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8"/>
  </p:notesMasterIdLst>
  <p:sldIdLst>
    <p:sldId id="459" r:id="rId2"/>
    <p:sldId id="256" r:id="rId3"/>
    <p:sldId id="376" r:id="rId4"/>
    <p:sldId id="377" r:id="rId5"/>
    <p:sldId id="261" r:id="rId6"/>
    <p:sldId id="454" r:id="rId7"/>
    <p:sldId id="370" r:id="rId8"/>
    <p:sldId id="455" r:id="rId9"/>
    <p:sldId id="457" r:id="rId10"/>
    <p:sldId id="271" r:id="rId11"/>
    <p:sldId id="372" r:id="rId12"/>
    <p:sldId id="456" r:id="rId13"/>
    <p:sldId id="378" r:id="rId14"/>
    <p:sldId id="379" r:id="rId15"/>
    <p:sldId id="380" r:id="rId16"/>
    <p:sldId id="295" r:id="rId17"/>
    <p:sldId id="298" r:id="rId18"/>
    <p:sldId id="296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82" r:id="rId27"/>
  </p:sldIdLst>
  <p:sldSz cx="9144000" cy="5143500" type="screen16x9"/>
  <p:notesSz cx="6858000" cy="9144000"/>
  <p:embeddedFontLst>
    <p:embeddedFont>
      <p:font typeface=".VnBlack" panose="020B7200000000000000" pitchFamily="34" charset="0"/>
      <p:regular r:id="rId29"/>
    </p:embeddedFont>
    <p:embeddedFont>
      <p:font typeface="Patrick Hand SC" panose="020B0604020202020204" charset="0"/>
      <p:regular r:id="rId30"/>
    </p:embeddedFont>
    <p:embeddedFont>
      <p:font typeface="Comic Sans MS" panose="030F0702030302020204" pitchFamily="66" charset="0"/>
      <p:regular r:id="rId31"/>
      <p:bold r:id="rId32"/>
    </p:embeddedFont>
    <p:embeddedFont>
      <p:font typeface="Arial Black" panose="020B0A04020102020204" pitchFamily="34" charset="0"/>
      <p:bold r:id="rId33"/>
    </p:embeddedFont>
    <p:embeddedFont>
      <p:font typeface="Patrick Hand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151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7334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23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1327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1591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076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xmlns="" id="{B2D467B9-8227-CF26-A168-2606C44B9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0936082789">
            <a:extLst>
              <a:ext uri="{FF2B5EF4-FFF2-40B4-BE49-F238E27FC236}">
                <a16:creationId xmlns:a16="http://schemas.microsoft.com/office/drawing/2014/main" xmlns="" id="{D5CB08AD-0B85-5E7B-3257-43DC8FBA1BF2}"/>
              </a:ext>
            </a:extLst>
          </p:cNvPr>
          <p:cNvSpPr/>
          <p:nvPr userDrawn="1"/>
        </p:nvSpPr>
        <p:spPr>
          <a:xfrm>
            <a:off x="-42405300" y="-20574000"/>
            <a:ext cx="93954600" cy="4629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52890241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55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81" r:id="rId4"/>
    <p:sldLayoutId id="214748368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tags" Target="../tags/tag1.xml"/><Relationship Id="rId7" Type="http://schemas.openxmlformats.org/officeDocument/2006/relationships/image" Target="../media/image1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15" Type="http://schemas.openxmlformats.org/officeDocument/2006/relationships/audio" Target="NUL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8.png"/><Relationship Id="rId1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26.png"/><Relationship Id="rId18" Type="http://schemas.openxmlformats.org/officeDocument/2006/relationships/slide" Target="slide25.xml"/><Relationship Id="rId26" Type="http://schemas.openxmlformats.org/officeDocument/2006/relationships/image" Target="../media/image31.png"/><Relationship Id="rId3" Type="http://schemas.openxmlformats.org/officeDocument/2006/relationships/image" Target="../media/image21.png"/><Relationship Id="rId21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slide" Target="slide22.xml"/><Relationship Id="rId17" Type="http://schemas.openxmlformats.org/officeDocument/2006/relationships/image" Target="../media/image28.png"/><Relationship Id="rId25" Type="http://schemas.openxmlformats.org/officeDocument/2006/relationships/slide" Target="slide26.xml"/><Relationship Id="rId2" Type="http://schemas.openxmlformats.org/officeDocument/2006/relationships/audio" Target="../media/audio1.wav"/><Relationship Id="rId16" Type="http://schemas.openxmlformats.org/officeDocument/2006/relationships/slide" Target="slide24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11" Type="http://schemas.openxmlformats.org/officeDocument/2006/relationships/image" Target="../media/image25.png"/><Relationship Id="rId24" Type="http://schemas.openxmlformats.org/officeDocument/2006/relationships/image" Target="../media/image30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microsoft.com/office/2007/relationships/hdphoto" Target="../media/hdphoto1.wdp"/><Relationship Id="rId10" Type="http://schemas.openxmlformats.org/officeDocument/2006/relationships/slide" Target="slide21.xml"/><Relationship Id="rId19" Type="http://schemas.openxmlformats.org/officeDocument/2006/relationships/image" Target="../media/image29.png"/><Relationship Id="rId4" Type="http://schemas.openxmlformats.org/officeDocument/2006/relationships/slide" Target="slide19.xml"/><Relationship Id="rId9" Type="http://schemas.openxmlformats.org/officeDocument/2006/relationships/image" Target="../media/image24.png"/><Relationship Id="rId14" Type="http://schemas.openxmlformats.org/officeDocument/2006/relationships/slide" Target="slide23.xml"/><Relationship Id="rId22" Type="http://schemas.openxmlformats.org/officeDocument/2006/relationships/image" Target="../media/image20.png"/><Relationship Id="rId27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7.png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1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slide" Target="slide1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slide" Target="slide17.xml"/><Relationship Id="rId4" Type="http://schemas.openxmlformats.org/officeDocument/2006/relationships/image" Target="../media/image17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3.wav"/><Relationship Id="rId7" Type="http://schemas.openxmlformats.org/officeDocument/2006/relationships/image" Target="../media/image3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slide" Target="slide17.xml"/><Relationship Id="rId4" Type="http://schemas.openxmlformats.org/officeDocument/2006/relationships/image" Target="../media/image17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slide" Target="slide17.xml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slide" Target="slide17.xml"/><Relationship Id="rId4" Type="http://schemas.openxmlformats.org/officeDocument/2006/relationships/image" Target="../media/image17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3.wav"/><Relationship Id="rId7" Type="http://schemas.openxmlformats.org/officeDocument/2006/relationships/image" Target="../media/image3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slide" Target="slide17.xml"/><Relationship Id="rId4" Type="http://schemas.openxmlformats.org/officeDocument/2006/relationships/image" Target="../media/image17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slide" Target="slide17.xml"/><Relationship Id="rId4" Type="http://schemas.openxmlformats.org/officeDocument/2006/relationships/image" Target="../media/image17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1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892525" y="19288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47245" y="9159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66551" y="252770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dirty="0"/>
              <a:t>Look, complete and </a:t>
            </a:r>
            <a:r>
              <a:rPr lang="en-GB" sz="8000" dirty="0" smtClean="0"/>
              <a:t>read.</a:t>
            </a:r>
            <a:endParaRPr sz="8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897863" y="11202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85861" y="0"/>
            <a:ext cx="6548298" cy="5143500"/>
            <a:chOff x="1498059" y="29312"/>
            <a:chExt cx="6063575" cy="4789304"/>
          </a:xfrm>
        </p:grpSpPr>
        <p:grpSp>
          <p:nvGrpSpPr>
            <p:cNvPr id="4" name="Group 3"/>
            <p:cNvGrpSpPr/>
            <p:nvPr/>
          </p:nvGrpSpPr>
          <p:grpSpPr>
            <a:xfrm>
              <a:off x="1498059" y="726332"/>
              <a:ext cx="6063575" cy="4092284"/>
              <a:chOff x="907914" y="259906"/>
              <a:chExt cx="7272315" cy="492187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7914" y="259906"/>
                <a:ext cx="7272315" cy="248299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7914" y="2742896"/>
                <a:ext cx="7272315" cy="2438886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8059" y="29312"/>
              <a:ext cx="6063575" cy="6970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206381" y="0"/>
            <a:ext cx="6548298" cy="5143500"/>
            <a:chOff x="1498059" y="29312"/>
            <a:chExt cx="6063575" cy="4789304"/>
          </a:xfrm>
        </p:grpSpPr>
        <p:grpSp>
          <p:nvGrpSpPr>
            <p:cNvPr id="17" name="Group 16"/>
            <p:cNvGrpSpPr/>
            <p:nvPr/>
          </p:nvGrpSpPr>
          <p:grpSpPr>
            <a:xfrm>
              <a:off x="1498059" y="726332"/>
              <a:ext cx="6063575" cy="4092284"/>
              <a:chOff x="907914" y="259906"/>
              <a:chExt cx="7272315" cy="492187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7914" y="259906"/>
                <a:ext cx="7272315" cy="248299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7914" y="2742896"/>
                <a:ext cx="7272315" cy="2438886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8059" y="29312"/>
              <a:ext cx="6063575" cy="69701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501223-BCC7-DACE-37A0-6E9B33548193}"/>
              </a:ext>
            </a:extLst>
          </p:cNvPr>
          <p:cNvSpPr txBox="1"/>
          <p:nvPr/>
        </p:nvSpPr>
        <p:spPr>
          <a:xfrm>
            <a:off x="2688503" y="2504059"/>
            <a:ext cx="82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F678FB-BF16-CBB7-E21C-46FB8BAD6CC4}"/>
              </a:ext>
            </a:extLst>
          </p:cNvPr>
          <p:cNvSpPr txBox="1"/>
          <p:nvPr/>
        </p:nvSpPr>
        <p:spPr>
          <a:xfrm>
            <a:off x="6006642" y="2504059"/>
            <a:ext cx="289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Tran </a:t>
            </a:r>
            <a:r>
              <a:rPr lang="en-US" sz="2400" b="1" dirty="0" err="1">
                <a:solidFill>
                  <a:srgbClr val="FF0000"/>
                </a:solidFill>
              </a:rPr>
              <a:t>Phu</a:t>
            </a:r>
            <a:r>
              <a:rPr lang="en-US" sz="2400" b="1" dirty="0">
                <a:solidFill>
                  <a:srgbClr val="FF0000"/>
                </a:solidFill>
              </a:rPr>
              <a:t> 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227BEC-6B29-FA53-1396-3B3A1C3C707E}"/>
              </a:ext>
            </a:extLst>
          </p:cNvPr>
          <p:cNvSpPr txBox="1"/>
          <p:nvPr/>
        </p:nvSpPr>
        <p:spPr>
          <a:xfrm>
            <a:off x="1651636" y="4423463"/>
            <a:ext cx="135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949115-5B5C-25D2-BB5E-E6D3DD1F2958}"/>
              </a:ext>
            </a:extLst>
          </p:cNvPr>
          <p:cNvSpPr txBox="1"/>
          <p:nvPr/>
        </p:nvSpPr>
        <p:spPr>
          <a:xfrm>
            <a:off x="2390791" y="4746804"/>
            <a:ext cx="253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 Thai Ha Street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6381BB-C01A-2696-B1E7-FEFFDDE9897F}"/>
              </a:ext>
            </a:extLst>
          </p:cNvPr>
          <p:cNvSpPr txBox="1"/>
          <p:nvPr/>
        </p:nvSpPr>
        <p:spPr>
          <a:xfrm>
            <a:off x="6794051" y="4423462"/>
            <a:ext cx="82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538A60-1C87-A037-8C00-DE68EB31FC5E}"/>
              </a:ext>
            </a:extLst>
          </p:cNvPr>
          <p:cNvSpPr txBox="1"/>
          <p:nvPr/>
        </p:nvSpPr>
        <p:spPr>
          <a:xfrm>
            <a:off x="5817764" y="4763070"/>
            <a:ext cx="289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at London Road</a:t>
            </a:r>
          </a:p>
        </p:txBody>
      </p:sp>
    </p:spTree>
    <p:extLst>
      <p:ext uri="{BB962C8B-B14F-4D97-AF65-F5344CB8AC3E}">
        <p14:creationId xmlns:p14="http://schemas.microsoft.com/office/powerpoint/2010/main" val="3305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81000" y="2736686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</a:t>
            </a:r>
            <a:r>
              <a:rPr lang="en-GB" sz="12000" dirty="0" smtClean="0"/>
              <a:t>play.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6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75"/>
          <a:stretch/>
        </p:blipFill>
        <p:spPr>
          <a:xfrm>
            <a:off x="259405" y="755211"/>
            <a:ext cx="8450094" cy="357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91069" y="162968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78627" y="692493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79939" y="2546578"/>
            <a:ext cx="572677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 smtClean="0"/>
              <a:t>Fun corner &amp; wrap-up</a:t>
            </a:r>
            <a:endParaRPr sz="9600"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7" descr="Chart, line chart&#10;&#10;Description automatically generated">
            <a:extLst>
              <a:ext uri="{FF2B5EF4-FFF2-40B4-BE49-F238E27FC236}">
                <a16:creationId xmlns:a16="http://schemas.microsoft.com/office/drawing/2014/main" xmlns="" id="{40D81448-80DF-B21F-A5BA-CDA459C9F4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9" name="16">
            <a:extLst>
              <a:ext uri="{FF2B5EF4-FFF2-40B4-BE49-F238E27FC236}">
                <a16:creationId xmlns:a16="http://schemas.microsoft.com/office/drawing/2014/main" xmlns="" id="{F3F8E5CA-0687-111C-177A-7D98C911C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405300" y="-20574000"/>
            <a:ext cx="93954600" cy="46291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pic>
        <p:nvPicPr>
          <p:cNvPr id="2" name="15">
            <a:extLst>
              <a:ext uri="{FF2B5EF4-FFF2-40B4-BE49-F238E27FC236}">
                <a16:creationId xmlns:a16="http://schemas.microsoft.com/office/drawing/2014/main" xmlns="" id="{879E31CF-9899-3131-3C5B-E854DB632F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14"/>
          <p:cNvSpPr/>
          <p:nvPr/>
        </p:nvSpPr>
        <p:spPr>
          <a:xfrm>
            <a:off x="5716749" y="786914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pic>
        <p:nvPicPr>
          <p:cNvPr id="5" name="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34" y="1074173"/>
            <a:ext cx="457856" cy="503948"/>
          </a:xfrm>
          <a:prstGeom prst="rect">
            <a:avLst/>
          </a:prstGeom>
        </p:spPr>
      </p:pic>
      <p:pic>
        <p:nvPicPr>
          <p:cNvPr id="6" name="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49" y="847892"/>
            <a:ext cx="957706" cy="956509"/>
          </a:xfrm>
          <a:prstGeom prst="rect">
            <a:avLst/>
          </a:prstGeom>
        </p:spPr>
      </p:pic>
      <p:pic>
        <p:nvPicPr>
          <p:cNvPr id="7" name="11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056" y="-1107189"/>
            <a:ext cx="457200" cy="457200"/>
          </a:xfrm>
          <a:prstGeom prst="rect">
            <a:avLst/>
          </a:prstGeom>
        </p:spPr>
      </p:pic>
      <p:sp>
        <p:nvSpPr>
          <p:cNvPr id="8" name="10"/>
          <p:cNvSpPr/>
          <p:nvPr/>
        </p:nvSpPr>
        <p:spPr>
          <a:xfrm>
            <a:off x="5733699" y="786914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9" name="9"/>
          <p:cNvSpPr txBox="1"/>
          <p:nvPr/>
        </p:nvSpPr>
        <p:spPr>
          <a:xfrm>
            <a:off x="1275159" y="1554099"/>
            <a:ext cx="6590110" cy="1893633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BOMBSTAR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4B4B"/>
              </a:solidFill>
              <a:effectLst>
                <a:glow rad="101600">
                  <a:schemeClr val="bg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8"/>
          <p:cNvSpPr/>
          <p:nvPr/>
        </p:nvSpPr>
        <p:spPr>
          <a:xfrm>
            <a:off x="2094867" y="3347949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pic>
        <p:nvPicPr>
          <p:cNvPr id="11" name="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53" y="3635208"/>
            <a:ext cx="457856" cy="503948"/>
          </a:xfrm>
          <a:prstGeom prst="rect">
            <a:avLst/>
          </a:prstGeom>
        </p:spPr>
      </p:pic>
      <p:pic>
        <p:nvPicPr>
          <p:cNvPr id="12" name="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67" y="3408927"/>
            <a:ext cx="957706" cy="956509"/>
          </a:xfrm>
          <a:prstGeom prst="rect">
            <a:avLst/>
          </a:prstGeom>
        </p:spPr>
      </p:pic>
      <p:sp>
        <p:nvSpPr>
          <p:cNvPr id="13" name="5"/>
          <p:cNvSpPr/>
          <p:nvPr/>
        </p:nvSpPr>
        <p:spPr>
          <a:xfrm>
            <a:off x="2111817" y="3347949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pic>
        <p:nvPicPr>
          <p:cNvPr id="14" name="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5906828" y="3777159"/>
            <a:ext cx="1013123" cy="8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3"/>
          <p:cNvSpPr txBox="1"/>
          <p:nvPr/>
        </p:nvSpPr>
        <p:spPr>
          <a:xfrm>
            <a:off x="6111894" y="4353395"/>
            <a:ext cx="6029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2">
            <a:hlinkClick r:id="rId14" action="ppaction://hlinksldjump"/>
          </p:cNvPr>
          <p:cNvSpPr/>
          <p:nvPr/>
        </p:nvSpPr>
        <p:spPr>
          <a:xfrm>
            <a:off x="5959831" y="3777159"/>
            <a:ext cx="960120" cy="85984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92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21"/>
          <p:cNvPicPr>
            <a:picLocks noChangeAspect="1"/>
          </p:cNvPicPr>
          <p:nvPr/>
        </p:nvPicPr>
        <p:blipFill rotWithShape="1">
          <a:blip r:embed="rId3"/>
          <a:srcRect t="4722"/>
          <a:stretch/>
        </p:blipFill>
        <p:spPr>
          <a:xfrm>
            <a:off x="-27830" y="-27667"/>
            <a:ext cx="9199661" cy="5171167"/>
          </a:xfrm>
          <a:prstGeom prst="rect">
            <a:avLst/>
          </a:prstGeom>
        </p:spPr>
      </p:pic>
      <p:sp>
        <p:nvSpPr>
          <p:cNvPr id="6" name="20"/>
          <p:cNvSpPr/>
          <p:nvPr/>
        </p:nvSpPr>
        <p:spPr>
          <a:xfrm>
            <a:off x="7137510" y="1206310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8" name="19"/>
          <p:cNvSpPr/>
          <p:nvPr/>
        </p:nvSpPr>
        <p:spPr>
          <a:xfrm>
            <a:off x="2802997" y="3087843"/>
            <a:ext cx="940756" cy="94289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pic>
        <p:nvPicPr>
          <p:cNvPr id="22" name="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38" y="1214845"/>
            <a:ext cx="1028700" cy="1028700"/>
          </a:xfrm>
          <a:prstGeom prst="rect">
            <a:avLst/>
          </a:prstGeom>
        </p:spPr>
      </p:pic>
      <p:pic>
        <p:nvPicPr>
          <p:cNvPr id="23" name="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19" y="997820"/>
            <a:ext cx="1028700" cy="1028700"/>
          </a:xfrm>
          <a:prstGeom prst="rect">
            <a:avLst/>
          </a:prstGeom>
        </p:spPr>
      </p:pic>
      <p:pic>
        <p:nvPicPr>
          <p:cNvPr id="24" name="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05" y="1214845"/>
            <a:ext cx="1028700" cy="1028700"/>
          </a:xfrm>
          <a:prstGeom prst="rect">
            <a:avLst/>
          </a:prstGeom>
        </p:spPr>
      </p:pic>
      <p:pic>
        <p:nvPicPr>
          <p:cNvPr id="25" name="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30" y="997820"/>
            <a:ext cx="1028700" cy="1028700"/>
          </a:xfrm>
          <a:prstGeom prst="rect">
            <a:avLst/>
          </a:prstGeom>
        </p:spPr>
      </p:pic>
      <p:pic>
        <p:nvPicPr>
          <p:cNvPr id="26" name="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56" y="2765088"/>
            <a:ext cx="1028700" cy="1028700"/>
          </a:xfrm>
          <a:prstGeom prst="rect">
            <a:avLst/>
          </a:prstGeom>
        </p:spPr>
      </p:pic>
      <p:pic>
        <p:nvPicPr>
          <p:cNvPr id="27" name="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83" y="2765088"/>
            <a:ext cx="1028700" cy="1028700"/>
          </a:xfrm>
          <a:prstGeom prst="rect">
            <a:avLst/>
          </a:prstGeom>
        </p:spPr>
      </p:pic>
      <p:pic>
        <p:nvPicPr>
          <p:cNvPr id="28" name="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35" y="3044942"/>
            <a:ext cx="1028700" cy="1028700"/>
          </a:xfrm>
          <a:prstGeom prst="rect">
            <a:avLst/>
          </a:prstGeom>
        </p:spPr>
      </p:pic>
      <p:pic>
        <p:nvPicPr>
          <p:cNvPr id="29" name="1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24" y="2765088"/>
            <a:ext cx="1031119" cy="1028700"/>
          </a:xfrm>
          <a:prstGeom prst="rect">
            <a:avLst/>
          </a:prstGeom>
        </p:spPr>
      </p:pic>
      <p:pic>
        <p:nvPicPr>
          <p:cNvPr id="39" name="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82" y="3375102"/>
            <a:ext cx="457856" cy="503948"/>
          </a:xfrm>
          <a:prstGeom prst="rect">
            <a:avLst/>
          </a:prstGeom>
        </p:spPr>
      </p:pic>
      <p:pic>
        <p:nvPicPr>
          <p:cNvPr id="40" name="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33" y="3168569"/>
            <a:ext cx="957706" cy="956509"/>
          </a:xfrm>
          <a:prstGeom prst="rect">
            <a:avLst/>
          </a:prstGeom>
        </p:spPr>
      </p:pic>
      <p:pic>
        <p:nvPicPr>
          <p:cNvPr id="42" name="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38" y="1493569"/>
            <a:ext cx="457856" cy="503948"/>
          </a:xfrm>
          <a:prstGeom prst="rect">
            <a:avLst/>
          </a:prstGeom>
        </p:spPr>
      </p:pic>
      <p:pic>
        <p:nvPicPr>
          <p:cNvPr id="43" name="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88" y="1287036"/>
            <a:ext cx="957706" cy="956509"/>
          </a:xfrm>
          <a:prstGeom prst="rect">
            <a:avLst/>
          </a:prstGeom>
        </p:spPr>
      </p:pic>
      <p:pic>
        <p:nvPicPr>
          <p:cNvPr id="5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8122237" y="4283516"/>
            <a:ext cx="880110" cy="7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47647" y="4741694"/>
            <a:ext cx="208922" cy="205740"/>
          </a:xfrm>
          <a:prstGeom prst="rect">
            <a:avLst/>
          </a:prstGeom>
        </p:spPr>
      </p:pic>
      <p:sp>
        <p:nvSpPr>
          <p:cNvPr id="57" name="4">
            <a:hlinkClick r:id="rId25" action="ppaction://hlinksldjump"/>
          </p:cNvPr>
          <p:cNvSpPr/>
          <p:nvPr/>
        </p:nvSpPr>
        <p:spPr>
          <a:xfrm>
            <a:off x="8254253" y="4309622"/>
            <a:ext cx="616077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4">
            <a:extLst>
              <a:ext uri="{FF2B5EF4-FFF2-40B4-BE49-F238E27FC236}">
                <a16:creationId xmlns:a16="http://schemas.microsoft.com/office/drawing/2014/main" xmlns="" id="{CEAEBD8E-C83A-01C5-2346-D837459FD015}"/>
              </a:ext>
            </a:extLst>
          </p:cNvPr>
          <p:cNvSpPr txBox="1"/>
          <p:nvPr/>
        </p:nvSpPr>
        <p:spPr>
          <a:xfrm rot="20958084">
            <a:off x="2834130" y="3415989"/>
            <a:ext cx="795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-</a:t>
            </a:r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3">
            <a:extLst>
              <a:ext uri="{FF2B5EF4-FFF2-40B4-BE49-F238E27FC236}">
                <a16:creationId xmlns:a16="http://schemas.microsoft.com/office/drawing/2014/main" xmlns="" id="{79778874-57C5-B520-B3E5-E35937BA24B3}"/>
              </a:ext>
            </a:extLst>
          </p:cNvPr>
          <p:cNvSpPr txBox="1"/>
          <p:nvPr/>
        </p:nvSpPr>
        <p:spPr>
          <a:xfrm rot="20958084">
            <a:off x="7210229" y="1534458"/>
            <a:ext cx="795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-</a:t>
            </a:r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</a:p>
        </p:txBody>
      </p:sp>
      <p:pic>
        <p:nvPicPr>
          <p:cNvPr id="46" name="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24" y="3044942"/>
            <a:ext cx="1028700" cy="1028700"/>
          </a:xfrm>
          <a:prstGeom prst="rect">
            <a:avLst/>
          </a:prstGeom>
        </p:spPr>
      </p:pic>
      <p:pic>
        <p:nvPicPr>
          <p:cNvPr id="51" name="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37" y="116341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">
            <a:extLst>
              <a:ext uri="{FF2B5EF4-FFF2-40B4-BE49-F238E27FC236}">
                <a16:creationId xmlns:a16="http://schemas.microsoft.com/office/drawing/2014/main" xmlns="" id="{B4AF0CAD-80DB-C1CF-EC56-EA67BC9C8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6">
            <a:extLst>
              <a:ext uri="{FF2B5EF4-FFF2-40B4-BE49-F238E27FC236}">
                <a16:creationId xmlns:a16="http://schemas.microsoft.com/office/drawing/2014/main" xmlns="" id="{2EDD9102-7A83-3087-5DD3-6D6E5ACBA274}"/>
              </a:ext>
            </a:extLst>
          </p:cNvPr>
          <p:cNvSpPr/>
          <p:nvPr/>
        </p:nvSpPr>
        <p:spPr>
          <a:xfrm rot="20533233">
            <a:off x="1785709" y="619332"/>
            <a:ext cx="3506972" cy="3514959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chemeClr val="bg1"/>
          </a:solidFill>
          <a:ln>
            <a:solidFill>
              <a:srgbClr val="ADB10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/>
          </a:p>
        </p:txBody>
      </p:sp>
      <p:sp>
        <p:nvSpPr>
          <p:cNvPr id="3" name="5"/>
          <p:cNvSpPr txBox="1"/>
          <p:nvPr/>
        </p:nvSpPr>
        <p:spPr>
          <a:xfrm rot="20498905">
            <a:off x="1856737" y="1388968"/>
            <a:ext cx="3364917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+</a:t>
            </a:r>
            <a:r>
              <a:rPr lang="en-US" sz="14925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Black" panose="020B7200000000000000" pitchFamily="34" charset="0"/>
            </a:endParaRPr>
          </a:p>
        </p:txBody>
      </p:sp>
      <p:pic>
        <p:nvPicPr>
          <p:cNvPr id="4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4628083" y="1204736"/>
            <a:ext cx="2557463" cy="1866604"/>
          </a:xfrm>
          <a:prstGeom prst="ellipse">
            <a:avLst/>
          </a:prstGeom>
        </p:spPr>
      </p:pic>
      <p:pic>
        <p:nvPicPr>
          <p:cNvPr id="5" name="3">
            <a:hlinkClick r:id="rId5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51627" y="1800576"/>
            <a:ext cx="1013123" cy="8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"/>
          <p:cNvSpPr txBox="1"/>
          <p:nvPr/>
        </p:nvSpPr>
        <p:spPr>
          <a:xfrm>
            <a:off x="8056693" y="2376812"/>
            <a:ext cx="6029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1">
            <a:hlinkClick r:id="rId7" action="ppaction://hlinksldjump"/>
          </p:cNvPr>
          <p:cNvSpPr/>
          <p:nvPr/>
        </p:nvSpPr>
        <p:spPr>
          <a:xfrm>
            <a:off x="7961714" y="1811430"/>
            <a:ext cx="822960" cy="84238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805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1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9">
            <a:hlinkClick r:id="rId5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 </a:t>
            </a:r>
          </a:p>
        </p:txBody>
      </p:sp>
      <p:pic>
        <p:nvPicPr>
          <p:cNvPr id="11" name="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0" y="3068997"/>
            <a:ext cx="641102" cy="641102"/>
          </a:xfrm>
          <a:prstGeom prst="ellipse">
            <a:avLst/>
          </a:prstGeom>
        </p:spPr>
      </p:pic>
      <p:sp>
        <p:nvSpPr>
          <p:cNvPr id="23" name="6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do you live?</a:t>
            </a:r>
          </a:p>
        </p:txBody>
      </p:sp>
      <p:pic>
        <p:nvPicPr>
          <p:cNvPr id="13" name="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3071870"/>
            <a:ext cx="627968" cy="635356"/>
          </a:xfrm>
          <a:prstGeom prst="ellipse">
            <a:avLst/>
          </a:prstGeom>
        </p:spPr>
      </p:pic>
      <p:sp>
        <p:nvSpPr>
          <p:cNvPr id="28" name="4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you live? </a:t>
            </a:r>
          </a:p>
        </p:txBody>
      </p:sp>
      <p:pic>
        <p:nvPicPr>
          <p:cNvPr id="12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sp>
        <p:nvSpPr>
          <p:cNvPr id="16" name="2"/>
          <p:cNvSpPr txBox="1"/>
          <p:nvPr/>
        </p:nvSpPr>
        <p:spPr>
          <a:xfrm>
            <a:off x="817452" y="660657"/>
            <a:ext cx="4435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-</a:t>
            </a:r>
            <a:r>
              <a:rPr lang="en-US" sz="2700" b="1" smtClean="0">
                <a:solidFill>
                  <a:srgbClr val="FF0000"/>
                </a:solidFill>
              </a:rPr>
              <a:t> </a:t>
            </a:r>
            <a:r>
              <a:rPr lang="en-US" sz="2700" b="1" dirty="0" smtClean="0">
                <a:solidFill>
                  <a:srgbClr val="FF0000"/>
                </a:solidFill>
              </a:rPr>
              <a:t>____________________?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xmlns="" id="{25311D96-66FD-732F-F2BE-28432D84312A}"/>
              </a:ext>
            </a:extLst>
          </p:cNvPr>
          <p:cNvSpPr txBox="1"/>
          <p:nvPr/>
        </p:nvSpPr>
        <p:spPr>
          <a:xfrm>
            <a:off x="541606" y="1271469"/>
            <a:ext cx="839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- I </a:t>
            </a:r>
            <a:r>
              <a:rPr lang="en-US" sz="4800" b="1" dirty="0">
                <a:solidFill>
                  <a:srgbClr val="FF0000"/>
                </a:solidFill>
              </a:rPr>
              <a:t>live </a:t>
            </a:r>
            <a:r>
              <a:rPr lang="en-US" sz="4800" b="1">
                <a:solidFill>
                  <a:srgbClr val="FF0000"/>
                </a:solidFill>
              </a:rPr>
              <a:t>in </a:t>
            </a:r>
            <a:r>
              <a:rPr lang="en-US" sz="4800" b="1" smtClean="0">
                <a:solidFill>
                  <a:srgbClr val="FF0000"/>
                </a:solidFill>
              </a:rPr>
              <a:t>Van Phuc Village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3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274650" y="2995526"/>
            <a:ext cx="4488375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 smtClean="0">
                <a:solidFill>
                  <a:srgbClr val="FF0000"/>
                </a:solidFill>
              </a:rPr>
              <a:t>4. Listen and tick or cross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53875" y="941731"/>
            <a:ext cx="65260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 January </a:t>
            </a:r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sz="32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GB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  <a:b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11: My home</a:t>
            </a:r>
            <a:b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 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74. 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(4,5,6)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1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9">
            <a:hlinkClick r:id="rId5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3" name="8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35 Green Street.</a:t>
            </a:r>
          </a:p>
        </p:txBody>
      </p:sp>
      <p:sp>
        <p:nvSpPr>
          <p:cNvPr id="28" name="7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35 Green Street.</a:t>
            </a:r>
          </a:p>
        </p:txBody>
      </p:sp>
      <p:pic>
        <p:nvPicPr>
          <p:cNvPr id="12" name="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68" y="3049886"/>
            <a:ext cx="641102" cy="641102"/>
          </a:xfrm>
          <a:prstGeom prst="ellipse">
            <a:avLst/>
          </a:prstGeom>
        </p:spPr>
      </p:pic>
      <p:sp>
        <p:nvSpPr>
          <p:cNvPr id="2" name="4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35 Green Street.</a:t>
            </a:r>
          </a:p>
        </p:txBody>
      </p:sp>
      <p:pic>
        <p:nvPicPr>
          <p:cNvPr id="13" name="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3" y="2975509"/>
            <a:ext cx="627968" cy="635356"/>
          </a:xfrm>
          <a:prstGeom prst="ellipse">
            <a:avLst/>
          </a:prstGeom>
        </p:spPr>
      </p:pic>
      <p:sp>
        <p:nvSpPr>
          <p:cNvPr id="14" name="2">
            <a:extLst>
              <a:ext uri="{FF2B5EF4-FFF2-40B4-BE49-F238E27FC236}">
                <a16:creationId xmlns:a16="http://schemas.microsoft.com/office/drawing/2014/main" xmlns="" id="{619A3A6E-8EC4-F30F-4B54-E7CCAB371859}"/>
              </a:ext>
            </a:extLst>
          </p:cNvPr>
          <p:cNvSpPr txBox="1"/>
          <p:nvPr/>
        </p:nvSpPr>
        <p:spPr>
          <a:xfrm>
            <a:off x="3902755" y="2190779"/>
            <a:ext cx="2867489" cy="561856"/>
          </a:xfrm>
          <a:prstGeom prst="wedgeRoundRectCallout">
            <a:avLst>
              <a:gd name="adj1" fmla="val -59281"/>
              <a:gd name="adj2" fmla="val 1879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_____________</a:t>
            </a:r>
          </a:p>
        </p:txBody>
      </p:sp>
      <p:sp>
        <p:nvSpPr>
          <p:cNvPr id="16" name="1"/>
          <p:cNvSpPr txBox="1"/>
          <p:nvPr/>
        </p:nvSpPr>
        <p:spPr>
          <a:xfrm>
            <a:off x="3082536" y="175988"/>
            <a:ext cx="6011890" cy="919401"/>
          </a:xfrm>
          <a:prstGeom prst="wedgeRoundRectCallout">
            <a:avLst>
              <a:gd name="adj1" fmla="val -40227"/>
              <a:gd name="adj2" fmla="val 95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sz="4800" dirty="0"/>
              <a:t>Where do you live?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42" y="1166981"/>
            <a:ext cx="3575968" cy="174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396429" y="140518"/>
            <a:ext cx="5973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Where do you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" name="6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lives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Tran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</a:t>
            </a:r>
            <a:r>
              <a:rPr lang="en-US" sz="2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Tran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3071870"/>
            <a:ext cx="627968" cy="635356"/>
          </a:xfrm>
          <a:prstGeom prst="ellipse">
            <a:avLst/>
          </a:prstGeom>
        </p:spPr>
      </p:pic>
      <p:sp>
        <p:nvSpPr>
          <p:cNvPr id="28" name="3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</a:p>
        </p:txBody>
      </p:sp>
      <p:pic>
        <p:nvPicPr>
          <p:cNvPr id="12" name="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2" y="2975509"/>
            <a:ext cx="627968" cy="635356"/>
          </a:xfrm>
          <a:prstGeom prst="ellipse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88" y="2995721"/>
            <a:ext cx="641102" cy="641102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2757" y="854787"/>
            <a:ext cx="4252898" cy="20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567156" y="50975"/>
            <a:ext cx="5116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" name="6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4 Thai Ha Street.</a:t>
            </a:r>
          </a:p>
        </p:txBody>
      </p:sp>
      <p:pic>
        <p:nvPicPr>
          <p:cNvPr id="11" name="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0" y="3068997"/>
            <a:ext cx="641102" cy="641102"/>
          </a:xfrm>
          <a:prstGeom prst="ellipse">
            <a:avLst/>
          </a:prstGeom>
        </p:spPr>
      </p:pic>
      <p:sp>
        <p:nvSpPr>
          <p:cNvPr id="23" name="4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in Thai Thinh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Street.</a:t>
            </a:r>
          </a:p>
        </p:txBody>
      </p:sp>
      <p:pic>
        <p:nvPicPr>
          <p:cNvPr id="13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3071870"/>
            <a:ext cx="627968" cy="635356"/>
          </a:xfrm>
          <a:prstGeom prst="ellipse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Thai Ha Street.</a:t>
            </a:r>
          </a:p>
        </p:txBody>
      </p:sp>
      <p:pic>
        <p:nvPicPr>
          <p:cNvPr id="12" name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9395" y="809836"/>
            <a:ext cx="4205995" cy="20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483974" y="29620"/>
            <a:ext cx="6036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3" name="6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London Road.</a:t>
            </a: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London Road.</a:t>
            </a:r>
          </a:p>
        </p:txBody>
      </p:sp>
      <p:pic>
        <p:nvPicPr>
          <p:cNvPr id="12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pic>
        <p:nvPicPr>
          <p:cNvPr id="11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68" y="3049886"/>
            <a:ext cx="641102" cy="641102"/>
          </a:xfrm>
          <a:prstGeom prst="ellipse">
            <a:avLst/>
          </a:prstGeom>
        </p:spPr>
      </p:pic>
      <p:sp>
        <p:nvSpPr>
          <p:cNvPr id="2" name="2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London Road.</a:t>
            </a: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3" y="2975509"/>
            <a:ext cx="627968" cy="63535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4948" y="868527"/>
            <a:ext cx="4152478" cy="20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492821" y="-16264"/>
            <a:ext cx="6319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he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" name="6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 </a:t>
            </a:r>
            <a:r>
              <a:rPr lang="en-US" sz="2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Street.</a:t>
            </a:r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Le </a:t>
            </a:r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 </a:t>
            </a:r>
            <a:r>
              <a:rPr lang="en-US" sz="27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3071870"/>
            <a:ext cx="627968" cy="635356"/>
          </a:xfrm>
          <a:prstGeom prst="ellipse">
            <a:avLst/>
          </a:prstGeom>
        </p:spPr>
      </p:pic>
      <p:sp>
        <p:nvSpPr>
          <p:cNvPr id="28" name="3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lives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12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Street.</a:t>
            </a:r>
          </a:p>
        </p:txBody>
      </p:sp>
      <p:pic>
        <p:nvPicPr>
          <p:cNvPr id="12" name="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2" y="2975509"/>
            <a:ext cx="627968" cy="635356"/>
          </a:xfrm>
          <a:prstGeom prst="ellipse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88" y="2995721"/>
            <a:ext cx="641102" cy="641102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9511" y="688475"/>
            <a:ext cx="3876260" cy="22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0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-59634" y="0"/>
            <a:ext cx="9144000" cy="5143500"/>
          </a:xfrm>
          <a:prstGeom prst="rect">
            <a:avLst/>
          </a:prstGeom>
        </p:spPr>
      </p:pic>
      <p:sp>
        <p:nvSpPr>
          <p:cNvPr id="16" name="8"/>
          <p:cNvSpPr txBox="1"/>
          <p:nvPr/>
        </p:nvSpPr>
        <p:spPr>
          <a:xfrm>
            <a:off x="1305705" y="-67026"/>
            <a:ext cx="6844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she live?</a:t>
            </a:r>
          </a:p>
        </p:txBody>
      </p:sp>
      <p:pic>
        <p:nvPicPr>
          <p:cNvPr id="7" name="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145" y="1850314"/>
            <a:ext cx="1015072" cy="923624"/>
          </a:xfrm>
          <a:prstGeom prst="rect">
            <a:avLst/>
          </a:prstGeom>
        </p:spPr>
      </p:pic>
      <p:sp>
        <p:nvSpPr>
          <p:cNvPr id="23" name="6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320456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lives at 15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6002343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15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2" y="3071870"/>
            <a:ext cx="627968" cy="635356"/>
          </a:xfrm>
          <a:prstGeom prst="ellipse">
            <a:avLst/>
          </a:prstGeom>
        </p:spPr>
      </p:pic>
      <p:pic>
        <p:nvPicPr>
          <p:cNvPr id="11" name="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68" y="3049886"/>
            <a:ext cx="641102" cy="641102"/>
          </a:xfrm>
          <a:prstGeom prst="ellipse">
            <a:avLst/>
          </a:prstGeom>
        </p:spPr>
      </p:pic>
      <p:sp>
        <p:nvSpPr>
          <p:cNvPr id="2" name="2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406784" y="3293187"/>
            <a:ext cx="2734874" cy="160701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lives in 15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Road.</a:t>
            </a: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3" y="2975509"/>
            <a:ext cx="627968" cy="63535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17217" t="503" b="-1"/>
          <a:stretch/>
        </p:blipFill>
        <p:spPr>
          <a:xfrm>
            <a:off x="3343710" y="763971"/>
            <a:ext cx="2350485" cy="21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/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570733" y="2625864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 smtClean="0"/>
              <a:t>Warm-up</a:t>
            </a:r>
            <a:endParaRPr sz="12000"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31E24D-B367-6CF1-3930-9990F5EA2A55}"/>
              </a:ext>
            </a:extLst>
          </p:cNvPr>
          <p:cNvSpPr txBox="1"/>
          <p:nvPr/>
        </p:nvSpPr>
        <p:spPr>
          <a:xfrm>
            <a:off x="2067004" y="281132"/>
            <a:ext cx="4717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SLAP THE BOARD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048" y="784699"/>
            <a:ext cx="6531907" cy="40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16903" y="190214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71623" y="88923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81825" y="2567756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Listen and tick or </a:t>
            </a:r>
            <a:r>
              <a:rPr lang="en-GB" sz="8800" dirty="0" smtClean="0"/>
              <a:t>cross.</a:t>
            </a:r>
            <a:endParaRPr sz="8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22241" y="109354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03" y="906569"/>
            <a:ext cx="7942280" cy="343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2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4" y="791182"/>
            <a:ext cx="8243611" cy="35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06" y="1264596"/>
            <a:ext cx="8690078" cy="2368137"/>
          </a:xfrm>
          <a:prstGeom prst="rect">
            <a:avLst/>
          </a:prstGeom>
        </p:spPr>
      </p:pic>
      <p:pic>
        <p:nvPicPr>
          <p:cNvPr id="5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2446" y="1264596"/>
            <a:ext cx="602727" cy="6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06" y="1264596"/>
            <a:ext cx="8690078" cy="2368137"/>
          </a:xfrm>
          <a:prstGeom prst="rect">
            <a:avLst/>
          </a:prstGeom>
        </p:spPr>
      </p:pic>
      <p:pic>
        <p:nvPicPr>
          <p:cNvPr id="1028" name="Picture 4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xmlns="" id="{06AAE9A6-6242-1ACD-213F-2E9DAC7A8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32" y="3243692"/>
            <a:ext cx="464087" cy="38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RED CROSS Free PNG transparent image and clipart">
            <a:extLst>
              <a:ext uri="{FF2B5EF4-FFF2-40B4-BE49-F238E27FC236}">
                <a16:creationId xmlns:a16="http://schemas.microsoft.com/office/drawing/2014/main" xmlns="" id="{77562A1E-81C9-D893-7DBE-91BC97191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83" y="3319887"/>
            <a:ext cx="271029" cy="2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Download RED CROSS Free PNG transparent image and clipart">
            <a:extLst>
              <a:ext uri="{FF2B5EF4-FFF2-40B4-BE49-F238E27FC236}">
                <a16:creationId xmlns:a16="http://schemas.microsoft.com/office/drawing/2014/main" xmlns="" id="{06F4C039-2C25-DC95-8AB3-43495136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35" y="3332857"/>
            <a:ext cx="271029" cy="2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ick PNG - Tick Mark Symbol Transparent Pictures, Free Download - Free  Transparent PNG Logos">
            <a:extLst>
              <a:ext uri="{FF2B5EF4-FFF2-40B4-BE49-F238E27FC236}">
                <a16:creationId xmlns:a16="http://schemas.microsoft.com/office/drawing/2014/main" xmlns="" id="{67C0B404-52CC-B9AE-AA55-06348E3B3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13" y="3271084"/>
            <a:ext cx="431411" cy="3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7186" y="1264596"/>
            <a:ext cx="659061" cy="6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247</Words>
  <Application>Microsoft Office PowerPoint</Application>
  <PresentationFormat>On-screen Show (16:9)</PresentationFormat>
  <Paragraphs>55</Paragraphs>
  <Slides>26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.VnBlack</vt:lpstr>
      <vt:lpstr>Times New Roman</vt:lpstr>
      <vt:lpstr>Patrick Hand SC</vt:lpstr>
      <vt:lpstr>Comic Sans MS</vt:lpstr>
      <vt:lpstr>Arial Black</vt:lpstr>
      <vt:lpstr>Arial</vt:lpstr>
      <vt:lpstr>Patrick Hand</vt:lpstr>
      <vt:lpstr>English Language Grammar Rules by Slidesgo</vt:lpstr>
      <vt:lpstr>PowerPoint Presentation</vt:lpstr>
      <vt:lpstr>PowerPoint Presentation</vt:lpstr>
      <vt:lpstr>Warm-up</vt:lpstr>
      <vt:lpstr>PowerPoint Presentation</vt:lpstr>
      <vt:lpstr>Listen and tick or cross.</vt:lpstr>
      <vt:lpstr>PowerPoint Presentation</vt:lpstr>
      <vt:lpstr>PowerPoint Presentation</vt:lpstr>
      <vt:lpstr>PowerPoint Presentation</vt:lpstr>
      <vt:lpstr>PowerPoint Presentation</vt:lpstr>
      <vt:lpstr>Look, complete and read.</vt:lpstr>
      <vt:lpstr>PowerPoint Presentation</vt:lpstr>
      <vt:lpstr>PowerPoint Presentation</vt:lpstr>
      <vt:lpstr>Let’s play.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Administrator</cp:lastModifiedBy>
  <cp:revision>59</cp:revision>
  <dcterms:modified xsi:type="dcterms:W3CDTF">2025-03-03T13:44:40Z</dcterms:modified>
</cp:coreProperties>
</file>