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6" r:id="rId13"/>
    <p:sldId id="294" r:id="rId14"/>
    <p:sldId id="295" r:id="rId15"/>
    <p:sldId id="297" r:id="rId16"/>
    <p:sldId id="300" r:id="rId17"/>
    <p:sldId id="301" r:id="rId18"/>
    <p:sldId id="261" r:id="rId19"/>
    <p:sldId id="265" r:id="rId20"/>
    <p:sldId id="281" r:id="rId21"/>
    <p:sldId id="282" r:id="rId22"/>
    <p:sldId id="283" r:id="rId23"/>
    <p:sldId id="298" r:id="rId24"/>
    <p:sldId id="299" r:id="rId25"/>
    <p:sldId id="269" r:id="rId26"/>
    <p:sldId id="267" r:id="rId27"/>
    <p:sldId id="286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746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6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9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6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3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2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02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45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43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683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711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8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917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85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85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96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499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0.png"/><Relationship Id="rId9" Type="http://schemas.openxmlformats.org/officeDocument/2006/relationships/image" Target="../media/image11.sv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0.png"/><Relationship Id="rId9" Type="http://schemas.openxmlformats.org/officeDocument/2006/relationships/image" Target="../media/image11.sv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30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slide" Target="slide1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1.jpe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png"/><Relationship Id="rId18" Type="http://schemas.openxmlformats.org/officeDocument/2006/relationships/image" Target="../media/image15.svg"/><Relationship Id="rId7" Type="http://schemas.openxmlformats.org/officeDocument/2006/relationships/hyperlink" Target="https://hoc10.vn/doc-sach/toan-3-tap-2/1/133/28/" TargetMode="External"/><Relationship Id="rId12" Type="http://schemas.openxmlformats.org/officeDocument/2006/relationships/image" Target="../media/image9.svg"/><Relationship Id="rId1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11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7.svg"/><Relationship Id="rId19" Type="http://schemas.openxmlformats.org/officeDocument/2006/relationships/image" Target="../media/image11.png"/><Relationship Id="rId4" Type="http://schemas.openxmlformats.org/officeDocument/2006/relationships/image" Target="../media/image21.svg"/><Relationship Id="rId9" Type="http://schemas.openxmlformats.org/officeDocument/2006/relationships/image" Target="../media/image6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205601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70: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endParaRPr lang="vi-VN" sz="5200" b="1" dirty="0" smtClean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vi-VN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VD7: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8 700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6612484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8 700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2175931" cy="2213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8 700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8 700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341390" y="282476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2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VD8: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8 800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613180" y="3335629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8 800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2175931" cy="2213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8 800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 </a:t>
            </a:r>
            <a:r>
              <a:rPr lang="en-US" sz="2800" b="1" dirty="0" err="1" smtClean="0"/>
              <a:t>hơn</a:t>
            </a:r>
            <a:endParaRPr lang="en-US" sz="2800" b="1" dirty="0" smtClean="0"/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8 800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8364944" y="2865552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VD9: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8 900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691347" y="1235208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8 900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8 900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 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8 900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9395222" y="2166777"/>
            <a:ext cx="141499" cy="30166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1582486"/>
            <a:chOff x="-6060154" y="-6875010"/>
            <a:chExt cx="18118856" cy="4971784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1974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40913" y="927279"/>
            <a:ext cx="11539470" cy="32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2071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28669" y="676141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94586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60510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16444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03501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55029" y="74053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583199" y="74697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600122" y="74697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629048" y="734089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629062" y="73408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31206" y="1682838"/>
            <a:ext cx="950402" cy="8371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8 000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277340" y="1715039"/>
            <a:ext cx="1403797" cy="8467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9 000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30847" y="119772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606202" y="1197726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8203501" y="1680684"/>
            <a:ext cx="1006571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8 800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63292" y="1715039"/>
            <a:ext cx="959488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8 400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136011" y="1693574"/>
            <a:ext cx="927281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8 300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47233" y="1693574"/>
            <a:ext cx="945959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8 200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81608" y="1644198"/>
            <a:ext cx="965625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8 100 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164634" y="1687127"/>
            <a:ext cx="1038867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8 700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38726" y="1696792"/>
            <a:ext cx="1025908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8 600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210071" y="1687127"/>
            <a:ext cx="1067269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900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664420" y="1191297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5503501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4583614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2671726" y="121060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3634751" y="1240664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6554076" y="1206311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7537480" y="1185933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8576347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9585651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642" y="2794716"/>
            <a:ext cx="12153358" cy="2691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 smtClean="0"/>
              <a:t>Khi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làm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tròn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số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đến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hàng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nghìn</a:t>
            </a:r>
            <a:r>
              <a:rPr lang="en-US" sz="4000" b="1" i="1" dirty="0" smtClean="0"/>
              <a:t>, ta so </a:t>
            </a:r>
            <a:r>
              <a:rPr lang="en-US" sz="4000" b="1" i="1" dirty="0" err="1" smtClean="0"/>
              <a:t>sánh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chữ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số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hàng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trăm</a:t>
            </a:r>
            <a:r>
              <a:rPr lang="vi-VN" sz="4000" b="1" i="1" dirty="0" smtClean="0"/>
              <a:t> </a:t>
            </a:r>
            <a:r>
              <a:rPr lang="en-US" sz="4000" b="1" i="1" dirty="0" err="1" smtClean="0"/>
              <a:t>với</a:t>
            </a:r>
            <a:r>
              <a:rPr lang="en-US" sz="4000" b="1" i="1" dirty="0" smtClean="0"/>
              <a:t> </a:t>
            </a:r>
            <a:r>
              <a:rPr lang="en-US" sz="4000" b="1" i="1" dirty="0" smtClean="0"/>
              <a:t>5. </a:t>
            </a:r>
          </a:p>
          <a:p>
            <a:r>
              <a:rPr lang="en-US" sz="4000" dirty="0" smtClean="0"/>
              <a:t>    </a:t>
            </a:r>
            <a:r>
              <a:rPr lang="en-US" sz="4000" b="1" i="1" dirty="0" err="1" smtClean="0"/>
              <a:t>Nếu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chữ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số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hàng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trăm</a:t>
            </a:r>
            <a:r>
              <a:rPr lang="en-US" sz="4000" b="1" i="1" dirty="0" smtClean="0"/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bé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000" b="1" i="1" dirty="0" smtClean="0">
                <a:solidFill>
                  <a:srgbClr val="FF0000"/>
                </a:solidFill>
              </a:rPr>
              <a:t> 5 </a:t>
            </a:r>
            <a:r>
              <a:rPr lang="en-US" sz="4000" b="1" i="1" dirty="0" err="1" smtClean="0"/>
              <a:t>thì</a:t>
            </a:r>
            <a:r>
              <a:rPr lang="en-US" sz="4000" b="1" i="1" dirty="0" smtClean="0"/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tròn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4000" b="1" i="1" dirty="0" smtClean="0"/>
              <a:t>; </a:t>
            </a:r>
          </a:p>
          <a:p>
            <a:r>
              <a:rPr lang="en-US" sz="4000" dirty="0"/>
              <a:t> </a:t>
            </a:r>
            <a:endParaRPr lang="en-US" sz="4000" b="1" i="1" dirty="0"/>
          </a:p>
        </p:txBody>
      </p:sp>
      <p:sp>
        <p:nvSpPr>
          <p:cNvPr id="60" name="Rounded Rectangle 59"/>
          <p:cNvSpPr/>
          <p:nvPr/>
        </p:nvSpPr>
        <p:spPr>
          <a:xfrm>
            <a:off x="5022781" y="1715039"/>
            <a:ext cx="1115946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8 500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7713" y="4134119"/>
            <a:ext cx="371802" cy="218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42" y="5061397"/>
            <a:ext cx="12153358" cy="179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smtClean="0"/>
              <a:t>    </a:t>
            </a:r>
            <a:r>
              <a:rPr lang="en-US" sz="4400" b="1" dirty="0" err="1" smtClean="0"/>
              <a:t>Nếu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chữ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số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hàng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trăm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bằng</a:t>
            </a:r>
            <a:r>
              <a:rPr lang="en-US" sz="4400" b="1" dirty="0" smtClean="0">
                <a:solidFill>
                  <a:srgbClr val="FF0000"/>
                </a:solidFill>
              </a:rPr>
              <a:t> 5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hoặc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lớn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hơn</a:t>
            </a:r>
            <a:r>
              <a:rPr lang="en-US" sz="4400" b="1" dirty="0" smtClean="0">
                <a:solidFill>
                  <a:srgbClr val="FF0000"/>
                </a:solidFill>
              </a:rPr>
              <a:t> 5 </a:t>
            </a:r>
            <a:r>
              <a:rPr lang="en-US" sz="4400" b="1" dirty="0" err="1" smtClean="0"/>
              <a:t>thì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tròn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lên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83090" y="5505718"/>
            <a:ext cx="371802" cy="218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1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6" grpId="0" animBg="1"/>
      <p:bldP spid="48" grpId="0" animBg="1"/>
      <p:bldP spid="55" grpId="0" animBg="1"/>
      <p:bldP spid="59" grpId="0" animBg="1"/>
      <p:bldP spid="61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2" grpId="0" animBg="1"/>
      <p:bldP spid="60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138" y="827433"/>
            <a:ext cx="1302405" cy="1152604"/>
            <a:chOff x="0" y="0"/>
            <a:chExt cx="4748051" cy="4228214"/>
          </a:xfrm>
        </p:grpSpPr>
        <p:pic>
          <p:nvPicPr>
            <p:cNvPr id="3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1044528" flipH="1">
              <a:off x="2841164" y="2033071"/>
              <a:ext cx="1318324" cy="53212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1905" y="3738046"/>
            <a:ext cx="1246311" cy="1154018"/>
            <a:chOff x="0" y="0"/>
            <a:chExt cx="4352754" cy="3730331"/>
          </a:xfrm>
        </p:grpSpPr>
        <p:pic>
          <p:nvPicPr>
            <p:cNvPr id="8" name="Picture 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222866" flipH="1">
              <a:off x="108043" y="130350"/>
              <a:ext cx="4136668" cy="3469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470734">
              <a:off x="2490233" y="1463477"/>
              <a:ext cx="1500381" cy="12003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835712" flipH="1">
              <a:off x="2716650" y="1722588"/>
              <a:ext cx="1171989" cy="64992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91373" y="5577526"/>
            <a:ext cx="1329431" cy="1147847"/>
            <a:chOff x="0" y="0"/>
            <a:chExt cx="4748051" cy="4228214"/>
          </a:xfrm>
        </p:grpSpPr>
        <p:pic>
          <p:nvPicPr>
            <p:cNvPr id="12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1160993" y="5872753"/>
            <a:ext cx="853060" cy="852671"/>
            <a:chOff x="0" y="0"/>
            <a:chExt cx="1706120" cy="170534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706120" cy="1705343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21084042">
              <a:off x="294604" y="653021"/>
              <a:ext cx="1116913" cy="39929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22712-F527-9BDD-92AD-8063DE049236}"/>
              </a:ext>
            </a:extLst>
          </p:cNvPr>
          <p:cNvSpPr/>
          <p:nvPr/>
        </p:nvSpPr>
        <p:spPr>
          <a:xfrm>
            <a:off x="1715550" y="981241"/>
            <a:ext cx="6387441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5 100 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D616F-0F10-F4EA-E7A1-BDECCEE8C177}"/>
              </a:ext>
            </a:extLst>
          </p:cNvPr>
          <p:cNvSpPr/>
          <p:nvPr/>
        </p:nvSpPr>
        <p:spPr>
          <a:xfrm>
            <a:off x="1717189" y="2352275"/>
            <a:ext cx="6385802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500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3943202"/>
            <a:ext cx="6375970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6 400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11">
            <a:extLst>
              <a:ext uri="{FF2B5EF4-FFF2-40B4-BE49-F238E27FC236}">
                <a16:creationId xmlns:a16="http://schemas.microsoft.com/office/drawing/2014/main" id="{57983C7A-2BF1-312A-D923-639D7598C44D}"/>
              </a:ext>
            </a:extLst>
          </p:cNvPr>
          <p:cNvGrpSpPr/>
          <p:nvPr/>
        </p:nvGrpSpPr>
        <p:grpSpPr>
          <a:xfrm>
            <a:off x="129730" y="2247702"/>
            <a:ext cx="1301221" cy="1147846"/>
            <a:chOff x="0" y="0"/>
            <a:chExt cx="4748051" cy="4228214"/>
          </a:xfrm>
        </p:grpSpPr>
        <p:pic>
          <p:nvPicPr>
            <p:cNvPr id="31" name="Picture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BB4398F6-3C93-2EBD-86C1-13DDF4953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B97E07DE-B292-C991-B262-F8255B730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920B5D0C-945D-082B-17EB-D126DFB0A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7A1DD2A2-221B-38B3-CDBD-F83A5C4B97E1}"/>
              </a:ext>
            </a:extLst>
          </p:cNvPr>
          <p:cNvSpPr/>
          <p:nvPr/>
        </p:nvSpPr>
        <p:spPr>
          <a:xfrm>
            <a:off x="8534400" y="870759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DF2005D6-D627-A807-886F-118B4EC92CAC}"/>
              </a:ext>
            </a:extLst>
          </p:cNvPr>
          <p:cNvSpPr/>
          <p:nvPr/>
        </p:nvSpPr>
        <p:spPr>
          <a:xfrm>
            <a:off x="8534400" y="2317731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534400" y="3782079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5310099"/>
            <a:ext cx="6375970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7 800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609169" y="5234514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42" grpId="0" animBg="1"/>
      <p:bldP spid="43" grpId="0" animBg="1"/>
      <p:bldP spid="44" grpId="0" animBg="1"/>
      <p:bldP spid="34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138" y="827433"/>
            <a:ext cx="1302405" cy="1152604"/>
            <a:chOff x="0" y="0"/>
            <a:chExt cx="4748051" cy="4228214"/>
          </a:xfrm>
        </p:grpSpPr>
        <p:pic>
          <p:nvPicPr>
            <p:cNvPr id="3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1044528" flipH="1">
              <a:off x="2841164" y="2033071"/>
              <a:ext cx="1318324" cy="53212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1905" y="3738046"/>
            <a:ext cx="1246311" cy="1154018"/>
            <a:chOff x="0" y="0"/>
            <a:chExt cx="4352754" cy="3730331"/>
          </a:xfrm>
        </p:grpSpPr>
        <p:pic>
          <p:nvPicPr>
            <p:cNvPr id="8" name="Picture 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222866" flipH="1">
              <a:off x="108043" y="130350"/>
              <a:ext cx="4136668" cy="3469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470734">
              <a:off x="2490233" y="1463477"/>
              <a:ext cx="1500381" cy="12003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835712" flipH="1">
              <a:off x="2716650" y="1722588"/>
              <a:ext cx="1171989" cy="64992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91373" y="5577526"/>
            <a:ext cx="1329431" cy="1147847"/>
            <a:chOff x="0" y="0"/>
            <a:chExt cx="4748051" cy="4228214"/>
          </a:xfrm>
        </p:grpSpPr>
        <p:pic>
          <p:nvPicPr>
            <p:cNvPr id="12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1160993" y="5872753"/>
            <a:ext cx="853060" cy="852671"/>
            <a:chOff x="0" y="0"/>
            <a:chExt cx="1706120" cy="170534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706120" cy="1705343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21084042">
              <a:off x="294604" y="653021"/>
              <a:ext cx="1116913" cy="39929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22712-F527-9BDD-92AD-8063DE049236}"/>
              </a:ext>
            </a:extLst>
          </p:cNvPr>
          <p:cNvSpPr/>
          <p:nvPr/>
        </p:nvSpPr>
        <p:spPr>
          <a:xfrm>
            <a:off x="1715550" y="981241"/>
            <a:ext cx="6401508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6 123 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D616F-0F10-F4EA-E7A1-BDECCEE8C177}"/>
              </a:ext>
            </a:extLst>
          </p:cNvPr>
          <p:cNvSpPr/>
          <p:nvPr/>
        </p:nvSpPr>
        <p:spPr>
          <a:xfrm>
            <a:off x="1717188" y="2352275"/>
            <a:ext cx="6399869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4 564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3943202"/>
            <a:ext cx="6390036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6 498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11">
            <a:extLst>
              <a:ext uri="{FF2B5EF4-FFF2-40B4-BE49-F238E27FC236}">
                <a16:creationId xmlns:a16="http://schemas.microsoft.com/office/drawing/2014/main" id="{57983C7A-2BF1-312A-D923-639D7598C44D}"/>
              </a:ext>
            </a:extLst>
          </p:cNvPr>
          <p:cNvGrpSpPr/>
          <p:nvPr/>
        </p:nvGrpSpPr>
        <p:grpSpPr>
          <a:xfrm>
            <a:off x="129730" y="2247702"/>
            <a:ext cx="1301221" cy="1147846"/>
            <a:chOff x="0" y="0"/>
            <a:chExt cx="4748051" cy="4228214"/>
          </a:xfrm>
        </p:grpSpPr>
        <p:pic>
          <p:nvPicPr>
            <p:cNvPr id="31" name="Picture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BB4398F6-3C93-2EBD-86C1-13DDF4953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B97E07DE-B292-C991-B262-F8255B730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920B5D0C-945D-082B-17EB-D126DFB0A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7A1DD2A2-221B-38B3-CDBD-F83A5C4B97E1}"/>
              </a:ext>
            </a:extLst>
          </p:cNvPr>
          <p:cNvSpPr/>
          <p:nvPr/>
        </p:nvSpPr>
        <p:spPr>
          <a:xfrm>
            <a:off x="8928295" y="865296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DF2005D6-D627-A807-886F-118B4EC92CAC}"/>
              </a:ext>
            </a:extLst>
          </p:cNvPr>
          <p:cNvSpPr/>
          <p:nvPr/>
        </p:nvSpPr>
        <p:spPr>
          <a:xfrm>
            <a:off x="8928295" y="2284498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928295" y="3716894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5310099"/>
            <a:ext cx="6390036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7 825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870730" y="5149290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8  000</a:t>
            </a:r>
            <a:endParaRPr lang="en-US" sz="3334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42" grpId="0" animBg="1"/>
      <p:bldP spid="43" grpId="0" animBg="1"/>
      <p:bldP spid="44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6F2FAA-B9C8-2B6F-6C74-711F3E12CB1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79CF015-1E59-E927-043B-0D2968762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9EC458-C474-0977-CE63-962E6FF2303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645" y="473641"/>
            <a:ext cx="315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Ong nhỏ và mật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21" y="141546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1" y="1662559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588FC-0AA5-6650-DBA5-E96E676B8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B02F8A-D6FD-BB82-4935-399A9D010C30}"/>
              </a:ext>
            </a:extLst>
          </p:cNvPr>
          <p:cNvSpPr/>
          <p:nvPr/>
        </p:nvSpPr>
        <p:spPr>
          <a:xfrm>
            <a:off x="3041150" y="1611065"/>
            <a:ext cx="6393919" cy="17446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593933" y="292897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 tròn số </a:t>
            </a:r>
            <a:r>
              <a:rPr lang="vi-VN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3 400</a:t>
            </a:r>
            <a:r>
              <a: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đến hàng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2C049-869B-EA14-DCC7-4D0E54571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90" y="1843378"/>
            <a:ext cx="11719774" cy="1290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D6D59A-222D-310B-2BCD-3EFAB1FFBC84}"/>
              </a:ext>
            </a:extLst>
          </p:cNvPr>
          <p:cNvSpPr/>
          <p:nvPr/>
        </p:nvSpPr>
        <p:spPr>
          <a:xfrm>
            <a:off x="5294186" y="3429000"/>
            <a:ext cx="3554858" cy="185239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3 000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3D091-ABDC-ADB6-5E6F-2F76DBF33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5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B02F8A-D6FD-BB82-4935-399A9D010C30}"/>
              </a:ext>
            </a:extLst>
          </p:cNvPr>
          <p:cNvSpPr/>
          <p:nvPr/>
        </p:nvSpPr>
        <p:spPr>
          <a:xfrm>
            <a:off x="381000" y="1611065"/>
            <a:ext cx="11403169" cy="16559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03518" y="686004"/>
            <a:ext cx="109912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tròn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8 900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D6D59A-222D-310B-2BCD-3EFAB1FFBC84}"/>
              </a:ext>
            </a:extLst>
          </p:cNvPr>
          <p:cNvSpPr/>
          <p:nvPr/>
        </p:nvSpPr>
        <p:spPr>
          <a:xfrm>
            <a:off x="5294186" y="3429000"/>
            <a:ext cx="3554858" cy="185239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1F819-C1BF-C788-0CC3-3848E75D37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8489"/>
          <a:stretch/>
        </p:blipFill>
        <p:spPr>
          <a:xfrm>
            <a:off x="0" y="1679388"/>
            <a:ext cx="12054625" cy="15875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95C4C-EA21-AFBB-C28C-72CE92414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55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A263F-4270-A90A-97B3-E3D0E357E7F7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0992DF66-8DFA-1FD5-AE84-1DA5D7713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84D505-E14D-7957-750C-3C8F3C2C75A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607039" y="292897"/>
            <a:ext cx="100437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tròn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3 500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D6D59A-222D-310B-2BCD-3EFAB1FFBC84}"/>
              </a:ext>
            </a:extLst>
          </p:cNvPr>
          <p:cNvSpPr/>
          <p:nvPr/>
        </p:nvSpPr>
        <p:spPr>
          <a:xfrm>
            <a:off x="5204034" y="4369158"/>
            <a:ext cx="3554858" cy="185239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4 000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18388-DBB4-C3F7-CE35-F3BEBB105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" y="2088565"/>
            <a:ext cx="11557715" cy="2000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5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18388-DBB4-C3F7-CE35-F3BEBB10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0"/>
            <a:ext cx="12192000" cy="672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18388-DBB4-C3F7-CE35-F3BEBB10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566670"/>
            <a:ext cx="12402355" cy="629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47F82D5-661C-BC8D-B55B-AECCD8B7AFD3}"/>
              </a:ext>
            </a:extLst>
          </p:cNvPr>
          <p:cNvSpPr/>
          <p:nvPr/>
        </p:nvSpPr>
        <p:spPr>
          <a:xfrm>
            <a:off x="2517913" y="1643270"/>
            <a:ext cx="5367130" cy="3710608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Qua bài học hôm nay, em đã học thêm được điều gì?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342516">
            <a:off x="4669087" y="3667346"/>
            <a:ext cx="2233604" cy="25600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148440" y="5814441"/>
            <a:ext cx="853060" cy="852671"/>
            <a:chOff x="0" y="0"/>
            <a:chExt cx="1706120" cy="170534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06120" cy="170534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515958">
              <a:off x="294603" y="433660"/>
              <a:ext cx="1116913" cy="39929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408043" y="1777501"/>
            <a:ext cx="7466701" cy="1666162"/>
            <a:chOff x="-4092579" y="-539397"/>
            <a:chExt cx="14933401" cy="3332323"/>
          </a:xfrm>
        </p:grpSpPr>
        <p:sp>
          <p:nvSpPr>
            <p:cNvPr id="9" name="TextBox 9">
              <a:hlinkClick r:id="rId7"/>
            </p:cNvPr>
            <p:cNvSpPr txBox="1"/>
            <p:nvPr/>
          </p:nvSpPr>
          <p:spPr>
            <a:xfrm>
              <a:off x="-1685171" y="1142014"/>
              <a:ext cx="12525993" cy="12567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7"/>
            </p:cNvPr>
            <p:cNvSpPr txBox="1"/>
            <p:nvPr/>
          </p:nvSpPr>
          <p:spPr>
            <a:xfrm>
              <a:off x="-4092579" y="-539397"/>
              <a:ext cx="3767424" cy="333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6667" b="1" dirty="0">
                  <a:solidFill>
                    <a:srgbClr val="F7941D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22556" y="3610459"/>
            <a:ext cx="2443793" cy="2206865"/>
            <a:chOff x="0" y="0"/>
            <a:chExt cx="4887585" cy="4413729"/>
          </a:xfrm>
        </p:grpSpPr>
        <p:pic>
          <p:nvPicPr>
            <p:cNvPr id="13" name="Picture 1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890778">
              <a:off x="375459" y="472049"/>
              <a:ext cx="4136668" cy="346963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1584380" flipH="1">
              <a:off x="615357" y="1707958"/>
              <a:ext cx="1500381" cy="120030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19021" y="1880258"/>
              <a:ext cx="1051561" cy="653214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46990" y="498568"/>
            <a:ext cx="2374025" cy="2114107"/>
            <a:chOff x="0" y="0"/>
            <a:chExt cx="4748051" cy="4228214"/>
          </a:xfrm>
        </p:grpSpPr>
        <p:pic>
          <p:nvPicPr>
            <p:cNvPr id="17" name="Picture 17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 flipH="1">
              <a:off x="2841775" y="1886145"/>
              <a:ext cx="1318324" cy="532124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9131520" y="1669907"/>
            <a:ext cx="2220210" cy="1919037"/>
            <a:chOff x="0" y="0"/>
            <a:chExt cx="4440421" cy="3838073"/>
          </a:xfrm>
        </p:grpSpPr>
        <p:pic>
          <p:nvPicPr>
            <p:cNvPr id="21" name="Picture 21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51876" y="184222"/>
              <a:ext cx="4136668" cy="346963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423412" y="1597227"/>
              <a:ext cx="1500381" cy="12003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 rot="-403901">
              <a:off x="479679" y="1948544"/>
              <a:ext cx="1101190" cy="44448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4401762" y="525909"/>
            <a:ext cx="2220210" cy="1919037"/>
            <a:chOff x="0" y="0"/>
            <a:chExt cx="4440421" cy="3838073"/>
          </a:xfrm>
        </p:grpSpPr>
        <p:pic>
          <p:nvPicPr>
            <p:cNvPr id="25" name="Picture 2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51876" y="184222"/>
              <a:ext cx="4136668" cy="346963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423412" y="1597227"/>
              <a:ext cx="1500381" cy="120030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-835712">
              <a:off x="451904" y="1810795"/>
              <a:ext cx="1171989" cy="64992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306192" y="2864268"/>
            <a:ext cx="2608126" cy="2447070"/>
            <a:chOff x="0" y="0"/>
            <a:chExt cx="5216252" cy="4894140"/>
          </a:xfrm>
        </p:grpSpPr>
        <p:pic>
          <p:nvPicPr>
            <p:cNvPr id="29" name="Picture 2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502043">
              <a:off x="539792" y="712255"/>
              <a:ext cx="4136668" cy="346963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808441" flipH="1">
              <a:off x="1095424" y="2615969"/>
              <a:ext cx="1500381" cy="1200305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-835712">
              <a:off x="1127398" y="2854323"/>
              <a:ext cx="1171989" cy="649921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8371768" flipH="1">
            <a:off x="6869015" y="1298205"/>
            <a:ext cx="907775" cy="11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1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VD1: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8 100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86752" y="1241648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8 100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8 100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 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8 100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xuống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1590627" y="2123850"/>
            <a:ext cx="141499" cy="30166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9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VD2: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8 200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801155" y="3290554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8 200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8 200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 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8 200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xuống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552920" y="2850525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VD3: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8 300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741311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8 300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8 300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 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8 300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xuống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493076" y="2863404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VD4: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8 400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617076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8 400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8 400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 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8 400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xuống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471874" y="286340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VD5: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8 500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601685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8 500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393844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8 500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8 000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9 000</a:t>
            </a:r>
          </a:p>
          <a:p>
            <a:pPr algn="just"/>
            <a:r>
              <a:rPr lang="en-US" sz="2800" b="1" dirty="0" err="1" smtClean="0"/>
              <a:t>Quy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ước</a:t>
            </a:r>
            <a:r>
              <a:rPr lang="en-US" sz="2800" b="1" dirty="0" smtClean="0"/>
              <a:t>: </a:t>
            </a:r>
          </a:p>
          <a:p>
            <a:pPr algn="just"/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8 500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, </a:t>
            </a:r>
          </a:p>
          <a:p>
            <a:pPr algn="just"/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</a:t>
            </a:r>
          </a:p>
          <a:p>
            <a:pPr algn="just"/>
            <a:r>
              <a:rPr lang="en-US" sz="2800" b="1" dirty="0" smtClean="0"/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353451" y="2839789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4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 smtClean="0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VD6: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8 600 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 smtClean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3300" b="1" u="sng" dirty="0">
                <a:solidFill>
                  <a:srgbClr val="00B0F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  <a:endPara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28723" y="244054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815001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8 600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2175931" cy="2213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+ </a:t>
            </a:r>
            <a:r>
              <a:rPr lang="en-US" sz="2800" b="1" dirty="0" smtClean="0"/>
              <a:t>Ta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8 600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8 600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nghìn</a:t>
            </a:r>
            <a:r>
              <a:rPr lang="en-US" sz="2800" b="1" dirty="0" smtClean="0"/>
              <a:t>, ta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9 000</a:t>
            </a:r>
          </a:p>
          <a:p>
            <a:pPr algn="just"/>
            <a:r>
              <a:rPr lang="en-US" sz="2800" b="1" dirty="0" smtClean="0"/>
              <a:t> (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000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428723" y="285052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7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960</Words>
  <Application>Microsoft Office PowerPoint</Application>
  <PresentationFormat>Widescreen</PresentationFormat>
  <Paragraphs>149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DELL</cp:lastModifiedBy>
  <cp:revision>43</cp:revision>
  <dcterms:modified xsi:type="dcterms:W3CDTF">2025-02-18T01:30:46Z</dcterms:modified>
</cp:coreProperties>
</file>