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</p:sldMasterIdLst>
  <p:notesMasterIdLst>
    <p:notesMasterId r:id="rId27"/>
  </p:notesMasterIdLst>
  <p:sldIdLst>
    <p:sldId id="295" r:id="rId3"/>
    <p:sldId id="296" r:id="rId4"/>
    <p:sldId id="258" r:id="rId5"/>
    <p:sldId id="300" r:id="rId6"/>
    <p:sldId id="301" r:id="rId7"/>
    <p:sldId id="302" r:id="rId8"/>
    <p:sldId id="317" r:id="rId9"/>
    <p:sldId id="283" r:id="rId10"/>
    <p:sldId id="314" r:id="rId11"/>
    <p:sldId id="266" r:id="rId12"/>
    <p:sldId id="289" r:id="rId13"/>
    <p:sldId id="290" r:id="rId14"/>
    <p:sldId id="291" r:id="rId15"/>
    <p:sldId id="292" r:id="rId16"/>
    <p:sldId id="293" r:id="rId17"/>
    <p:sldId id="315" r:id="rId18"/>
    <p:sldId id="278" r:id="rId19"/>
    <p:sldId id="306" r:id="rId20"/>
    <p:sldId id="277" r:id="rId21"/>
    <p:sldId id="309" r:id="rId22"/>
    <p:sldId id="307" r:id="rId23"/>
    <p:sldId id="320" r:id="rId24"/>
    <p:sldId id="313" r:id="rId25"/>
    <p:sldId id="29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BDF"/>
    <a:srgbClr val="7FB1F8"/>
    <a:srgbClr val="56BC6F"/>
    <a:srgbClr val="42ACD2"/>
    <a:srgbClr val="166828"/>
    <a:srgbClr val="25B144"/>
    <a:srgbClr val="EF25AC"/>
    <a:srgbClr val="F7E6E8"/>
    <a:srgbClr val="BFE9FF"/>
    <a:srgbClr val="0054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0927" autoAdjust="0"/>
  </p:normalViewPr>
  <p:slideViewPr>
    <p:cSldViewPr showGuides="1">
      <p:cViewPr varScale="1">
        <p:scale>
          <a:sx n="70" d="100"/>
          <a:sy n="70" d="100"/>
        </p:scale>
        <p:origin x="7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2BFADA-3E08-4C82-B65F-69AE2E962283}" type="datetimeFigureOut">
              <a:rPr lang="vi-VN" smtClean="0"/>
              <a:t>18/02/2025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FFC99E-0F47-432D-8593-2C53E2B0BD4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7060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415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BF795-2288-4BDA-B3EB-6401AA8EE6C2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875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3" name="Google Shape;4303;gec8d66c6ff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4" name="Google Shape;4304;gec8d66c6ff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181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D70B0F-C3E8-4AD5-81B5-00D36B07F4A2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24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20236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">
            <a:extLst>
              <a:ext uri="{FF2B5EF4-FFF2-40B4-BE49-F238E27FC236}">
                <a16:creationId xmlns:a16="http://schemas.microsoft.com/office/drawing/2014/main" id="{12C503AC-9EB7-6ED3-E174-0F13247FB5CA}"/>
              </a:ext>
            </a:extLst>
          </p:cNvPr>
          <p:cNvSpPr/>
          <p:nvPr userDrawn="1"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1">
            <a:extLst>
              <a:ext uri="{FF2B5EF4-FFF2-40B4-BE49-F238E27FC236}">
                <a16:creationId xmlns:a16="http://schemas.microsoft.com/office/drawing/2014/main" id="{641A10BF-DE58-DE31-D6A9-DF747AC9CEC7}"/>
              </a:ext>
            </a:extLst>
          </p:cNvPr>
          <p:cNvGrpSpPr/>
          <p:nvPr userDrawn="1"/>
        </p:nvGrpSpPr>
        <p:grpSpPr>
          <a:xfrm>
            <a:off x="645160" y="568325"/>
            <a:ext cx="11521440" cy="5760720"/>
            <a:chOff x="645160" y="568325"/>
            <a:chExt cx="11521440" cy="576072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5C3D7E43-902C-872E-A875-152BAE7A6B25}"/>
                </a:ext>
              </a:extLst>
            </p:cNvPr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20" descr="erw">
              <a:extLst>
                <a:ext uri="{FF2B5EF4-FFF2-40B4-BE49-F238E27FC236}">
                  <a16:creationId xmlns:a16="http://schemas.microsoft.com/office/drawing/2014/main" id="{1C508C37-DA06-7254-3DB3-65F5D62EC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5160" y="568325"/>
              <a:ext cx="11521440" cy="5760720"/>
            </a:xfrm>
            <a:prstGeom prst="rect">
              <a:avLst/>
            </a:prstGeom>
          </p:spPr>
        </p:pic>
      </p:grpSp>
      <p:pic>
        <p:nvPicPr>
          <p:cNvPr id="9" name="图片 11" descr="未标题-2">
            <a:extLst>
              <a:ext uri="{FF2B5EF4-FFF2-40B4-BE49-F238E27FC236}">
                <a16:creationId xmlns:a16="http://schemas.microsoft.com/office/drawing/2014/main" id="{85638DAA-B6F0-8CB0-ABD5-938EC16984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0" name="图片 12" descr="未标题-3">
            <a:extLst>
              <a:ext uri="{FF2B5EF4-FFF2-40B4-BE49-F238E27FC236}">
                <a16:creationId xmlns:a16="http://schemas.microsoft.com/office/drawing/2014/main" id="{B169C846-F010-4AC8-4B49-7FEB205A34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1" name="图片 13" descr="未标题-4">
            <a:extLst>
              <a:ext uri="{FF2B5EF4-FFF2-40B4-BE49-F238E27FC236}">
                <a16:creationId xmlns:a16="http://schemas.microsoft.com/office/drawing/2014/main" id="{6392ACCE-D87D-DCCA-3991-DC71A51A075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/>
              <a:t>18/02/2025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139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0" name="Google Shape;720;p18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721" name="Google Shape;721;p18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8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8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8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8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8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8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8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8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8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8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8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8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8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8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8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8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8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8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8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8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8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8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8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8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8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8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8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8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8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8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8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8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8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8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3" name="Google Shape;763;p18"/>
          <p:cNvSpPr txBox="1">
            <a:spLocks noGrp="1"/>
          </p:cNvSpPr>
          <p:nvPr>
            <p:ph type="title"/>
          </p:nvPr>
        </p:nvSpPr>
        <p:spPr>
          <a:xfrm>
            <a:off x="960000" y="4437300"/>
            <a:ext cx="10272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9225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37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7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1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4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18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2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26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29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63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6370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63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63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63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782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63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6370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63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63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63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9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7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4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37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7450" indent="0">
              <a:buNone/>
              <a:defRPr sz="1133">
                <a:solidFill>
                  <a:schemeClr val="tx1">
                    <a:tint val="75000"/>
                  </a:schemeClr>
                </a:solidFill>
              </a:defRPr>
            </a:lvl3pPr>
            <a:lvl4pPr marL="91117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487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1860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233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2605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2975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63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6370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63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63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63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698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933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933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63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6370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63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63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63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740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26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3735" indent="0">
              <a:buNone/>
              <a:defRPr sz="1333" b="1"/>
            </a:lvl2pPr>
            <a:lvl3pPr marL="607450" indent="0">
              <a:buNone/>
              <a:defRPr sz="1200" b="1"/>
            </a:lvl3pPr>
            <a:lvl4pPr marL="911170" indent="0">
              <a:buNone/>
              <a:defRPr sz="1133" b="1"/>
            </a:lvl4pPr>
            <a:lvl5pPr marL="1214870" indent="0">
              <a:buNone/>
              <a:defRPr sz="1133" b="1"/>
            </a:lvl5pPr>
            <a:lvl6pPr marL="1518604" indent="0">
              <a:buNone/>
              <a:defRPr sz="1133" b="1"/>
            </a:lvl6pPr>
            <a:lvl7pPr marL="1822336" indent="0">
              <a:buNone/>
              <a:defRPr sz="1133" b="1"/>
            </a:lvl7pPr>
            <a:lvl8pPr marL="2126050" indent="0">
              <a:buNone/>
              <a:defRPr sz="1133" b="1"/>
            </a:lvl8pPr>
            <a:lvl9pPr marL="2429759" indent="0">
              <a:buNone/>
              <a:defRPr sz="1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26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133"/>
            </a:lvl4pPr>
            <a:lvl5pPr>
              <a:defRPr sz="1133"/>
            </a:lvl5pPr>
            <a:lvl6pPr>
              <a:defRPr sz="1133"/>
            </a:lvl6pPr>
            <a:lvl7pPr>
              <a:defRPr sz="1133"/>
            </a:lvl7pPr>
            <a:lvl8pPr>
              <a:defRPr sz="1133"/>
            </a:lvl8pPr>
            <a:lvl9pPr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6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3735" indent="0">
              <a:buNone/>
              <a:defRPr sz="1333" b="1"/>
            </a:lvl2pPr>
            <a:lvl3pPr marL="607450" indent="0">
              <a:buNone/>
              <a:defRPr sz="1200" b="1"/>
            </a:lvl3pPr>
            <a:lvl4pPr marL="911170" indent="0">
              <a:buNone/>
              <a:defRPr sz="1133" b="1"/>
            </a:lvl4pPr>
            <a:lvl5pPr marL="1214870" indent="0">
              <a:buNone/>
              <a:defRPr sz="1133" b="1"/>
            </a:lvl5pPr>
            <a:lvl6pPr marL="1518604" indent="0">
              <a:buNone/>
              <a:defRPr sz="1133" b="1"/>
            </a:lvl6pPr>
            <a:lvl7pPr marL="1822336" indent="0">
              <a:buNone/>
              <a:defRPr sz="1133" b="1"/>
            </a:lvl7pPr>
            <a:lvl8pPr marL="2126050" indent="0">
              <a:buNone/>
              <a:defRPr sz="1133" b="1"/>
            </a:lvl8pPr>
            <a:lvl9pPr marL="2429759" indent="0">
              <a:buNone/>
              <a:defRPr sz="1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6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133"/>
            </a:lvl4pPr>
            <a:lvl5pPr>
              <a:defRPr sz="1133"/>
            </a:lvl5pPr>
            <a:lvl6pPr>
              <a:defRPr sz="1133"/>
            </a:lvl6pPr>
            <a:lvl7pPr>
              <a:defRPr sz="1133"/>
            </a:lvl7pPr>
            <a:lvl8pPr>
              <a:defRPr sz="1133"/>
            </a:lvl8pPr>
            <a:lvl9pPr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63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6370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63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63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63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320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63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6370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63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63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63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63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63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6370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63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63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63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873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5" y="182070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933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70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3735" indent="0">
              <a:buNone/>
              <a:defRPr sz="800"/>
            </a:lvl2pPr>
            <a:lvl3pPr marL="607450" indent="0">
              <a:buNone/>
              <a:defRPr sz="733"/>
            </a:lvl3pPr>
            <a:lvl4pPr marL="911170" indent="0">
              <a:buNone/>
              <a:defRPr sz="600"/>
            </a:lvl4pPr>
            <a:lvl5pPr marL="1214870" indent="0">
              <a:buNone/>
              <a:defRPr sz="600"/>
            </a:lvl5pPr>
            <a:lvl6pPr marL="1518604" indent="0">
              <a:buNone/>
              <a:defRPr sz="600"/>
            </a:lvl6pPr>
            <a:lvl7pPr marL="1822336" indent="0">
              <a:buNone/>
              <a:defRPr sz="600"/>
            </a:lvl7pPr>
            <a:lvl8pPr marL="2126050" indent="0">
              <a:buNone/>
              <a:defRPr sz="600"/>
            </a:lvl8pPr>
            <a:lvl9pPr marL="242975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63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6370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63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63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63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170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5">
            <a:extLst>
              <a:ext uri="{FF2B5EF4-FFF2-40B4-BE49-F238E27FC236}">
                <a16:creationId xmlns:a16="http://schemas.microsoft.com/office/drawing/2014/main" id="{AC9D5190-7C8F-DCAE-454F-23255A54DEE0}"/>
              </a:ext>
            </a:extLst>
          </p:cNvPr>
          <p:cNvSpPr/>
          <p:nvPr userDrawn="1"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1">
            <a:extLst>
              <a:ext uri="{FF2B5EF4-FFF2-40B4-BE49-F238E27FC236}">
                <a16:creationId xmlns:a16="http://schemas.microsoft.com/office/drawing/2014/main" id="{848C9BC0-B894-3C13-7776-43D2F93C28FD}"/>
              </a:ext>
            </a:extLst>
          </p:cNvPr>
          <p:cNvGrpSpPr/>
          <p:nvPr userDrawn="1"/>
        </p:nvGrpSpPr>
        <p:grpSpPr>
          <a:xfrm>
            <a:off x="645160" y="568325"/>
            <a:ext cx="11521440" cy="5760720"/>
            <a:chOff x="645160" y="568325"/>
            <a:chExt cx="11521440" cy="5760720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B934D603-39F9-B86A-C84D-A72959D440DD}"/>
                </a:ext>
              </a:extLst>
            </p:cNvPr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20" descr="erw">
              <a:extLst>
                <a:ext uri="{FF2B5EF4-FFF2-40B4-BE49-F238E27FC236}">
                  <a16:creationId xmlns:a16="http://schemas.microsoft.com/office/drawing/2014/main" id="{109032F1-D780-3714-6863-C65A5F1BF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5160" y="56832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>
            <a:extLst>
              <a:ext uri="{FF2B5EF4-FFF2-40B4-BE49-F238E27FC236}">
                <a16:creationId xmlns:a16="http://schemas.microsoft.com/office/drawing/2014/main" id="{AA9D625E-5A25-75CE-2033-4E139A2868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3" name="图片 12" descr="未标题-3">
            <a:extLst>
              <a:ext uri="{FF2B5EF4-FFF2-40B4-BE49-F238E27FC236}">
                <a16:creationId xmlns:a16="http://schemas.microsoft.com/office/drawing/2014/main" id="{8D0EC84A-C302-12D7-3890-2DEE0C3167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4" name="图片 13" descr="未标题-4">
            <a:extLst>
              <a:ext uri="{FF2B5EF4-FFF2-40B4-BE49-F238E27FC236}">
                <a16:creationId xmlns:a16="http://schemas.microsoft.com/office/drawing/2014/main" id="{4EA2453B-6B66-32C0-82FD-B3D1F4B985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3E5F3B5-171C-CBA2-0C8A-B605105328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460" y="4904394"/>
            <a:ext cx="2581275" cy="20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36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3735" indent="0">
              <a:buNone/>
              <a:defRPr sz="1933"/>
            </a:lvl2pPr>
            <a:lvl3pPr marL="607450" indent="0">
              <a:buNone/>
              <a:defRPr sz="1600"/>
            </a:lvl3pPr>
            <a:lvl4pPr marL="911170" indent="0">
              <a:buNone/>
              <a:defRPr sz="1333"/>
            </a:lvl4pPr>
            <a:lvl5pPr marL="1214870" indent="0">
              <a:buNone/>
              <a:defRPr sz="1333"/>
            </a:lvl5pPr>
            <a:lvl6pPr marL="1518604" indent="0">
              <a:buNone/>
              <a:defRPr sz="1333"/>
            </a:lvl6pPr>
            <a:lvl7pPr marL="1822336" indent="0">
              <a:buNone/>
              <a:defRPr sz="1333"/>
            </a:lvl7pPr>
            <a:lvl8pPr marL="2126050" indent="0">
              <a:buNone/>
              <a:defRPr sz="1333"/>
            </a:lvl8pPr>
            <a:lvl9pPr marL="2429759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52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3735" indent="0">
              <a:buNone/>
              <a:defRPr sz="800"/>
            </a:lvl2pPr>
            <a:lvl3pPr marL="607450" indent="0">
              <a:buNone/>
              <a:defRPr sz="733"/>
            </a:lvl3pPr>
            <a:lvl4pPr marL="911170" indent="0">
              <a:buNone/>
              <a:defRPr sz="600"/>
            </a:lvl4pPr>
            <a:lvl5pPr marL="1214870" indent="0">
              <a:buNone/>
              <a:defRPr sz="600"/>
            </a:lvl5pPr>
            <a:lvl6pPr marL="1518604" indent="0">
              <a:buNone/>
              <a:defRPr sz="600"/>
            </a:lvl6pPr>
            <a:lvl7pPr marL="1822336" indent="0">
              <a:buNone/>
              <a:defRPr sz="600"/>
            </a:lvl7pPr>
            <a:lvl8pPr marL="2126050" indent="0">
              <a:buNone/>
              <a:defRPr sz="600"/>
            </a:lvl8pPr>
            <a:lvl9pPr marL="242975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63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6370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63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63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63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387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63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6370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63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63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63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713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128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128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63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6370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63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63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63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813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5">
            <a:extLst>
              <a:ext uri="{FF2B5EF4-FFF2-40B4-BE49-F238E27FC236}">
                <a16:creationId xmlns:a16="http://schemas.microsoft.com/office/drawing/2014/main" id="{AC9D5190-7C8F-DCAE-454F-23255A54DEE0}"/>
              </a:ext>
            </a:extLst>
          </p:cNvPr>
          <p:cNvSpPr/>
          <p:nvPr userDrawn="1"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1">
            <a:extLst>
              <a:ext uri="{FF2B5EF4-FFF2-40B4-BE49-F238E27FC236}">
                <a16:creationId xmlns:a16="http://schemas.microsoft.com/office/drawing/2014/main" id="{848C9BC0-B894-3C13-7776-43D2F93C28FD}"/>
              </a:ext>
            </a:extLst>
          </p:cNvPr>
          <p:cNvGrpSpPr/>
          <p:nvPr userDrawn="1"/>
        </p:nvGrpSpPr>
        <p:grpSpPr>
          <a:xfrm>
            <a:off x="335280" y="548640"/>
            <a:ext cx="11521440" cy="5842635"/>
            <a:chOff x="335280" y="548640"/>
            <a:chExt cx="11521440" cy="5842635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B934D603-39F9-B86A-C84D-A72959D440DD}"/>
                </a:ext>
              </a:extLst>
            </p:cNvPr>
            <p:cNvSpPr/>
            <p:nvPr userDrawn="1"/>
          </p:nvSpPr>
          <p:spPr>
            <a:xfrm>
              <a:off x="595313" y="790575"/>
              <a:ext cx="10854055" cy="5600700"/>
            </a:xfrm>
            <a:prstGeom prst="rect">
              <a:avLst/>
            </a:prstGeom>
            <a:solidFill>
              <a:schemeClr val="bg1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20" descr="erw">
              <a:extLst>
                <a:ext uri="{FF2B5EF4-FFF2-40B4-BE49-F238E27FC236}">
                  <a16:creationId xmlns:a16="http://schemas.microsoft.com/office/drawing/2014/main" id="{109032F1-D780-3714-6863-C65A5F1BF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5280" y="548640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>
            <a:extLst>
              <a:ext uri="{FF2B5EF4-FFF2-40B4-BE49-F238E27FC236}">
                <a16:creationId xmlns:a16="http://schemas.microsoft.com/office/drawing/2014/main" id="{AA9D625E-5A25-75CE-2033-4E139A2868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3" name="图片 12" descr="未标题-3">
            <a:extLst>
              <a:ext uri="{FF2B5EF4-FFF2-40B4-BE49-F238E27FC236}">
                <a16:creationId xmlns:a16="http://schemas.microsoft.com/office/drawing/2014/main" id="{8D0EC84A-C302-12D7-3890-2DEE0C3167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4" name="图片 13" descr="未标题-4">
            <a:extLst>
              <a:ext uri="{FF2B5EF4-FFF2-40B4-BE49-F238E27FC236}">
                <a16:creationId xmlns:a16="http://schemas.microsoft.com/office/drawing/2014/main" id="{4EA2453B-6B66-32C0-82FD-B3D1F4B985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5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5">
            <a:extLst>
              <a:ext uri="{FF2B5EF4-FFF2-40B4-BE49-F238E27FC236}">
                <a16:creationId xmlns:a16="http://schemas.microsoft.com/office/drawing/2014/main" id="{AC9D5190-7C8F-DCAE-454F-23255A54DEE0}"/>
              </a:ext>
            </a:extLst>
          </p:cNvPr>
          <p:cNvSpPr/>
          <p:nvPr userDrawn="1"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1">
            <a:extLst>
              <a:ext uri="{FF2B5EF4-FFF2-40B4-BE49-F238E27FC236}">
                <a16:creationId xmlns:a16="http://schemas.microsoft.com/office/drawing/2014/main" id="{848C9BC0-B894-3C13-7776-43D2F93C28FD}"/>
              </a:ext>
            </a:extLst>
          </p:cNvPr>
          <p:cNvGrpSpPr/>
          <p:nvPr userDrawn="1"/>
        </p:nvGrpSpPr>
        <p:grpSpPr>
          <a:xfrm>
            <a:off x="335280" y="548640"/>
            <a:ext cx="11521440" cy="5842635"/>
            <a:chOff x="335280" y="548640"/>
            <a:chExt cx="11521440" cy="5842635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B934D603-39F9-B86A-C84D-A72959D440DD}"/>
                </a:ext>
              </a:extLst>
            </p:cNvPr>
            <p:cNvSpPr/>
            <p:nvPr userDrawn="1"/>
          </p:nvSpPr>
          <p:spPr>
            <a:xfrm>
              <a:off x="595313" y="790575"/>
              <a:ext cx="10854055" cy="5600700"/>
            </a:xfrm>
            <a:prstGeom prst="rect">
              <a:avLst/>
            </a:prstGeom>
            <a:solidFill>
              <a:schemeClr val="bg1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20" descr="erw">
              <a:extLst>
                <a:ext uri="{FF2B5EF4-FFF2-40B4-BE49-F238E27FC236}">
                  <a16:creationId xmlns:a16="http://schemas.microsoft.com/office/drawing/2014/main" id="{109032F1-D780-3714-6863-C65A5F1BF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5280" y="548640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>
            <a:extLst>
              <a:ext uri="{FF2B5EF4-FFF2-40B4-BE49-F238E27FC236}">
                <a16:creationId xmlns:a16="http://schemas.microsoft.com/office/drawing/2014/main" id="{AA9D625E-5A25-75CE-2033-4E139A2868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3" name="图片 12" descr="未标题-3">
            <a:extLst>
              <a:ext uri="{FF2B5EF4-FFF2-40B4-BE49-F238E27FC236}">
                <a16:creationId xmlns:a16="http://schemas.microsoft.com/office/drawing/2014/main" id="{8D0EC84A-C302-12D7-3890-2DEE0C3167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4" name="图片 13" descr="未标题-4">
            <a:extLst>
              <a:ext uri="{FF2B5EF4-FFF2-40B4-BE49-F238E27FC236}">
                <a16:creationId xmlns:a16="http://schemas.microsoft.com/office/drawing/2014/main" id="{4EA2453B-6B66-32C0-82FD-B3D1F4B985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3E5F3B5-171C-CBA2-0C8A-B605105328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460" y="4904394"/>
            <a:ext cx="2581275" cy="20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4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97" y="582903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0880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6" y="500129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2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43518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26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 flipH="1">
            <a:off x="-12700" y="1"/>
            <a:ext cx="3527986" cy="189282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 flipH="1">
            <a:off x="3311691" y="0"/>
            <a:ext cx="1440160" cy="2276872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 flipH="1">
            <a:off x="1871531" y="1"/>
            <a:ext cx="4416491" cy="189282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>
            <a:off x="8304246" y="1"/>
            <a:ext cx="1440160" cy="160479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59563" y="448771"/>
            <a:ext cx="620224" cy="31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47218">
            <a:off x="2533414" y="196523"/>
            <a:ext cx="740028" cy="48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直接连接符 12"/>
          <p:cNvCxnSpPr/>
          <p:nvPr userDrawn="1"/>
        </p:nvCxnSpPr>
        <p:spPr>
          <a:xfrm flipH="1">
            <a:off x="0" y="1"/>
            <a:ext cx="1679510" cy="932723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 flipH="1">
            <a:off x="47328" y="1"/>
            <a:ext cx="3168352" cy="1220755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10512491" y="0"/>
            <a:ext cx="1219200" cy="121920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/>
        </p:nvCxnSpPr>
        <p:spPr>
          <a:xfrm>
            <a:off x="8688288" y="2"/>
            <a:ext cx="3503712" cy="466361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 descr="E:\丫头\png\小人\卡通类素材\kl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9" y="79568"/>
            <a:ext cx="1135526" cy="105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86775">
            <a:off x="11287429" y="-75893"/>
            <a:ext cx="720643" cy="8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47883">
            <a:off x="3384845" y="-26225"/>
            <a:ext cx="688056" cy="64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695984" y="-26639"/>
            <a:ext cx="274166" cy="37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66269" y="22836"/>
            <a:ext cx="348254" cy="45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074484">
            <a:off x="4241538" y="-38932"/>
            <a:ext cx="446115" cy="52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372338">
            <a:off x="8370304" y="212169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721682">
            <a:off x="8648716" y="-48759"/>
            <a:ext cx="751219" cy="49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40259">
            <a:off x="1223697" y="339088"/>
            <a:ext cx="611510" cy="7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椭圆 22"/>
          <p:cNvSpPr/>
          <p:nvPr userDrawn="1"/>
        </p:nvSpPr>
        <p:spPr>
          <a:xfrm>
            <a:off x="-12701" y="170395"/>
            <a:ext cx="12253384" cy="6687609"/>
          </a:xfrm>
          <a:custGeom>
            <a:avLst/>
            <a:gdLst>
              <a:gd name="connsiteX0" fmla="*/ 4869557 w 9153525"/>
              <a:gd name="connsiteY0" fmla="*/ 0 h 4876007"/>
              <a:gd name="connsiteX1" fmla="*/ 9153525 w 9153525"/>
              <a:gd name="connsiteY1" fmla="*/ 741494 h 4876007"/>
              <a:gd name="connsiteX2" fmla="*/ 9153525 w 9153525"/>
              <a:gd name="connsiteY2" fmla="*/ 4443082 h 4876007"/>
              <a:gd name="connsiteX3" fmla="*/ 7766785 w 9153525"/>
              <a:gd name="connsiteY3" fmla="*/ 4876007 h 4876007"/>
              <a:gd name="connsiteX4" fmla="*/ 1976549 w 9153525"/>
              <a:gd name="connsiteY4" fmla="*/ 4876007 h 4876007"/>
              <a:gd name="connsiteX5" fmla="*/ 0 w 9153525"/>
              <a:gd name="connsiteY5" fmla="*/ 4376929 h 4876007"/>
              <a:gd name="connsiteX6" fmla="*/ 9525 w 9153525"/>
              <a:gd name="connsiteY6" fmla="*/ 1017198 h 4876007"/>
              <a:gd name="connsiteX7" fmla="*/ 4869557 w 9153525"/>
              <a:gd name="connsiteY7" fmla="*/ 0 h 4876007"/>
              <a:gd name="connsiteX0" fmla="*/ 4869557 w 9153525"/>
              <a:gd name="connsiteY0" fmla="*/ 0 h 4876007"/>
              <a:gd name="connsiteX1" fmla="*/ 9153525 w 9153525"/>
              <a:gd name="connsiteY1" fmla="*/ 741494 h 4876007"/>
              <a:gd name="connsiteX2" fmla="*/ 9153525 w 9153525"/>
              <a:gd name="connsiteY2" fmla="*/ 4443082 h 4876007"/>
              <a:gd name="connsiteX3" fmla="*/ 7766785 w 9153525"/>
              <a:gd name="connsiteY3" fmla="*/ 4876007 h 4876007"/>
              <a:gd name="connsiteX4" fmla="*/ 1976549 w 9153525"/>
              <a:gd name="connsiteY4" fmla="*/ 4876007 h 4876007"/>
              <a:gd name="connsiteX5" fmla="*/ 0 w 9153525"/>
              <a:gd name="connsiteY5" fmla="*/ 4376929 h 4876007"/>
              <a:gd name="connsiteX6" fmla="*/ 9525 w 9153525"/>
              <a:gd name="connsiteY6" fmla="*/ 1360098 h 4876007"/>
              <a:gd name="connsiteX7" fmla="*/ 4869557 w 9153525"/>
              <a:gd name="connsiteY7" fmla="*/ 0 h 4876007"/>
              <a:gd name="connsiteX0" fmla="*/ 4869557 w 9153525"/>
              <a:gd name="connsiteY0" fmla="*/ 0 h 4876007"/>
              <a:gd name="connsiteX1" fmla="*/ 9153525 w 9153525"/>
              <a:gd name="connsiteY1" fmla="*/ 741494 h 4876007"/>
              <a:gd name="connsiteX2" fmla="*/ 9153525 w 9153525"/>
              <a:gd name="connsiteY2" fmla="*/ 4443082 h 4876007"/>
              <a:gd name="connsiteX3" fmla="*/ 7766785 w 9153525"/>
              <a:gd name="connsiteY3" fmla="*/ 4876007 h 4876007"/>
              <a:gd name="connsiteX4" fmla="*/ 1976549 w 9153525"/>
              <a:gd name="connsiteY4" fmla="*/ 4876007 h 4876007"/>
              <a:gd name="connsiteX5" fmla="*/ 0 w 9153525"/>
              <a:gd name="connsiteY5" fmla="*/ 4376929 h 4876007"/>
              <a:gd name="connsiteX6" fmla="*/ 9525 w 9153525"/>
              <a:gd name="connsiteY6" fmla="*/ 1360098 h 4876007"/>
              <a:gd name="connsiteX7" fmla="*/ 4869557 w 9153525"/>
              <a:gd name="connsiteY7" fmla="*/ 0 h 4876007"/>
              <a:gd name="connsiteX0" fmla="*/ 4894957 w 9153525"/>
              <a:gd name="connsiteY0" fmla="*/ 0 h 5015707"/>
              <a:gd name="connsiteX1" fmla="*/ 9153525 w 9153525"/>
              <a:gd name="connsiteY1" fmla="*/ 8811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516629 h 5015707"/>
              <a:gd name="connsiteX6" fmla="*/ 9525 w 9153525"/>
              <a:gd name="connsiteY6" fmla="*/ 1499798 h 5015707"/>
              <a:gd name="connsiteX7" fmla="*/ 4894957 w 9153525"/>
              <a:gd name="connsiteY7" fmla="*/ 0 h 5015707"/>
              <a:gd name="connsiteX0" fmla="*/ 4894957 w 9153525"/>
              <a:gd name="connsiteY0" fmla="*/ 0 h 5015707"/>
              <a:gd name="connsiteX1" fmla="*/ 9140825 w 9153525"/>
              <a:gd name="connsiteY1" fmla="*/ 5382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516629 h 5015707"/>
              <a:gd name="connsiteX6" fmla="*/ 9525 w 9153525"/>
              <a:gd name="connsiteY6" fmla="*/ 1499798 h 5015707"/>
              <a:gd name="connsiteX7" fmla="*/ 4894957 w 9153525"/>
              <a:gd name="connsiteY7" fmla="*/ 0 h 5015707"/>
              <a:gd name="connsiteX0" fmla="*/ 4894957 w 9153525"/>
              <a:gd name="connsiteY0" fmla="*/ 0 h 5015707"/>
              <a:gd name="connsiteX1" fmla="*/ 9140825 w 9153525"/>
              <a:gd name="connsiteY1" fmla="*/ 5382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516629 h 5015707"/>
              <a:gd name="connsiteX6" fmla="*/ 9525 w 9153525"/>
              <a:gd name="connsiteY6" fmla="*/ 1233098 h 5015707"/>
              <a:gd name="connsiteX7" fmla="*/ 4894957 w 9153525"/>
              <a:gd name="connsiteY7" fmla="*/ 0 h 5015707"/>
              <a:gd name="connsiteX0" fmla="*/ 4894957 w 9153525"/>
              <a:gd name="connsiteY0" fmla="*/ 0 h 5015707"/>
              <a:gd name="connsiteX1" fmla="*/ 9140825 w 9153525"/>
              <a:gd name="connsiteY1" fmla="*/ 5382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681729 h 5015707"/>
              <a:gd name="connsiteX6" fmla="*/ 9525 w 9153525"/>
              <a:gd name="connsiteY6" fmla="*/ 1233098 h 5015707"/>
              <a:gd name="connsiteX7" fmla="*/ 4894957 w 9153525"/>
              <a:gd name="connsiteY7" fmla="*/ 0 h 5015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53525" h="5015707">
                <a:moveTo>
                  <a:pt x="4894957" y="0"/>
                </a:moveTo>
                <a:cubicBezTo>
                  <a:pt x="6562986" y="0"/>
                  <a:pt x="8037072" y="79396"/>
                  <a:pt x="9140825" y="538294"/>
                </a:cubicBezTo>
                <a:cubicBezTo>
                  <a:pt x="9145058" y="1886457"/>
                  <a:pt x="9149292" y="3234619"/>
                  <a:pt x="9153525" y="4582782"/>
                </a:cubicBezTo>
                <a:cubicBezTo>
                  <a:pt x="8743370" y="4753309"/>
                  <a:pt x="8276816" y="4899491"/>
                  <a:pt x="7766785" y="5015707"/>
                </a:cubicBezTo>
                <a:lnTo>
                  <a:pt x="1976549" y="5015707"/>
                </a:lnTo>
                <a:cubicBezTo>
                  <a:pt x="1207329" y="4841697"/>
                  <a:pt x="527425" y="4973531"/>
                  <a:pt x="0" y="4681729"/>
                </a:cubicBezTo>
                <a:cubicBezTo>
                  <a:pt x="0" y="3631669"/>
                  <a:pt x="9525" y="2283158"/>
                  <a:pt x="9525" y="1233098"/>
                </a:cubicBezTo>
                <a:cubicBezTo>
                  <a:pt x="651581" y="557237"/>
                  <a:pt x="2914218" y="0"/>
                  <a:pt x="48949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3701" y="6306612"/>
            <a:ext cx="857976" cy="44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00783">
            <a:off x="1106655" y="6169099"/>
            <a:ext cx="1067196" cy="70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E:\丫头\png\小人\卡通类素材\gu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" r="292" b="9279"/>
          <a:stretch/>
        </p:blipFill>
        <p:spPr bwMode="auto">
          <a:xfrm rot="10800000" flipH="1" flipV="1">
            <a:off x="-12701" y="5541236"/>
            <a:ext cx="12204702" cy="131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49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478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73993EDB-F4C8-51AA-BBA5-60FBBD73D575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3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4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5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4D218CF1-368E-2731-6019-20772027A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45"/>
          <a:stretch/>
        </p:blipFill>
        <p:spPr>
          <a:xfrm>
            <a:off x="-1920240" y="0"/>
            <a:ext cx="1889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57" r:id="rId3"/>
    <p:sldLayoutId id="2147483656" r:id="rId4"/>
    <p:sldLayoutId id="2147483659" r:id="rId5"/>
    <p:sldLayoutId id="2147483660" r:id="rId6"/>
    <p:sldLayoutId id="2147483661" r:id="rId7"/>
    <p:sldLayoutId id="2147483663" r:id="rId8"/>
    <p:sldLayoutId id="2147483664" r:id="rId9"/>
    <p:sldLayoutId id="2147483665" r:id="rId10"/>
    <p:sldLayoutId id="214748366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116" tIns="45558" rIns="91116" bIns="4555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116" tIns="45558" rIns="91116" bIns="4555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</p:spPr>
        <p:txBody>
          <a:bodyPr vert="horz" lIns="91116" tIns="45558" rIns="91116" bIns="45558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745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7450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</p:spPr>
        <p:txBody>
          <a:bodyPr vert="horz" lIns="91116" tIns="45558" rIns="91116" bIns="45558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74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</p:spPr>
        <p:txBody>
          <a:bodyPr vert="horz" lIns="91116" tIns="45558" rIns="91116" bIns="45558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745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74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861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defTabSz="60745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807" indent="-227807" algn="l" defTabSz="60745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3555" indent="-189825" algn="l" defTabSz="607450" rtl="0" eaLnBrk="1" latinLnBrk="0" hangingPunct="1">
        <a:spcBef>
          <a:spcPct val="20000"/>
        </a:spcBef>
        <a:buFont typeface="Arial" pitchFamily="34" charset="0"/>
        <a:buChar char="–"/>
        <a:defRPr sz="1933" kern="1200">
          <a:solidFill>
            <a:schemeClr val="tx1"/>
          </a:solidFill>
          <a:latin typeface="+mn-lt"/>
          <a:ea typeface="+mn-ea"/>
          <a:cs typeface="+mn-cs"/>
        </a:defRPr>
      </a:lvl2pPr>
      <a:lvl3pPr marL="759302" indent="-151868" algn="l" defTabSz="60745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3036" indent="-151868" algn="l" defTabSz="60745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66748" indent="-151868" algn="l" defTabSz="60745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0463" indent="-151868" algn="l" defTabSz="60745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74175" indent="-151868" algn="l" defTabSz="60745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77906" indent="-151868" algn="l" defTabSz="60745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81630" indent="-151868" algn="l" defTabSz="60745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745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3735" algn="l" defTabSz="60745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7450" algn="l" defTabSz="60745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1170" algn="l" defTabSz="60745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4870" algn="l" defTabSz="60745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18604" algn="l" defTabSz="60745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2336" algn="l" defTabSz="60745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26050" algn="l" defTabSz="60745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29759" algn="l" defTabSz="60745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4.emf"/><Relationship Id="rId1" Type="http://schemas.openxmlformats.org/officeDocument/2006/relationships/vmlDrawing" Target="../drawings/vmlDrawing2.vml"/><Relationship Id="rId6" Type="http://schemas.openxmlformats.org/officeDocument/2006/relationships/audio" Target="../media/audio5.wav"/><Relationship Id="rId11" Type="http://schemas.openxmlformats.org/officeDocument/2006/relationships/image" Target="../media/image47.png"/><Relationship Id="rId5" Type="http://schemas.openxmlformats.org/officeDocument/2006/relationships/audio" Target="../media/audio4.wav"/><Relationship Id="rId15" Type="http://schemas.openxmlformats.org/officeDocument/2006/relationships/oleObject" Target="../embeddings/oleObject2.bin"/><Relationship Id="rId10" Type="http://schemas.openxmlformats.org/officeDocument/2006/relationships/image" Target="../media/image46.png"/><Relationship Id="rId4" Type="http://schemas.openxmlformats.org/officeDocument/2006/relationships/audio" Target="../media/audio3.wav"/><Relationship Id="rId9" Type="http://schemas.openxmlformats.org/officeDocument/2006/relationships/image" Target="../media/image45.png"/><Relationship Id="rId1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4.emf"/><Relationship Id="rId1" Type="http://schemas.openxmlformats.org/officeDocument/2006/relationships/vmlDrawing" Target="../drawings/vmlDrawing3.vml"/><Relationship Id="rId6" Type="http://schemas.openxmlformats.org/officeDocument/2006/relationships/audio" Target="../media/audio7.wav"/><Relationship Id="rId11" Type="http://schemas.openxmlformats.org/officeDocument/2006/relationships/image" Target="../media/image47.png"/><Relationship Id="rId5" Type="http://schemas.openxmlformats.org/officeDocument/2006/relationships/audio" Target="../media/audio4.wav"/><Relationship Id="rId15" Type="http://schemas.openxmlformats.org/officeDocument/2006/relationships/oleObject" Target="../embeddings/oleObject3.bin"/><Relationship Id="rId10" Type="http://schemas.openxmlformats.org/officeDocument/2006/relationships/image" Target="../media/image46.png"/><Relationship Id="rId4" Type="http://schemas.openxmlformats.org/officeDocument/2006/relationships/audio" Target="../media/audio3.wav"/><Relationship Id="rId9" Type="http://schemas.openxmlformats.org/officeDocument/2006/relationships/image" Target="../media/image45.png"/><Relationship Id="rId1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audio" Target="../media/audio7.wav"/><Relationship Id="rId11" Type="http://schemas.openxmlformats.org/officeDocument/2006/relationships/image" Target="../media/image47.png"/><Relationship Id="rId5" Type="http://schemas.openxmlformats.org/officeDocument/2006/relationships/audio" Target="../media/audio4.wav"/><Relationship Id="rId15" Type="http://schemas.openxmlformats.org/officeDocument/2006/relationships/image" Target="../media/image44.emf"/><Relationship Id="rId10" Type="http://schemas.openxmlformats.org/officeDocument/2006/relationships/image" Target="../media/image46.png"/><Relationship Id="rId4" Type="http://schemas.openxmlformats.org/officeDocument/2006/relationships/audio" Target="../media/audio3.wav"/><Relationship Id="rId9" Type="http://schemas.openxmlformats.org/officeDocument/2006/relationships/image" Target="../media/image45.png"/><Relationship Id="rId14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audio" Target="../media/audio7.wav"/><Relationship Id="rId11" Type="http://schemas.openxmlformats.org/officeDocument/2006/relationships/image" Target="../media/image47.png"/><Relationship Id="rId5" Type="http://schemas.openxmlformats.org/officeDocument/2006/relationships/audio" Target="../media/audio4.wav"/><Relationship Id="rId15" Type="http://schemas.openxmlformats.org/officeDocument/2006/relationships/image" Target="../media/image44.emf"/><Relationship Id="rId10" Type="http://schemas.openxmlformats.org/officeDocument/2006/relationships/image" Target="../media/image46.png"/><Relationship Id="rId4" Type="http://schemas.openxmlformats.org/officeDocument/2006/relationships/audio" Target="../media/audio3.wav"/><Relationship Id="rId9" Type="http://schemas.openxmlformats.org/officeDocument/2006/relationships/image" Target="../media/image45.png"/><Relationship Id="rId14" Type="http://schemas.openxmlformats.org/officeDocument/2006/relationships/oleObject" Target="../embeddings/oleObject5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3" Type="http://schemas.openxmlformats.org/officeDocument/2006/relationships/audio" Target="../media/audio5.wav"/><Relationship Id="rId7" Type="http://schemas.openxmlformats.org/officeDocument/2006/relationships/image" Target="../media/image54.png"/><Relationship Id="rId12" Type="http://schemas.openxmlformats.org/officeDocument/2006/relationships/image" Target="../media/image58.gif"/><Relationship Id="rId17" Type="http://schemas.openxmlformats.org/officeDocument/2006/relationships/image" Target="../media/image46.png"/><Relationship Id="rId2" Type="http://schemas.openxmlformats.org/officeDocument/2006/relationships/audio" Target="../media/audio1.wav"/><Relationship Id="rId16" Type="http://schemas.openxmlformats.org/officeDocument/2006/relationships/image" Target="../media/image6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7.gif"/><Relationship Id="rId5" Type="http://schemas.openxmlformats.org/officeDocument/2006/relationships/image" Target="../media/image52.png"/><Relationship Id="rId15" Type="http://schemas.openxmlformats.org/officeDocument/2006/relationships/image" Target="../media/image60.png"/><Relationship Id="rId10" Type="http://schemas.microsoft.com/office/2007/relationships/hdphoto" Target="../media/hdphoto2.wdp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4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5.wdp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svg"/><Relationship Id="rId5" Type="http://schemas.openxmlformats.org/officeDocument/2006/relationships/image" Target="../media/image68.png"/><Relationship Id="rId4" Type="http://schemas.openxmlformats.org/officeDocument/2006/relationships/image" Target="../media/image4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hyperlink" Target="https://www.facebook.com/vuhong1972" TargetMode="External"/><Relationship Id="rId3" Type="http://schemas.openxmlformats.org/officeDocument/2006/relationships/image" Target="../media/image27.jp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5" Type="http://schemas.openxmlformats.org/officeDocument/2006/relationships/image" Target="../media/image78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hyperlink" Target="mailto:hongvu7219@gmail.co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gif"/><Relationship Id="rId7" Type="http://schemas.openxmlformats.org/officeDocument/2006/relationships/image" Target="../media/image3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inh nen (25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4795"/>
            <a:ext cx="12190413" cy="684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WordArt 3"/>
          <p:cNvSpPr>
            <a:spLocks noChangeArrowheads="1" noChangeShapeType="1" noTextEdit="1"/>
          </p:cNvSpPr>
          <p:nvPr/>
        </p:nvSpPr>
        <p:spPr bwMode="auto">
          <a:xfrm>
            <a:off x="833066" y="1165220"/>
            <a:ext cx="10555592" cy="534556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64161"/>
              </a:avLst>
            </a:prstTxWarp>
          </a:bodyPr>
          <a:lstStyle/>
          <a:p>
            <a:pPr algn="ctr"/>
            <a:r>
              <a:rPr lang="en-US" sz="1348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CHÀO MỪNG CÁC THẦY CÔ GIÁO VỀ DỰ </a:t>
            </a:r>
          </a:p>
        </p:txBody>
      </p:sp>
      <p:sp>
        <p:nvSpPr>
          <p:cNvPr id="119812" name="WordArt 4"/>
          <p:cNvSpPr>
            <a:spLocks noChangeArrowheads="1" noChangeShapeType="1" noTextEdit="1"/>
          </p:cNvSpPr>
          <p:nvPr/>
        </p:nvSpPr>
        <p:spPr bwMode="auto">
          <a:xfrm>
            <a:off x="2236040" y="3048533"/>
            <a:ext cx="7822172" cy="6087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348" b="1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en-US" sz="1348" b="1" kern="10" dirty="0" smtClean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en-US" sz="1348" b="1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348" b="1" kern="10" dirty="0" smtClean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1348" b="1" kern="10" dirty="0"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813" name="WordArt 5"/>
          <p:cNvSpPr>
            <a:spLocks noChangeArrowheads="1" noChangeShapeType="1" noTextEdit="1"/>
          </p:cNvSpPr>
          <p:nvPr/>
        </p:nvSpPr>
        <p:spPr bwMode="auto">
          <a:xfrm>
            <a:off x="4978972" y="2363692"/>
            <a:ext cx="2539620" cy="45656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348" b="1" kern="10" dirty="0"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: </a:t>
            </a:r>
            <a:r>
              <a:rPr lang="vi-VN" sz="1348" b="1" kern="10" dirty="0" smtClean="0"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3A</a:t>
            </a:r>
            <a:endParaRPr lang="en-US" sz="1348" b="1" kern="10" dirty="0">
              <a:solidFill>
                <a:srgbClr val="FF66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814" name="WordArt 6"/>
          <p:cNvSpPr>
            <a:spLocks noChangeArrowheads="1" noChangeShapeType="1" noTextEdit="1"/>
          </p:cNvSpPr>
          <p:nvPr/>
        </p:nvSpPr>
        <p:spPr bwMode="auto">
          <a:xfrm>
            <a:off x="4049206" y="1678850"/>
            <a:ext cx="4992445" cy="53265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348" b="1" kern="10"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pic>
        <p:nvPicPr>
          <p:cNvPr id="119815" name="Picture 7" descr="Book-03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347" y="3657281"/>
            <a:ext cx="2621658" cy="821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9816" name="Object 8"/>
          <p:cNvGraphicFramePr>
            <a:graphicFrameLocks noChangeAspect="1"/>
          </p:cNvGraphicFramePr>
          <p:nvPr/>
        </p:nvGraphicFramePr>
        <p:xfrm>
          <a:off x="5391542" y="3809467"/>
          <a:ext cx="941657" cy="10617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r:id="rId5" imgW="812902" imgH="1224382" progId="">
                  <p:embed/>
                </p:oleObj>
              </mc:Choice>
              <mc:Fallback>
                <p:oleObj r:id="rId5" imgW="812902" imgH="122438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30000" contrast="-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1542" y="3809467"/>
                        <a:ext cx="941657" cy="10617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35921" dir="2700000" algn="ctr" rotWithShape="0">
                          <a:srgbClr val="808080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817" name="WordArt 9"/>
          <p:cNvSpPr>
            <a:spLocks noChangeArrowheads="1" noChangeShapeType="1" noTextEdit="1"/>
          </p:cNvSpPr>
          <p:nvPr/>
        </p:nvSpPr>
        <p:spPr bwMode="auto">
          <a:xfrm>
            <a:off x="-10971728" y="5179151"/>
            <a:ext cx="9244168" cy="4470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269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Giáo viên : </a:t>
            </a:r>
            <a:r>
              <a:rPr lang="vi-VN" sz="4269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 Nguyễn Uyên Linh</a:t>
            </a:r>
            <a:endParaRPr lang="en-US" sz="4269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7427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2000" fill="hold"/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2000" fill="hold"/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2000" fill="hold"/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2000" fill="hold"/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19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19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0" fill="hold"/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0" fill="hold"/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DFD911C-5C2C-638B-2A58-0E8F060666F2}"/>
              </a:ext>
            </a:extLst>
          </p:cNvPr>
          <p:cNvSpPr txBox="1"/>
          <p:nvPr/>
        </p:nvSpPr>
        <p:spPr>
          <a:xfrm>
            <a:off x="381000" y="304800"/>
            <a:ext cx="357470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400" dirty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8DEB0"/>
                </a:solidFill>
                <a:latin typeface="SVN-Ziclets" panose="02000603000000000000" pitchFamily="2" charset="0"/>
              </a:rPr>
              <a:t>4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2034868-3E7D-F113-FF0E-32C275CD7A9B}"/>
              </a:ext>
            </a:extLst>
          </p:cNvPr>
          <p:cNvSpPr txBox="1"/>
          <p:nvPr/>
        </p:nvSpPr>
        <p:spPr>
          <a:xfrm>
            <a:off x="1219200" y="1207113"/>
            <a:ext cx="103632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C27D5B1C-2380-0995-869F-016DF5F65D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4" t="33261" r="1971" b="11318"/>
          <a:stretch/>
        </p:blipFill>
        <p:spPr>
          <a:xfrm>
            <a:off x="844266" y="2109924"/>
            <a:ext cx="10503467" cy="2566555"/>
          </a:xfrm>
          <a:prstGeom prst="rect">
            <a:avLst/>
          </a:prstGeom>
        </p:spPr>
      </p:pic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70944524-CA6D-D260-DB71-ACB045C5E566}"/>
              </a:ext>
            </a:extLst>
          </p:cNvPr>
          <p:cNvSpPr/>
          <p:nvPr/>
        </p:nvSpPr>
        <p:spPr>
          <a:xfrm>
            <a:off x="6705600" y="2743200"/>
            <a:ext cx="6096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8862D025-EA9F-2C3F-CAD8-3D03CB583C1E}"/>
              </a:ext>
            </a:extLst>
          </p:cNvPr>
          <p:cNvSpPr/>
          <p:nvPr/>
        </p:nvSpPr>
        <p:spPr>
          <a:xfrm>
            <a:off x="9677400" y="4191000"/>
            <a:ext cx="6096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 descr="E:\New folder\Hình-động-câu-hỏi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317" y="1182585"/>
            <a:ext cx="2289715" cy="155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64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playing a game&#10;&#10;Description automatically generated with low confidence">
            <a:extLst>
              <a:ext uri="{FF2B5EF4-FFF2-40B4-BE49-F238E27FC236}">
                <a16:creationId xmlns:a16="http://schemas.microsoft.com/office/drawing/2014/main" id="{3A4B0FDB-1246-4911-B446-CB04ED37C4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446"/>
            <a:ext cx="12190413" cy="69434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45E70E-D0D6-45E8-B63C-99EDE5A8D7D6}"/>
              </a:ext>
            </a:extLst>
          </p:cNvPr>
          <p:cNvSpPr txBox="1"/>
          <p:nvPr/>
        </p:nvSpPr>
        <p:spPr>
          <a:xfrm>
            <a:off x="793" y="188640"/>
            <a:ext cx="75353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TẬP LÀM </a:t>
            </a:r>
          </a:p>
          <a:p>
            <a:pPr algn="ctr"/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THỦ MÔN</a:t>
            </a:r>
          </a:p>
        </p:txBody>
      </p:sp>
    </p:spTree>
    <p:extLst>
      <p:ext uri="{BB962C8B-B14F-4D97-AF65-F5344CB8AC3E}">
        <p14:creationId xmlns:p14="http://schemas.microsoft.com/office/powerpoint/2010/main" val="389707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2245E70E-D0D6-45E8-B63C-99EDE5A8D7D6}"/>
              </a:ext>
            </a:extLst>
          </p:cNvPr>
          <p:cNvSpPr txBox="1"/>
          <p:nvPr/>
        </p:nvSpPr>
        <p:spPr>
          <a:xfrm>
            <a:off x="468300" y="187703"/>
            <a:ext cx="10928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TẬP </a:t>
            </a:r>
            <a:r>
              <a:rPr lang="en-US" sz="48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THỦ 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</a:p>
        </p:txBody>
      </p:sp>
      <p:pic>
        <p:nvPicPr>
          <p:cNvPr id="4" name="gi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94" y="1049622"/>
            <a:ext cx="1261817" cy="1676327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531" y="763122"/>
            <a:ext cx="1261817" cy="1962827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536" y="1311738"/>
            <a:ext cx="780254" cy="1414211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10" y="3137378"/>
            <a:ext cx="591286" cy="591286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23842" y="3730389"/>
            <a:ext cx="11977080" cy="10383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r>
              <a:rPr lang="en-US" sz="4800" b="1" dirty="0" err="1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tròn</a:t>
            </a:r>
            <a:r>
              <a:rPr lang="en-US" sz="4800" b="1" dirty="0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3 861 </a:t>
            </a:r>
            <a:r>
              <a:rPr lang="en-US" sz="4800" b="1" dirty="0" err="1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4800" b="1" dirty="0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chục</a:t>
            </a:r>
            <a:endParaRPr lang="en-US" sz="4800" b="1" dirty="0">
              <a:solidFill>
                <a:srgbClr val="ED7D31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7462" y="4843741"/>
            <a:ext cx="5692897" cy="89055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3 860</a:t>
            </a:r>
          </a:p>
        </p:txBody>
      </p:sp>
      <p:sp>
        <p:nvSpPr>
          <p:cNvPr id="10" name="3"/>
          <p:cNvSpPr/>
          <p:nvPr/>
        </p:nvSpPr>
        <p:spPr>
          <a:xfrm>
            <a:off x="107460" y="5884278"/>
            <a:ext cx="5692897" cy="89055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3 870</a:t>
            </a:r>
          </a:p>
        </p:txBody>
      </p:sp>
      <p:sp>
        <p:nvSpPr>
          <p:cNvPr id="11" name="2"/>
          <p:cNvSpPr/>
          <p:nvPr/>
        </p:nvSpPr>
        <p:spPr>
          <a:xfrm>
            <a:off x="6391645" y="4843741"/>
            <a:ext cx="5692897" cy="89055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3 850</a:t>
            </a:r>
          </a:p>
        </p:txBody>
      </p:sp>
      <p:sp>
        <p:nvSpPr>
          <p:cNvPr id="12" name="4"/>
          <p:cNvSpPr/>
          <p:nvPr/>
        </p:nvSpPr>
        <p:spPr>
          <a:xfrm>
            <a:off x="6391643" y="5861457"/>
            <a:ext cx="5692897" cy="89055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3 880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060" y="56016"/>
            <a:ext cx="2889378" cy="1414211"/>
          </a:xfrm>
          <a:prstGeom prst="rect">
            <a:avLst/>
          </a:prstGeom>
        </p:spPr>
      </p:pic>
      <p:pic>
        <p:nvPicPr>
          <p:cNvPr id="14" name="Picture 13" descr="P081_078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10899503" y="1051718"/>
            <a:ext cx="1042188" cy="755438"/>
          </a:xfrm>
          <a:prstGeom prst="rect">
            <a:avLst/>
          </a:prstGeom>
          <a:effectLst>
            <a:softEdge rad="635000"/>
          </a:effectLst>
        </p:spPr>
      </p:pic>
      <p:graphicFrame>
        <p:nvGraphicFramePr>
          <p:cNvPr id="15" name="Object 11"/>
          <p:cNvGraphicFramePr>
            <a:graphicFrameLocks noChangeAspect="1"/>
          </p:cNvGraphicFramePr>
          <p:nvPr>
            <p:extLst/>
          </p:nvPr>
        </p:nvGraphicFramePr>
        <p:xfrm>
          <a:off x="10500844" y="1936418"/>
          <a:ext cx="1411323" cy="1440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CorelDRAW" r:id="rId15" imgW="3721160" imgH="3727048" progId="CorelDRAW.Graphic.9">
                  <p:embed/>
                </p:oleObj>
              </mc:Choice>
              <mc:Fallback>
                <p:oleObj name="CorelDRAW" r:id="rId15" imgW="3721160" imgH="3727048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00844" y="1936418"/>
                        <a:ext cx="1411323" cy="14408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Oval 12"/>
          <p:cNvSpPr>
            <a:spLocks noChangeArrowheads="1"/>
          </p:cNvSpPr>
          <p:nvPr/>
        </p:nvSpPr>
        <p:spPr bwMode="auto">
          <a:xfrm>
            <a:off x="10799392" y="2276837"/>
            <a:ext cx="814226" cy="682636"/>
          </a:xfrm>
          <a:prstGeom prst="ellipse">
            <a:avLst/>
          </a:prstGeom>
          <a:solidFill>
            <a:srgbClr val="0000FF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>
                <a:solidFill>
                  <a:srgbClr val="FF3300"/>
                </a:solidFill>
                <a:latin typeface=".VnTifani HeavyH" panose="020B7200000000000000" pitchFamily="34" charset="0"/>
              </a:rPr>
              <a:t>1</a:t>
            </a:r>
          </a:p>
        </p:txBody>
      </p:sp>
      <p:sp>
        <p:nvSpPr>
          <p:cNvPr id="17" name="Oval 13"/>
          <p:cNvSpPr>
            <a:spLocks noChangeArrowheads="1"/>
          </p:cNvSpPr>
          <p:nvPr/>
        </p:nvSpPr>
        <p:spPr bwMode="auto">
          <a:xfrm>
            <a:off x="10799392" y="2276837"/>
            <a:ext cx="814226" cy="682636"/>
          </a:xfrm>
          <a:prstGeom prst="ellipse">
            <a:avLst/>
          </a:prstGeom>
          <a:solidFill>
            <a:srgbClr val="0000FF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>
                <a:solidFill>
                  <a:srgbClr val="FF3300"/>
                </a:solidFill>
                <a:latin typeface=".VnTifani HeavyH" panose="020B7200000000000000" pitchFamily="34" charset="0"/>
              </a:rPr>
              <a:t>2</a:t>
            </a:r>
          </a:p>
        </p:txBody>
      </p:sp>
      <p:sp>
        <p:nvSpPr>
          <p:cNvPr id="18" name="Oval 14"/>
          <p:cNvSpPr>
            <a:spLocks noChangeArrowheads="1"/>
          </p:cNvSpPr>
          <p:nvPr/>
        </p:nvSpPr>
        <p:spPr bwMode="auto">
          <a:xfrm>
            <a:off x="10799392" y="2276837"/>
            <a:ext cx="814226" cy="682636"/>
          </a:xfrm>
          <a:prstGeom prst="ellipse">
            <a:avLst/>
          </a:prstGeom>
          <a:solidFill>
            <a:srgbClr val="0000FF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>
                <a:solidFill>
                  <a:srgbClr val="FF3300"/>
                </a:solidFill>
                <a:latin typeface=".VnTifani HeavyH" panose="020B7200000000000000" pitchFamily="34" charset="0"/>
              </a:rPr>
              <a:t>3</a:t>
            </a:r>
          </a:p>
        </p:txBody>
      </p:sp>
      <p:sp>
        <p:nvSpPr>
          <p:cNvPr id="19" name="Oval 15"/>
          <p:cNvSpPr>
            <a:spLocks noChangeArrowheads="1"/>
          </p:cNvSpPr>
          <p:nvPr/>
        </p:nvSpPr>
        <p:spPr bwMode="auto">
          <a:xfrm>
            <a:off x="10799392" y="2276837"/>
            <a:ext cx="814226" cy="682636"/>
          </a:xfrm>
          <a:prstGeom prst="ellipse">
            <a:avLst/>
          </a:prstGeom>
          <a:solidFill>
            <a:srgbClr val="0000FF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>
                <a:solidFill>
                  <a:srgbClr val="FF3300"/>
                </a:solidFill>
                <a:latin typeface=".VnTifani HeavyH" panose="020B7200000000000000" pitchFamily="34" charset="0"/>
              </a:rPr>
              <a:t>4</a:t>
            </a:r>
          </a:p>
        </p:txBody>
      </p:sp>
      <p:sp>
        <p:nvSpPr>
          <p:cNvPr id="20" name="Oval 16"/>
          <p:cNvSpPr>
            <a:spLocks noChangeArrowheads="1"/>
          </p:cNvSpPr>
          <p:nvPr/>
        </p:nvSpPr>
        <p:spPr bwMode="auto">
          <a:xfrm>
            <a:off x="10799392" y="2276837"/>
            <a:ext cx="814226" cy="682636"/>
          </a:xfrm>
          <a:prstGeom prst="ellipse">
            <a:avLst/>
          </a:prstGeom>
          <a:solidFill>
            <a:srgbClr val="0000FF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>
                <a:solidFill>
                  <a:srgbClr val="FF3300"/>
                </a:solidFill>
                <a:latin typeface=".VnTifani HeavyH" panose="020B7200000000000000" pitchFamily="34" charset="0"/>
              </a:rPr>
              <a:t>5</a:t>
            </a:r>
          </a:p>
        </p:txBody>
      </p:sp>
      <p:sp>
        <p:nvSpPr>
          <p:cNvPr id="21" name="Oval 22"/>
          <p:cNvSpPr>
            <a:spLocks noChangeArrowheads="1"/>
          </p:cNvSpPr>
          <p:nvPr/>
        </p:nvSpPr>
        <p:spPr bwMode="auto">
          <a:xfrm>
            <a:off x="10799392" y="2276837"/>
            <a:ext cx="814226" cy="682636"/>
          </a:xfrm>
          <a:prstGeom prst="ellipse">
            <a:avLst/>
          </a:prstGeom>
          <a:solidFill>
            <a:srgbClr val="0000FF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000">
                <a:solidFill>
                  <a:srgbClr val="FF3300"/>
                </a:solidFill>
                <a:latin typeface=".VnTifani HeavyH" panose="020B7200000000000000" pitchFamily="34" charset="0"/>
              </a:rPr>
              <a:t>start</a:t>
            </a:r>
          </a:p>
        </p:txBody>
      </p:sp>
      <p:sp>
        <p:nvSpPr>
          <p:cNvPr id="22" name="AutoShape 23"/>
          <p:cNvSpPr>
            <a:spLocks noChangeArrowheads="1"/>
          </p:cNvSpPr>
          <p:nvPr/>
        </p:nvSpPr>
        <p:spPr bwMode="auto">
          <a:xfrm>
            <a:off x="10272464" y="1832166"/>
            <a:ext cx="1828458" cy="1716801"/>
          </a:xfrm>
          <a:prstGeom prst="irregularSeal1">
            <a:avLst/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3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9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12383 -0.31643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5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"/>
                            </p:stCondLst>
                            <p:childTnLst>
                              <p:par>
                                <p:cTn id="7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12734 -0.2476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50"/>
                            </p:stCondLst>
                            <p:childTnLst>
                              <p:par>
                                <p:cTn id="94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50"/>
                            </p:stCondLst>
                            <p:childTnLst>
                              <p:par>
                                <p:cTn id="10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01588 -0.22523 " pathEditMode="relative" rAng="0" ptsTypes="AA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1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"/>
                            </p:stCondLst>
                            <p:childTnLst>
                              <p:par>
                                <p:cTn id="125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750"/>
                            </p:stCondLst>
                            <p:childTnLst>
                              <p:par>
                                <p:cTn id="14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17643 -0.44676 " pathEditMode="relative" rAng="0" ptsTypes="AA">
                                      <p:cBhvr>
                                        <p:cTn id="1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28" y="-22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1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500"/>
                            </p:stCondLst>
                            <p:childTnLst>
                              <p:par>
                                <p:cTn id="15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2245E70E-D0D6-45E8-B63C-99EDE5A8D7D6}"/>
              </a:ext>
            </a:extLst>
          </p:cNvPr>
          <p:cNvSpPr txBox="1"/>
          <p:nvPr/>
        </p:nvSpPr>
        <p:spPr>
          <a:xfrm>
            <a:off x="468300" y="187703"/>
            <a:ext cx="10928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TẬP </a:t>
            </a:r>
            <a:r>
              <a:rPr lang="en-US" sz="48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THỦ 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</a:p>
        </p:txBody>
      </p:sp>
      <p:pic>
        <p:nvPicPr>
          <p:cNvPr id="4" name="gi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94" y="1049622"/>
            <a:ext cx="1261817" cy="1676327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57" y="763122"/>
            <a:ext cx="1261817" cy="1962827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796" y="1203944"/>
            <a:ext cx="780254" cy="1414211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57" y="3446824"/>
            <a:ext cx="591286" cy="591286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214127" y="3601567"/>
            <a:ext cx="11977080" cy="10383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800" b="1" dirty="0" err="1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tròn</a:t>
            </a:r>
            <a:r>
              <a:rPr lang="en-US" sz="4800" b="1" dirty="0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5 342 </a:t>
            </a:r>
            <a:r>
              <a:rPr lang="en-US" sz="4800" b="1" dirty="0" err="1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4800" b="1" dirty="0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endParaRPr lang="en-US" sz="48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7462" y="4843741"/>
            <a:ext cx="5692897" cy="89055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5 400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07460" y="5884278"/>
            <a:ext cx="5692897" cy="89055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5 600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91645" y="4843741"/>
            <a:ext cx="5692897" cy="89055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5 300</a:t>
            </a:r>
          </a:p>
        </p:txBody>
      </p:sp>
      <p:sp>
        <p:nvSpPr>
          <p:cNvPr id="12" name="4"/>
          <p:cNvSpPr/>
          <p:nvPr/>
        </p:nvSpPr>
        <p:spPr>
          <a:xfrm>
            <a:off x="6391643" y="5861457"/>
            <a:ext cx="5692897" cy="89055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5 500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659" y="13640"/>
            <a:ext cx="2203468" cy="1078491"/>
          </a:xfrm>
          <a:prstGeom prst="rect">
            <a:avLst/>
          </a:prstGeom>
        </p:spPr>
      </p:pic>
      <p:pic>
        <p:nvPicPr>
          <p:cNvPr id="14" name="Picture 13" descr="P081_078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10929074" y="1081290"/>
            <a:ext cx="1020200" cy="71828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2" name="Picture 21" descr="P081_078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10735883" y="2862088"/>
            <a:ext cx="1042188" cy="755438"/>
          </a:xfrm>
          <a:prstGeom prst="rect">
            <a:avLst/>
          </a:prstGeom>
          <a:effectLst>
            <a:softEdge rad="635000"/>
          </a:effectLst>
        </p:spPr>
      </p:pic>
      <p:graphicFrame>
        <p:nvGraphicFramePr>
          <p:cNvPr id="23" name="Object 11"/>
          <p:cNvGraphicFramePr>
            <a:graphicFrameLocks noChangeAspect="1"/>
          </p:cNvGraphicFramePr>
          <p:nvPr>
            <p:extLst/>
          </p:nvPr>
        </p:nvGraphicFramePr>
        <p:xfrm>
          <a:off x="10339665" y="2142296"/>
          <a:ext cx="1411323" cy="1440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" name="CorelDRAW" r:id="rId15" imgW="3721160" imgH="3727048" progId="CorelDRAW.Graphic.9">
                  <p:embed/>
                </p:oleObj>
              </mc:Choice>
              <mc:Fallback>
                <p:oleObj name="CorelDRAW" r:id="rId15" imgW="3721160" imgH="3727048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39665" y="2142296"/>
                        <a:ext cx="1411323" cy="14408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Oval 12"/>
          <p:cNvSpPr>
            <a:spLocks noChangeArrowheads="1"/>
          </p:cNvSpPr>
          <p:nvPr/>
        </p:nvSpPr>
        <p:spPr bwMode="auto">
          <a:xfrm>
            <a:off x="10652898" y="2584949"/>
            <a:ext cx="814226" cy="606028"/>
          </a:xfrm>
          <a:prstGeom prst="ellipse">
            <a:avLst/>
          </a:prstGeom>
          <a:solidFill>
            <a:srgbClr val="0000FF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>
                <a:solidFill>
                  <a:srgbClr val="FF3300"/>
                </a:solidFill>
                <a:latin typeface=".VnTifani HeavyH" panose="020B7200000000000000" pitchFamily="34" charset="0"/>
              </a:rPr>
              <a:t>1</a:t>
            </a:r>
          </a:p>
        </p:txBody>
      </p:sp>
      <p:sp>
        <p:nvSpPr>
          <p:cNvPr id="25" name="Oval 13"/>
          <p:cNvSpPr>
            <a:spLocks noChangeArrowheads="1"/>
          </p:cNvSpPr>
          <p:nvPr/>
        </p:nvSpPr>
        <p:spPr bwMode="auto">
          <a:xfrm>
            <a:off x="10652898" y="2584949"/>
            <a:ext cx="814226" cy="606028"/>
          </a:xfrm>
          <a:prstGeom prst="ellipse">
            <a:avLst/>
          </a:prstGeom>
          <a:solidFill>
            <a:srgbClr val="0000FF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>
                <a:solidFill>
                  <a:srgbClr val="FF3300"/>
                </a:solidFill>
                <a:latin typeface=".VnTifani HeavyH" panose="020B7200000000000000" pitchFamily="34" charset="0"/>
              </a:rPr>
              <a:t>2</a:t>
            </a:r>
          </a:p>
        </p:txBody>
      </p:sp>
      <p:sp>
        <p:nvSpPr>
          <p:cNvPr id="26" name="Oval 14"/>
          <p:cNvSpPr>
            <a:spLocks noChangeArrowheads="1"/>
          </p:cNvSpPr>
          <p:nvPr/>
        </p:nvSpPr>
        <p:spPr bwMode="auto">
          <a:xfrm>
            <a:off x="10652898" y="2584949"/>
            <a:ext cx="814226" cy="606028"/>
          </a:xfrm>
          <a:prstGeom prst="ellipse">
            <a:avLst/>
          </a:prstGeom>
          <a:solidFill>
            <a:srgbClr val="0000FF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>
                <a:solidFill>
                  <a:srgbClr val="FF3300"/>
                </a:solidFill>
                <a:latin typeface=".VnTifani HeavyH" panose="020B7200000000000000" pitchFamily="34" charset="0"/>
              </a:rPr>
              <a:t>3</a:t>
            </a:r>
          </a:p>
        </p:txBody>
      </p:sp>
      <p:sp>
        <p:nvSpPr>
          <p:cNvPr id="27" name="Oval 15"/>
          <p:cNvSpPr>
            <a:spLocks noChangeArrowheads="1"/>
          </p:cNvSpPr>
          <p:nvPr/>
        </p:nvSpPr>
        <p:spPr bwMode="auto">
          <a:xfrm>
            <a:off x="10652898" y="2584949"/>
            <a:ext cx="814226" cy="606028"/>
          </a:xfrm>
          <a:prstGeom prst="ellipse">
            <a:avLst/>
          </a:prstGeom>
          <a:solidFill>
            <a:srgbClr val="0000FF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>
                <a:solidFill>
                  <a:srgbClr val="FF3300"/>
                </a:solidFill>
                <a:latin typeface=".VnTifani HeavyH" panose="020B7200000000000000" pitchFamily="34" charset="0"/>
              </a:rPr>
              <a:t>4</a:t>
            </a:r>
          </a:p>
        </p:txBody>
      </p:sp>
      <p:sp>
        <p:nvSpPr>
          <p:cNvPr id="28" name="Oval 16"/>
          <p:cNvSpPr>
            <a:spLocks noChangeArrowheads="1"/>
          </p:cNvSpPr>
          <p:nvPr/>
        </p:nvSpPr>
        <p:spPr bwMode="auto">
          <a:xfrm>
            <a:off x="10652898" y="2584949"/>
            <a:ext cx="814226" cy="606028"/>
          </a:xfrm>
          <a:prstGeom prst="ellipse">
            <a:avLst/>
          </a:prstGeom>
          <a:solidFill>
            <a:srgbClr val="0000FF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>
                <a:solidFill>
                  <a:srgbClr val="FF3300"/>
                </a:solidFill>
                <a:latin typeface=".VnTifani HeavyH" panose="020B7200000000000000" pitchFamily="34" charset="0"/>
              </a:rPr>
              <a:t>5</a:t>
            </a:r>
          </a:p>
        </p:txBody>
      </p:sp>
      <p:sp>
        <p:nvSpPr>
          <p:cNvPr id="29" name="Oval 22"/>
          <p:cNvSpPr>
            <a:spLocks noChangeArrowheads="1"/>
          </p:cNvSpPr>
          <p:nvPr/>
        </p:nvSpPr>
        <p:spPr bwMode="auto">
          <a:xfrm>
            <a:off x="10652898" y="2584949"/>
            <a:ext cx="814226" cy="606028"/>
          </a:xfrm>
          <a:prstGeom prst="ellipse">
            <a:avLst/>
          </a:prstGeom>
          <a:solidFill>
            <a:srgbClr val="0000FF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000">
                <a:solidFill>
                  <a:srgbClr val="FF3300"/>
                </a:solidFill>
                <a:latin typeface=".VnTifani HeavyH" panose="020B7200000000000000" pitchFamily="34" charset="0"/>
              </a:rPr>
              <a:t>start</a:t>
            </a:r>
          </a:p>
        </p:txBody>
      </p:sp>
      <p:sp>
        <p:nvSpPr>
          <p:cNvPr id="30" name="AutoShape 23"/>
          <p:cNvSpPr>
            <a:spLocks noChangeArrowheads="1"/>
          </p:cNvSpPr>
          <p:nvPr/>
        </p:nvSpPr>
        <p:spPr bwMode="auto">
          <a:xfrm>
            <a:off x="9987281" y="1991658"/>
            <a:ext cx="2116088" cy="1716801"/>
          </a:xfrm>
          <a:prstGeom prst="irregularSeal1">
            <a:avLst/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54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9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"/>
                            </p:stCondLst>
                            <p:childTnLst>
                              <p:par>
                                <p:cTn id="63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"/>
                            </p:stCondLst>
                            <p:childTnLst>
                              <p:par>
                                <p:cTn id="7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5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50"/>
                            </p:stCondLst>
                            <p:childTnLst>
                              <p:par>
                                <p:cTn id="10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1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"/>
                            </p:stCondLst>
                            <p:childTnLst>
                              <p:par>
                                <p:cTn id="125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750"/>
                            </p:stCondLst>
                            <p:childTnLst>
                              <p:par>
                                <p:cTn id="14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8073 -0.43449 " pathEditMode="relative" rAng="0" ptsTypes="AA">
                                      <p:cBhvr>
                                        <p:cTn id="1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073 -0.43449 L 0.18073 -0.22824 " pathEditMode="relative" rAng="0" ptsTypes="AA">
                                      <p:cBhvr>
                                        <p:cTn id="1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1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0.00231 " pathEditMode="relative" rAng="0" ptsTypes="AA">
                                      <p:cBhvr>
                                        <p:cTn id="1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116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500"/>
                            </p:stCondLst>
                            <p:childTnLst>
                              <p:par>
                                <p:cTn id="157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245E70E-D0D6-45E8-B63C-99EDE5A8D7D6}"/>
              </a:ext>
            </a:extLst>
          </p:cNvPr>
          <p:cNvSpPr txBox="1"/>
          <p:nvPr/>
        </p:nvSpPr>
        <p:spPr>
          <a:xfrm>
            <a:off x="468300" y="187703"/>
            <a:ext cx="10928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TẬP </a:t>
            </a:r>
            <a:r>
              <a:rPr lang="en-US" sz="48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THỦ 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</a:p>
        </p:txBody>
      </p:sp>
      <p:pic>
        <p:nvPicPr>
          <p:cNvPr id="4" name="gi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94" y="1049622"/>
            <a:ext cx="1261817" cy="1676327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156" y="763122"/>
            <a:ext cx="1261817" cy="1962827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536" y="1311738"/>
            <a:ext cx="780254" cy="1414211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57" y="3446824"/>
            <a:ext cx="591286" cy="591286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7459" y="3720625"/>
            <a:ext cx="11977080" cy="10383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800" b="1" dirty="0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 tròn số 8 442 đến hàng </a:t>
            </a:r>
            <a:r>
              <a:rPr lang="vi-VN" sz="4800" b="1" dirty="0" smtClean="0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endParaRPr lang="en-US" sz="48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7462" y="4843741"/>
            <a:ext cx="5692897" cy="89055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8 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440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07460" y="5884278"/>
            <a:ext cx="5692897" cy="89055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8 </a:t>
            </a:r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000 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91645" y="4843741"/>
            <a:ext cx="5692897" cy="89055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8 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91643" y="5861457"/>
            <a:ext cx="5692897" cy="89055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9 000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96" y="330324"/>
            <a:ext cx="2889378" cy="1414211"/>
          </a:xfrm>
          <a:prstGeom prst="rect">
            <a:avLst/>
          </a:prstGeom>
        </p:spPr>
      </p:pic>
      <p:graphicFrame>
        <p:nvGraphicFramePr>
          <p:cNvPr id="22" name="Object 11"/>
          <p:cNvGraphicFramePr>
            <a:graphicFrameLocks noChangeAspect="1"/>
          </p:cNvGraphicFramePr>
          <p:nvPr>
            <p:extLst/>
          </p:nvPr>
        </p:nvGraphicFramePr>
        <p:xfrm>
          <a:off x="10500844" y="1936418"/>
          <a:ext cx="1411323" cy="1440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3" name="CorelDRAW" r:id="rId14" imgW="3721160" imgH="3727048" progId="CorelDRAW.Graphic.9">
                  <p:embed/>
                </p:oleObj>
              </mc:Choice>
              <mc:Fallback>
                <p:oleObj name="CorelDRAW" r:id="rId14" imgW="3721160" imgH="3727048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00844" y="1936418"/>
                        <a:ext cx="1411323" cy="14408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Oval 12"/>
          <p:cNvSpPr>
            <a:spLocks noChangeArrowheads="1"/>
          </p:cNvSpPr>
          <p:nvPr/>
        </p:nvSpPr>
        <p:spPr bwMode="auto">
          <a:xfrm>
            <a:off x="10799392" y="2276837"/>
            <a:ext cx="814226" cy="682636"/>
          </a:xfrm>
          <a:prstGeom prst="ellipse">
            <a:avLst/>
          </a:prstGeom>
          <a:solidFill>
            <a:srgbClr val="0000FF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>
                <a:solidFill>
                  <a:srgbClr val="FF3300"/>
                </a:solidFill>
                <a:latin typeface=".VnTifani HeavyH" panose="020B7200000000000000" pitchFamily="34" charset="0"/>
              </a:rPr>
              <a:t>1</a:t>
            </a:r>
          </a:p>
        </p:txBody>
      </p:sp>
      <p:sp>
        <p:nvSpPr>
          <p:cNvPr id="24" name="Oval 13"/>
          <p:cNvSpPr>
            <a:spLocks noChangeArrowheads="1"/>
          </p:cNvSpPr>
          <p:nvPr/>
        </p:nvSpPr>
        <p:spPr bwMode="auto">
          <a:xfrm>
            <a:off x="10799392" y="2276837"/>
            <a:ext cx="814226" cy="682636"/>
          </a:xfrm>
          <a:prstGeom prst="ellipse">
            <a:avLst/>
          </a:prstGeom>
          <a:solidFill>
            <a:srgbClr val="0000FF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>
                <a:solidFill>
                  <a:srgbClr val="FF3300"/>
                </a:solidFill>
                <a:latin typeface=".VnTifani HeavyH" panose="020B7200000000000000" pitchFamily="34" charset="0"/>
              </a:rPr>
              <a:t>2</a:t>
            </a:r>
          </a:p>
        </p:txBody>
      </p:sp>
      <p:sp>
        <p:nvSpPr>
          <p:cNvPr id="25" name="Oval 14"/>
          <p:cNvSpPr>
            <a:spLocks noChangeArrowheads="1"/>
          </p:cNvSpPr>
          <p:nvPr/>
        </p:nvSpPr>
        <p:spPr bwMode="auto">
          <a:xfrm>
            <a:off x="10799392" y="2276837"/>
            <a:ext cx="814226" cy="682636"/>
          </a:xfrm>
          <a:prstGeom prst="ellipse">
            <a:avLst/>
          </a:prstGeom>
          <a:solidFill>
            <a:srgbClr val="0000FF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>
                <a:solidFill>
                  <a:srgbClr val="FF3300"/>
                </a:solidFill>
                <a:latin typeface=".VnTifani HeavyH" panose="020B7200000000000000" pitchFamily="34" charset="0"/>
              </a:rPr>
              <a:t>3</a:t>
            </a:r>
          </a:p>
        </p:txBody>
      </p:sp>
      <p:sp>
        <p:nvSpPr>
          <p:cNvPr id="26" name="Oval 15"/>
          <p:cNvSpPr>
            <a:spLocks noChangeArrowheads="1"/>
          </p:cNvSpPr>
          <p:nvPr/>
        </p:nvSpPr>
        <p:spPr bwMode="auto">
          <a:xfrm>
            <a:off x="10799392" y="2276837"/>
            <a:ext cx="814226" cy="682636"/>
          </a:xfrm>
          <a:prstGeom prst="ellipse">
            <a:avLst/>
          </a:prstGeom>
          <a:solidFill>
            <a:srgbClr val="0000FF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>
                <a:solidFill>
                  <a:srgbClr val="FF3300"/>
                </a:solidFill>
                <a:latin typeface=".VnTifani HeavyH" panose="020B7200000000000000" pitchFamily="34" charset="0"/>
              </a:rPr>
              <a:t>4</a:t>
            </a:r>
          </a:p>
        </p:txBody>
      </p:sp>
      <p:sp>
        <p:nvSpPr>
          <p:cNvPr id="27" name="Oval 16"/>
          <p:cNvSpPr>
            <a:spLocks noChangeArrowheads="1"/>
          </p:cNvSpPr>
          <p:nvPr/>
        </p:nvSpPr>
        <p:spPr bwMode="auto">
          <a:xfrm>
            <a:off x="10799392" y="2276837"/>
            <a:ext cx="814226" cy="682636"/>
          </a:xfrm>
          <a:prstGeom prst="ellipse">
            <a:avLst/>
          </a:prstGeom>
          <a:solidFill>
            <a:srgbClr val="0000FF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>
                <a:solidFill>
                  <a:srgbClr val="FF3300"/>
                </a:solidFill>
                <a:latin typeface=".VnTifani HeavyH" panose="020B7200000000000000" pitchFamily="34" charset="0"/>
              </a:rPr>
              <a:t>5</a:t>
            </a:r>
          </a:p>
        </p:txBody>
      </p:sp>
      <p:sp>
        <p:nvSpPr>
          <p:cNvPr id="28" name="Oval 22"/>
          <p:cNvSpPr>
            <a:spLocks noChangeArrowheads="1"/>
          </p:cNvSpPr>
          <p:nvPr/>
        </p:nvSpPr>
        <p:spPr bwMode="auto">
          <a:xfrm>
            <a:off x="10799392" y="2276837"/>
            <a:ext cx="814226" cy="682636"/>
          </a:xfrm>
          <a:prstGeom prst="ellipse">
            <a:avLst/>
          </a:prstGeom>
          <a:solidFill>
            <a:srgbClr val="0000FF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000">
                <a:solidFill>
                  <a:srgbClr val="FF3300"/>
                </a:solidFill>
                <a:latin typeface=".VnTifani HeavyH" panose="020B7200000000000000" pitchFamily="34" charset="0"/>
              </a:rPr>
              <a:t>start</a:t>
            </a:r>
          </a:p>
        </p:txBody>
      </p:sp>
      <p:sp>
        <p:nvSpPr>
          <p:cNvPr id="29" name="AutoShape 23"/>
          <p:cNvSpPr>
            <a:spLocks noChangeArrowheads="1"/>
          </p:cNvSpPr>
          <p:nvPr/>
        </p:nvSpPr>
        <p:spPr bwMode="auto">
          <a:xfrm>
            <a:off x="10272464" y="1832166"/>
            <a:ext cx="1828458" cy="1716801"/>
          </a:xfrm>
          <a:prstGeom prst="irregularSeal1">
            <a:avLst/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68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9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5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"/>
                            </p:stCondLst>
                            <p:childTnLst>
                              <p:par>
                                <p:cTn id="7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50"/>
                            </p:stCondLst>
                            <p:childTnLst>
                              <p:par>
                                <p:cTn id="95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50"/>
                            </p:stCondLst>
                            <p:childTnLst>
                              <p:par>
                                <p:cTn id="1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1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5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25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50"/>
                            </p:stCondLst>
                            <p:childTnLst>
                              <p:par>
                                <p:cTn id="1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50"/>
                            </p:stCondLst>
                            <p:childTnLst>
                              <p:par>
                                <p:cTn id="1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250"/>
                            </p:stCondLst>
                            <p:childTnLst>
                              <p:par>
                                <p:cTn id="157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2245E70E-D0D6-45E8-B63C-99EDE5A8D7D6}"/>
              </a:ext>
            </a:extLst>
          </p:cNvPr>
          <p:cNvSpPr txBox="1"/>
          <p:nvPr/>
        </p:nvSpPr>
        <p:spPr>
          <a:xfrm>
            <a:off x="468300" y="187703"/>
            <a:ext cx="10928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TẬP </a:t>
            </a:r>
            <a:r>
              <a:rPr lang="en-US" sz="48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THỦ 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</a:p>
        </p:txBody>
      </p:sp>
      <p:pic>
        <p:nvPicPr>
          <p:cNvPr id="4" name="gi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94" y="1049622"/>
            <a:ext cx="1261817" cy="1676327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11" y="829788"/>
            <a:ext cx="1261817" cy="1962827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783" y="1261930"/>
            <a:ext cx="780254" cy="1414211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57" y="3446824"/>
            <a:ext cx="591286" cy="591286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7459" y="3720625"/>
            <a:ext cx="11977080" cy="10383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800" b="1" dirty="0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 tròn số </a:t>
            </a:r>
            <a:r>
              <a:rPr lang="en-US" sz="4800" b="1" dirty="0" smtClean="0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59 </a:t>
            </a:r>
            <a:r>
              <a:rPr lang="en-US" sz="4800" b="1" dirty="0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352 đến hàng </a:t>
            </a:r>
            <a:r>
              <a:rPr lang="vi-VN" sz="4800" b="1" dirty="0" smtClean="0"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chục nghìn</a:t>
            </a:r>
            <a:endParaRPr lang="en-US" sz="48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7462" y="4843741"/>
            <a:ext cx="5692897" cy="89055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0 000 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07460" y="5884278"/>
            <a:ext cx="5692897" cy="89055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69 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000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91645" y="4843741"/>
            <a:ext cx="5692897" cy="89055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59 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000 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91643" y="5861457"/>
            <a:ext cx="5692897" cy="89055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60 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000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98" y="122682"/>
            <a:ext cx="2889378" cy="1414211"/>
          </a:xfrm>
          <a:prstGeom prst="rect">
            <a:avLst/>
          </a:prstGeom>
        </p:spPr>
      </p:pic>
      <p:graphicFrame>
        <p:nvGraphicFramePr>
          <p:cNvPr id="14" name="Object 11"/>
          <p:cNvGraphicFramePr>
            <a:graphicFrameLocks noChangeAspect="1"/>
          </p:cNvGraphicFramePr>
          <p:nvPr>
            <p:extLst/>
          </p:nvPr>
        </p:nvGraphicFramePr>
        <p:xfrm>
          <a:off x="10500844" y="1936418"/>
          <a:ext cx="1411323" cy="1440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8" name="CorelDRAW" r:id="rId14" imgW="3721160" imgH="3727048" progId="CorelDRAW.Graphic.9">
                  <p:embed/>
                </p:oleObj>
              </mc:Choice>
              <mc:Fallback>
                <p:oleObj name="CorelDRAW" r:id="rId14" imgW="3721160" imgH="3727048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00844" y="1936418"/>
                        <a:ext cx="1411323" cy="14408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val 12"/>
          <p:cNvSpPr>
            <a:spLocks noChangeArrowheads="1"/>
          </p:cNvSpPr>
          <p:nvPr/>
        </p:nvSpPr>
        <p:spPr bwMode="auto">
          <a:xfrm>
            <a:off x="10799392" y="2276837"/>
            <a:ext cx="814226" cy="682636"/>
          </a:xfrm>
          <a:prstGeom prst="ellipse">
            <a:avLst/>
          </a:prstGeom>
          <a:solidFill>
            <a:srgbClr val="0000FF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>
                <a:solidFill>
                  <a:srgbClr val="FF3300"/>
                </a:solidFill>
                <a:latin typeface=".VnTifani HeavyH" panose="020B7200000000000000" pitchFamily="34" charset="0"/>
              </a:rPr>
              <a:t>1</a:t>
            </a:r>
          </a:p>
        </p:txBody>
      </p: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10799392" y="2276837"/>
            <a:ext cx="814226" cy="682636"/>
          </a:xfrm>
          <a:prstGeom prst="ellipse">
            <a:avLst/>
          </a:prstGeom>
          <a:solidFill>
            <a:srgbClr val="0000FF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>
                <a:solidFill>
                  <a:srgbClr val="FF3300"/>
                </a:solidFill>
                <a:latin typeface=".VnTifani HeavyH" panose="020B7200000000000000" pitchFamily="34" charset="0"/>
              </a:rPr>
              <a:t>2</a:t>
            </a:r>
          </a:p>
        </p:txBody>
      </p:sp>
      <p:sp>
        <p:nvSpPr>
          <p:cNvPr id="17" name="Oval 14"/>
          <p:cNvSpPr>
            <a:spLocks noChangeArrowheads="1"/>
          </p:cNvSpPr>
          <p:nvPr/>
        </p:nvSpPr>
        <p:spPr bwMode="auto">
          <a:xfrm>
            <a:off x="10799392" y="2276837"/>
            <a:ext cx="814226" cy="682636"/>
          </a:xfrm>
          <a:prstGeom prst="ellipse">
            <a:avLst/>
          </a:prstGeom>
          <a:solidFill>
            <a:srgbClr val="0000FF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>
                <a:solidFill>
                  <a:srgbClr val="FF3300"/>
                </a:solidFill>
                <a:latin typeface=".VnTifani HeavyH" panose="020B7200000000000000" pitchFamily="34" charset="0"/>
              </a:rPr>
              <a:t>3</a:t>
            </a:r>
          </a:p>
        </p:txBody>
      </p:sp>
      <p:sp>
        <p:nvSpPr>
          <p:cNvPr id="18" name="Oval 15"/>
          <p:cNvSpPr>
            <a:spLocks noChangeArrowheads="1"/>
          </p:cNvSpPr>
          <p:nvPr/>
        </p:nvSpPr>
        <p:spPr bwMode="auto">
          <a:xfrm>
            <a:off x="10799392" y="2276837"/>
            <a:ext cx="814226" cy="682636"/>
          </a:xfrm>
          <a:prstGeom prst="ellipse">
            <a:avLst/>
          </a:prstGeom>
          <a:solidFill>
            <a:srgbClr val="0000FF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>
                <a:solidFill>
                  <a:srgbClr val="FF3300"/>
                </a:solidFill>
                <a:latin typeface=".VnTifani HeavyH" panose="020B7200000000000000" pitchFamily="34" charset="0"/>
              </a:rPr>
              <a:t>4</a:t>
            </a:r>
          </a:p>
        </p:txBody>
      </p:sp>
      <p:sp>
        <p:nvSpPr>
          <p:cNvPr id="19" name="Oval 16"/>
          <p:cNvSpPr>
            <a:spLocks noChangeArrowheads="1"/>
          </p:cNvSpPr>
          <p:nvPr/>
        </p:nvSpPr>
        <p:spPr bwMode="auto">
          <a:xfrm>
            <a:off x="10799392" y="2276837"/>
            <a:ext cx="814226" cy="682636"/>
          </a:xfrm>
          <a:prstGeom prst="ellipse">
            <a:avLst/>
          </a:prstGeom>
          <a:solidFill>
            <a:srgbClr val="0000FF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>
                <a:solidFill>
                  <a:srgbClr val="FF3300"/>
                </a:solidFill>
                <a:latin typeface=".VnTifani HeavyH" panose="020B7200000000000000" pitchFamily="34" charset="0"/>
              </a:rPr>
              <a:t>5</a:t>
            </a:r>
          </a:p>
        </p:txBody>
      </p:sp>
      <p:sp>
        <p:nvSpPr>
          <p:cNvPr id="20" name="Oval 22"/>
          <p:cNvSpPr>
            <a:spLocks noChangeArrowheads="1"/>
          </p:cNvSpPr>
          <p:nvPr/>
        </p:nvSpPr>
        <p:spPr bwMode="auto">
          <a:xfrm>
            <a:off x="10799392" y="2276837"/>
            <a:ext cx="814226" cy="682636"/>
          </a:xfrm>
          <a:prstGeom prst="ellipse">
            <a:avLst/>
          </a:prstGeom>
          <a:solidFill>
            <a:srgbClr val="0000FF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000">
                <a:solidFill>
                  <a:srgbClr val="FF3300"/>
                </a:solidFill>
                <a:latin typeface=".VnTifani HeavyH" panose="020B7200000000000000" pitchFamily="34" charset="0"/>
              </a:rPr>
              <a:t>start</a:t>
            </a:r>
          </a:p>
        </p:txBody>
      </p:sp>
      <p:sp>
        <p:nvSpPr>
          <p:cNvPr id="21" name="AutoShape 23"/>
          <p:cNvSpPr>
            <a:spLocks noChangeArrowheads="1"/>
          </p:cNvSpPr>
          <p:nvPr/>
        </p:nvSpPr>
        <p:spPr bwMode="auto">
          <a:xfrm>
            <a:off x="10272464" y="1832166"/>
            <a:ext cx="1828458" cy="1716801"/>
          </a:xfrm>
          <a:prstGeom prst="irregularSeal1">
            <a:avLst/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71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9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5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"/>
                            </p:stCondLst>
                            <p:childTnLst>
                              <p:par>
                                <p:cTn id="7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50"/>
                            </p:stCondLst>
                            <p:childTnLst>
                              <p:par>
                                <p:cTn id="95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50"/>
                            </p:stCondLst>
                            <p:childTnLst>
                              <p:par>
                                <p:cTn id="1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1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5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250"/>
                            </p:stCondLst>
                            <p:childTnLst>
                              <p:par>
                                <p:cTn id="126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50"/>
                            </p:stCondLst>
                            <p:childTnLst>
                              <p:par>
                                <p:cTn id="1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50"/>
                            </p:stCondLst>
                            <p:childTnLst>
                              <p:par>
                                <p:cTn id="1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EF2F857-84CB-4001-8BBC-A582FC2632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标题 2049">
            <a:extLst>
              <a:ext uri="{FF2B5EF4-FFF2-40B4-BE49-F238E27FC236}">
                <a16:creationId xmlns:a16="http://schemas.microsoft.com/office/drawing/2014/main" id="{2481D0C4-FE36-4B35-81F7-1064B99824D8}"/>
              </a:ext>
            </a:extLst>
          </p:cNvPr>
          <p:cNvSpPr>
            <a:spLocks noGrp="1"/>
          </p:cNvSpPr>
          <p:nvPr/>
        </p:nvSpPr>
        <p:spPr>
          <a:xfrm>
            <a:off x="1456228" y="3809699"/>
            <a:ext cx="9279540" cy="608961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9600" dirty="0" err="1">
                <a:solidFill>
                  <a:schemeClr val="bg1"/>
                </a:solidFill>
                <a:latin typeface="#9Slide07 Bungee" pitchFamily="2" charset="77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Chúc</a:t>
            </a:r>
            <a:r>
              <a:rPr lang="en-US" altLang="zh-CN" sz="9600" dirty="0">
                <a:solidFill>
                  <a:schemeClr val="bg1"/>
                </a:solidFill>
                <a:latin typeface="#9Slide07 Bungee" pitchFamily="2" charset="77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9600" dirty="0" err="1">
                <a:solidFill>
                  <a:schemeClr val="bg1"/>
                </a:solidFill>
                <a:latin typeface="#9Slide07 Bungee" pitchFamily="2" charset="77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mừng</a:t>
            </a:r>
            <a:endParaRPr lang="zh-CN" altLang="en-US" sz="9600" dirty="0">
              <a:solidFill>
                <a:srgbClr val="FD6D2E"/>
              </a:solidFill>
              <a:latin typeface="#9Slide07 Bungee" pitchFamily="2" charset="77"/>
              <a:ea typeface="字魂131号-酷乐潮玩体" panose="00000500000000000000" pitchFamily="2" charset="-122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E2C040C6-BD9D-47D1-B19F-2E29EFF24B0E}"/>
              </a:ext>
            </a:extLst>
          </p:cNvPr>
          <p:cNvCxnSpPr/>
          <p:nvPr/>
        </p:nvCxnSpPr>
        <p:spPr>
          <a:xfrm>
            <a:off x="4563479" y="5003619"/>
            <a:ext cx="3065037" cy="0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BB02B3D9-BD93-4460-8952-513C5BEA5E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6950" y="2089929"/>
            <a:ext cx="1465857" cy="95505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4FB1566-AD60-48A3-B8E5-3D845CA5D2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62873">
            <a:off x="8417066" y="881778"/>
            <a:ext cx="2036796" cy="11220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36A2235-6735-4726-881F-CD96610168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844" y="2084210"/>
            <a:ext cx="1541146" cy="123936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D5DF975-3A64-410A-B617-67E23CF52EE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0362" y="754339"/>
            <a:ext cx="893255" cy="995607"/>
          </a:xfrm>
          <a:prstGeom prst="rect">
            <a:avLst/>
          </a:prstGeom>
        </p:spPr>
      </p:pic>
      <p:sp>
        <p:nvSpPr>
          <p:cNvPr id="15" name="标题 2049">
            <a:extLst>
              <a:ext uri="{FF2B5EF4-FFF2-40B4-BE49-F238E27FC236}">
                <a16:creationId xmlns:a16="http://schemas.microsoft.com/office/drawing/2014/main" id="{F5007D5C-8247-B740-9BBD-F8578ABBDC6D}"/>
              </a:ext>
            </a:extLst>
          </p:cNvPr>
          <p:cNvSpPr>
            <a:spLocks noGrp="1"/>
          </p:cNvSpPr>
          <p:nvPr/>
        </p:nvSpPr>
        <p:spPr>
          <a:xfrm>
            <a:off x="1534338" y="3809698"/>
            <a:ext cx="9279540" cy="608961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9600" dirty="0" err="1">
                <a:solidFill>
                  <a:srgbClr val="FF0000"/>
                </a:solidFill>
                <a:latin typeface="#9Slide07 Bungee" pitchFamily="2" charset="77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Chúc</a:t>
            </a:r>
            <a:r>
              <a:rPr lang="en-US" altLang="zh-CN" sz="9600" dirty="0">
                <a:solidFill>
                  <a:srgbClr val="FF0000"/>
                </a:solidFill>
                <a:latin typeface="#9Slide07 Bungee" pitchFamily="2" charset="77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9600" dirty="0" err="1">
                <a:solidFill>
                  <a:srgbClr val="FF0000"/>
                </a:solidFill>
                <a:latin typeface="#9Slide07 Bungee" pitchFamily="2" charset="77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mừng</a:t>
            </a:r>
            <a:endParaRPr lang="zh-CN" altLang="en-US" sz="9600" dirty="0">
              <a:solidFill>
                <a:srgbClr val="FF0000"/>
              </a:solidFill>
              <a:latin typeface="#9Slide07 Bungee" pitchFamily="2" charset="77"/>
              <a:ea typeface="字魂131号-酷乐潮玩体" panose="00000500000000000000" pitchFamily="2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2" b="97400" l="0" r="8983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1299" y="4285309"/>
            <a:ext cx="2053175" cy="22046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20" y="366386"/>
            <a:ext cx="1428750" cy="12382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759" y="366386"/>
            <a:ext cx="1428750" cy="1238250"/>
          </a:xfrm>
          <a:prstGeom prst="rect">
            <a:avLst/>
          </a:prstGeom>
        </p:spPr>
      </p:pic>
      <p:pic>
        <p:nvPicPr>
          <p:cNvPr id="20" name="Picture 6" descr="!DANC_CL"/>
          <p:cNvPicPr>
            <a:picLocks noChangeAspect="1" noChangeArrowheads="1" noCrop="1"/>
          </p:cNvPicPr>
          <p:nvPr/>
        </p:nvPicPr>
        <p:blipFill>
          <a:blip r:embed="rId12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66" y="2801490"/>
            <a:ext cx="1930400" cy="378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37973" l="9897" r="77320">
                        <a14:backgroundMark x1="74845" y1="25416" x2="30309" y2="26626"/>
                        <a14:backgroundMark x1="30722" y1="26626" x2="28660" y2="38729"/>
                      </a14:backgroundRemoval>
                    </a14:imgEffect>
                    <a14:imgEffect>
                      <a14:artisticCrisscrossEtching/>
                    </a14:imgEffect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16386" r="23032" b="61644"/>
          <a:stretch/>
        </p:blipFill>
        <p:spPr>
          <a:xfrm rot="1620446">
            <a:off x="8087417" y="2393646"/>
            <a:ext cx="1097536" cy="7440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37973" l="9897" r="77320">
                        <a14:backgroundMark x1="74845" y1="25416" x2="30309" y2="26626"/>
                        <a14:backgroundMark x1="30722" y1="26626" x2="28660" y2="38729"/>
                      </a14:backgroundRemoval>
                    </a14:imgEffect>
                    <a14:imgEffect>
                      <a14:artisticCrisscrossEtching/>
                    </a14:imgEffect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16386" r="23032" b="61644"/>
          <a:stretch/>
        </p:blipFill>
        <p:spPr>
          <a:xfrm rot="238871">
            <a:off x="7010808" y="1626715"/>
            <a:ext cx="908712" cy="6160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64" b="27948" l="20439" r="89831"/>
                    </a14:imgEffect>
                    <a14:imgEffect>
                      <a14:artisticPhotocopy/>
                    </a14:imgEffect>
                  </a14:imgLayer>
                </a14:imgProps>
              </a:ext>
            </a:extLst>
          </a:blip>
          <a:srcRect b="69317"/>
          <a:stretch/>
        </p:blipFill>
        <p:spPr>
          <a:xfrm>
            <a:off x="5717472" y="436279"/>
            <a:ext cx="2053175" cy="636119"/>
          </a:xfrm>
          <a:prstGeom prst="rect">
            <a:avLst/>
          </a:prstGeom>
        </p:spPr>
      </p:pic>
      <p:pic>
        <p:nvPicPr>
          <p:cNvPr id="21" name="Picture 3" descr="DSTARS-P"/>
          <p:cNvPicPr>
            <a:picLocks noChangeAspect="1" noChangeArrowheads="1" noCrop="1"/>
          </p:cNvPicPr>
          <p:nvPr/>
        </p:nvPicPr>
        <p:blipFill>
          <a:blip r:embed="rId1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041" y="1135350"/>
            <a:ext cx="1107777" cy="103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DSTARS-P"/>
          <p:cNvPicPr>
            <a:picLocks noChangeAspect="1" noChangeArrowheads="1" noCrop="1"/>
          </p:cNvPicPr>
          <p:nvPr/>
        </p:nvPicPr>
        <p:blipFill>
          <a:blip r:embed="rId1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730" y="3220595"/>
            <a:ext cx="1626710" cy="152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DSTARS-P"/>
          <p:cNvPicPr>
            <a:picLocks noChangeAspect="1" noChangeArrowheads="1" noCrop="1"/>
          </p:cNvPicPr>
          <p:nvPr/>
        </p:nvPicPr>
        <p:blipFill>
          <a:blip r:embed="rId1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432" y="815648"/>
            <a:ext cx="1245861" cy="1167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DSTARS-P"/>
          <p:cNvPicPr>
            <a:picLocks noChangeAspect="1" noChangeArrowheads="1" noCrop="1"/>
          </p:cNvPicPr>
          <p:nvPr/>
        </p:nvPicPr>
        <p:blipFill>
          <a:blip r:embed="rId1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496" y="701106"/>
            <a:ext cx="1248923" cy="117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DSTARS-P"/>
          <p:cNvPicPr>
            <a:picLocks noChangeAspect="1" noChangeArrowheads="1" noCrop="1"/>
          </p:cNvPicPr>
          <p:nvPr/>
        </p:nvPicPr>
        <p:blipFill>
          <a:blip r:embed="rId1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597" y="3595557"/>
            <a:ext cx="1626710" cy="152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 descr="DSTARS-P"/>
          <p:cNvPicPr>
            <a:picLocks noChangeAspect="1" noChangeArrowheads="1" noCrop="1"/>
          </p:cNvPicPr>
          <p:nvPr/>
        </p:nvPicPr>
        <p:blipFill>
          <a:blip r:embed="rId1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509" y="2630476"/>
            <a:ext cx="1626710" cy="152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tha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285" y="1177128"/>
            <a:ext cx="1261817" cy="196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7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DFD911C-5C2C-638B-2A58-0E8F060666F2}"/>
              </a:ext>
            </a:extLst>
          </p:cNvPr>
          <p:cNvSpPr txBox="1"/>
          <p:nvPr/>
        </p:nvSpPr>
        <p:spPr>
          <a:xfrm>
            <a:off x="381000" y="304800"/>
            <a:ext cx="304571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400" dirty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8DEB0"/>
                </a:solidFill>
                <a:latin typeface="SVN-Ziclets" panose="02000603000000000000" pitchFamily="2" charset="0"/>
              </a:rPr>
              <a:t>5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2034868-3E7D-F113-FF0E-32C275CD7A9B}"/>
              </a:ext>
            </a:extLst>
          </p:cNvPr>
          <p:cNvSpPr txBox="1"/>
          <p:nvPr/>
        </p:nvSpPr>
        <p:spPr>
          <a:xfrm>
            <a:off x="2057400" y="263360"/>
            <a:ext cx="688274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Quan sát bảng sau rồi 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nói(theo mẫu):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24B7D76-C308-8EF1-2439-4B7D8D420BAF}"/>
              </a:ext>
            </a:extLst>
          </p:cNvPr>
          <p:cNvSpPr txBox="1"/>
          <p:nvPr/>
        </p:nvSpPr>
        <p:spPr>
          <a:xfrm>
            <a:off x="1066800" y="5305896"/>
            <a:ext cx="9893968" cy="965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7000"/>
              </a:lnSpc>
            </a:pPr>
            <a:r>
              <a:rPr lang="nl-NL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Mẫu: Quãng đường từ Hà Nội đến Lào Cai dài khoảng 290 km.</a:t>
            </a:r>
            <a:endParaRPr lang="en-US" sz="32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1D3FF5C7-55CF-36CE-FDEF-978DB70E5A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9" t="9410" r="11384" b="54681"/>
          <a:stretch/>
        </p:blipFill>
        <p:spPr>
          <a:xfrm>
            <a:off x="1298608" y="981908"/>
            <a:ext cx="9662160" cy="4120629"/>
          </a:xfrm>
          <a:prstGeom prst="rect">
            <a:avLst/>
          </a:prstGeom>
        </p:spPr>
      </p:pic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0D0D984B-FDEA-5746-7E6E-A9F1AB8B40F7}"/>
              </a:ext>
            </a:extLst>
          </p:cNvPr>
          <p:cNvSpPr/>
          <p:nvPr/>
        </p:nvSpPr>
        <p:spPr>
          <a:xfrm>
            <a:off x="10972800" y="2133600"/>
            <a:ext cx="720000" cy="504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232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rgbClr val="FF0000"/>
                </a:solidFill>
                <a:cs typeface="Arial" panose="020B0604020202020204" pitchFamily="34" charset="0"/>
              </a:rPr>
              <a:t>150</a:t>
            </a:r>
          </a:p>
        </p:txBody>
      </p:sp>
      <p:sp>
        <p:nvSpPr>
          <p:cNvPr id="9" name="Rectangle: Rounded Corners 9">
            <a:extLst>
              <a:ext uri="{FF2B5EF4-FFF2-40B4-BE49-F238E27FC236}">
                <a16:creationId xmlns:a16="http://schemas.microsoft.com/office/drawing/2014/main" id="{9596DFDD-581B-EAAD-13CC-D844B3201E7B}"/>
              </a:ext>
            </a:extLst>
          </p:cNvPr>
          <p:cNvSpPr/>
          <p:nvPr/>
        </p:nvSpPr>
        <p:spPr>
          <a:xfrm>
            <a:off x="10972800" y="2722221"/>
            <a:ext cx="720000" cy="504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232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FF0000"/>
                </a:solidFill>
                <a:cs typeface="Arial" panose="020B0604020202020204" pitchFamily="34" charset="0"/>
              </a:rPr>
              <a:t>60</a:t>
            </a:r>
          </a:p>
        </p:txBody>
      </p:sp>
      <p:sp>
        <p:nvSpPr>
          <p:cNvPr id="10" name="Rectangle: Rounded Corners 10">
            <a:extLst>
              <a:ext uri="{FF2B5EF4-FFF2-40B4-BE49-F238E27FC236}">
                <a16:creationId xmlns:a16="http://schemas.microsoft.com/office/drawing/2014/main" id="{7DA97C5B-234D-6229-549C-F5A6DEC43C79}"/>
              </a:ext>
            </a:extLst>
          </p:cNvPr>
          <p:cNvSpPr/>
          <p:nvPr/>
        </p:nvSpPr>
        <p:spPr>
          <a:xfrm>
            <a:off x="10972800" y="3310842"/>
            <a:ext cx="720000" cy="504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232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FF0000"/>
                </a:solidFill>
                <a:cs typeface="Arial" panose="020B0604020202020204" pitchFamily="34" charset="0"/>
              </a:rPr>
              <a:t>50</a:t>
            </a:r>
          </a:p>
        </p:txBody>
      </p:sp>
      <p:sp>
        <p:nvSpPr>
          <p:cNvPr id="11" name="Rectangle: Rounded Corners 12">
            <a:extLst>
              <a:ext uri="{FF2B5EF4-FFF2-40B4-BE49-F238E27FC236}">
                <a16:creationId xmlns:a16="http://schemas.microsoft.com/office/drawing/2014/main" id="{2D235801-3C58-EDD3-F3FD-AFAFAC9C86F0}"/>
              </a:ext>
            </a:extLst>
          </p:cNvPr>
          <p:cNvSpPr/>
          <p:nvPr/>
        </p:nvSpPr>
        <p:spPr>
          <a:xfrm>
            <a:off x="10972800" y="3899463"/>
            <a:ext cx="720000" cy="504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232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FF0000"/>
                </a:solidFill>
                <a:cs typeface="Arial" panose="020B0604020202020204" pitchFamily="34" charset="0"/>
              </a:rPr>
              <a:t>240</a:t>
            </a:r>
          </a:p>
        </p:txBody>
      </p:sp>
      <p:sp>
        <p:nvSpPr>
          <p:cNvPr id="12" name="Rectangle: Rounded Corners 15">
            <a:extLst>
              <a:ext uri="{FF2B5EF4-FFF2-40B4-BE49-F238E27FC236}">
                <a16:creationId xmlns:a16="http://schemas.microsoft.com/office/drawing/2014/main" id="{E1400201-88C9-5261-F8C7-4604DA76E987}"/>
              </a:ext>
            </a:extLst>
          </p:cNvPr>
          <p:cNvSpPr/>
          <p:nvPr/>
        </p:nvSpPr>
        <p:spPr>
          <a:xfrm>
            <a:off x="10990055" y="4488084"/>
            <a:ext cx="720000" cy="504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232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FF0000"/>
                </a:solidFill>
                <a:cs typeface="Arial" panose="020B0604020202020204" pitchFamily="34" charset="0"/>
              </a:rPr>
              <a:t>250</a:t>
            </a:r>
          </a:p>
        </p:txBody>
      </p:sp>
    </p:spTree>
    <p:extLst>
      <p:ext uri="{BB962C8B-B14F-4D97-AF65-F5344CB8AC3E}">
        <p14:creationId xmlns:p14="http://schemas.microsoft.com/office/powerpoint/2010/main" val="300369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24" y="706698"/>
            <a:ext cx="5470871" cy="547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19800" y="2057400"/>
            <a:ext cx="4648200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8000" b="1" dirty="0" smtClean="0">
                <a:ln>
                  <a:solidFill>
                    <a:srgbClr val="7FB1F8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58865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DFD911C-5C2C-638B-2A58-0E8F060666F2}"/>
              </a:ext>
            </a:extLst>
          </p:cNvPr>
          <p:cNvSpPr txBox="1"/>
          <p:nvPr/>
        </p:nvSpPr>
        <p:spPr>
          <a:xfrm>
            <a:off x="381000" y="304800"/>
            <a:ext cx="330219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40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8DEB0"/>
                </a:solidFill>
                <a:latin typeface="SVN-Ziclets" panose="02000603000000000000" pitchFamily="2" charset="0"/>
              </a:rPr>
              <a:t>6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3297930-DD48-FA03-78E7-260C50D988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1" t="8038" r="5412" b="9170"/>
          <a:stretch/>
        </p:blipFill>
        <p:spPr>
          <a:xfrm>
            <a:off x="914400" y="838200"/>
            <a:ext cx="10883408" cy="487680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93574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99" y="1688"/>
            <a:ext cx="12186005" cy="68546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002" y="3986226"/>
            <a:ext cx="3609996" cy="28700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73916"/>
            <a:ext cx="6705600" cy="1920835"/>
          </a:xfrm>
          <a:prstGeom prst="rect">
            <a:avLst/>
          </a:prstGeom>
        </p:spPr>
      </p:pic>
      <p:pic>
        <p:nvPicPr>
          <p:cNvPr id="14" name="PA_MakeIt Last.mp3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831737" y="447"/>
            <a:ext cx="609380" cy="60938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DD54DD6-776F-05B5-7278-899FFB3CF9FE}"/>
              </a:ext>
            </a:extLst>
          </p:cNvPr>
          <p:cNvSpPr txBox="1"/>
          <p:nvPr/>
        </p:nvSpPr>
        <p:spPr>
          <a:xfrm>
            <a:off x="1485900" y="1880765"/>
            <a:ext cx="9220200" cy="2123658"/>
          </a:xfrm>
          <a:prstGeom prst="rect">
            <a:avLst/>
          </a:prstGeom>
          <a:solidFill>
            <a:srgbClr val="F7E6E8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vi-VN" sz="6600" b="1" spc="-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vi-VN" sz="6600" b="1" spc="-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RUNG CHUÔNG VÀNG</a:t>
            </a:r>
            <a:endParaRPr lang="en-US" sz="6600" b="1" spc="-1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52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22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223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DFD911C-5C2C-638B-2A58-0E8F060666F2}"/>
              </a:ext>
            </a:extLst>
          </p:cNvPr>
          <p:cNvSpPr txBox="1"/>
          <p:nvPr/>
        </p:nvSpPr>
        <p:spPr>
          <a:xfrm>
            <a:off x="381000" y="304800"/>
            <a:ext cx="330219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40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8DEB0"/>
                </a:solidFill>
                <a:latin typeface="SVN-Ziclets" panose="02000603000000000000" pitchFamily="2" charset="0"/>
              </a:rPr>
              <a:t>6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3297930-DD48-FA03-78E7-260C50D988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1" t="8038" r="5412" b="9170"/>
          <a:stretch/>
        </p:blipFill>
        <p:spPr>
          <a:xfrm>
            <a:off x="1107691" y="560911"/>
            <a:ext cx="10356604" cy="4392089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5" name="Google Shape;4341;p73"/>
          <p:cNvSpPr/>
          <p:nvPr/>
        </p:nvSpPr>
        <p:spPr>
          <a:xfrm>
            <a:off x="1295400" y="4981074"/>
            <a:ext cx="9829799" cy="141972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lvl="0" algn="ctr">
              <a:spcAft>
                <a:spcPts val="600"/>
              </a:spcAft>
            </a:pPr>
            <a:r>
              <a:rPr lang="vi-VN" sz="2400" dirty="0" smtClean="0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Làm </a:t>
            </a:r>
            <a:r>
              <a:rPr lang="vi-VN" sz="2400" dirty="0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tròn số </a:t>
            </a:r>
            <a:r>
              <a:rPr lang="vi-VN" sz="2400" b="1" dirty="0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9190</a:t>
            </a:r>
            <a:r>
              <a:rPr lang="vi-VN" sz="2400" dirty="0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 đến hàng nghìn, ta được số </a:t>
            </a:r>
            <a:r>
              <a:rPr lang="vi-VN" sz="2400" b="1" dirty="0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9000</a:t>
            </a:r>
            <a:r>
              <a:rPr lang="vi-VN" sz="2400" dirty="0" smtClean="0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  <a:endParaRPr lang="vi-VN" sz="2400" dirty="0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lvl="0" algn="ctr"/>
            <a:r>
              <a:rPr lang="vi-VN" sz="2400" dirty="0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Vậy đ</a:t>
            </a:r>
            <a:r>
              <a:rPr lang="en-US" sz="2400" dirty="0" smtClean="0">
                <a:solidFill>
                  <a:schemeClr val="accent5"/>
                </a:solidFill>
                <a:latin typeface="Quicksand"/>
                <a:ea typeface="Quicksand"/>
                <a:cs typeface="Quicksand"/>
              </a:rPr>
              <a:t>ể </a:t>
            </a:r>
            <a:r>
              <a:rPr lang="en-US" sz="2400" dirty="0">
                <a:solidFill>
                  <a:schemeClr val="accent5"/>
                </a:solidFill>
                <a:latin typeface="Quicksand"/>
                <a:ea typeface="Quicksand"/>
                <a:cs typeface="Quicksand"/>
              </a:rPr>
              <a:t>bay thẳng từ Thủ đô Hà Nội đến Thủ đô Pa-ri của nước Pháp, máy bay phải vượt qua quãng đường </a:t>
            </a:r>
            <a:r>
              <a:rPr lang="vi-VN" sz="2400" dirty="0" smtClean="0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dài </a:t>
            </a:r>
            <a:r>
              <a:rPr lang="vi-VN" sz="2400" dirty="0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khoảng 9000 km.</a:t>
            </a:r>
          </a:p>
        </p:txBody>
      </p:sp>
    </p:spTree>
    <p:extLst>
      <p:ext uri="{BB962C8B-B14F-4D97-AF65-F5344CB8AC3E}">
        <p14:creationId xmlns:p14="http://schemas.microsoft.com/office/powerpoint/2010/main" val="151761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5" name="Google Shape;4325;p73"/>
          <p:cNvGrpSpPr/>
          <p:nvPr/>
        </p:nvGrpSpPr>
        <p:grpSpPr>
          <a:xfrm>
            <a:off x="448192" y="4038600"/>
            <a:ext cx="7086600" cy="2573267"/>
            <a:chOff x="475522" y="424906"/>
            <a:chExt cx="7953377" cy="3987350"/>
          </a:xfrm>
        </p:grpSpPr>
        <p:sp>
          <p:nvSpPr>
            <p:cNvPr id="4326" name="Google Shape;4326;p73"/>
            <p:cNvSpPr/>
            <p:nvPr/>
          </p:nvSpPr>
          <p:spPr>
            <a:xfrm rot="960123" flipH="1">
              <a:off x="7753666" y="596671"/>
              <a:ext cx="519363" cy="511910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7" name="Google Shape;4327;p73"/>
            <p:cNvSpPr/>
            <p:nvPr/>
          </p:nvSpPr>
          <p:spPr>
            <a:xfrm rot="397272" flipH="1">
              <a:off x="8179909" y="1290757"/>
              <a:ext cx="236347" cy="23299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8" name="Google Shape;4328;p73"/>
            <p:cNvSpPr/>
            <p:nvPr/>
          </p:nvSpPr>
          <p:spPr>
            <a:xfrm rot="-397278">
              <a:off x="1327507" y="85135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9" name="Google Shape;4329;p73"/>
            <p:cNvSpPr/>
            <p:nvPr/>
          </p:nvSpPr>
          <p:spPr>
            <a:xfrm rot="-397343">
              <a:off x="975637" y="3106972"/>
              <a:ext cx="566626" cy="55855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30" name="Google Shape;4330;p73"/>
            <p:cNvSpPr/>
            <p:nvPr/>
          </p:nvSpPr>
          <p:spPr>
            <a:xfrm rot="10800000">
              <a:off x="7863053" y="254174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4331" name="Google Shape;4331;p73"/>
            <p:cNvSpPr/>
            <p:nvPr/>
          </p:nvSpPr>
          <p:spPr>
            <a:xfrm rot="10800000">
              <a:off x="6726928" y="3139556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4332" name="Google Shape;4332;p73"/>
            <p:cNvSpPr/>
            <p:nvPr/>
          </p:nvSpPr>
          <p:spPr>
            <a:xfrm rot="10800000">
              <a:off x="6837028" y="42490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4333" name="Google Shape;4333;p73"/>
            <p:cNvSpPr/>
            <p:nvPr/>
          </p:nvSpPr>
          <p:spPr>
            <a:xfrm rot="10800000">
              <a:off x="6271700" y="1538978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34" name="Google Shape;4334;p73"/>
            <p:cNvSpPr/>
            <p:nvPr/>
          </p:nvSpPr>
          <p:spPr>
            <a:xfrm>
              <a:off x="8108600" y="4192056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4335" name="Google Shape;4335;p73"/>
            <p:cNvSpPr/>
            <p:nvPr/>
          </p:nvSpPr>
          <p:spPr>
            <a:xfrm rot="10800000" flipH="1">
              <a:off x="1637572" y="2138068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4336" name="Google Shape;4336;p73"/>
            <p:cNvSpPr/>
            <p:nvPr/>
          </p:nvSpPr>
          <p:spPr>
            <a:xfrm rot="10800000" flipH="1">
              <a:off x="2628422" y="2828181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4337" name="Google Shape;4337;p73"/>
            <p:cNvSpPr/>
            <p:nvPr/>
          </p:nvSpPr>
          <p:spPr>
            <a:xfrm rot="10800000" flipH="1">
              <a:off x="2644547" y="53500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4338" name="Google Shape;4338;p73"/>
            <p:cNvSpPr/>
            <p:nvPr/>
          </p:nvSpPr>
          <p:spPr>
            <a:xfrm rot="10800000" flipH="1">
              <a:off x="3209875" y="1649078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39" name="Google Shape;4339;p73"/>
            <p:cNvSpPr/>
            <p:nvPr/>
          </p:nvSpPr>
          <p:spPr>
            <a:xfrm flipH="1">
              <a:off x="1372975" y="4302156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4340" name="Google Shape;4340;p73"/>
            <p:cNvSpPr/>
            <p:nvPr/>
          </p:nvSpPr>
          <p:spPr>
            <a:xfrm rot="10800000" flipH="1">
              <a:off x="475522" y="61724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</p:grpSp>
      <p:sp>
        <p:nvSpPr>
          <p:cNvPr id="4343" name="Google Shape;4343;p73">
            <a:hlinkClick r:id="" action="ppaction://hlinkshowjump?jump=nextslide"/>
          </p:cNvPr>
          <p:cNvSpPr/>
          <p:nvPr/>
        </p:nvSpPr>
        <p:spPr>
          <a:xfrm>
            <a:off x="10287000" y="2832390"/>
            <a:ext cx="203462" cy="358905"/>
          </a:xfrm>
          <a:custGeom>
            <a:avLst/>
            <a:gdLst/>
            <a:ahLst/>
            <a:cxnLst/>
            <a:rect l="l" t="t" r="r" b="b"/>
            <a:pathLst>
              <a:path w="157096" h="209178" extrusionOk="0">
                <a:moveTo>
                  <a:pt x="14054" y="0"/>
                </a:moveTo>
                <a:cubicBezTo>
                  <a:pt x="5385" y="0"/>
                  <a:pt x="0" y="6976"/>
                  <a:pt x="0" y="18659"/>
                </a:cubicBezTo>
                <a:lnTo>
                  <a:pt x="0" y="190552"/>
                </a:lnTo>
                <a:cubicBezTo>
                  <a:pt x="0" y="202202"/>
                  <a:pt x="5385" y="209178"/>
                  <a:pt x="14020" y="209178"/>
                </a:cubicBezTo>
                <a:cubicBezTo>
                  <a:pt x="18524" y="209178"/>
                  <a:pt x="23841" y="207213"/>
                  <a:pt x="29225" y="203556"/>
                </a:cubicBezTo>
                <a:lnTo>
                  <a:pt x="145480" y="124010"/>
                </a:lnTo>
                <a:cubicBezTo>
                  <a:pt x="152964" y="118862"/>
                  <a:pt x="157095" y="111988"/>
                  <a:pt x="157095" y="104572"/>
                </a:cubicBezTo>
                <a:cubicBezTo>
                  <a:pt x="157095" y="97189"/>
                  <a:pt x="152998" y="90281"/>
                  <a:pt x="145514" y="85168"/>
                </a:cubicBezTo>
                <a:lnTo>
                  <a:pt x="29327" y="5621"/>
                </a:lnTo>
                <a:cubicBezTo>
                  <a:pt x="23976" y="1930"/>
                  <a:pt x="18558" y="0"/>
                  <a:pt x="14054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4344" name="Google Shape;4344;p73">
            <a:hlinkClick r:id="" action="ppaction://hlinkshowjump?jump=previousslide"/>
          </p:cNvPr>
          <p:cNvSpPr/>
          <p:nvPr/>
        </p:nvSpPr>
        <p:spPr>
          <a:xfrm flipH="1">
            <a:off x="1834147" y="2893784"/>
            <a:ext cx="223253" cy="373886"/>
          </a:xfrm>
          <a:custGeom>
            <a:avLst/>
            <a:gdLst/>
            <a:ahLst/>
            <a:cxnLst/>
            <a:rect l="l" t="t" r="r" b="b"/>
            <a:pathLst>
              <a:path w="157096" h="209178" extrusionOk="0">
                <a:moveTo>
                  <a:pt x="14054" y="0"/>
                </a:moveTo>
                <a:cubicBezTo>
                  <a:pt x="5385" y="0"/>
                  <a:pt x="0" y="6976"/>
                  <a:pt x="0" y="18659"/>
                </a:cubicBezTo>
                <a:lnTo>
                  <a:pt x="0" y="190552"/>
                </a:lnTo>
                <a:cubicBezTo>
                  <a:pt x="0" y="202202"/>
                  <a:pt x="5385" y="209178"/>
                  <a:pt x="14020" y="209178"/>
                </a:cubicBezTo>
                <a:cubicBezTo>
                  <a:pt x="18524" y="209178"/>
                  <a:pt x="23841" y="207213"/>
                  <a:pt x="29225" y="203556"/>
                </a:cubicBezTo>
                <a:lnTo>
                  <a:pt x="145480" y="124010"/>
                </a:lnTo>
                <a:cubicBezTo>
                  <a:pt x="152964" y="118862"/>
                  <a:pt x="157095" y="111988"/>
                  <a:pt x="157095" y="104572"/>
                </a:cubicBezTo>
                <a:cubicBezTo>
                  <a:pt x="157095" y="97189"/>
                  <a:pt x="152998" y="90281"/>
                  <a:pt x="145514" y="85168"/>
                </a:cubicBezTo>
                <a:lnTo>
                  <a:pt x="29327" y="5621"/>
                </a:lnTo>
                <a:cubicBezTo>
                  <a:pt x="23976" y="1930"/>
                  <a:pt x="18558" y="0"/>
                  <a:pt x="14054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4345" name="Google Shape;4345;p73">
            <a:hlinkClick r:id="" action="ppaction://noaction"/>
          </p:cNvPr>
          <p:cNvSpPr/>
          <p:nvPr/>
        </p:nvSpPr>
        <p:spPr>
          <a:xfrm>
            <a:off x="11458703" y="293934"/>
            <a:ext cx="503653" cy="495007"/>
          </a:xfrm>
          <a:custGeom>
            <a:avLst/>
            <a:gdLst/>
            <a:ahLst/>
            <a:cxnLst/>
            <a:rect l="l" t="t" r="r" b="b"/>
            <a:pathLst>
              <a:path w="212811" h="209158" extrusionOk="0">
                <a:moveTo>
                  <a:pt x="106418" y="0"/>
                </a:moveTo>
                <a:cubicBezTo>
                  <a:pt x="101296" y="0"/>
                  <a:pt x="96394" y="2059"/>
                  <a:pt x="92840" y="5613"/>
                </a:cubicBezTo>
                <a:lnTo>
                  <a:pt x="7550" y="90903"/>
                </a:lnTo>
                <a:cubicBezTo>
                  <a:pt x="7452" y="90903"/>
                  <a:pt x="7452" y="91001"/>
                  <a:pt x="7452" y="91001"/>
                </a:cubicBezTo>
                <a:cubicBezTo>
                  <a:pt x="1" y="98550"/>
                  <a:pt x="1" y="110706"/>
                  <a:pt x="7452" y="118157"/>
                </a:cubicBezTo>
                <a:cubicBezTo>
                  <a:pt x="10932" y="121637"/>
                  <a:pt x="15417" y="123573"/>
                  <a:pt x="20221" y="123769"/>
                </a:cubicBezTo>
                <a:cubicBezTo>
                  <a:pt x="20417" y="123769"/>
                  <a:pt x="20637" y="123867"/>
                  <a:pt x="20833" y="123867"/>
                </a:cubicBezTo>
                <a:lnTo>
                  <a:pt x="24216" y="123867"/>
                </a:lnTo>
                <a:lnTo>
                  <a:pt x="24216" y="186585"/>
                </a:lnTo>
                <a:cubicBezTo>
                  <a:pt x="24216" y="199036"/>
                  <a:pt x="34313" y="209158"/>
                  <a:pt x="46764" y="209158"/>
                </a:cubicBezTo>
                <a:lnTo>
                  <a:pt x="80169" y="209158"/>
                </a:lnTo>
                <a:cubicBezTo>
                  <a:pt x="83527" y="209158"/>
                  <a:pt x="86296" y="206388"/>
                  <a:pt x="86296" y="203031"/>
                </a:cubicBezTo>
                <a:lnTo>
                  <a:pt x="86296" y="153793"/>
                </a:lnTo>
                <a:cubicBezTo>
                  <a:pt x="86296" y="148082"/>
                  <a:pt x="90879" y="143474"/>
                  <a:pt x="96614" y="143474"/>
                </a:cubicBezTo>
                <a:lnTo>
                  <a:pt x="116221" y="143474"/>
                </a:lnTo>
                <a:cubicBezTo>
                  <a:pt x="121932" y="143474"/>
                  <a:pt x="126540" y="148082"/>
                  <a:pt x="126540" y="153793"/>
                </a:cubicBezTo>
                <a:lnTo>
                  <a:pt x="126540" y="203031"/>
                </a:lnTo>
                <a:cubicBezTo>
                  <a:pt x="126540" y="206388"/>
                  <a:pt x="129285" y="209158"/>
                  <a:pt x="132667" y="209158"/>
                </a:cubicBezTo>
                <a:lnTo>
                  <a:pt x="166048" y="209158"/>
                </a:lnTo>
                <a:cubicBezTo>
                  <a:pt x="178498" y="209158"/>
                  <a:pt x="188522" y="199036"/>
                  <a:pt x="188522" y="186585"/>
                </a:cubicBezTo>
                <a:lnTo>
                  <a:pt x="188522" y="123867"/>
                </a:lnTo>
                <a:lnTo>
                  <a:pt x="191684" y="123867"/>
                </a:lnTo>
                <a:cubicBezTo>
                  <a:pt x="196880" y="123867"/>
                  <a:pt x="201684" y="121833"/>
                  <a:pt x="205360" y="118157"/>
                </a:cubicBezTo>
                <a:cubicBezTo>
                  <a:pt x="212811" y="110706"/>
                  <a:pt x="212811" y="98452"/>
                  <a:pt x="205360" y="91001"/>
                </a:cubicBezTo>
                <a:lnTo>
                  <a:pt x="119996" y="5613"/>
                </a:lnTo>
                <a:cubicBezTo>
                  <a:pt x="116418" y="2059"/>
                  <a:pt x="111516" y="0"/>
                  <a:pt x="10641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  <p:grpSp>
        <p:nvGrpSpPr>
          <p:cNvPr id="25" name="Google Shape;4325;p73"/>
          <p:cNvGrpSpPr/>
          <p:nvPr/>
        </p:nvGrpSpPr>
        <p:grpSpPr>
          <a:xfrm>
            <a:off x="1345940" y="552307"/>
            <a:ext cx="5188876" cy="1696330"/>
            <a:chOff x="475522" y="424906"/>
            <a:chExt cx="7953377" cy="3987350"/>
          </a:xfrm>
        </p:grpSpPr>
        <p:sp>
          <p:nvSpPr>
            <p:cNvPr id="26" name="Google Shape;4326;p73"/>
            <p:cNvSpPr/>
            <p:nvPr/>
          </p:nvSpPr>
          <p:spPr>
            <a:xfrm rot="960123" flipH="1">
              <a:off x="7753666" y="596671"/>
              <a:ext cx="519363" cy="511910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4327;p73"/>
            <p:cNvSpPr/>
            <p:nvPr/>
          </p:nvSpPr>
          <p:spPr>
            <a:xfrm rot="397272" flipH="1">
              <a:off x="8179909" y="1290757"/>
              <a:ext cx="236347" cy="23299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4328;p73"/>
            <p:cNvSpPr/>
            <p:nvPr/>
          </p:nvSpPr>
          <p:spPr>
            <a:xfrm rot="-397278">
              <a:off x="1327507" y="85135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4329;p73"/>
            <p:cNvSpPr/>
            <p:nvPr/>
          </p:nvSpPr>
          <p:spPr>
            <a:xfrm rot="-397343">
              <a:off x="975637" y="3106972"/>
              <a:ext cx="566626" cy="55855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4330;p73"/>
            <p:cNvSpPr/>
            <p:nvPr/>
          </p:nvSpPr>
          <p:spPr>
            <a:xfrm rot="10800000">
              <a:off x="7863053" y="254174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31" name="Google Shape;4331;p73"/>
            <p:cNvSpPr/>
            <p:nvPr/>
          </p:nvSpPr>
          <p:spPr>
            <a:xfrm rot="10800000">
              <a:off x="6726928" y="3139556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32" name="Google Shape;4332;p73"/>
            <p:cNvSpPr/>
            <p:nvPr/>
          </p:nvSpPr>
          <p:spPr>
            <a:xfrm rot="10800000">
              <a:off x="6837028" y="42490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33" name="Google Shape;4333;p73"/>
            <p:cNvSpPr/>
            <p:nvPr/>
          </p:nvSpPr>
          <p:spPr>
            <a:xfrm rot="10800000">
              <a:off x="6271700" y="1538978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4334;p73"/>
            <p:cNvSpPr/>
            <p:nvPr/>
          </p:nvSpPr>
          <p:spPr>
            <a:xfrm>
              <a:off x="8108600" y="4192056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35" name="Google Shape;4335;p73"/>
            <p:cNvSpPr/>
            <p:nvPr/>
          </p:nvSpPr>
          <p:spPr>
            <a:xfrm rot="10800000" flipH="1">
              <a:off x="1637572" y="2138068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36" name="Google Shape;4336;p73"/>
            <p:cNvSpPr/>
            <p:nvPr/>
          </p:nvSpPr>
          <p:spPr>
            <a:xfrm rot="10800000" flipH="1">
              <a:off x="2628422" y="2828181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37" name="Google Shape;4337;p73"/>
            <p:cNvSpPr/>
            <p:nvPr/>
          </p:nvSpPr>
          <p:spPr>
            <a:xfrm rot="10800000" flipH="1">
              <a:off x="2644547" y="53500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38" name="Google Shape;4338;p73"/>
            <p:cNvSpPr/>
            <p:nvPr/>
          </p:nvSpPr>
          <p:spPr>
            <a:xfrm rot="10800000" flipH="1">
              <a:off x="3209875" y="1649078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4339;p73"/>
            <p:cNvSpPr/>
            <p:nvPr/>
          </p:nvSpPr>
          <p:spPr>
            <a:xfrm flipH="1">
              <a:off x="1372975" y="4302156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40" name="Google Shape;4340;p73"/>
            <p:cNvSpPr/>
            <p:nvPr/>
          </p:nvSpPr>
          <p:spPr>
            <a:xfrm rot="10800000" flipH="1">
              <a:off x="475522" y="61724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</p:grpSp>
      <p:grpSp>
        <p:nvGrpSpPr>
          <p:cNvPr id="41" name="Google Shape;4325;p73"/>
          <p:cNvGrpSpPr/>
          <p:nvPr/>
        </p:nvGrpSpPr>
        <p:grpSpPr>
          <a:xfrm>
            <a:off x="108282" y="181860"/>
            <a:ext cx="5059325" cy="1422086"/>
            <a:chOff x="475522" y="424906"/>
            <a:chExt cx="7953377" cy="3987350"/>
          </a:xfrm>
        </p:grpSpPr>
        <p:sp>
          <p:nvSpPr>
            <p:cNvPr id="42" name="Google Shape;4326;p73"/>
            <p:cNvSpPr/>
            <p:nvPr/>
          </p:nvSpPr>
          <p:spPr>
            <a:xfrm rot="960123" flipH="1">
              <a:off x="7753666" y="596671"/>
              <a:ext cx="519363" cy="511910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4327;p73"/>
            <p:cNvSpPr/>
            <p:nvPr/>
          </p:nvSpPr>
          <p:spPr>
            <a:xfrm rot="397272" flipH="1">
              <a:off x="8179909" y="1290757"/>
              <a:ext cx="236347" cy="23299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4328;p73"/>
            <p:cNvSpPr/>
            <p:nvPr/>
          </p:nvSpPr>
          <p:spPr>
            <a:xfrm rot="-397278">
              <a:off x="1327507" y="85135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4329;p73"/>
            <p:cNvSpPr/>
            <p:nvPr/>
          </p:nvSpPr>
          <p:spPr>
            <a:xfrm rot="-397343">
              <a:off x="975637" y="3106972"/>
              <a:ext cx="566626" cy="55855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4330;p73"/>
            <p:cNvSpPr/>
            <p:nvPr/>
          </p:nvSpPr>
          <p:spPr>
            <a:xfrm rot="10800000">
              <a:off x="7863053" y="254174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47" name="Google Shape;4331;p73"/>
            <p:cNvSpPr/>
            <p:nvPr/>
          </p:nvSpPr>
          <p:spPr>
            <a:xfrm rot="10800000">
              <a:off x="6726928" y="3139556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48" name="Google Shape;4332;p73"/>
            <p:cNvSpPr/>
            <p:nvPr/>
          </p:nvSpPr>
          <p:spPr>
            <a:xfrm rot="10800000">
              <a:off x="6837028" y="42490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49" name="Google Shape;4333;p73"/>
            <p:cNvSpPr/>
            <p:nvPr/>
          </p:nvSpPr>
          <p:spPr>
            <a:xfrm rot="10800000">
              <a:off x="6271700" y="1538978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4334;p73"/>
            <p:cNvSpPr/>
            <p:nvPr/>
          </p:nvSpPr>
          <p:spPr>
            <a:xfrm>
              <a:off x="8108600" y="4192056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51" name="Google Shape;4335;p73"/>
            <p:cNvSpPr/>
            <p:nvPr/>
          </p:nvSpPr>
          <p:spPr>
            <a:xfrm rot="10800000" flipH="1">
              <a:off x="1637572" y="2138068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52" name="Google Shape;4336;p73"/>
            <p:cNvSpPr/>
            <p:nvPr/>
          </p:nvSpPr>
          <p:spPr>
            <a:xfrm rot="10800000" flipH="1">
              <a:off x="2628422" y="2828181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53" name="Google Shape;4337;p73"/>
            <p:cNvSpPr/>
            <p:nvPr/>
          </p:nvSpPr>
          <p:spPr>
            <a:xfrm rot="10800000" flipH="1">
              <a:off x="2644547" y="53500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54" name="Google Shape;4338;p73"/>
            <p:cNvSpPr/>
            <p:nvPr/>
          </p:nvSpPr>
          <p:spPr>
            <a:xfrm rot="10800000" flipH="1">
              <a:off x="3209875" y="1649078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4339;p73"/>
            <p:cNvSpPr/>
            <p:nvPr/>
          </p:nvSpPr>
          <p:spPr>
            <a:xfrm flipH="1">
              <a:off x="1372975" y="4302156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56" name="Google Shape;4340;p73"/>
            <p:cNvSpPr/>
            <p:nvPr/>
          </p:nvSpPr>
          <p:spPr>
            <a:xfrm rot="10800000" flipH="1">
              <a:off x="475522" y="61724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</p:grpSp>
      <p:grpSp>
        <p:nvGrpSpPr>
          <p:cNvPr id="57" name="Google Shape;4325;p73"/>
          <p:cNvGrpSpPr/>
          <p:nvPr/>
        </p:nvGrpSpPr>
        <p:grpSpPr>
          <a:xfrm rot="11616942">
            <a:off x="2518667" y="1854623"/>
            <a:ext cx="7086600" cy="2573267"/>
            <a:chOff x="475522" y="424906"/>
            <a:chExt cx="7953377" cy="3987350"/>
          </a:xfrm>
        </p:grpSpPr>
        <p:sp>
          <p:nvSpPr>
            <p:cNvPr id="58" name="Google Shape;4326;p73"/>
            <p:cNvSpPr/>
            <p:nvPr/>
          </p:nvSpPr>
          <p:spPr>
            <a:xfrm rot="960123" flipH="1">
              <a:off x="7753666" y="596671"/>
              <a:ext cx="519363" cy="511910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4327;p73"/>
            <p:cNvSpPr/>
            <p:nvPr/>
          </p:nvSpPr>
          <p:spPr>
            <a:xfrm rot="397272" flipH="1">
              <a:off x="8179909" y="1290757"/>
              <a:ext cx="236347" cy="23299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4328;p73"/>
            <p:cNvSpPr/>
            <p:nvPr/>
          </p:nvSpPr>
          <p:spPr>
            <a:xfrm rot="-397278">
              <a:off x="1327507" y="85135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4329;p73"/>
            <p:cNvSpPr/>
            <p:nvPr/>
          </p:nvSpPr>
          <p:spPr>
            <a:xfrm rot="-397343">
              <a:off x="975637" y="3106972"/>
              <a:ext cx="566626" cy="55855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4330;p73"/>
            <p:cNvSpPr/>
            <p:nvPr/>
          </p:nvSpPr>
          <p:spPr>
            <a:xfrm rot="10800000">
              <a:off x="7863053" y="254174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63" name="Google Shape;4331;p73"/>
            <p:cNvSpPr/>
            <p:nvPr/>
          </p:nvSpPr>
          <p:spPr>
            <a:xfrm rot="10800000">
              <a:off x="6726928" y="3139556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64" name="Google Shape;4332;p73"/>
            <p:cNvSpPr/>
            <p:nvPr/>
          </p:nvSpPr>
          <p:spPr>
            <a:xfrm rot="10800000">
              <a:off x="6837028" y="42490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65" name="Google Shape;4333;p73"/>
            <p:cNvSpPr/>
            <p:nvPr/>
          </p:nvSpPr>
          <p:spPr>
            <a:xfrm rot="10800000">
              <a:off x="6271700" y="1538978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4334;p73"/>
            <p:cNvSpPr/>
            <p:nvPr/>
          </p:nvSpPr>
          <p:spPr>
            <a:xfrm>
              <a:off x="8108600" y="4192056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67" name="Google Shape;4335;p73"/>
            <p:cNvSpPr/>
            <p:nvPr/>
          </p:nvSpPr>
          <p:spPr>
            <a:xfrm rot="10800000" flipH="1">
              <a:off x="1637572" y="2138068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68" name="Google Shape;4336;p73"/>
            <p:cNvSpPr/>
            <p:nvPr/>
          </p:nvSpPr>
          <p:spPr>
            <a:xfrm rot="10800000" flipH="1">
              <a:off x="2628422" y="2828181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69" name="Google Shape;4337;p73"/>
            <p:cNvSpPr/>
            <p:nvPr/>
          </p:nvSpPr>
          <p:spPr>
            <a:xfrm rot="10800000" flipH="1">
              <a:off x="2644547" y="53500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70" name="Google Shape;4338;p73"/>
            <p:cNvSpPr/>
            <p:nvPr/>
          </p:nvSpPr>
          <p:spPr>
            <a:xfrm rot="10800000" flipH="1">
              <a:off x="3209875" y="1649078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4339;p73"/>
            <p:cNvSpPr/>
            <p:nvPr/>
          </p:nvSpPr>
          <p:spPr>
            <a:xfrm flipH="1">
              <a:off x="1372975" y="4302156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72" name="Google Shape;4340;p73"/>
            <p:cNvSpPr/>
            <p:nvPr/>
          </p:nvSpPr>
          <p:spPr>
            <a:xfrm rot="10800000" flipH="1">
              <a:off x="475522" y="61724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</p:grpSp>
      <p:grpSp>
        <p:nvGrpSpPr>
          <p:cNvPr id="73" name="Google Shape;4325;p73"/>
          <p:cNvGrpSpPr/>
          <p:nvPr/>
        </p:nvGrpSpPr>
        <p:grpSpPr>
          <a:xfrm>
            <a:off x="6594855" y="845334"/>
            <a:ext cx="5059325" cy="1422086"/>
            <a:chOff x="475522" y="424906"/>
            <a:chExt cx="7953377" cy="3987350"/>
          </a:xfrm>
        </p:grpSpPr>
        <p:sp>
          <p:nvSpPr>
            <p:cNvPr id="74" name="Google Shape;4326;p73"/>
            <p:cNvSpPr/>
            <p:nvPr/>
          </p:nvSpPr>
          <p:spPr>
            <a:xfrm rot="960123" flipH="1">
              <a:off x="7753666" y="596671"/>
              <a:ext cx="519363" cy="511910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4327;p73"/>
            <p:cNvSpPr/>
            <p:nvPr/>
          </p:nvSpPr>
          <p:spPr>
            <a:xfrm rot="397272" flipH="1">
              <a:off x="8179909" y="1290757"/>
              <a:ext cx="236347" cy="23299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4328;p73"/>
            <p:cNvSpPr/>
            <p:nvPr/>
          </p:nvSpPr>
          <p:spPr>
            <a:xfrm rot="-397278">
              <a:off x="1327507" y="85135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4329;p73"/>
            <p:cNvSpPr/>
            <p:nvPr/>
          </p:nvSpPr>
          <p:spPr>
            <a:xfrm rot="-397343">
              <a:off x="975637" y="3106972"/>
              <a:ext cx="566626" cy="55855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4330;p73"/>
            <p:cNvSpPr/>
            <p:nvPr/>
          </p:nvSpPr>
          <p:spPr>
            <a:xfrm rot="10800000">
              <a:off x="7863053" y="254174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79" name="Google Shape;4331;p73"/>
            <p:cNvSpPr/>
            <p:nvPr/>
          </p:nvSpPr>
          <p:spPr>
            <a:xfrm rot="10800000">
              <a:off x="6726928" y="3139556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80" name="Google Shape;4332;p73"/>
            <p:cNvSpPr/>
            <p:nvPr/>
          </p:nvSpPr>
          <p:spPr>
            <a:xfrm rot="10800000">
              <a:off x="6837028" y="42490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81" name="Google Shape;4333;p73"/>
            <p:cNvSpPr/>
            <p:nvPr/>
          </p:nvSpPr>
          <p:spPr>
            <a:xfrm rot="10800000">
              <a:off x="6271700" y="1538978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4334;p73"/>
            <p:cNvSpPr/>
            <p:nvPr/>
          </p:nvSpPr>
          <p:spPr>
            <a:xfrm>
              <a:off x="8108600" y="4192056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83" name="Google Shape;4335;p73"/>
            <p:cNvSpPr/>
            <p:nvPr/>
          </p:nvSpPr>
          <p:spPr>
            <a:xfrm rot="10800000" flipH="1">
              <a:off x="1637572" y="2138068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84" name="Google Shape;4336;p73"/>
            <p:cNvSpPr/>
            <p:nvPr/>
          </p:nvSpPr>
          <p:spPr>
            <a:xfrm rot="10800000" flipH="1">
              <a:off x="2628422" y="2828181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85" name="Google Shape;4337;p73"/>
            <p:cNvSpPr/>
            <p:nvPr/>
          </p:nvSpPr>
          <p:spPr>
            <a:xfrm rot="10800000" flipH="1">
              <a:off x="2644547" y="53500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86" name="Google Shape;4338;p73"/>
            <p:cNvSpPr/>
            <p:nvPr/>
          </p:nvSpPr>
          <p:spPr>
            <a:xfrm rot="10800000" flipH="1">
              <a:off x="3209875" y="1649078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4339;p73"/>
            <p:cNvSpPr/>
            <p:nvPr/>
          </p:nvSpPr>
          <p:spPr>
            <a:xfrm flipH="1">
              <a:off x="1372975" y="4302156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88" name="Google Shape;4340;p73"/>
            <p:cNvSpPr/>
            <p:nvPr/>
          </p:nvSpPr>
          <p:spPr>
            <a:xfrm rot="10800000" flipH="1">
              <a:off x="475522" y="61724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</p:grpSp>
      <p:grpSp>
        <p:nvGrpSpPr>
          <p:cNvPr id="89" name="Google Shape;4325;p73"/>
          <p:cNvGrpSpPr/>
          <p:nvPr/>
        </p:nvGrpSpPr>
        <p:grpSpPr>
          <a:xfrm>
            <a:off x="6829875" y="5289484"/>
            <a:ext cx="5059325" cy="1422086"/>
            <a:chOff x="475522" y="424906"/>
            <a:chExt cx="7953377" cy="3987350"/>
          </a:xfrm>
        </p:grpSpPr>
        <p:sp>
          <p:nvSpPr>
            <p:cNvPr id="90" name="Google Shape;4326;p73"/>
            <p:cNvSpPr/>
            <p:nvPr/>
          </p:nvSpPr>
          <p:spPr>
            <a:xfrm rot="960123" flipH="1">
              <a:off x="7753666" y="596671"/>
              <a:ext cx="519363" cy="511910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4327;p73"/>
            <p:cNvSpPr/>
            <p:nvPr/>
          </p:nvSpPr>
          <p:spPr>
            <a:xfrm rot="397272" flipH="1">
              <a:off x="8179909" y="1290757"/>
              <a:ext cx="236347" cy="23299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4328;p73"/>
            <p:cNvSpPr/>
            <p:nvPr/>
          </p:nvSpPr>
          <p:spPr>
            <a:xfrm rot="-397278">
              <a:off x="1327507" y="85135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4329;p73"/>
            <p:cNvSpPr/>
            <p:nvPr/>
          </p:nvSpPr>
          <p:spPr>
            <a:xfrm rot="-397343">
              <a:off x="975637" y="3106972"/>
              <a:ext cx="566626" cy="55855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4330;p73"/>
            <p:cNvSpPr/>
            <p:nvPr/>
          </p:nvSpPr>
          <p:spPr>
            <a:xfrm rot="10800000">
              <a:off x="7863053" y="254174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95" name="Google Shape;4331;p73"/>
            <p:cNvSpPr/>
            <p:nvPr/>
          </p:nvSpPr>
          <p:spPr>
            <a:xfrm rot="10800000">
              <a:off x="6726928" y="3139556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96" name="Google Shape;4332;p73"/>
            <p:cNvSpPr/>
            <p:nvPr/>
          </p:nvSpPr>
          <p:spPr>
            <a:xfrm rot="10800000">
              <a:off x="6837028" y="42490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97" name="Google Shape;4333;p73"/>
            <p:cNvSpPr/>
            <p:nvPr/>
          </p:nvSpPr>
          <p:spPr>
            <a:xfrm rot="10800000">
              <a:off x="6271700" y="1538978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4334;p73"/>
            <p:cNvSpPr/>
            <p:nvPr/>
          </p:nvSpPr>
          <p:spPr>
            <a:xfrm>
              <a:off x="8108600" y="4192056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99" name="Google Shape;4335;p73"/>
            <p:cNvSpPr/>
            <p:nvPr/>
          </p:nvSpPr>
          <p:spPr>
            <a:xfrm rot="10800000" flipH="1">
              <a:off x="1637572" y="2138068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100" name="Google Shape;4336;p73"/>
            <p:cNvSpPr/>
            <p:nvPr/>
          </p:nvSpPr>
          <p:spPr>
            <a:xfrm rot="10800000" flipH="1">
              <a:off x="2628422" y="2828181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101" name="Google Shape;4337;p73"/>
            <p:cNvSpPr/>
            <p:nvPr/>
          </p:nvSpPr>
          <p:spPr>
            <a:xfrm rot="10800000" flipH="1">
              <a:off x="2644547" y="53500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102" name="Google Shape;4338;p73"/>
            <p:cNvSpPr/>
            <p:nvPr/>
          </p:nvSpPr>
          <p:spPr>
            <a:xfrm rot="10800000" flipH="1">
              <a:off x="3209875" y="1649078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4339;p73"/>
            <p:cNvSpPr/>
            <p:nvPr/>
          </p:nvSpPr>
          <p:spPr>
            <a:xfrm flipH="1">
              <a:off x="1372975" y="4302156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104" name="Google Shape;4340;p73"/>
            <p:cNvSpPr/>
            <p:nvPr/>
          </p:nvSpPr>
          <p:spPr>
            <a:xfrm rot="10800000" flipH="1">
              <a:off x="475522" y="61724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</p:grpSp>
      <p:grpSp>
        <p:nvGrpSpPr>
          <p:cNvPr id="105" name="Google Shape;4325;p73"/>
          <p:cNvGrpSpPr/>
          <p:nvPr/>
        </p:nvGrpSpPr>
        <p:grpSpPr>
          <a:xfrm>
            <a:off x="1887626" y="5238684"/>
            <a:ext cx="5059325" cy="1422086"/>
            <a:chOff x="475522" y="424906"/>
            <a:chExt cx="7953377" cy="3987350"/>
          </a:xfrm>
        </p:grpSpPr>
        <p:sp>
          <p:nvSpPr>
            <p:cNvPr id="106" name="Google Shape;4326;p73"/>
            <p:cNvSpPr/>
            <p:nvPr/>
          </p:nvSpPr>
          <p:spPr>
            <a:xfrm rot="960123" flipH="1">
              <a:off x="7753666" y="596671"/>
              <a:ext cx="519363" cy="511910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4327;p73"/>
            <p:cNvSpPr/>
            <p:nvPr/>
          </p:nvSpPr>
          <p:spPr>
            <a:xfrm rot="397272" flipH="1">
              <a:off x="8179909" y="1290757"/>
              <a:ext cx="236347" cy="23299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4328;p73"/>
            <p:cNvSpPr/>
            <p:nvPr/>
          </p:nvSpPr>
          <p:spPr>
            <a:xfrm rot="-397278">
              <a:off x="1327507" y="85135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4329;p73"/>
            <p:cNvSpPr/>
            <p:nvPr/>
          </p:nvSpPr>
          <p:spPr>
            <a:xfrm rot="-397343">
              <a:off x="975637" y="3106972"/>
              <a:ext cx="566626" cy="55855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4330;p73"/>
            <p:cNvSpPr/>
            <p:nvPr/>
          </p:nvSpPr>
          <p:spPr>
            <a:xfrm rot="10800000">
              <a:off x="7863053" y="254174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111" name="Google Shape;4331;p73"/>
            <p:cNvSpPr/>
            <p:nvPr/>
          </p:nvSpPr>
          <p:spPr>
            <a:xfrm rot="10800000">
              <a:off x="6726928" y="3139556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112" name="Google Shape;4332;p73"/>
            <p:cNvSpPr/>
            <p:nvPr/>
          </p:nvSpPr>
          <p:spPr>
            <a:xfrm rot="10800000">
              <a:off x="6837028" y="42490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113" name="Google Shape;4333;p73"/>
            <p:cNvSpPr/>
            <p:nvPr/>
          </p:nvSpPr>
          <p:spPr>
            <a:xfrm rot="10800000">
              <a:off x="6271700" y="1538978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4334;p73"/>
            <p:cNvSpPr/>
            <p:nvPr/>
          </p:nvSpPr>
          <p:spPr>
            <a:xfrm>
              <a:off x="8108600" y="4192056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115" name="Google Shape;4335;p73"/>
            <p:cNvSpPr/>
            <p:nvPr/>
          </p:nvSpPr>
          <p:spPr>
            <a:xfrm rot="10800000" flipH="1">
              <a:off x="1637572" y="2138068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116" name="Google Shape;4336;p73"/>
            <p:cNvSpPr/>
            <p:nvPr/>
          </p:nvSpPr>
          <p:spPr>
            <a:xfrm rot="10800000" flipH="1">
              <a:off x="2628422" y="2828181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117" name="Google Shape;4337;p73"/>
            <p:cNvSpPr/>
            <p:nvPr/>
          </p:nvSpPr>
          <p:spPr>
            <a:xfrm rot="10800000" flipH="1">
              <a:off x="2644547" y="53500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118" name="Google Shape;4338;p73"/>
            <p:cNvSpPr/>
            <p:nvPr/>
          </p:nvSpPr>
          <p:spPr>
            <a:xfrm rot="10800000" flipH="1">
              <a:off x="3209875" y="1649078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4339;p73"/>
            <p:cNvSpPr/>
            <p:nvPr/>
          </p:nvSpPr>
          <p:spPr>
            <a:xfrm flipH="1">
              <a:off x="1372975" y="4302156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120" name="Google Shape;4340;p73"/>
            <p:cNvSpPr/>
            <p:nvPr/>
          </p:nvSpPr>
          <p:spPr>
            <a:xfrm rot="10800000" flipH="1">
              <a:off x="475522" y="61724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</p:grpSp>
      <p:grpSp>
        <p:nvGrpSpPr>
          <p:cNvPr id="121" name="Google Shape;4325;p73"/>
          <p:cNvGrpSpPr/>
          <p:nvPr/>
        </p:nvGrpSpPr>
        <p:grpSpPr>
          <a:xfrm>
            <a:off x="3953467" y="2796106"/>
            <a:ext cx="2143065" cy="1314056"/>
            <a:chOff x="475522" y="424906"/>
            <a:chExt cx="7953377" cy="3987350"/>
          </a:xfrm>
        </p:grpSpPr>
        <p:sp>
          <p:nvSpPr>
            <p:cNvPr id="122" name="Google Shape;4326;p73"/>
            <p:cNvSpPr/>
            <p:nvPr/>
          </p:nvSpPr>
          <p:spPr>
            <a:xfrm rot="960123" flipH="1">
              <a:off x="7753666" y="596671"/>
              <a:ext cx="519363" cy="511910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4327;p73"/>
            <p:cNvSpPr/>
            <p:nvPr/>
          </p:nvSpPr>
          <p:spPr>
            <a:xfrm rot="397272" flipH="1">
              <a:off x="8179909" y="1290757"/>
              <a:ext cx="236347" cy="23299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4328;p73"/>
            <p:cNvSpPr/>
            <p:nvPr/>
          </p:nvSpPr>
          <p:spPr>
            <a:xfrm rot="-397278">
              <a:off x="1327507" y="85135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4329;p73"/>
            <p:cNvSpPr/>
            <p:nvPr/>
          </p:nvSpPr>
          <p:spPr>
            <a:xfrm rot="-397343">
              <a:off x="975637" y="3106972"/>
              <a:ext cx="566626" cy="55855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4330;p73"/>
            <p:cNvSpPr/>
            <p:nvPr/>
          </p:nvSpPr>
          <p:spPr>
            <a:xfrm rot="10800000">
              <a:off x="7863053" y="254174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127" name="Google Shape;4331;p73"/>
            <p:cNvSpPr/>
            <p:nvPr/>
          </p:nvSpPr>
          <p:spPr>
            <a:xfrm rot="10800000">
              <a:off x="6726928" y="3139556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128" name="Google Shape;4332;p73"/>
            <p:cNvSpPr/>
            <p:nvPr/>
          </p:nvSpPr>
          <p:spPr>
            <a:xfrm rot="10800000">
              <a:off x="6837028" y="42490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129" name="Google Shape;4333;p73"/>
            <p:cNvSpPr/>
            <p:nvPr/>
          </p:nvSpPr>
          <p:spPr>
            <a:xfrm rot="10800000">
              <a:off x="6271700" y="1538978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4334;p73"/>
            <p:cNvSpPr/>
            <p:nvPr/>
          </p:nvSpPr>
          <p:spPr>
            <a:xfrm>
              <a:off x="8108600" y="4192056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131" name="Google Shape;4335;p73"/>
            <p:cNvSpPr/>
            <p:nvPr/>
          </p:nvSpPr>
          <p:spPr>
            <a:xfrm rot="10800000" flipH="1">
              <a:off x="1637572" y="2138068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132" name="Google Shape;4336;p73"/>
            <p:cNvSpPr/>
            <p:nvPr/>
          </p:nvSpPr>
          <p:spPr>
            <a:xfrm rot="10800000" flipH="1">
              <a:off x="2628422" y="2828181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133" name="Google Shape;4337;p73"/>
            <p:cNvSpPr/>
            <p:nvPr/>
          </p:nvSpPr>
          <p:spPr>
            <a:xfrm rot="10800000" flipH="1">
              <a:off x="2644547" y="53500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134" name="Google Shape;4338;p73"/>
            <p:cNvSpPr/>
            <p:nvPr/>
          </p:nvSpPr>
          <p:spPr>
            <a:xfrm rot="10800000" flipH="1">
              <a:off x="3209875" y="1649078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4339;p73"/>
            <p:cNvSpPr/>
            <p:nvPr/>
          </p:nvSpPr>
          <p:spPr>
            <a:xfrm flipH="1">
              <a:off x="1372975" y="4302156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136" name="Google Shape;4340;p73"/>
            <p:cNvSpPr/>
            <p:nvPr/>
          </p:nvSpPr>
          <p:spPr>
            <a:xfrm rot="10800000" flipH="1">
              <a:off x="475522" y="61724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</p:grpSp>
      <p:grpSp>
        <p:nvGrpSpPr>
          <p:cNvPr id="137" name="Google Shape;4325;p73"/>
          <p:cNvGrpSpPr/>
          <p:nvPr/>
        </p:nvGrpSpPr>
        <p:grpSpPr>
          <a:xfrm>
            <a:off x="304900" y="2228629"/>
            <a:ext cx="4228673" cy="1013988"/>
            <a:chOff x="475522" y="424906"/>
            <a:chExt cx="7953377" cy="3987350"/>
          </a:xfrm>
        </p:grpSpPr>
        <p:sp>
          <p:nvSpPr>
            <p:cNvPr id="138" name="Google Shape;4326;p73"/>
            <p:cNvSpPr/>
            <p:nvPr/>
          </p:nvSpPr>
          <p:spPr>
            <a:xfrm rot="960123" flipH="1">
              <a:off x="7753666" y="596671"/>
              <a:ext cx="519363" cy="511910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4327;p73"/>
            <p:cNvSpPr/>
            <p:nvPr/>
          </p:nvSpPr>
          <p:spPr>
            <a:xfrm rot="397272" flipH="1">
              <a:off x="8179909" y="1290757"/>
              <a:ext cx="236347" cy="23299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4328;p73"/>
            <p:cNvSpPr/>
            <p:nvPr/>
          </p:nvSpPr>
          <p:spPr>
            <a:xfrm rot="-397278">
              <a:off x="1327507" y="85135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4329;p73"/>
            <p:cNvSpPr/>
            <p:nvPr/>
          </p:nvSpPr>
          <p:spPr>
            <a:xfrm rot="-397343">
              <a:off x="975637" y="3106972"/>
              <a:ext cx="566626" cy="55855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4330;p73"/>
            <p:cNvSpPr/>
            <p:nvPr/>
          </p:nvSpPr>
          <p:spPr>
            <a:xfrm rot="10800000">
              <a:off x="7863053" y="254174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143" name="Google Shape;4331;p73"/>
            <p:cNvSpPr/>
            <p:nvPr/>
          </p:nvSpPr>
          <p:spPr>
            <a:xfrm rot="10800000">
              <a:off x="6726928" y="3139556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144" name="Google Shape;4332;p73"/>
            <p:cNvSpPr/>
            <p:nvPr/>
          </p:nvSpPr>
          <p:spPr>
            <a:xfrm rot="10800000">
              <a:off x="6837028" y="42490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145" name="Google Shape;4333;p73"/>
            <p:cNvSpPr/>
            <p:nvPr/>
          </p:nvSpPr>
          <p:spPr>
            <a:xfrm rot="10800000">
              <a:off x="6271700" y="1538978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4334;p73"/>
            <p:cNvSpPr/>
            <p:nvPr/>
          </p:nvSpPr>
          <p:spPr>
            <a:xfrm>
              <a:off x="8108600" y="4192056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147" name="Google Shape;4335;p73"/>
            <p:cNvSpPr/>
            <p:nvPr/>
          </p:nvSpPr>
          <p:spPr>
            <a:xfrm rot="10800000" flipH="1">
              <a:off x="1637572" y="2138068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148" name="Google Shape;4336;p73"/>
            <p:cNvSpPr/>
            <p:nvPr/>
          </p:nvSpPr>
          <p:spPr>
            <a:xfrm rot="10800000" flipH="1">
              <a:off x="2628422" y="2828181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149" name="Google Shape;4337;p73"/>
            <p:cNvSpPr/>
            <p:nvPr/>
          </p:nvSpPr>
          <p:spPr>
            <a:xfrm rot="10800000" flipH="1">
              <a:off x="2644547" y="53500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150" name="Google Shape;4338;p73"/>
            <p:cNvSpPr/>
            <p:nvPr/>
          </p:nvSpPr>
          <p:spPr>
            <a:xfrm rot="10800000" flipH="1">
              <a:off x="3209875" y="1649078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4339;p73"/>
            <p:cNvSpPr/>
            <p:nvPr/>
          </p:nvSpPr>
          <p:spPr>
            <a:xfrm flipH="1">
              <a:off x="1372975" y="4302156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152" name="Google Shape;4340;p73"/>
            <p:cNvSpPr/>
            <p:nvPr/>
          </p:nvSpPr>
          <p:spPr>
            <a:xfrm rot="10800000" flipH="1">
              <a:off x="475522" y="61724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</p:grpSp>
      <p:pic>
        <p:nvPicPr>
          <p:cNvPr id="153" name="Picture 152">
            <a:extLst>
              <a:ext uri="{FF2B5EF4-FFF2-40B4-BE49-F238E27FC236}">
                <a16:creationId xmlns:a16="http://schemas.microsoft.com/office/drawing/2014/main" id="{340F7600-6652-128B-83AC-A6EDB02772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8" t="10414" r="6700" b="33196"/>
          <a:stretch/>
        </p:blipFill>
        <p:spPr>
          <a:xfrm>
            <a:off x="2091511" y="247502"/>
            <a:ext cx="8165049" cy="5410528"/>
          </a:xfrm>
          <a:prstGeom prst="rect">
            <a:avLst/>
          </a:prstGeom>
        </p:spPr>
      </p:pic>
      <p:pic>
        <p:nvPicPr>
          <p:cNvPr id="154" name="Hình ảnh 2">
            <a:extLst>
              <a:ext uri="{FF2B5EF4-FFF2-40B4-BE49-F238E27FC236}">
                <a16:creationId xmlns:a16="http://schemas.microsoft.com/office/drawing/2014/main" id="{A3297930-DD48-FA03-78E7-260C50D988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70" t="69494" r="5911" b="22564"/>
          <a:stretch/>
        </p:blipFill>
        <p:spPr>
          <a:xfrm>
            <a:off x="2626833" y="2495549"/>
            <a:ext cx="7239000" cy="749542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6146" name="Picture 2" descr="Sự khác biệt giữa chuyến bay thẳng và chuyến bay không dừng? - 3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06" b="70694" l="0" r="50625">
                        <a14:backgroundMark x1="1146" y1="19861" x2="9479" y2="35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368" b="26459"/>
          <a:stretch/>
        </p:blipFill>
        <p:spPr bwMode="auto">
          <a:xfrm>
            <a:off x="-5087" y="1570343"/>
            <a:ext cx="1044825" cy="111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661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-0.00469 0.4939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2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3" grpId="0" animBg="1"/>
      <p:bldP spid="4344" grpId="0" animBg="1"/>
      <p:bldP spid="434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0909704B-FECB-4B0B-AD88-8CD2FE70FA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361" y="1417967"/>
            <a:ext cx="10287000" cy="5545724"/>
          </a:xfrm>
          <a:prstGeom prst="rect">
            <a:avLst/>
          </a:prstGeom>
        </p:spPr>
      </p:pic>
      <p:sp>
        <p:nvSpPr>
          <p:cNvPr id="26" name="矩形: 圆角 3">
            <a:extLst>
              <a:ext uri="{FF2B5EF4-FFF2-40B4-BE49-F238E27FC236}">
                <a16:creationId xmlns:a16="http://schemas.microsoft.com/office/drawing/2014/main" id="{DEED700D-83DB-42C5-A7F9-307BF8121BBB}"/>
              </a:ext>
            </a:extLst>
          </p:cNvPr>
          <p:cNvSpPr/>
          <p:nvPr/>
        </p:nvSpPr>
        <p:spPr>
          <a:xfrm>
            <a:off x="1143000" y="3109947"/>
            <a:ext cx="2971800" cy="196470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làm tròn số đến 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nghìn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so sánh chữ </a:t>
            </a:r>
            <a:r>
              <a:rPr lang="en-GB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</a:t>
            </a:r>
            <a:r>
              <a:rPr lang="en-GB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zh-CN" altLang="en-US" sz="2400" b="1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 14">
            <a:extLst>
              <a:ext uri="{FF2B5EF4-FFF2-40B4-BE49-F238E27FC236}">
                <a16:creationId xmlns:a16="http://schemas.microsoft.com/office/drawing/2014/main" id="{348CC8E6-9348-43B4-AB97-EC0C1FD94C31}"/>
              </a:ext>
            </a:extLst>
          </p:cNvPr>
          <p:cNvSpPr/>
          <p:nvPr/>
        </p:nvSpPr>
        <p:spPr>
          <a:xfrm>
            <a:off x="4953000" y="3445968"/>
            <a:ext cx="55626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5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25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</a:t>
            </a:r>
            <a:r>
              <a:rPr lang="en-GB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số hàng trăm </a:t>
            </a:r>
            <a:r>
              <a:rPr lang="vi-VN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GB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vi-VN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 lên là 5,6,7,8 hoặc 9 </a:t>
            </a:r>
            <a:r>
              <a:rPr lang="en-GB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 làm tròn</a:t>
            </a:r>
            <a:r>
              <a:rPr lang="vi-VN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tiến, ta thêm </a:t>
            </a:r>
            <a:r>
              <a:rPr lang="vi-V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vào chữ số hàng nghìn.</a:t>
            </a:r>
          </a:p>
        </p:txBody>
      </p:sp>
      <p:sp>
        <p:nvSpPr>
          <p:cNvPr id="27" name="矩形 14">
            <a:extLst>
              <a:ext uri="{FF2B5EF4-FFF2-40B4-BE49-F238E27FC236}">
                <a16:creationId xmlns:a16="http://schemas.microsoft.com/office/drawing/2014/main" id="{A843C609-81B2-479F-A2D9-C5FBDF4D49BC}"/>
              </a:ext>
            </a:extLst>
          </p:cNvPr>
          <p:cNvSpPr/>
          <p:nvPr/>
        </p:nvSpPr>
        <p:spPr>
          <a:xfrm>
            <a:off x="4267200" y="1600200"/>
            <a:ext cx="536051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5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25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</a:t>
            </a:r>
            <a:r>
              <a:rPr lang="en-GB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số hàng trăm bé hơn 5 </a:t>
            </a:r>
            <a:r>
              <a:rPr lang="vi-VN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1,2,3 hoặc 4 </a:t>
            </a:r>
            <a:r>
              <a:rPr lang="en-GB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 làm tròn lùi</a:t>
            </a:r>
            <a:r>
              <a:rPr lang="vi-VN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giữ nguyên chữ số hàng nghìn</a:t>
            </a:r>
            <a:r>
              <a:rPr lang="en-GB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5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矩形 14">
            <a:extLst>
              <a:ext uri="{FF2B5EF4-FFF2-40B4-BE49-F238E27FC236}">
                <a16:creationId xmlns:a16="http://schemas.microsoft.com/office/drawing/2014/main" id="{A4CDE127-F6F9-4407-A7CB-B912B6E138CF}"/>
              </a:ext>
            </a:extLst>
          </p:cNvPr>
          <p:cNvSpPr/>
          <p:nvPr/>
        </p:nvSpPr>
        <p:spPr>
          <a:xfrm>
            <a:off x="4330152" y="5319180"/>
            <a:ext cx="549964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5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Sau </a:t>
            </a:r>
            <a:r>
              <a:rPr lang="vi-VN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làm tròn đến hàng nghìn thì hàng trăm, hàng chục và hàng đơn vị đều là chữ số </a:t>
            </a:r>
            <a:r>
              <a:rPr lang="vi-V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12"/>
          <p:cNvGrpSpPr/>
          <p:nvPr/>
        </p:nvGrpSpPr>
        <p:grpSpPr>
          <a:xfrm>
            <a:off x="855333" y="-86462"/>
            <a:ext cx="11049000" cy="2143861"/>
            <a:chOff x="1018" y="-510"/>
            <a:chExt cx="13424" cy="2898"/>
          </a:xfrm>
        </p:grpSpPr>
        <p:pic>
          <p:nvPicPr>
            <p:cNvPr id="13" name="图片 13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1544" y="-510"/>
              <a:ext cx="2898" cy="2898"/>
            </a:xfrm>
            <a:prstGeom prst="rect">
              <a:avLst/>
            </a:prstGeom>
          </p:spPr>
        </p:pic>
        <p:pic>
          <p:nvPicPr>
            <p:cNvPr id="14" name="图片 14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018" y="-510"/>
              <a:ext cx="3133" cy="2898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3215439" y="382696"/>
            <a:ext cx="6522212" cy="523220"/>
          </a:xfrm>
          <a:prstGeom prst="rect">
            <a:avLst/>
          </a:prstGeom>
          <a:ln>
            <a:solidFill>
              <a:srgbClr val="7FB1F8"/>
            </a:solidFill>
          </a:ln>
          <a:effectLst>
            <a:glow rad="101600">
              <a:srgbClr val="EF25AC"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rgbClr val="42AC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cách làm tròn các số </a:t>
            </a:r>
            <a:r>
              <a:rPr lang="nl-NL" sz="2800" b="1" dirty="0" smtClean="0">
                <a:solidFill>
                  <a:srgbClr val="42AC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800" b="1" dirty="0" smtClean="0">
                <a:solidFill>
                  <a:srgbClr val="42AC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dirty="0" smtClean="0">
                <a:solidFill>
                  <a:srgbClr val="42AC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nghìn</a:t>
            </a:r>
            <a:endParaRPr lang="vi-VN" sz="2800" b="1" dirty="0">
              <a:solidFill>
                <a:srgbClr val="42ACD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10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7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368755" y="430988"/>
            <a:ext cx="1656551" cy="1514642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A9BB547-7ACA-0C12-83F7-D2F24434AC48}"/>
              </a:ext>
            </a:extLst>
          </p:cNvPr>
          <p:cNvSpPr/>
          <p:nvPr/>
        </p:nvSpPr>
        <p:spPr>
          <a:xfrm>
            <a:off x="3968488" y="636147"/>
            <a:ext cx="5384800" cy="1326699"/>
          </a:xfrm>
          <a:prstGeom prst="wedgeRoundRectCallout">
            <a:avLst>
              <a:gd name="adj1" fmla="val -19920"/>
              <a:gd name="adj2" fmla="val 8229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67" b="1" dirty="0">
                <a:solidFill>
                  <a:schemeClr val="tx1"/>
                </a:solidFill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154A9121-64C8-19AF-085C-C1636DACE526}"/>
              </a:ext>
            </a:extLst>
          </p:cNvPr>
          <p:cNvSpPr/>
          <p:nvPr/>
        </p:nvSpPr>
        <p:spPr>
          <a:xfrm>
            <a:off x="889002" y="3284866"/>
            <a:ext cx="4949449" cy="2387600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42FEA0CE-2130-DA06-B2E0-D92B6ACB5CFC}"/>
              </a:ext>
            </a:extLst>
          </p:cNvPr>
          <p:cNvSpPr/>
          <p:nvPr/>
        </p:nvSpPr>
        <p:spPr>
          <a:xfrm flipH="1">
            <a:off x="6502400" y="3284866"/>
            <a:ext cx="4800599" cy="2387600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3BCF53-2B67-2A83-B24B-406EEE14535E}"/>
              </a:ext>
            </a:extLst>
          </p:cNvPr>
          <p:cNvSpPr txBox="1"/>
          <p:nvPr/>
        </p:nvSpPr>
        <p:spPr>
          <a:xfrm>
            <a:off x="1091331" y="3284866"/>
            <a:ext cx="3828026" cy="2229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3960905" algn="l"/>
              </a:tabLst>
            </a:pP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Ôn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quy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tắc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trăm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latin typeface="+mn-lt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728C8C-2543-1663-81F3-44EC35DB2432}"/>
              </a:ext>
            </a:extLst>
          </p:cNvPr>
          <p:cNvSpPr txBox="1"/>
          <p:nvPr/>
        </p:nvSpPr>
        <p:spPr>
          <a:xfrm>
            <a:off x="7651993" y="3284866"/>
            <a:ext cx="3759200" cy="2229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huống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tế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quy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tắc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F4D2A71F-30D4-3937-D461-F4C38E16AD3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121686" y="2311409"/>
            <a:ext cx="1866358" cy="185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66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3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987" y="-60692"/>
            <a:ext cx="12188826" cy="685621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6865807-3986-406B-A21F-9F8C1BACA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" y="-10596"/>
            <a:ext cx="3460300" cy="117443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B583D85-E5DF-4D3A-9052-9AD27C391E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445" y="-883"/>
            <a:ext cx="1833272" cy="77914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2F8719C-ED20-4F40-A679-D500D7A4B0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206" y="448"/>
            <a:ext cx="2452001" cy="14494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5EBF36D-5627-4B05-9C0D-8871941D8D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192" y="-882"/>
            <a:ext cx="2211383" cy="77341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DA686BA-C240-473B-A8DC-6261098EC0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649" y="5812508"/>
            <a:ext cx="1711105" cy="99764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4503931-EBB4-4F82-9624-91C066D851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08" y="-2264351"/>
            <a:ext cx="8359420" cy="835942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8ABCCD60-0A94-47E4-B22A-87CB8953066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35132" y="5858044"/>
            <a:ext cx="2394689" cy="1143732"/>
          </a:xfrm>
          <a:prstGeom prst="rect">
            <a:avLst/>
          </a:prstGeom>
        </p:spPr>
      </p:pic>
      <p:pic>
        <p:nvPicPr>
          <p:cNvPr id="19" name="图片 53">
            <a:extLst>
              <a:ext uri="{FF2B5EF4-FFF2-40B4-BE49-F238E27FC236}">
                <a16:creationId xmlns:a16="http://schemas.microsoft.com/office/drawing/2014/main" id="{42D33409-AC00-4D4D-8AE4-B154A445E2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758" y="2366677"/>
            <a:ext cx="1141580" cy="694641"/>
          </a:xfrm>
          <a:prstGeom prst="rect">
            <a:avLst/>
          </a:prstGeom>
        </p:spPr>
      </p:pic>
      <p:pic>
        <p:nvPicPr>
          <p:cNvPr id="20" name="图片 34">
            <a:extLst>
              <a:ext uri="{FF2B5EF4-FFF2-40B4-BE49-F238E27FC236}">
                <a16:creationId xmlns:a16="http://schemas.microsoft.com/office/drawing/2014/main" id="{3766AC4E-1B3C-4A17-8762-8BAF39A5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8719">
            <a:off x="9679644" y="769777"/>
            <a:ext cx="2456719" cy="3489353"/>
          </a:xfrm>
          <a:prstGeom prst="rect">
            <a:avLst/>
          </a:prstGeom>
        </p:spPr>
      </p:pic>
      <p:sp>
        <p:nvSpPr>
          <p:cNvPr id="21" name="TextBox 1"/>
          <p:cNvSpPr txBox="1"/>
          <p:nvPr/>
        </p:nvSpPr>
        <p:spPr>
          <a:xfrm>
            <a:off x="-3429543" y="672129"/>
            <a:ext cx="2742843" cy="2585676"/>
          </a:xfrm>
          <a:prstGeom prst="rect">
            <a:avLst/>
          </a:prstGeom>
          <a:solidFill>
            <a:schemeClr val="bg1"/>
          </a:solidFill>
        </p:spPr>
        <p:txBody>
          <a:bodyPr wrap="square" lIns="121888" tIns="60944" rIns="121888" bIns="60944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667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3"/>
              </a:rPr>
              <a:t>https://www.facebook.com/vuhong1972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4"/>
              </a:rPr>
              <a:t>hongvu7219@gmail.com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0501" y="4643715"/>
            <a:ext cx="1335866" cy="13358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46393" y="1666035"/>
            <a:ext cx="5900671" cy="176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1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676E5BA-E175-08B9-BDD7-2E0C732558BF}"/>
              </a:ext>
            </a:extLst>
          </p:cNvPr>
          <p:cNvSpPr txBox="1"/>
          <p:nvPr/>
        </p:nvSpPr>
        <p:spPr>
          <a:xfrm>
            <a:off x="1607820" y="3429000"/>
            <a:ext cx="7848600" cy="1625060"/>
          </a:xfrm>
          <a:prstGeom prst="rect">
            <a:avLst/>
          </a:prstGeom>
          <a:solidFill>
            <a:schemeClr val="bg1"/>
          </a:solidFill>
          <a:ln>
            <a:solidFill>
              <a:srgbClr val="25B144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4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 tròn số </a:t>
            </a:r>
            <a:r>
              <a:rPr lang="nl-NL" sz="4400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1098  </a:t>
            </a:r>
            <a:r>
              <a:rPr lang="nl-NL" sz="4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đến </a:t>
            </a:r>
            <a:r>
              <a:rPr lang="nl-NL" sz="4400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hàng nghìn, ta được </a:t>
            </a:r>
            <a:r>
              <a:rPr lang="vi-VN" sz="4400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nl-NL" sz="4400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nl-NL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1 000</a:t>
            </a:r>
            <a:r>
              <a:rPr lang="nl-NL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DD54DD6-776F-05B5-7278-899FFB3CF9FE}"/>
              </a:ext>
            </a:extLst>
          </p:cNvPr>
          <p:cNvSpPr txBox="1"/>
          <p:nvPr/>
        </p:nvSpPr>
        <p:spPr>
          <a:xfrm>
            <a:off x="1371600" y="1905000"/>
            <a:ext cx="9220200" cy="769441"/>
          </a:xfrm>
          <a:prstGeom prst="rect">
            <a:avLst/>
          </a:prstGeom>
          <a:solidFill>
            <a:srgbClr val="F7E6E8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44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 tròn </a:t>
            </a:r>
            <a:r>
              <a:rPr lang="en-US" sz="44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  </a:t>
            </a:r>
            <a:r>
              <a:rPr lang="en-US" sz="4400" spc="-100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1 098  </a:t>
            </a:r>
            <a:r>
              <a:rPr lang="en-US" sz="44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đến hàng </a:t>
            </a:r>
            <a:r>
              <a:rPr lang="en-US" sz="44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nghìn</a:t>
            </a:r>
            <a:r>
              <a:rPr lang="en-US" sz="44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endParaRPr lang="en-US" sz="4400" spc="-100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5">
            <a:extLst>
              <a:ext uri="{FF2B5EF4-FFF2-40B4-BE49-F238E27FC236}">
                <a16:creationId xmlns:a16="http://schemas.microsoft.com/office/drawing/2014/main" id="{1DD54DD6-776F-05B5-7278-899FFB3CF9FE}"/>
              </a:ext>
            </a:extLst>
          </p:cNvPr>
          <p:cNvSpPr txBox="1"/>
          <p:nvPr/>
        </p:nvSpPr>
        <p:spPr>
          <a:xfrm>
            <a:off x="4267199" y="558538"/>
            <a:ext cx="2529841" cy="76944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/>
            <a:r>
              <a:rPr lang="en-US" sz="4400" b="1" spc="-1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4400" b="1" spc="-100" dirty="0" smtClean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73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E09F520-CB41-6270-E50D-899304BF1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3636182"/>
            <a:ext cx="4029075" cy="322181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676E5BA-E175-08B9-BDD7-2E0C732558BF}"/>
              </a:ext>
            </a:extLst>
          </p:cNvPr>
          <p:cNvSpPr txBox="1"/>
          <p:nvPr/>
        </p:nvSpPr>
        <p:spPr>
          <a:xfrm>
            <a:off x="1607820" y="3429000"/>
            <a:ext cx="7848600" cy="1625060"/>
          </a:xfrm>
          <a:prstGeom prst="rect">
            <a:avLst/>
          </a:prstGeom>
          <a:solidFill>
            <a:schemeClr val="bg1"/>
          </a:solidFill>
          <a:ln>
            <a:solidFill>
              <a:srgbClr val="25B144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4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 tròn số </a:t>
            </a:r>
            <a:r>
              <a:rPr lang="en-US" sz="4400" spc="-1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9 </a:t>
            </a:r>
            <a:r>
              <a:rPr lang="en-US" sz="4400" spc="-100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555 </a:t>
            </a:r>
            <a:r>
              <a:rPr lang="nl-NL" sz="4400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đến </a:t>
            </a:r>
            <a:r>
              <a:rPr lang="nl-NL" sz="4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hàng </a:t>
            </a:r>
            <a:r>
              <a:rPr lang="nl-NL" sz="4400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nghìn ta được</a:t>
            </a:r>
            <a:r>
              <a:rPr lang="vi-VN" sz="4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số</a:t>
            </a:r>
            <a:r>
              <a:rPr lang="nl-NL" sz="4400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nl-NL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10 000</a:t>
            </a:r>
            <a:r>
              <a:rPr lang="nl-NL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DD54DD6-776F-05B5-7278-899FFB3CF9FE}"/>
              </a:ext>
            </a:extLst>
          </p:cNvPr>
          <p:cNvSpPr txBox="1"/>
          <p:nvPr/>
        </p:nvSpPr>
        <p:spPr>
          <a:xfrm>
            <a:off x="1371600" y="1905000"/>
            <a:ext cx="9220200" cy="769441"/>
          </a:xfrm>
          <a:prstGeom prst="rect">
            <a:avLst/>
          </a:prstGeom>
          <a:solidFill>
            <a:srgbClr val="F7E6E8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44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 tròn </a:t>
            </a:r>
            <a:r>
              <a:rPr lang="en-US" sz="44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  </a:t>
            </a:r>
            <a:r>
              <a:rPr lang="en-US" sz="4400" spc="-100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9 555  </a:t>
            </a:r>
            <a:r>
              <a:rPr lang="en-US" sz="44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đến hàng </a:t>
            </a:r>
            <a:r>
              <a:rPr lang="en-US" sz="44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nghìn</a:t>
            </a:r>
            <a:r>
              <a:rPr lang="en-US" sz="44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endParaRPr lang="en-US" sz="4400" spc="-100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5">
            <a:extLst>
              <a:ext uri="{FF2B5EF4-FFF2-40B4-BE49-F238E27FC236}">
                <a16:creationId xmlns:a16="http://schemas.microsoft.com/office/drawing/2014/main" id="{1DD54DD6-776F-05B5-7278-899FFB3CF9FE}"/>
              </a:ext>
            </a:extLst>
          </p:cNvPr>
          <p:cNvSpPr txBox="1"/>
          <p:nvPr/>
        </p:nvSpPr>
        <p:spPr>
          <a:xfrm>
            <a:off x="4267199" y="558538"/>
            <a:ext cx="2529841" cy="76944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/>
            <a:r>
              <a:rPr lang="en-US" sz="4400" b="1" spc="-1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4400" b="1" spc="-100" dirty="0" smtClean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2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68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E09F520-CB41-6270-E50D-899304BF1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3636182"/>
            <a:ext cx="4029075" cy="322181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676E5BA-E175-08B9-BDD7-2E0C732558BF}"/>
              </a:ext>
            </a:extLst>
          </p:cNvPr>
          <p:cNvSpPr txBox="1"/>
          <p:nvPr/>
        </p:nvSpPr>
        <p:spPr>
          <a:xfrm>
            <a:off x="1607820" y="3429000"/>
            <a:ext cx="7848600" cy="1625060"/>
          </a:xfrm>
          <a:prstGeom prst="rect">
            <a:avLst/>
          </a:prstGeom>
          <a:solidFill>
            <a:schemeClr val="bg1"/>
          </a:solidFill>
          <a:ln>
            <a:solidFill>
              <a:srgbClr val="25B144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4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 tròn số </a:t>
            </a:r>
            <a:r>
              <a:rPr lang="en-US" sz="4400" spc="-100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54 </a:t>
            </a:r>
            <a:r>
              <a:rPr lang="en-US" sz="4400" spc="-1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680 </a:t>
            </a:r>
            <a:r>
              <a:rPr lang="nl-NL" sz="4400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đến </a:t>
            </a:r>
            <a:r>
              <a:rPr lang="nl-NL" sz="4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hàng </a:t>
            </a:r>
            <a:r>
              <a:rPr lang="nl-NL" sz="4400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chục nghìn ta được</a:t>
            </a:r>
            <a:r>
              <a:rPr lang="vi-VN" sz="4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số</a:t>
            </a:r>
            <a:r>
              <a:rPr lang="nl-NL" sz="4400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nl-NL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50 000</a:t>
            </a:r>
            <a:r>
              <a:rPr lang="nl-NL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DD54DD6-776F-05B5-7278-899FFB3CF9FE}"/>
              </a:ext>
            </a:extLst>
          </p:cNvPr>
          <p:cNvSpPr txBox="1"/>
          <p:nvPr/>
        </p:nvSpPr>
        <p:spPr>
          <a:xfrm>
            <a:off x="1371600" y="1905000"/>
            <a:ext cx="9677400" cy="769441"/>
          </a:xfrm>
          <a:prstGeom prst="rect">
            <a:avLst/>
          </a:prstGeom>
          <a:solidFill>
            <a:srgbClr val="F7E6E8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4400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44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tròn</a:t>
            </a:r>
            <a:r>
              <a:rPr lang="en-US" sz="44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spc="-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44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 </a:t>
            </a:r>
            <a:r>
              <a:rPr lang="en-US" sz="4400" spc="-100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54 680  </a:t>
            </a:r>
            <a:r>
              <a:rPr lang="en-US" sz="4400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44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hàng</a:t>
            </a:r>
            <a:r>
              <a:rPr lang="en-US" sz="44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spc="-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chục</a:t>
            </a:r>
            <a:r>
              <a:rPr lang="en-US" sz="44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spc="-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nghìn</a:t>
            </a:r>
            <a:r>
              <a:rPr lang="en-US" sz="44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endParaRPr lang="en-US" sz="4400" spc="-100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5">
            <a:extLst>
              <a:ext uri="{FF2B5EF4-FFF2-40B4-BE49-F238E27FC236}">
                <a16:creationId xmlns:a16="http://schemas.microsoft.com/office/drawing/2014/main" id="{1DD54DD6-776F-05B5-7278-899FFB3CF9FE}"/>
              </a:ext>
            </a:extLst>
          </p:cNvPr>
          <p:cNvSpPr txBox="1"/>
          <p:nvPr/>
        </p:nvSpPr>
        <p:spPr>
          <a:xfrm>
            <a:off x="4267199" y="558538"/>
            <a:ext cx="2529841" cy="76944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/>
            <a:r>
              <a:rPr lang="en-US" sz="4400" b="1" spc="-100" dirty="0" smtClean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Câu 3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09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E09F520-CB41-6270-E50D-899304BF1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3636182"/>
            <a:ext cx="4029075" cy="322181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676E5BA-E175-08B9-BDD7-2E0C732558BF}"/>
              </a:ext>
            </a:extLst>
          </p:cNvPr>
          <p:cNvSpPr txBox="1"/>
          <p:nvPr/>
        </p:nvSpPr>
        <p:spPr>
          <a:xfrm>
            <a:off x="1607820" y="3429000"/>
            <a:ext cx="7848600" cy="1625060"/>
          </a:xfrm>
          <a:prstGeom prst="rect">
            <a:avLst/>
          </a:prstGeom>
          <a:solidFill>
            <a:schemeClr val="bg1"/>
          </a:solidFill>
          <a:ln>
            <a:solidFill>
              <a:srgbClr val="25B144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4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 tròn số </a:t>
            </a:r>
            <a:r>
              <a:rPr lang="en-US" sz="4400" spc="-1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35 000 </a:t>
            </a:r>
            <a:r>
              <a:rPr lang="nl-NL" sz="4400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đến </a:t>
            </a:r>
            <a:r>
              <a:rPr lang="nl-NL" sz="4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hàng </a:t>
            </a:r>
            <a:r>
              <a:rPr lang="nl-NL" sz="4400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chục nghìn ta được</a:t>
            </a:r>
            <a:r>
              <a:rPr lang="vi-VN" sz="4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số</a:t>
            </a:r>
            <a:r>
              <a:rPr lang="nl-NL" sz="4400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nl-NL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40 000</a:t>
            </a:r>
            <a:r>
              <a:rPr lang="nl-NL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DD54DD6-776F-05B5-7278-899FFB3CF9FE}"/>
              </a:ext>
            </a:extLst>
          </p:cNvPr>
          <p:cNvSpPr txBox="1"/>
          <p:nvPr/>
        </p:nvSpPr>
        <p:spPr>
          <a:xfrm>
            <a:off x="1371600" y="1905000"/>
            <a:ext cx="9220200" cy="769441"/>
          </a:xfrm>
          <a:prstGeom prst="rect">
            <a:avLst/>
          </a:prstGeom>
          <a:solidFill>
            <a:srgbClr val="F7E6E8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4400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44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tròn</a:t>
            </a:r>
            <a:r>
              <a:rPr lang="en-US" sz="44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spc="-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44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 </a:t>
            </a:r>
            <a:r>
              <a:rPr lang="en-US" sz="4400" spc="-100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35 000 </a:t>
            </a:r>
            <a:r>
              <a:rPr lang="en-US" sz="4400" spc="-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44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hàng</a:t>
            </a:r>
            <a:r>
              <a:rPr lang="en-US" sz="44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spc="-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chục</a:t>
            </a:r>
            <a:r>
              <a:rPr lang="en-US" sz="44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spc="-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nghìn</a:t>
            </a:r>
            <a:r>
              <a:rPr lang="en-US" sz="440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endParaRPr lang="en-US" sz="4400" spc="-100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5">
            <a:extLst>
              <a:ext uri="{FF2B5EF4-FFF2-40B4-BE49-F238E27FC236}">
                <a16:creationId xmlns:a16="http://schemas.microsoft.com/office/drawing/2014/main" id="{1DD54DD6-776F-05B5-7278-899FFB3CF9FE}"/>
              </a:ext>
            </a:extLst>
          </p:cNvPr>
          <p:cNvSpPr txBox="1"/>
          <p:nvPr/>
        </p:nvSpPr>
        <p:spPr>
          <a:xfrm>
            <a:off x="4267199" y="558538"/>
            <a:ext cx="2529841" cy="76944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/>
            <a:r>
              <a:rPr lang="en-US" sz="4400" b="1" spc="-100" smtClean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Câu 4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77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inh dong (2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457200"/>
            <a:ext cx="67056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3" descr="xmaslight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6356350"/>
            <a:ext cx="91440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Picture 4" descr="xmaslight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5" name="Picture 5" descr="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572000"/>
            <a:ext cx="1371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6" name="Picture 6" descr="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648201"/>
            <a:ext cx="12954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7" name="Picture 7" descr="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685800"/>
            <a:ext cx="10668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8" descr="Cartoon_Mous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04800"/>
            <a:ext cx="13652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9" descr="th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3200400"/>
            <a:ext cx="152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0" descr="Applaud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739900"/>
            <a:ext cx="12192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31" name="Rectangle 11"/>
          <p:cNvSpPr>
            <a:spLocks noChangeArrowheads="1"/>
          </p:cNvSpPr>
          <p:nvPr/>
        </p:nvSpPr>
        <p:spPr bwMode="auto">
          <a:xfrm>
            <a:off x="1533526" y="0"/>
            <a:ext cx="9070975" cy="6858000"/>
          </a:xfrm>
          <a:prstGeom prst="rect">
            <a:avLst/>
          </a:prstGeom>
          <a:noFill/>
          <a:ln w="825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6370" eaLnBrk="1" hangingPunct="1"/>
            <a:endParaRPr lang="en-US" altLang="vi-VN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8" name="WordArt 12"/>
          <p:cNvSpPr>
            <a:spLocks noChangeArrowheads="1" noChangeShapeType="1" noTextEdit="1"/>
          </p:cNvSpPr>
          <p:nvPr/>
        </p:nvSpPr>
        <p:spPr bwMode="auto">
          <a:xfrm>
            <a:off x="2649538" y="2209800"/>
            <a:ext cx="7162800" cy="1447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  <a:scene3d>
              <a:camera prst="legacyPerspectiveBottom"/>
              <a:lightRig rig="legacyFlat3" dir="r"/>
            </a:scene3d>
            <a:sp3d extrusionH="887400" prstMaterial="legacyMatte">
              <a:extrusionClr>
                <a:srgbClr val="FFFF99"/>
              </a:extrusionClr>
              <a:contourClr>
                <a:srgbClr val="FF0000"/>
              </a:contourClr>
            </a:sp3d>
          </a:bodyPr>
          <a:lstStyle/>
          <a:p>
            <a:pPr algn="ctr" defTabSz="606370"/>
            <a:r>
              <a:rPr lang="vi-VN" sz="3600" b="1" kern="10" spc="-36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</a:rPr>
              <a:t>Chúc mừng!</a:t>
            </a:r>
          </a:p>
        </p:txBody>
      </p:sp>
    </p:spTree>
    <p:extLst>
      <p:ext uri="{BB962C8B-B14F-4D97-AF65-F5344CB8AC3E}">
        <p14:creationId xmlns:p14="http://schemas.microsoft.com/office/powerpoint/2010/main" val="26717035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repeatCount="indefinit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9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30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1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2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3 3.33333E-6 L 0.5161 3.33333E-6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81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641E-7 -3.33333E-6 L 0.22949 0.30556 " pathEditMode="relative" rAng="0" ptsTypes="AA">
                                      <p:cBhvr>
                                        <p:cTn id="35" dur="6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74" y="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/>
          <p:cNvGrpSpPr/>
          <p:nvPr/>
        </p:nvGrpSpPr>
        <p:grpSpPr>
          <a:xfrm>
            <a:off x="838653" y="1981200"/>
            <a:ext cx="10904246" cy="5072125"/>
            <a:chOff x="-78" y="2227"/>
            <a:chExt cx="11428" cy="3793"/>
          </a:xfrm>
        </p:grpSpPr>
        <p:pic>
          <p:nvPicPr>
            <p:cNvPr id="3" name="图片 1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78" y="2227"/>
              <a:ext cx="5909" cy="3793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5" y="2227"/>
              <a:ext cx="6145" cy="3781"/>
            </a:xfrm>
            <a:prstGeom prst="rect">
              <a:avLst/>
            </a:prstGeom>
          </p:spPr>
        </p:pic>
        <p:sp>
          <p:nvSpPr>
            <p:cNvPr id="6" name="矩形 6"/>
            <p:cNvSpPr/>
            <p:nvPr/>
          </p:nvSpPr>
          <p:spPr>
            <a:xfrm>
              <a:off x="720" y="3061"/>
              <a:ext cx="4325" cy="20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ta so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GB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5.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lùi</a:t>
              </a:r>
              <a:r>
                <a:rPr lang="en-GB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r>
                <a:rPr lang="en-GB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矩形 9"/>
            <p:cNvSpPr/>
            <p:nvPr/>
          </p:nvSpPr>
          <p:spPr>
            <a:xfrm>
              <a:off x="6161" y="3061"/>
              <a:ext cx="4233" cy="20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pt-BR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ta so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GB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5.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lùi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r>
                <a:rPr lang="en-GB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组合 12"/>
          <p:cNvGrpSpPr/>
          <p:nvPr/>
        </p:nvGrpSpPr>
        <p:grpSpPr>
          <a:xfrm>
            <a:off x="627476" y="381000"/>
            <a:ext cx="11365653" cy="2453640"/>
            <a:chOff x="1018" y="-510"/>
            <a:chExt cx="13424" cy="2898"/>
          </a:xfrm>
        </p:grpSpPr>
        <p:pic>
          <p:nvPicPr>
            <p:cNvPr id="10" name="图片 13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11544" y="-510"/>
              <a:ext cx="2898" cy="2898"/>
            </a:xfrm>
            <a:prstGeom prst="rect">
              <a:avLst/>
            </a:prstGeom>
          </p:spPr>
        </p:pic>
        <p:pic>
          <p:nvPicPr>
            <p:cNvPr id="11" name="图片 14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1018" y="-510"/>
              <a:ext cx="3133" cy="2898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495271" y="685800"/>
            <a:ext cx="5909021" cy="1077218"/>
          </a:xfrm>
          <a:prstGeom prst="rect">
            <a:avLst/>
          </a:prstGeom>
          <a:ln>
            <a:solidFill>
              <a:srgbClr val="7FB1F8"/>
            </a:solidFill>
          </a:ln>
          <a:effectLst>
            <a:glow rad="101600">
              <a:srgbClr val="EF25AC"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nl-NL" sz="3200" b="1" dirty="0">
                <a:solidFill>
                  <a:srgbClr val="42AC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cách làm tròn các số đến </a:t>
            </a:r>
          </a:p>
          <a:p>
            <a:pPr algn="ctr"/>
            <a:r>
              <a:rPr lang="nl-NL" sz="3200" b="1" dirty="0">
                <a:solidFill>
                  <a:srgbClr val="42AC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nghìn và chục nghìn</a:t>
            </a:r>
            <a:endParaRPr lang="vi-VN" sz="3200" b="1" dirty="0">
              <a:solidFill>
                <a:srgbClr val="42ACD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06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85800"/>
            <a:ext cx="1203960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70: Làm tròn số đến 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hàng nghìn, hàng chục nghìn 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(Tiết 2)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61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Chủ đề Offic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543</TotalTime>
  <Words>747</Words>
  <Application>Microsoft Office PowerPoint</Application>
  <PresentationFormat>Widescreen</PresentationFormat>
  <Paragraphs>193</Paragraphs>
  <Slides>24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宋体</vt:lpstr>
      <vt:lpstr>#9Slide02 Noi dung dai</vt:lpstr>
      <vt:lpstr>#9Slide02 Tieu de dai</vt:lpstr>
      <vt:lpstr>#9Slide07 Bungee</vt:lpstr>
      <vt:lpstr>.VnTifani HeavyH</vt:lpstr>
      <vt:lpstr>Arial</vt:lpstr>
      <vt:lpstr>Arial-Rounded</vt:lpstr>
      <vt:lpstr>AvantGarde</vt:lpstr>
      <vt:lpstr>Calibri</vt:lpstr>
      <vt:lpstr>等线</vt:lpstr>
      <vt:lpstr>等线</vt:lpstr>
      <vt:lpstr>Quicksand</vt:lpstr>
      <vt:lpstr>SVN-Ziclets</vt:lpstr>
      <vt:lpstr>Times New Roman</vt:lpstr>
      <vt:lpstr>UTM Avo</vt:lpstr>
      <vt:lpstr>字魂131号-酷乐潮玩体</vt:lpstr>
      <vt:lpstr>阿里巴巴普惠体</vt:lpstr>
      <vt:lpstr>Chủ đề Office</vt:lpstr>
      <vt:lpstr>8_Office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MY PC</dc:creator>
  <cp:keywords>9Slide</cp:keywords>
  <dc:description>9Slide.vn</dc:description>
  <cp:lastModifiedBy>DELL</cp:lastModifiedBy>
  <cp:revision>83</cp:revision>
  <dcterms:created xsi:type="dcterms:W3CDTF">2023-01-15T09:20:24Z</dcterms:created>
  <dcterms:modified xsi:type="dcterms:W3CDTF">2025-02-18T14:19:11Z</dcterms:modified>
  <cp:category>9Slide.vn</cp:category>
  <cp:contentStatus>9Slide</cp:contentStatus>
</cp:coreProperties>
</file>