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BẢN QUA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a:t>
            </a:r>
            <a:r>
              <a:rPr lang="en-GB" sz="4000" b="1" smtClean="0">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765268" y="682143"/>
            <a:ext cx="2608984" cy="584775"/>
            <a:chOff x="6651116" y="743102"/>
            <a:chExt cx="2564962" cy="584775"/>
          </a:xfrm>
        </p:grpSpPr>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DU LỊCH ĐẠI DƯƠNG</a:t>
            </a:r>
            <a:endParaRPr lang="en-GB" sz="3600" b="1">
              <a:solidFill>
                <a:srgbClr val="0000CC"/>
              </a:solidFill>
              <a:latin typeface="Times New Roman" pitchFamily="18" charset="0"/>
              <a:cs typeface="Times New Roman" pitchFamily="18" charset="0"/>
            </a:endParaRP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1</a:t>
              </a:r>
              <a:endParaRPr lang="en-US" sz="6600" b="1">
                <a:solidFill>
                  <a:srgbClr val="FF0000"/>
                </a:solidFill>
              </a:endParaRP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2</a:t>
              </a:r>
              <a:endParaRPr lang="en-US" sz="6600" b="1">
                <a:solidFill>
                  <a:srgbClr val="FF0000"/>
                </a:solidFill>
              </a:endParaRP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3</a:t>
              </a:r>
              <a:endParaRPr lang="en-US" sz="6600" b="1">
                <a:solidFill>
                  <a:srgbClr val="FF0000"/>
                </a:solidFill>
              </a:endParaRP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4</a:t>
              </a:r>
              <a:endParaRPr lang="en-US" sz="6600" b="1">
                <a:solidFill>
                  <a:srgbClr val="FF0000"/>
                </a:solidFill>
              </a:endParaRP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a:t>
            </a:r>
            <a:r>
              <a:rPr lang="vi-VN" sz="3600" b="1" dirty="0" smtClean="0">
                <a:solidFill>
                  <a:srgbClr val="FF0000"/>
                </a:solidFill>
                <a:latin typeface="Times New Roman" pitchFamily="18" charset="0"/>
                <a:cs typeface="Times New Roman" pitchFamily="18" charset="0"/>
              </a:rPr>
              <a:t> Tìm các từ chỉ người thân trong đoạn văn dưới đây.</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smtClean="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smtClean="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smtClean="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Bà </a:t>
            </a:r>
            <a:r>
              <a:rPr lang="vi-VN" sz="3600" b="1" dirty="0" smtClean="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200" b="1" smtClean="0">
                <a:solidFill>
                  <a:srgbClr val="0000CC"/>
                </a:solidFill>
                <a:latin typeface="Times New Roman" pitchFamily="18" charset="0"/>
                <a:cs typeface="Times New Roman" pitchFamily="18" charset="0"/>
              </a:rPr>
              <a:t>(Theo </a:t>
            </a:r>
            <a:r>
              <a:rPr lang="vi-VN" sz="3200" b="1" dirty="0" smtClean="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458603"/>
            <a:ext cx="6341736" cy="984077"/>
            <a:chOff x="4649925" y="682143"/>
            <a:chExt cx="6341736" cy="984077"/>
          </a:xfrm>
        </p:grpSpPr>
        <p:grpSp>
          <p:nvGrpSpPr>
            <p:cNvPr id="21" name="Group 20"/>
            <p:cNvGrpSpPr/>
            <p:nvPr/>
          </p:nvGrpSpPr>
          <p:grpSpPr>
            <a:xfrm>
              <a:off x="6765270" y="682143"/>
              <a:ext cx="2001702" cy="461665"/>
              <a:chOff x="6651116" y="743102"/>
              <a:chExt cx="1967927" cy="461665"/>
            </a:xfrm>
          </p:grpSpPr>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smtClean="0">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smtClean="0">
              <a:solidFill>
                <a:srgbClr val="0000CC"/>
              </a:solidFill>
              <a:latin typeface="Times New Roman" pitchFamily="18" charset="0"/>
              <a:cs typeface="Times New Roman" pitchFamily="18" charset="0"/>
            </a:endParaRPr>
          </a:p>
          <a:p>
            <a:pPr algn="r"/>
            <a:r>
              <a:rPr lang="vi-VN" sz="3800" b="1" smtClean="0">
                <a:solidFill>
                  <a:srgbClr val="0000CC"/>
                </a:solidFill>
                <a:latin typeface="Times New Roman" pitchFamily="18" charset="0"/>
                <a:cs typeface="Times New Roman" pitchFamily="18" charset="0"/>
              </a:rPr>
              <a:t>(</a:t>
            </a:r>
            <a:r>
              <a:rPr lang="en-US" sz="3800" b="1" i="1" smtClean="0">
                <a:solidFill>
                  <a:srgbClr val="0000CC"/>
                </a:solidFill>
                <a:latin typeface="Times New Roman" pitchFamily="18" charset="0"/>
                <a:cs typeface="Times New Roman" pitchFamily="18" charset="0"/>
              </a:rPr>
              <a:t>Theo Thanh Tịnh</a:t>
            </a:r>
            <a:r>
              <a:rPr lang="vi-VN" sz="3800" b="1"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458603"/>
            <a:ext cx="6341736" cy="984077"/>
            <a:chOff x="4649925" y="682143"/>
            <a:chExt cx="6341736" cy="984077"/>
          </a:xfrm>
        </p:grpSpPr>
        <p:grpSp>
          <p:nvGrpSpPr>
            <p:cNvPr id="18" name="Group 17"/>
            <p:cNvGrpSpPr/>
            <p:nvPr/>
          </p:nvGrpSpPr>
          <p:grpSpPr>
            <a:xfrm>
              <a:off x="6765270" y="682143"/>
              <a:ext cx="2001702" cy="461665"/>
              <a:chOff x="6651116" y="743102"/>
              <a:chExt cx="1967927" cy="461665"/>
            </a:xfrm>
          </p:grpSpPr>
          <p:sp>
            <p:nvSpPr>
              <p:cNvPr id="31" name="TextBox 3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458603"/>
            <a:ext cx="6341736" cy="984077"/>
            <a:chOff x="4649925" y="682143"/>
            <a:chExt cx="6341736" cy="984077"/>
          </a:xfrm>
        </p:grpSpPr>
        <p:grpSp>
          <p:nvGrpSpPr>
            <p:cNvPr id="16" name="Group 15"/>
            <p:cNvGrpSpPr/>
            <p:nvPr/>
          </p:nvGrpSpPr>
          <p:grpSpPr>
            <a:xfrm>
              <a:off x="6765270" y="682143"/>
              <a:ext cx="2001702" cy="461665"/>
              <a:chOff x="6651116" y="743102"/>
              <a:chExt cx="1967927" cy="461665"/>
            </a:xfrm>
          </p:grpSpPr>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458603"/>
            <a:ext cx="6341736" cy="984077"/>
            <a:chOff x="4649925" y="682143"/>
            <a:chExt cx="6341736" cy="984077"/>
          </a:xfrm>
        </p:grpSpPr>
        <p:grpSp>
          <p:nvGrpSpPr>
            <p:cNvPr id="16" name="Group 15"/>
            <p:cNvGrpSpPr/>
            <p:nvPr/>
          </p:nvGrpSpPr>
          <p:grpSpPr>
            <a:xfrm>
              <a:off x="6765270" y="682143"/>
              <a:ext cx="2001702" cy="461665"/>
              <a:chOff x="6651116" y="743102"/>
              <a:chExt cx="1967927" cy="461665"/>
            </a:xfrm>
          </p:grpSpPr>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9716</TotalTime>
  <Words>608</Words>
  <Application>Microsoft Office PowerPoint</Application>
  <PresentationFormat>Custom</PresentationFormat>
  <Paragraphs>65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1077</cp:revision>
  <dcterms:created xsi:type="dcterms:W3CDTF">2008-09-09T22:52:10Z</dcterms:created>
  <dcterms:modified xsi:type="dcterms:W3CDTF">2024-11-15T14:25:08Z</dcterms:modified>
</cp:coreProperties>
</file>