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07" r:id="rId3"/>
    <p:sldId id="408" r:id="rId4"/>
    <p:sldId id="427" r:id="rId5"/>
    <p:sldId id="428" r:id="rId6"/>
    <p:sldId id="426" r:id="rId7"/>
    <p:sldId id="429" r:id="rId8"/>
    <p:sldId id="430" r:id="rId9"/>
    <p:sldId id="436" r:id="rId10"/>
    <p:sldId id="431" r:id="rId11"/>
    <p:sldId id="432" r:id="rId12"/>
    <p:sldId id="437" r:id="rId13"/>
    <p:sldId id="438"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17ED9"/>
    <a:srgbClr val="0B6099"/>
    <a:srgbClr val="8C19A3"/>
    <a:srgbClr val="0000FF"/>
    <a:srgbClr val="FF006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Khoi%20dong/cau%202.pptx"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Khoi%20dong/cau%204.pptx" TargetMode="External"/><Relationship Id="rId5" Type="http://schemas.openxmlformats.org/officeDocument/2006/relationships/hyperlink" Target="Khoi%20dong/cau%203.pptx" TargetMode="External"/><Relationship Id="rId4"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vi-VN" altLang="en-US" sz="3500" b="1" dirty="0">
                <a:solidFill>
                  <a:srgbClr val="FF0066"/>
                </a:solidFill>
                <a:latin typeface="Times New Roman" pitchFamily="18" charset="0"/>
              </a:rPr>
              <a:t>BẢN QUA</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57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marL="457200" indent="-457200" algn="ctr">
              <a:lnSpc>
                <a:spcPct val="120000"/>
              </a:lnSpc>
              <a:spcAft>
                <a:spcPts val="0"/>
              </a:spcAft>
            </a:pPr>
            <a:r>
              <a:rPr lang="nl-NL" sz="4400" b="1" dirty="0">
                <a:solidFill>
                  <a:srgbClr val="FF0000"/>
                </a:solidFill>
                <a:latin typeface="Times New Roman"/>
                <a:ea typeface="Times New Roman"/>
              </a:rPr>
              <a:t>Bài 20: TRÒ CHUYỆN CÙNG MẸ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082" y="5896454"/>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101241"/>
            <a:ext cx="4334745" cy="210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00472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604274"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9028559" y="26670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333136" y="3321669"/>
            <a:ext cx="9525001" cy="4503736"/>
            <a:chOff x="6157118" y="3563423"/>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67751"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43101" y="4064434"/>
              <a:ext cx="8378060" cy="3416320"/>
            </a:xfrm>
            <a:prstGeom prst="rect">
              <a:avLst/>
            </a:prstGeom>
          </p:spPr>
          <p:txBody>
            <a:bodyPr wrap="square">
              <a:spAutoFit/>
            </a:bodyPr>
            <a:lstStyle/>
            <a:p>
              <a:pPr algn="just">
                <a:lnSpc>
                  <a:spcPct val="120000"/>
                </a:lnSpc>
                <a:spcAft>
                  <a:spcPts val="0"/>
                </a:spcAft>
              </a:pPr>
              <a:r>
                <a:rPr lang="nl-NL" sz="3600" b="1" dirty="0">
                  <a:solidFill>
                    <a:srgbClr val="FF0000"/>
                  </a:solidFill>
                  <a:latin typeface="Times New Roman"/>
                  <a:ea typeface="Times New Roman"/>
                </a:rPr>
                <a:t>Câu chuyện kể về việc làm yêu thích là đọc sách và trò chuyện của ba mẹ con bạn </a:t>
              </a:r>
              <a:r>
                <a:rPr lang="nl-NL" sz="3600" b="1" dirty="0" smtClean="0">
                  <a:solidFill>
                    <a:srgbClr val="FF0000"/>
                  </a:solidFill>
                  <a:latin typeface="Times New Roman"/>
                  <a:ea typeface="Times New Roman"/>
                </a:rPr>
                <a:t>Thư </a:t>
              </a:r>
              <a:r>
                <a:rPr lang="nl-NL" sz="3600" b="1" dirty="0">
                  <a:solidFill>
                    <a:srgbClr val="FF0000"/>
                  </a:solidFill>
                  <a:latin typeface="Times New Roman"/>
                  <a:ea typeface="Times New Roman"/>
                </a:rPr>
                <a:t>trước giờ đi ngủ. Qua đó, cảm nhận được tình cảm yêu thương, những buổi tối vui vẻ, dầm ấm của gia đình Thư.</a:t>
              </a:r>
              <a:endParaRPr lang="en-US" sz="3600" dirty="0">
                <a:solidFill>
                  <a:srgbClr val="FF0000"/>
                </a:solidFill>
                <a:effectLst/>
                <a:latin typeface="Times New Roman"/>
                <a:ea typeface="Times New Roman"/>
              </a:endParaRPr>
            </a:p>
          </p:txBody>
        </p:sp>
      </p:grpSp>
      <p:grpSp>
        <p:nvGrpSpPr>
          <p:cNvPr id="24" name="Group 23"/>
          <p:cNvGrpSpPr/>
          <p:nvPr/>
        </p:nvGrpSpPr>
        <p:grpSpPr>
          <a:xfrm>
            <a:off x="4694837" y="512514"/>
            <a:ext cx="7024882" cy="1075301"/>
            <a:chOff x="4252119" y="682143"/>
            <a:chExt cx="7024882" cy="1075301"/>
          </a:xfrm>
        </p:grpSpPr>
        <p:grpSp>
          <p:nvGrpSpPr>
            <p:cNvPr id="25" name="Group 24"/>
            <p:cNvGrpSpPr/>
            <p:nvPr/>
          </p:nvGrpSpPr>
          <p:grpSpPr>
            <a:xfrm>
              <a:off x="6765270" y="682143"/>
              <a:ext cx="2001702" cy="461665"/>
              <a:chOff x="6651116" y="743102"/>
              <a:chExt cx="1967927" cy="461665"/>
            </a:xfrm>
          </p:grpSpPr>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6" name="Straight Connector 35"/>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9" name="Rectangle 38"/>
          <p:cNvSpPr/>
          <p:nvPr/>
        </p:nvSpPr>
        <p:spPr>
          <a:xfrm>
            <a:off x="558007" y="2723866"/>
            <a:ext cx="2320091" cy="646331"/>
          </a:xfrm>
          <a:prstGeom prst="rect">
            <a:avLst/>
          </a:prstGeom>
        </p:spPr>
        <p:txBody>
          <a:bodyPr wrap="square">
            <a:spAutoFit/>
          </a:bodyPr>
          <a:lstStyle/>
          <a:p>
            <a:pPr lvl="0" algn="just"/>
            <a:r>
              <a:rPr lang="vi-VN" sz="3600" b="1" dirty="0">
                <a:solidFill>
                  <a:srgbClr val="FF0000"/>
                </a:solidFill>
                <a:latin typeface="Times New Roman" pitchFamily="18" charset="0"/>
                <a:cs typeface="Times New Roman" pitchFamily="18" charset="0"/>
              </a:rPr>
              <a:t>r</a:t>
            </a:r>
            <a:r>
              <a:rPr lang="vi-VN" sz="3600" b="1" dirty="0">
                <a:solidFill>
                  <a:srgbClr val="0000CC"/>
                </a:solidFill>
                <a:latin typeface="Times New Roman" pitchFamily="18" charset="0"/>
                <a:cs typeface="Times New Roman" pitchFamily="18" charset="0"/>
              </a:rPr>
              <a:t>ành rọt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263369" y="4139638"/>
            <a:ext cx="5665150" cy="2862322"/>
          </a:xfrm>
          <a:prstGeom prst="rect">
            <a:avLst/>
          </a:prstGeom>
        </p:spPr>
        <p:txBody>
          <a:bodyPr wrap="square">
            <a:spAutoFit/>
          </a:bodyPr>
          <a:lstStyle/>
          <a:p>
            <a:pPr lvl="0" algn="just">
              <a:spcAft>
                <a:spcPts val="0"/>
              </a:spcAft>
            </a:pPr>
            <a:r>
              <a:rPr lang="en-US" sz="3600" b="1" dirty="0" err="1">
                <a:solidFill>
                  <a:srgbClr val="0000CC"/>
                </a:solidFill>
                <a:latin typeface="Times New Roman"/>
                <a:ea typeface="Times New Roman"/>
              </a:rPr>
              <a:t>Thư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mẹ</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nghe</a:t>
            </a:r>
            <a:r>
              <a:rPr lang="vi-VN" sz="3600" b="1" dirty="0">
                <a:solidFill>
                  <a:srgbClr val="FF0000"/>
                </a:solidFill>
                <a:latin typeface="Times New Roman"/>
                <a:ea typeface="Times New Roman"/>
              </a:rPr>
              <a: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chuyện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cô</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giáo</a:t>
            </a:r>
            <a:r>
              <a:rPr lang="vi-VN" sz="3600" b="1" dirty="0">
                <a:solidFill>
                  <a:srgbClr val="FF0000"/>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mời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đọc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văn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trước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cả</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lớp</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về</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toán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thông</a:t>
            </a:r>
            <a:r>
              <a:rPr lang="en-US" sz="3600" b="1" dirty="0">
                <a:solidFill>
                  <a:srgbClr val="0000CC"/>
                </a:solidFill>
                <a:latin typeface="Times New Roman"/>
                <a:ea typeface="Times New Roman"/>
              </a:rPr>
              <a:t> minh</a:t>
            </a:r>
            <a:r>
              <a:rPr lang="en-US" sz="3600" b="1" dirty="0">
                <a:solidFill>
                  <a:srgbClr val="FF0000"/>
                </a:solidFill>
                <a:latin typeface="Times New Roman"/>
                <a:ea typeface="Times New Roman"/>
              </a:rPr>
              <a:t>/</a:t>
            </a:r>
            <a:r>
              <a:rPr lang="vi-VN" sz="3600" b="1" dirty="0">
                <a:solidFill>
                  <a:srgbClr val="0000CC"/>
                </a:solidFill>
                <a:latin typeface="Times New Roman"/>
                <a:ea typeface="Times New Roman"/>
              </a:rPr>
              <a:t>các bạn ...</a:t>
            </a:r>
            <a:endParaRPr lang="en-US" sz="3600" b="1" dirty="0">
              <a:solidFill>
                <a:srgbClr val="0000CC"/>
              </a:solidFill>
              <a:latin typeface="Times New Roman"/>
              <a:ea typeface="Times New Roman"/>
            </a:endParaRPr>
          </a:p>
        </p:txBody>
      </p:sp>
      <p:sp>
        <p:nvSpPr>
          <p:cNvPr id="41" name="Rectangle 40"/>
          <p:cNvSpPr/>
          <p:nvPr/>
        </p:nvSpPr>
        <p:spPr>
          <a:xfrm>
            <a:off x="2575719" y="2723866"/>
            <a:ext cx="2019059" cy="646331"/>
          </a:xfrm>
          <a:prstGeom prst="rect">
            <a:avLst/>
          </a:prstGeom>
        </p:spPr>
        <p:txBody>
          <a:bodyPr wrap="square">
            <a:spAutoFit/>
          </a:bodyPr>
          <a:lstStyle/>
          <a:p>
            <a:pPr lvl="0"/>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ắc </a:t>
            </a:r>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ẻ,</a:t>
            </a:r>
            <a:endParaRPr lang="en-US" sz="3600" b="1" dirty="0">
              <a:solidFill>
                <a:srgbClr val="0000CC"/>
              </a:solidFill>
              <a:latin typeface="Times New Roman" pitchFamily="18" charset="0"/>
              <a:cs typeface="Times New Roman" pitchFamily="18" charset="0"/>
            </a:endParaRPr>
          </a:p>
        </p:txBody>
      </p:sp>
      <p:sp>
        <p:nvSpPr>
          <p:cNvPr id="42" name="Rectangle 41"/>
          <p:cNvSpPr/>
          <p:nvPr/>
        </p:nvSpPr>
        <p:spPr>
          <a:xfrm>
            <a:off x="4223343" y="2713229"/>
            <a:ext cx="1857576" cy="646331"/>
          </a:xfrm>
          <a:prstGeom prst="rect">
            <a:avLst/>
          </a:prstGeom>
        </p:spPr>
        <p:txBody>
          <a:bodyPr wrap="square">
            <a:spAutoFit/>
          </a:bodyPr>
          <a:lstStyle/>
          <a:p>
            <a:pPr lvl="0" algn="just"/>
            <a:r>
              <a:rPr lang="vi-VN" sz="3600" b="1">
                <a:solidFill>
                  <a:srgbClr val="FF0000"/>
                </a:solidFill>
                <a:latin typeface="Times New Roman" pitchFamily="18" charset="0"/>
                <a:cs typeface="Times New Roman" pitchFamily="18" charset="0"/>
              </a:rPr>
              <a:t>r</a:t>
            </a:r>
            <a:r>
              <a:rPr lang="vi-VN" sz="3600" b="1">
                <a:solidFill>
                  <a:srgbClr val="0000CC"/>
                </a:solidFill>
                <a:latin typeface="Times New Roman" pitchFamily="18" charset="0"/>
                <a:cs typeface="Times New Roman" pitchFamily="18" charset="0"/>
              </a:rPr>
              <a:t>úc </a:t>
            </a:r>
            <a:r>
              <a:rPr lang="vi-VN" sz="3600" b="1" smtClean="0">
                <a:solidFill>
                  <a:srgbClr val="FF0000"/>
                </a:solidFill>
                <a:latin typeface="Times New Roman" pitchFamily="18" charset="0"/>
                <a:cs typeface="Times New Roman" pitchFamily="18" charset="0"/>
              </a:rPr>
              <a:t>r</a:t>
            </a:r>
            <a:r>
              <a:rPr lang="vi-VN" sz="3600" b="1" smtClean="0">
                <a:solidFill>
                  <a:srgbClr val="0000CC"/>
                </a:solidFill>
                <a:latin typeface="Times New Roman" pitchFamily="18" charset="0"/>
                <a:cs typeface="Times New Roman" pitchFamily="18" charset="0"/>
              </a:rPr>
              <a:t>ích</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3. </a:t>
              </a:r>
              <a:r>
                <a:rPr lang="en-US" sz="3600" b="1" dirty="0" err="1" smtClean="0">
                  <a:solidFill>
                    <a:srgbClr val="FF0000"/>
                  </a:solidFill>
                  <a:latin typeface="Times New Roman" pitchFamily="18" charset="0"/>
                  <a:cs typeface="Times New Roman" pitchFamily="18" charset="0"/>
                </a:rPr>
                <a:t>Luyện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lại</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35128" y="2916688"/>
              <a:ext cx="285521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694837" y="512514"/>
            <a:ext cx="7024882" cy="1075301"/>
            <a:chOff x="4252119" y="682143"/>
            <a:chExt cx="7024882" cy="1075301"/>
          </a:xfrm>
        </p:grpSpPr>
        <p:grpSp>
          <p:nvGrpSpPr>
            <p:cNvPr id="21" name="Group 20"/>
            <p:cNvGrpSpPr/>
            <p:nvPr/>
          </p:nvGrpSpPr>
          <p:grpSpPr>
            <a:xfrm>
              <a:off x="6765270" y="682143"/>
              <a:ext cx="2001702" cy="461665"/>
              <a:chOff x="6651116" y="743102"/>
              <a:chExt cx="1967927" cy="461665"/>
            </a:xfrm>
          </p:grpSpPr>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6" name="Cloud 5"/>
          <p:cNvSpPr/>
          <p:nvPr/>
        </p:nvSpPr>
        <p:spPr>
          <a:xfrm>
            <a:off x="2978887" y="2973627"/>
            <a:ext cx="10112432" cy="5105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00CC"/>
                </a:solidFill>
                <a:latin typeface="Times New Roman" pitchFamily="18" charset="0"/>
                <a:cs typeface="Times New Roman" pitchFamily="18" charset="0"/>
              </a:rPr>
              <a:t>Chúng ta cùng nhau luyện đọc lại nội dung bài</a:t>
            </a:r>
            <a:endParaRPr lang="en-US" sz="40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6421" y="1752600"/>
            <a:ext cx="6019800" cy="646331"/>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 LUYỆN ĐỌC </a:t>
            </a:r>
            <a:r>
              <a:rPr lang="vi-VN" sz="3600" b="1" dirty="0" smtClean="0">
                <a:solidFill>
                  <a:srgbClr val="FF0000"/>
                </a:solidFill>
                <a:latin typeface="Times New Roman" pitchFamily="18" charset="0"/>
                <a:cs typeface="Times New Roman" pitchFamily="18" charset="0"/>
              </a:rPr>
              <a:t>MỞ RỘNG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 name="Rectangle 2"/>
          <p:cNvSpPr/>
          <p:nvPr/>
        </p:nvSpPr>
        <p:spPr>
          <a:xfrm>
            <a:off x="1412446" y="2286000"/>
            <a:ext cx="13660073" cy="1421928"/>
          </a:xfrm>
          <a:prstGeom prst="rect">
            <a:avLst/>
          </a:prstGeom>
        </p:spPr>
        <p:txBody>
          <a:bodyPr wrap="square">
            <a:spAutoFit/>
          </a:bodyPr>
          <a:lstStyle/>
          <a:p>
            <a:pPr fontAlgn="t">
              <a:lnSpc>
                <a:spcPct val="120000"/>
              </a:lnSpc>
            </a:pP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1.</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Tìm </a:t>
            </a:r>
            <a:r>
              <a:rPr lang="vi-VN" sz="3600" b="1" dirty="0" smtClean="0">
                <a:solidFill>
                  <a:srgbClr val="0000CC"/>
                </a:solidFill>
                <a:latin typeface="Times New Roman" pitchFamily="18" charset="0"/>
                <a:cs typeface="Times New Roman" pitchFamily="18" charset="0"/>
              </a:rPr>
              <a:t>đọc câu chuyện, bài văn, bài thơ, ... Về tình cảm của người thân trong gia đình và phiếu đọc sách theo mẫu.</a:t>
            </a:r>
          </a:p>
        </p:txBody>
      </p:sp>
      <p:graphicFrame>
        <p:nvGraphicFramePr>
          <p:cNvPr id="21" name="Table 20"/>
          <p:cNvGraphicFramePr>
            <a:graphicFrameLocks noGrp="1"/>
          </p:cNvGraphicFramePr>
          <p:nvPr>
            <p:extLst>
              <p:ext uri="{D42A27DB-BD31-4B8C-83A1-F6EECF244321}">
                <p14:modId xmlns:p14="http://schemas.microsoft.com/office/powerpoint/2010/main" val="1842916729"/>
              </p:ext>
            </p:extLst>
          </p:nvPr>
        </p:nvGraphicFramePr>
        <p:xfrm>
          <a:off x="1737518" y="3810000"/>
          <a:ext cx="12919725" cy="3506531"/>
        </p:xfrm>
        <a:graphic>
          <a:graphicData uri="http://schemas.openxmlformats.org/drawingml/2006/table">
            <a:tbl>
              <a:tblPr firstRow="1" bandRow="1"/>
              <a:tblGrid>
                <a:gridCol w="6705601">
                  <a:extLst>
                    <a:ext uri="{9D8B030D-6E8A-4147-A177-3AD203B41FA5}">
                      <a16:colId xmlns:a16="http://schemas.microsoft.com/office/drawing/2014/main" val="20000"/>
                    </a:ext>
                  </a:extLst>
                </a:gridCol>
                <a:gridCol w="6214124">
                  <a:extLst>
                    <a:ext uri="{9D8B030D-6E8A-4147-A177-3AD203B41FA5}">
                      <a16:colId xmlns:a16="http://schemas.microsoft.com/office/drawing/2014/main" val="20001"/>
                    </a:ext>
                  </a:extLst>
                </a:gridCol>
              </a:tblGrid>
              <a:tr h="533400">
                <a:tc gridSpan="2">
                  <a:txBody>
                    <a:bodyPr/>
                    <a:lstStyle>
                      <a:lvl1pPr marL="0" algn="l" defTabSz="1436888" rtl="0" eaLnBrk="1" latinLnBrk="0" hangingPunct="1">
                        <a:defRPr sz="2800" b="1" kern="1200">
                          <a:solidFill>
                            <a:schemeClr val="lt1"/>
                          </a:solidFill>
                        </a:defRPr>
                      </a:lvl1pPr>
                      <a:lvl2pPr marL="718444" algn="l" defTabSz="1436888" rtl="0" eaLnBrk="1" latinLnBrk="0" hangingPunct="1">
                        <a:defRPr sz="2800" b="1" kern="1200">
                          <a:solidFill>
                            <a:schemeClr val="lt1"/>
                          </a:solidFill>
                        </a:defRPr>
                      </a:lvl2pPr>
                      <a:lvl3pPr marL="1436888" algn="l" defTabSz="1436888" rtl="0" eaLnBrk="1" latinLnBrk="0" hangingPunct="1">
                        <a:defRPr sz="2800" b="1" kern="1200">
                          <a:solidFill>
                            <a:schemeClr val="lt1"/>
                          </a:solidFill>
                        </a:defRPr>
                      </a:lvl3pPr>
                      <a:lvl4pPr marL="2155332" algn="l" defTabSz="1436888" rtl="0" eaLnBrk="1" latinLnBrk="0" hangingPunct="1">
                        <a:defRPr sz="2800" b="1" kern="1200">
                          <a:solidFill>
                            <a:schemeClr val="lt1"/>
                          </a:solidFill>
                        </a:defRPr>
                      </a:lvl4pPr>
                      <a:lvl5pPr marL="2873776" algn="l" defTabSz="1436888" rtl="0" eaLnBrk="1" latinLnBrk="0" hangingPunct="1">
                        <a:defRPr sz="2800" b="1" kern="1200">
                          <a:solidFill>
                            <a:schemeClr val="lt1"/>
                          </a:solidFill>
                        </a:defRPr>
                      </a:lvl5pPr>
                      <a:lvl6pPr marL="3592220" algn="l" defTabSz="1436888" rtl="0" eaLnBrk="1" latinLnBrk="0" hangingPunct="1">
                        <a:defRPr sz="2800" b="1" kern="1200">
                          <a:solidFill>
                            <a:schemeClr val="lt1"/>
                          </a:solidFill>
                        </a:defRPr>
                      </a:lvl6pPr>
                      <a:lvl7pPr marL="4310664" algn="l" defTabSz="1436888" rtl="0" eaLnBrk="1" latinLnBrk="0" hangingPunct="1">
                        <a:defRPr sz="2800" b="1" kern="1200">
                          <a:solidFill>
                            <a:schemeClr val="lt1"/>
                          </a:solidFill>
                        </a:defRPr>
                      </a:lvl7pPr>
                      <a:lvl8pPr marL="5029109" algn="l" defTabSz="1436888" rtl="0" eaLnBrk="1" latinLnBrk="0" hangingPunct="1">
                        <a:defRPr sz="2800" b="1" kern="1200">
                          <a:solidFill>
                            <a:schemeClr val="lt1"/>
                          </a:solidFill>
                        </a:defRPr>
                      </a:lvl8pPr>
                      <a:lvl9pPr marL="5747553" algn="l" defTabSz="1436888" rtl="0" eaLnBrk="1" latinLnBrk="0" hangingPunct="1">
                        <a:defRPr sz="2800" b="1" kern="1200">
                          <a:solidFill>
                            <a:schemeClr val="lt1"/>
                          </a:solidFill>
                        </a:defRPr>
                      </a:lvl9pPr>
                    </a:lstStyle>
                    <a:p>
                      <a:pPr algn="ctr"/>
                      <a:r>
                        <a:rPr lang="vi-VN" sz="3200" b="1" dirty="0" smtClean="0">
                          <a:solidFill>
                            <a:srgbClr val="0000CC"/>
                          </a:solidFill>
                          <a:latin typeface="Times New Roman" pitchFamily="18" charset="0"/>
                          <a:cs typeface="Times New Roman" pitchFamily="18" charset="0"/>
                        </a:rPr>
                        <a:t>PHIẾU ĐỌC SÁCH</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p>
                      <a:endParaRPr lang="en-US"/>
                    </a:p>
                  </a:txBody>
                  <a:tcPr/>
                </a:tc>
                <a:extLst>
                  <a:ext uri="{0D108BD9-81ED-4DB2-BD59-A6C34878D82A}">
                    <a16:rowId xmlns:a16="http://schemas.microsoft.com/office/drawing/2014/main" val="10000"/>
                  </a:ext>
                </a:extLst>
              </a:tr>
              <a:tr h="411480">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marL="457200" indent="-457200" algn="l">
                        <a:buFontTx/>
                        <a:buChar char="-"/>
                      </a:pPr>
                      <a:r>
                        <a:rPr lang="vi-VN" sz="3200" b="1" dirty="0" smtClean="0">
                          <a:solidFill>
                            <a:srgbClr val="0000CC"/>
                          </a:solidFill>
                          <a:latin typeface="Times New Roman" pitchFamily="18" charset="0"/>
                          <a:cs typeface="Times New Roman" pitchFamily="18" charset="0"/>
                        </a:rPr>
                        <a:t>Tên bài:..............</a:t>
                      </a:r>
                    </a:p>
                    <a:p>
                      <a:pPr marL="457200" indent="-457200" algn="l">
                        <a:buFontTx/>
                        <a:buChar char="-"/>
                      </a:pPr>
                      <a:r>
                        <a:rPr lang="vi-VN" sz="3200" b="1" dirty="0" smtClean="0">
                          <a:solidFill>
                            <a:srgbClr val="0000CC"/>
                          </a:solidFill>
                          <a:latin typeface="Times New Roman" pitchFamily="18" charset="0"/>
                          <a:cs typeface="Times New Roman" pitchFamily="18" charset="0"/>
                        </a:rPr>
                        <a:t>Tên tác giả: .................</a:t>
                      </a:r>
                    </a:p>
                    <a:p>
                      <a:pPr marL="457200" indent="-457200" algn="l">
                        <a:buFontTx/>
                        <a:buChar char="-"/>
                      </a:pPr>
                      <a:r>
                        <a:rPr lang="vi-VN" sz="3200" b="1" dirty="0" smtClean="0">
                          <a:solidFill>
                            <a:srgbClr val="0000CC"/>
                          </a:solidFill>
                          <a:latin typeface="Times New Roman" pitchFamily="18" charset="0"/>
                          <a:cs typeface="Times New Roman" pitchFamily="18" charset="0"/>
                        </a:rPr>
                        <a:t>Tên cuốn sách: ...................</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extLst>
                  <a:ext uri="{0D108BD9-81ED-4DB2-BD59-A6C34878D82A}">
                    <a16:rowId xmlns:a16="http://schemas.microsoft.com/office/drawing/2014/main" val="10001"/>
                  </a:ext>
                </a:extLst>
              </a:tr>
              <a:tr h="687131">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3200" b="1" dirty="0" smtClean="0">
                          <a:solidFill>
                            <a:srgbClr val="0000CC"/>
                          </a:solidFill>
                          <a:latin typeface="Times New Roman" pitchFamily="18" charset="0"/>
                          <a:cs typeface="Times New Roman" pitchFamily="18" charset="0"/>
                        </a:rPr>
                        <a:t>Nhân vật em thích nhất: ...</a:t>
                      </a: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l"/>
                      <a:r>
                        <a:rPr lang="vi-VN" sz="3200" b="1" dirty="0" smtClean="0">
                          <a:solidFill>
                            <a:srgbClr val="0000CC"/>
                          </a:solidFill>
                          <a:latin typeface="Times New Roman" pitchFamily="18" charset="0"/>
                          <a:cs typeface="Times New Roman" pitchFamily="18" charset="0"/>
                        </a:rPr>
                        <a:t>Lí do em thích nhân vật: ...</a:t>
                      </a: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extLst>
                  <a:ext uri="{0D108BD9-81ED-4DB2-BD59-A6C34878D82A}">
                    <a16:rowId xmlns:a16="http://schemas.microsoft.com/office/drawing/2014/main" val="10002"/>
                  </a:ext>
                </a:extLst>
              </a:tr>
              <a:tr h="685800">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3200" b="1" dirty="0" smtClean="0">
                          <a:solidFill>
                            <a:srgbClr val="0000CC"/>
                          </a:solidFill>
                          <a:latin typeface="Times New Roman" pitchFamily="18" charset="0"/>
                          <a:cs typeface="Times New Roman" pitchFamily="18" charset="0"/>
                        </a:rPr>
                        <a:t>Mức độ em yêu thích: </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extLst>
                  <a:ext uri="{0D108BD9-81ED-4DB2-BD59-A6C34878D82A}">
                    <a16:rowId xmlns:a16="http://schemas.microsoft.com/office/drawing/2014/main" val="10003"/>
                  </a:ext>
                </a:extLst>
              </a:tr>
            </a:tbl>
          </a:graphicData>
        </a:graphic>
      </p:graphicFrame>
      <p:sp>
        <p:nvSpPr>
          <p:cNvPr id="26" name="5-Point Star 25"/>
          <p:cNvSpPr/>
          <p:nvPr/>
        </p:nvSpPr>
        <p:spPr>
          <a:xfrm>
            <a:off x="5699919" y="6594458"/>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6765268" y="6594458"/>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7828356" y="6594458"/>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9890919" y="6633816"/>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8981075" y="6633816"/>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694837" y="512514"/>
            <a:ext cx="7024882" cy="1075301"/>
            <a:chOff x="4252119" y="682143"/>
            <a:chExt cx="7024882" cy="1075301"/>
          </a:xfrm>
        </p:grpSpPr>
        <p:grpSp>
          <p:nvGrpSpPr>
            <p:cNvPr id="22" name="Group 21"/>
            <p:cNvGrpSpPr/>
            <p:nvPr/>
          </p:nvGrpSpPr>
          <p:grpSpPr>
            <a:xfrm>
              <a:off x="6765270" y="682143"/>
              <a:ext cx="2001702" cy="461665"/>
              <a:chOff x="6651116" y="743102"/>
              <a:chExt cx="1967927" cy="461665"/>
            </a:xfrm>
          </p:grpSpPr>
          <p:sp>
            <p:nvSpPr>
              <p:cNvPr id="33" name="TextBox 32"/>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1" name="Straight Connector 30"/>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4" name="Rectangle 33"/>
          <p:cNvSpPr/>
          <p:nvPr/>
        </p:nvSpPr>
        <p:spPr>
          <a:xfrm>
            <a:off x="1127919" y="7391400"/>
            <a:ext cx="14478000" cy="1421928"/>
          </a:xfrm>
          <a:prstGeom prst="rect">
            <a:avLst/>
          </a:prstGeom>
        </p:spPr>
        <p:txBody>
          <a:bodyPr wrap="square">
            <a:spAutoFit/>
          </a:bodyPr>
          <a:lstStyle/>
          <a:p>
            <a:pPr fontAlgn="t">
              <a:lnSpc>
                <a:spcPct val="120000"/>
              </a:lnSpc>
            </a:pPr>
            <a:r>
              <a:rPr lang="en-US" sz="3600" b="1" smtClean="0">
                <a:solidFill>
                  <a:srgbClr val="FF0000"/>
                </a:solidFill>
                <a:latin typeface="Times New Roman" pitchFamily="18" charset="0"/>
                <a:cs typeface="Times New Roman" pitchFamily="18" charset="0"/>
              </a:rPr>
              <a:t>        </a:t>
            </a:r>
            <a:r>
              <a:rPr lang="vi-VN" sz="3600" b="1" smtClean="0">
                <a:solidFill>
                  <a:srgbClr val="FF0000"/>
                </a:solidFill>
                <a:latin typeface="Times New Roman" pitchFamily="18" charset="0"/>
                <a:cs typeface="Times New Roman" pitchFamily="18" charset="0"/>
              </a:rPr>
              <a:t>2</a:t>
            </a:r>
            <a:r>
              <a:rPr lang="vi-VN" sz="3600" b="1" dirty="0" smtClean="0">
                <a:solidFill>
                  <a:srgbClr val="FF0000"/>
                </a:solidFill>
                <a:latin typeface="Times New Roman" pitchFamily="18" charset="0"/>
                <a:cs typeface="Times New Roman" pitchFamily="18" charset="0"/>
              </a:rPr>
              <a:t>. Chia sẻ với bạn về nhân vật em thích nhất: Nhân vật đó làm gì? Nhân vật đó có gì thú vị? Em học hỏi đựơc điều gì ở nhân vật đó.</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6505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899319" y="1941731"/>
            <a:ext cx="3302523" cy="646331"/>
          </a:xfrm>
          <a:prstGeom prst="rect">
            <a:avLst/>
          </a:prstGeom>
        </p:spPr>
        <p:txBody>
          <a:bodyPr wrap="square">
            <a:spAutoFit/>
          </a:bodyPr>
          <a:lstStyle/>
          <a:p>
            <a:r>
              <a:rPr lang="en-US" sz="3600" b="1" smtClean="0">
                <a:solidFill>
                  <a:srgbClr val="FF0000"/>
                </a:solidFill>
                <a:latin typeface="Times New Roman" pitchFamily="18" charset="0"/>
                <a:cs typeface="Times New Roman" pitchFamily="18" charset="0"/>
              </a:rPr>
              <a:t>Bài tham khảo</a:t>
            </a:r>
            <a:endParaRPr lang="en-US" sz="3600" b="1" dirty="0">
              <a:solidFill>
                <a:srgbClr val="FF0000"/>
              </a:solidFill>
              <a:latin typeface="Times New Roman" pitchFamily="18" charset="0"/>
              <a:cs typeface="Times New Roman" pitchFamily="18" charset="0"/>
            </a:endParaRPr>
          </a:p>
        </p:txBody>
      </p:sp>
      <p:grpSp>
        <p:nvGrpSpPr>
          <p:cNvPr id="11" name="Group 10"/>
          <p:cNvGrpSpPr/>
          <p:nvPr/>
        </p:nvGrpSpPr>
        <p:grpSpPr>
          <a:xfrm>
            <a:off x="4694837" y="512514"/>
            <a:ext cx="7024882" cy="1075301"/>
            <a:chOff x="4252119" y="682143"/>
            <a:chExt cx="7024882" cy="1075301"/>
          </a:xfrm>
        </p:grpSpPr>
        <p:grpSp>
          <p:nvGrpSpPr>
            <p:cNvPr id="12" name="Group 11"/>
            <p:cNvGrpSpPr/>
            <p:nvPr/>
          </p:nvGrpSpPr>
          <p:grpSpPr>
            <a:xfrm>
              <a:off x="6765270" y="682143"/>
              <a:ext cx="2001702" cy="461665"/>
              <a:chOff x="6651116" y="743102"/>
              <a:chExt cx="1967927" cy="461665"/>
            </a:xfrm>
          </p:grpSpPr>
          <p:sp>
            <p:nvSpPr>
              <p:cNvPr id="23" name="TextBox 22"/>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4" name="Rectangle 23"/>
          <p:cNvSpPr/>
          <p:nvPr/>
        </p:nvSpPr>
        <p:spPr>
          <a:xfrm>
            <a:off x="5471319" y="1905000"/>
            <a:ext cx="5542309" cy="646331"/>
          </a:xfrm>
          <a:prstGeom prst="rect">
            <a:avLst/>
          </a:prstGeom>
        </p:spPr>
        <p:txBody>
          <a:bodyPr wrap="square">
            <a:spAutoFit/>
          </a:bodyPr>
          <a:lstStyle/>
          <a:p>
            <a:pPr algn="ctr"/>
            <a:r>
              <a:rPr lang="en-US" sz="3600" b="1" smtClean="0">
                <a:solidFill>
                  <a:srgbClr val="FF0000"/>
                </a:solidFill>
                <a:latin typeface="Times New Roman" pitchFamily="18" charset="0"/>
                <a:cs typeface="Times New Roman" pitchFamily="18" charset="0"/>
              </a:rPr>
              <a:t>ÔNG NGOẠI CỦA EM</a:t>
            </a:r>
            <a:endParaRPr lang="en-US" sz="3600" b="1" dirty="0">
              <a:solidFill>
                <a:srgbClr val="FF0000"/>
              </a:solidFill>
              <a:latin typeface="Times New Roman" pitchFamily="18" charset="0"/>
              <a:cs typeface="Times New Roman" pitchFamily="18" charset="0"/>
            </a:endParaRPr>
          </a:p>
        </p:txBody>
      </p:sp>
      <p:sp>
        <p:nvSpPr>
          <p:cNvPr id="3" name="Rectangle 2"/>
          <p:cNvSpPr/>
          <p:nvPr/>
        </p:nvSpPr>
        <p:spPr>
          <a:xfrm>
            <a:off x="913440" y="2514600"/>
            <a:ext cx="14844879" cy="6186309"/>
          </a:xfrm>
          <a:prstGeom prst="rect">
            <a:avLst/>
          </a:prstGeom>
        </p:spPr>
        <p:txBody>
          <a:bodyPr wrap="square">
            <a:spAutoFit/>
          </a:bodyPr>
          <a:lstStyle/>
          <a:p>
            <a:pPr algn="just"/>
            <a:r>
              <a:rPr lang="en-US" sz="3600" smtClean="0">
                <a:solidFill>
                  <a:srgbClr val="0000CC"/>
                </a:solidFill>
                <a:latin typeface="Times New Roman" pitchFamily="18" charset="0"/>
                <a:cs typeface="Times New Roman" pitchFamily="18" charset="0"/>
              </a:rPr>
              <a:t>       </a:t>
            </a:r>
            <a:r>
              <a:rPr lang="vi-VN" sz="3600" smtClean="0">
                <a:solidFill>
                  <a:srgbClr val="0000CC"/>
                </a:solidFill>
                <a:latin typeface="Times New Roman" pitchFamily="18" charset="0"/>
                <a:cs typeface="Times New Roman" pitchFamily="18" charset="0"/>
              </a:rPr>
              <a:t>Ông </a:t>
            </a:r>
            <a:r>
              <a:rPr lang="vi-VN" sz="3600">
                <a:solidFill>
                  <a:srgbClr val="0000CC"/>
                </a:solidFill>
                <a:latin typeface="Times New Roman" pitchFamily="18" charset="0"/>
                <a:cs typeface="Times New Roman" pitchFamily="18" charset="0"/>
              </a:rPr>
              <a:t>ngoại của em là một người nông dân, ông được cả làng quý mến và gọi với biệt danh là thần nông của làng. Ông ngoại em năm nay đã 60 tuổi rồi, biệt danh thần nông của ông đã có từ thời ông còn trẻ, các bà các bác kể rằng ngày trẻ ông đã làm ruộng rất giỏi, việc đồng áng từ nhỏ đến lớn ông đều làm qua, chưa việc gì có thể làm khó được ông. Hàng ngày ông ra đồng từ sáng sớm, mặc chiếc quần cũ xắn lên tận đầu gối rồi ông đi chân đất mang theo chiếc cuốc ra đồng, đến trưa em mới thấy ông về, trên tay ông có khi là bó rau hái ngoài ruộng, có khi lại là mớ cua, mớ ốc, con cá. Mọi người nói ông em tham việc lắm, việc đồng ruộng giờ đây đã có đầy đủ máy móc nhưng ông vẫn thích thủ công, tự thân vận động, tự cấy, tự gặt, chỉ có tuốt lúa là dùng máy tuốt. Em rất quý trọng đức tính cần cù, chăm chỉ, yêu lao động của ông.</a:t>
            </a:r>
            <a:endParaRPr lang="en-US" sz="36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56046464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6765268" y="682143"/>
            <a:ext cx="2608984" cy="584775"/>
            <a:chOff x="6651116" y="743102"/>
            <a:chExt cx="2564962" cy="584775"/>
          </a:xfrm>
        </p:grpSpPr>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14"/>
          <p:cNvSpPr txBox="1">
            <a:spLocks noChangeArrowheads="1"/>
          </p:cNvSpPr>
          <p:nvPr/>
        </p:nvSpPr>
        <p:spPr bwMode="auto">
          <a:xfrm>
            <a:off x="4054703" y="1310092"/>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40400"/>
          <a:stretch/>
        </p:blipFill>
        <p:spPr>
          <a:xfrm>
            <a:off x="10271919" y="2081651"/>
            <a:ext cx="5462164" cy="6757550"/>
          </a:xfrm>
          <a:prstGeom prst="rect">
            <a:avLst/>
          </a:prstGeom>
        </p:spPr>
      </p:pic>
      <p:sp>
        <p:nvSpPr>
          <p:cNvPr id="22" name="Rounded Rectangle 21">
            <a:hlinkClick r:id="rId3" action="ppaction://hlinkpres?slideindex=1&amp;slidetitle="/>
          </p:cNvPr>
          <p:cNvSpPr/>
          <p:nvPr/>
        </p:nvSpPr>
        <p:spPr>
          <a:xfrm>
            <a:off x="5549866" y="3505200"/>
            <a:ext cx="2787051" cy="1219200"/>
          </a:xfrm>
          <a:prstGeom prst="roundRect">
            <a:avLst/>
          </a:prstGeom>
          <a:solidFill>
            <a:srgbClr val="FFC000"/>
          </a:solidFill>
          <a:ln>
            <a:solidFill>
              <a:srgbClr val="2D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0000CC"/>
                </a:solidFill>
              </a:rPr>
              <a:t>Đông Nam bộ</a:t>
            </a:r>
            <a:endParaRPr lang="en-US" sz="2500" b="1">
              <a:solidFill>
                <a:srgbClr val="0000CC"/>
              </a:solidFill>
            </a:endParaRPr>
          </a:p>
        </p:txBody>
      </p:sp>
      <p:sp>
        <p:nvSpPr>
          <p:cNvPr id="23" name="Rounded Rectangle 22">
            <a:hlinkClick r:id="rId4" action="ppaction://hlinkpres?slideindex=1&amp;slidetitle="/>
          </p:cNvPr>
          <p:cNvSpPr/>
          <p:nvPr/>
        </p:nvSpPr>
        <p:spPr>
          <a:xfrm>
            <a:off x="1585278" y="3505200"/>
            <a:ext cx="2787051" cy="1219200"/>
          </a:xfrm>
          <a:prstGeom prst="roundRect">
            <a:avLst/>
          </a:prstGeom>
          <a:solidFill>
            <a:srgbClr val="8C1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chemeClr val="bg1"/>
                </a:solidFill>
              </a:rPr>
              <a:t>Tây nguyên</a:t>
            </a:r>
            <a:endParaRPr lang="en-US" sz="2500" b="1">
              <a:solidFill>
                <a:schemeClr val="bg1"/>
              </a:solidFill>
            </a:endParaRPr>
          </a:p>
        </p:txBody>
      </p:sp>
      <p:sp>
        <p:nvSpPr>
          <p:cNvPr id="24" name="Rounded Rectangle 23">
            <a:hlinkClick r:id="rId5" action="ppaction://hlinkpres?slideindex=1&amp;slidetitle="/>
          </p:cNvPr>
          <p:cNvSpPr/>
          <p:nvPr/>
        </p:nvSpPr>
        <p:spPr>
          <a:xfrm>
            <a:off x="1585119" y="6096000"/>
            <a:ext cx="2787051" cy="1219200"/>
          </a:xfrm>
          <a:prstGeom prst="roundRect">
            <a:avLst/>
          </a:prstGeom>
          <a:solidFill>
            <a:srgbClr val="0B6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t>Đồng bằng sông Cửu Long</a:t>
            </a:r>
            <a:endParaRPr lang="en-US" sz="2500" b="1"/>
          </a:p>
        </p:txBody>
      </p:sp>
      <p:sp>
        <p:nvSpPr>
          <p:cNvPr id="25" name="Rounded Rectangle 24">
            <a:hlinkClick r:id="rId6" action="ppaction://hlinkpres?slideindex=1&amp;slidetitle="/>
          </p:cNvPr>
          <p:cNvSpPr/>
          <p:nvPr/>
        </p:nvSpPr>
        <p:spPr>
          <a:xfrm>
            <a:off x="5549865" y="6096000"/>
            <a:ext cx="2787051" cy="1219200"/>
          </a:xfrm>
          <a:prstGeom prst="roundRect">
            <a:avLst/>
          </a:prstGeom>
          <a:solidFill>
            <a:srgbClr val="617E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t>Nam Trung Bộ</a:t>
            </a:r>
            <a:endParaRPr lang="en-US" sz="2500" b="1"/>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8" name="Picture 7"/>
          <p:cNvPicPr/>
          <p:nvPr/>
        </p:nvPicPr>
        <p:blipFill rotWithShape="1">
          <a:blip r:embed="rId2"/>
          <a:srcRect l="41137" t="40843" r="27891" b="28313"/>
          <a:stretch/>
        </p:blipFill>
        <p:spPr bwMode="auto">
          <a:xfrm>
            <a:off x="137319" y="1266918"/>
            <a:ext cx="15773399" cy="7572281"/>
          </a:xfrm>
          <a:prstGeom prst="rect">
            <a:avLst/>
          </a:prstGeom>
          <a:ln>
            <a:noFill/>
          </a:ln>
          <a:extLst>
            <a:ext uri="{53640926-AAD7-44D8-BBD7-CCE9431645EC}">
              <a14:shadowObscured xmlns:a14="http://schemas.microsoft.com/office/drawing/2010/main"/>
            </a:ext>
          </a:extLst>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694837" y="512514"/>
            <a:ext cx="7024882" cy="1075301"/>
            <a:chOff x="4252119" y="682143"/>
            <a:chExt cx="7024882" cy="1075301"/>
          </a:xfrm>
        </p:grpSpPr>
        <p:grpSp>
          <p:nvGrpSpPr>
            <p:cNvPr id="14" name="Group 13"/>
            <p:cNvGrpSpPr/>
            <p:nvPr/>
          </p:nvGrpSpPr>
          <p:grpSpPr>
            <a:xfrm>
              <a:off x="6765270" y="682143"/>
              <a:ext cx="2001702" cy="461665"/>
              <a:chOff x="6651116" y="743102"/>
              <a:chExt cx="1967927" cy="461665"/>
            </a:xfrm>
          </p:grpSpPr>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16" name="Straight Connector 15"/>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828092"/>
            <a:ext cx="13966284" cy="2554545"/>
          </a:xfrm>
          <a:prstGeom prst="rect">
            <a:avLst/>
          </a:prstGeom>
        </p:spPr>
        <p:txBody>
          <a:bodyPr wrap="square">
            <a:spAutoFit/>
          </a:bodyPr>
          <a:lstStyle/>
          <a:p>
            <a:pPr>
              <a:spcAft>
                <a:spcPts val="0"/>
              </a:spcAft>
            </a:pP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a:t>
            </a:r>
            <a:r>
              <a:rPr lang="en-US" sz="4000" b="1" dirty="0">
                <a:solidFill>
                  <a:srgbClr val="0000CC"/>
                </a:solidFill>
                <a:latin typeface="Times New Roman" pitchFamily="18" charset="0"/>
                <a:cs typeface="Times New Roman" pitchFamily="18" charset="0"/>
              </a:rPr>
              <a:t> </a:t>
            </a:r>
            <a:r>
              <a:rPr lang="nl-NL" sz="4000" b="1" dirty="0" smtClean="0">
                <a:solidFill>
                  <a:srgbClr val="0000CC"/>
                </a:solidFill>
                <a:latin typeface="Times New Roman"/>
                <a:ea typeface="Times New Roman"/>
              </a:rPr>
              <a:t>Đọc </a:t>
            </a:r>
            <a:r>
              <a:rPr lang="nl-NL" sz="4000" b="1" dirty="0">
                <a:solidFill>
                  <a:srgbClr val="0000CC"/>
                </a:solidFill>
                <a:latin typeface="Times New Roman"/>
                <a:ea typeface="Times New Roman"/>
              </a:rPr>
              <a:t>đúng từ ngữ, câu, đoạn và toàn bộ bài đọc “Trò chuyện cùng mẹ”.</a:t>
            </a:r>
            <a:endParaRPr lang="en-US" sz="3600" b="1" dirty="0">
              <a:solidFill>
                <a:srgbClr val="0000CC"/>
              </a:solidFill>
              <a:latin typeface="Times New Roman"/>
              <a:ea typeface="Times New Roman"/>
            </a:endParaRPr>
          </a:p>
          <a:p>
            <a:pPr>
              <a:spcAft>
                <a:spcPts val="0"/>
              </a:spcAft>
            </a:pPr>
            <a:r>
              <a:rPr lang="nl-NL" sz="4000" b="1" dirty="0">
                <a:solidFill>
                  <a:srgbClr val="0000CC"/>
                </a:solidFill>
                <a:latin typeface="Times New Roman"/>
                <a:ea typeface="Times New Roman"/>
              </a:rPr>
              <a:t>- Đọc diễn cảm đoạn văn bộc lộ cảm xúc, đọc lời kể của các nhân vật với ngữ điệu phù hợp.</a:t>
            </a:r>
            <a:endParaRPr lang="en-US" sz="3600" b="1" dirty="0">
              <a:solidFill>
                <a:srgbClr val="0000CC"/>
              </a:solidFill>
              <a:effectLst/>
              <a:latin typeface="Times New Roman"/>
              <a:ea typeface="Times New Roman"/>
            </a:endParaRPr>
          </a:p>
        </p:txBody>
      </p:sp>
      <p:sp>
        <p:nvSpPr>
          <p:cNvPr id="3" name="Rectangle 2"/>
          <p:cNvSpPr/>
          <p:nvPr/>
        </p:nvSpPr>
        <p:spPr>
          <a:xfrm>
            <a:off x="1632392" y="6019800"/>
            <a:ext cx="13578681" cy="1938992"/>
          </a:xfrm>
          <a:prstGeom prst="rect">
            <a:avLst/>
          </a:prstGeom>
        </p:spPr>
        <p:txBody>
          <a:bodyPr wrap="square">
            <a:spAutoFit/>
          </a:bodyPr>
          <a:lstStyle/>
          <a:p>
            <a:pPr>
              <a:spcAft>
                <a:spcPts val="0"/>
              </a:spcAft>
            </a:pP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Đoạn</a:t>
            </a:r>
            <a:r>
              <a:rPr lang="en-US" sz="4000" b="1" dirty="0">
                <a:solidFill>
                  <a:srgbClr val="0000CC"/>
                </a:solidFill>
                <a:latin typeface="Times New Roman"/>
                <a:ea typeface="Times New Roman"/>
              </a:rPr>
              <a:t> 1: </a:t>
            </a:r>
            <a:r>
              <a:rPr lang="en-US" sz="4000" b="1" dirty="0" err="1">
                <a:solidFill>
                  <a:srgbClr val="0000CC"/>
                </a:solidFill>
                <a:latin typeface="Times New Roman"/>
                <a:ea typeface="Times New Roman"/>
              </a:rPr>
              <a:t>Từ</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đầu</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đến</a:t>
            </a:r>
            <a:r>
              <a:rPr lang="en-US" sz="4000" b="1" dirty="0">
                <a:solidFill>
                  <a:srgbClr val="0000CC"/>
                </a:solidFill>
                <a:latin typeface="Times New Roman"/>
                <a:ea typeface="Times New Roman"/>
              </a:rPr>
              <a:t> </a:t>
            </a:r>
            <a:r>
              <a:rPr lang="en-US" sz="4000" b="1" i="1" dirty="0" err="1">
                <a:solidFill>
                  <a:srgbClr val="0000CC"/>
                </a:solidFill>
                <a:latin typeface="Times New Roman"/>
                <a:ea typeface="Times New Roman"/>
              </a:rPr>
              <a:t>cứ</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được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cộng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thêm</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mãi</a:t>
            </a:r>
            <a:r>
              <a:rPr lang="en-US" sz="4000" b="1" dirty="0">
                <a:solidFill>
                  <a:srgbClr val="0000CC"/>
                </a:solidFill>
                <a:latin typeface="Times New Roman"/>
                <a:ea typeface="Times New Roman"/>
              </a:rPr>
              <a:t>.</a:t>
            </a:r>
            <a:endParaRPr lang="en-US" sz="3600" b="1" dirty="0">
              <a:solidFill>
                <a:srgbClr val="0000CC"/>
              </a:solidFill>
              <a:latin typeface="Times New Roman"/>
              <a:ea typeface="Times New Roman"/>
            </a:endParaRPr>
          </a:p>
          <a:p>
            <a:pPr>
              <a:spcAft>
                <a:spcPts val="0"/>
              </a:spcAft>
            </a:pP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Đoạn</a:t>
            </a:r>
            <a:r>
              <a:rPr lang="en-US" sz="4000" b="1" dirty="0">
                <a:solidFill>
                  <a:srgbClr val="0000CC"/>
                </a:solidFill>
                <a:latin typeface="Times New Roman"/>
                <a:ea typeface="Times New Roman"/>
              </a:rPr>
              <a:t> 2: </a:t>
            </a:r>
            <a:r>
              <a:rPr lang="en-US" sz="4000" b="1" dirty="0" err="1">
                <a:solidFill>
                  <a:srgbClr val="0000CC"/>
                </a:solidFill>
                <a:latin typeface="Times New Roman"/>
                <a:ea typeface="Times New Roman"/>
              </a:rPr>
              <a:t>Tiếp</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theo</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cho</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đến</a:t>
            </a:r>
            <a:r>
              <a:rPr lang="en-US" sz="4000" b="1" dirty="0">
                <a:solidFill>
                  <a:srgbClr val="0000CC"/>
                </a:solidFill>
                <a:latin typeface="Times New Roman"/>
                <a:ea typeface="Times New Roman"/>
              </a:rPr>
              <a:t> </a:t>
            </a:r>
            <a:r>
              <a:rPr lang="en-US" sz="4000" b="1" i="1" dirty="0" err="1">
                <a:solidFill>
                  <a:srgbClr val="0000CC"/>
                </a:solidFill>
                <a:latin typeface="Times New Roman"/>
                <a:ea typeface="Times New Roman"/>
              </a:rPr>
              <a:t>hai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chị</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em</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cười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như</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nắc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nẻ</a:t>
            </a:r>
            <a:r>
              <a:rPr lang="en-US" sz="4000" b="1" dirty="0">
                <a:solidFill>
                  <a:srgbClr val="0000CC"/>
                </a:solidFill>
                <a:latin typeface="Times New Roman"/>
                <a:ea typeface="Times New Roman"/>
              </a:rPr>
              <a:t>.</a:t>
            </a:r>
            <a:endParaRPr lang="en-US" sz="3600" b="1" dirty="0">
              <a:solidFill>
                <a:srgbClr val="0000CC"/>
              </a:solidFill>
              <a:latin typeface="Times New Roman"/>
              <a:ea typeface="Times New Roman"/>
            </a:endParaRPr>
          </a:p>
          <a:p>
            <a:pPr>
              <a:spcAft>
                <a:spcPts val="0"/>
              </a:spcAft>
            </a:pP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Đoạn</a:t>
            </a:r>
            <a:r>
              <a:rPr lang="en-US" sz="4000" b="1" dirty="0">
                <a:solidFill>
                  <a:srgbClr val="0000CC"/>
                </a:solidFill>
                <a:latin typeface="Times New Roman"/>
                <a:ea typeface="Times New Roman"/>
              </a:rPr>
              <a:t> 3: </a:t>
            </a:r>
            <a:r>
              <a:rPr lang="en-US" sz="4000" b="1" dirty="0" err="1">
                <a:solidFill>
                  <a:srgbClr val="0000CC"/>
                </a:solidFill>
                <a:latin typeface="Times New Roman"/>
                <a:ea typeface="Times New Roman"/>
              </a:rPr>
              <a:t>Còn</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lại</a:t>
            </a:r>
            <a:r>
              <a:rPr lang="en-US" sz="4000" b="1" dirty="0">
                <a:solidFill>
                  <a:srgbClr val="0000CC"/>
                </a:solidFill>
                <a:latin typeface="Times New Roman"/>
                <a:ea typeface="Times New Roman"/>
              </a:rPr>
              <a:t>.</a:t>
            </a:r>
            <a:endParaRPr lang="en-US" sz="3600" b="1" dirty="0">
              <a:solidFill>
                <a:srgbClr val="0000CC"/>
              </a:solidFill>
              <a:effectLst/>
              <a:latin typeface="Times New Roman"/>
              <a:ea typeface="Times New Roman"/>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5332456"/>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2207694"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r</a:t>
            </a:r>
            <a:r>
              <a:rPr lang="vi-VN" sz="4000" b="1" dirty="0" smtClean="0">
                <a:solidFill>
                  <a:srgbClr val="0000CC"/>
                </a:solidFill>
                <a:latin typeface="Times New Roman" pitchFamily="18" charset="0"/>
                <a:cs typeface="Times New Roman" pitchFamily="18" charset="0"/>
              </a:rPr>
              <a:t>ành rọt</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737519" y="4038600"/>
            <a:ext cx="13563600" cy="1323439"/>
          </a:xfrm>
          <a:prstGeom prst="rect">
            <a:avLst/>
          </a:prstGeom>
        </p:spPr>
        <p:txBody>
          <a:bodyPr wrap="square">
            <a:spAutoFit/>
          </a:bodyPr>
          <a:lstStyle/>
          <a:p>
            <a:pPr>
              <a:spcAft>
                <a:spcPts val="0"/>
              </a:spcAft>
            </a:pPr>
            <a:r>
              <a:rPr lang="en-US" sz="4000" b="1" i="1" dirty="0" err="1">
                <a:solidFill>
                  <a:srgbClr val="0000CC"/>
                </a:solidFill>
                <a:latin typeface="Times New Roman"/>
                <a:ea typeface="Times New Roman"/>
              </a:rPr>
              <a:t>Thư</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thì</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kể</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cho</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mẹ</a:t>
            </a:r>
            <a:r>
              <a:rPr lang="en-US" sz="4000" b="1" i="1" dirty="0">
                <a:solidFill>
                  <a:srgbClr val="0000CC"/>
                </a:solidFill>
                <a:latin typeface="Times New Roman"/>
                <a:ea typeface="Times New Roman"/>
              </a:rPr>
              <a:t> </a:t>
            </a:r>
            <a:r>
              <a:rPr lang="en-US" sz="4000" b="1" i="1" dirty="0" err="1" smtClean="0">
                <a:solidFill>
                  <a:srgbClr val="0000CC"/>
                </a:solidFill>
                <a:latin typeface="Times New Roman"/>
                <a:ea typeface="Times New Roman"/>
              </a:rPr>
              <a:t>nghe</a:t>
            </a:r>
            <a:r>
              <a:rPr lang="vi-VN" sz="4000" b="1" i="1" dirty="0" smtClean="0">
                <a:solidFill>
                  <a:srgbClr val="FF0000"/>
                </a:solidFill>
                <a:latin typeface="Times New Roman"/>
                <a:ea typeface="Times New Roman"/>
              </a:rPr>
              <a:t>/</a:t>
            </a:r>
            <a:r>
              <a:rPr lang="en-US" sz="4000" b="1" i="1" dirty="0" smtClean="0">
                <a:solidFill>
                  <a:srgbClr val="0000CC"/>
                </a:solidFill>
                <a:latin typeface="Times New Roman"/>
                <a:ea typeface="Times New Roman"/>
              </a:rPr>
              <a:t> </a:t>
            </a:r>
            <a:r>
              <a:rPr lang="en-US" sz="4000" b="1" i="1" dirty="0" err="1">
                <a:solidFill>
                  <a:srgbClr val="0000CC"/>
                </a:solidFill>
                <a:latin typeface="Times New Roman"/>
                <a:ea typeface="Times New Roman"/>
              </a:rPr>
              <a:t>chuyện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được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cô</a:t>
            </a:r>
            <a:r>
              <a:rPr lang="en-US" sz="4000" b="1" i="1" dirty="0">
                <a:solidFill>
                  <a:srgbClr val="0000CC"/>
                </a:solidFill>
                <a:latin typeface="Times New Roman"/>
                <a:ea typeface="Times New Roman"/>
              </a:rPr>
              <a:t> </a:t>
            </a:r>
            <a:r>
              <a:rPr lang="en-US" sz="4000" b="1" i="1" dirty="0" err="1" smtClean="0">
                <a:solidFill>
                  <a:srgbClr val="0000CC"/>
                </a:solidFill>
                <a:latin typeface="Times New Roman"/>
                <a:ea typeface="Times New Roman"/>
              </a:rPr>
              <a:t>giáo</a:t>
            </a:r>
            <a:r>
              <a:rPr lang="vi-VN" sz="4000" b="1" i="1" dirty="0" smtClean="0">
                <a:solidFill>
                  <a:srgbClr val="FF0000"/>
                </a:solidFill>
                <a:latin typeface="Times New Roman"/>
                <a:ea typeface="Times New Roman"/>
              </a:rPr>
              <a:t>/</a:t>
            </a:r>
            <a:r>
              <a:rPr lang="en-US" sz="4000" b="1" i="1" dirty="0" smtClean="0">
                <a:solidFill>
                  <a:srgbClr val="FF0000"/>
                </a:solidFill>
                <a:latin typeface="Times New Roman"/>
                <a:ea typeface="Times New Roman"/>
              </a:rPr>
              <a:t> </a:t>
            </a:r>
            <a:r>
              <a:rPr lang="en-US" sz="4000" b="1" i="1" dirty="0" err="1">
                <a:solidFill>
                  <a:srgbClr val="0000CC"/>
                </a:solidFill>
                <a:latin typeface="Times New Roman"/>
                <a:ea typeface="Times New Roman"/>
              </a:rPr>
              <a:t>mời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đọc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bài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văn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trước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cả</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lớp</a:t>
            </a:r>
            <a:r>
              <a:rPr lang="en-US" sz="4000" b="1" i="1" dirty="0">
                <a:solidFill>
                  <a:srgbClr val="0000CC"/>
                </a:solidFill>
                <a:latin typeface="Times New Roman"/>
                <a:ea typeface="Times New Roman"/>
              </a:rPr>
              <a:t>,</a:t>
            </a:r>
            <a:r>
              <a:rPr lang="en-US" sz="4000" b="1" i="1" dirty="0">
                <a:solidFill>
                  <a:srgbClr val="FF0000"/>
                </a:solidFill>
                <a:latin typeface="Times New Roman"/>
                <a:ea typeface="Times New Roman"/>
              </a:rPr>
              <a:t>/ </a:t>
            </a:r>
            <a:r>
              <a:rPr lang="en-US" sz="4000" b="1" i="1" dirty="0" err="1">
                <a:solidFill>
                  <a:srgbClr val="0000CC"/>
                </a:solidFill>
                <a:latin typeface="Times New Roman"/>
                <a:ea typeface="Times New Roman"/>
              </a:rPr>
              <a:t>về</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những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bài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toán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thử</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trí</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thông</a:t>
            </a:r>
            <a:r>
              <a:rPr lang="en-US" sz="4000" b="1" i="1" dirty="0">
                <a:solidFill>
                  <a:srgbClr val="0000CC"/>
                </a:solidFill>
                <a:latin typeface="Times New Roman"/>
                <a:ea typeface="Times New Roman"/>
              </a:rPr>
              <a:t> </a:t>
            </a:r>
            <a:r>
              <a:rPr lang="en-US" sz="4000" b="1" i="1" dirty="0" smtClean="0">
                <a:solidFill>
                  <a:srgbClr val="0000CC"/>
                </a:solidFill>
                <a:latin typeface="Times New Roman"/>
                <a:ea typeface="Times New Roman"/>
              </a:rPr>
              <a:t>minh</a:t>
            </a:r>
            <a:r>
              <a:rPr lang="en-US" sz="4000" b="1" i="1" dirty="0" smtClean="0">
                <a:solidFill>
                  <a:srgbClr val="FF0000"/>
                </a:solidFill>
                <a:latin typeface="Times New Roman"/>
                <a:ea typeface="Times New Roman"/>
              </a:rPr>
              <a:t>/</a:t>
            </a:r>
            <a:r>
              <a:rPr lang="vi-VN" sz="4000" b="1" i="1" dirty="0" smtClean="0">
                <a:solidFill>
                  <a:srgbClr val="0000CC"/>
                </a:solidFill>
                <a:latin typeface="Times New Roman"/>
                <a:ea typeface="Times New Roman"/>
              </a:rPr>
              <a:t>các bạn ...</a:t>
            </a:r>
            <a:endParaRPr lang="en-US" sz="3600" b="1" dirty="0">
              <a:solidFill>
                <a:srgbClr val="0000CC"/>
              </a:solidFill>
              <a:effectLst/>
              <a:latin typeface="Times New Roman"/>
              <a:ea typeface="Times New Roman"/>
            </a:endParaRPr>
          </a:p>
        </p:txBody>
      </p:sp>
      <p:sp>
        <p:nvSpPr>
          <p:cNvPr id="21" name="Rectangle 20"/>
          <p:cNvSpPr/>
          <p:nvPr/>
        </p:nvSpPr>
        <p:spPr>
          <a:xfrm>
            <a:off x="3792815" y="3077886"/>
            <a:ext cx="1754704" cy="707886"/>
          </a:xfrm>
          <a:prstGeom prst="rect">
            <a:avLst/>
          </a:prstGeom>
        </p:spPr>
        <p:txBody>
          <a:bodyPr wrap="square">
            <a:spAutoFit/>
          </a:bodyPr>
          <a:lstStyle/>
          <a:p>
            <a:r>
              <a:rPr lang="vi-VN" sz="4000" b="1" dirty="0">
                <a:solidFill>
                  <a:srgbClr val="FF0000"/>
                </a:solidFill>
                <a:latin typeface="Times New Roman" pitchFamily="18" charset="0"/>
                <a:cs typeface="Times New Roman" pitchFamily="18" charset="0"/>
              </a:rPr>
              <a:t>n</a:t>
            </a:r>
            <a:r>
              <a:rPr lang="vi-VN" sz="4000" b="1" dirty="0" smtClean="0">
                <a:solidFill>
                  <a:srgbClr val="0000CC"/>
                </a:solidFill>
                <a:latin typeface="Times New Roman" pitchFamily="18" charset="0"/>
                <a:cs typeface="Times New Roman" pitchFamily="18" charset="0"/>
              </a:rPr>
              <a:t>ắc </a:t>
            </a:r>
            <a:r>
              <a:rPr lang="vi-VN" sz="4000" b="1" dirty="0" smtClean="0">
                <a:solidFill>
                  <a:srgbClr val="FF0000"/>
                </a:solidFill>
                <a:latin typeface="Times New Roman" pitchFamily="18" charset="0"/>
                <a:cs typeface="Times New Roman" pitchFamily="18" charset="0"/>
              </a:rPr>
              <a:t>n</a:t>
            </a:r>
            <a:r>
              <a:rPr lang="vi-VN" sz="4000" b="1" dirty="0" smtClean="0">
                <a:solidFill>
                  <a:srgbClr val="0000CC"/>
                </a:solidFill>
                <a:latin typeface="Times New Roman" pitchFamily="18" charset="0"/>
                <a:cs typeface="Times New Roman" pitchFamily="18" charset="0"/>
              </a:rPr>
              <a:t>ẻ,</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5547519" y="3056395"/>
            <a:ext cx="2138840" cy="707886"/>
          </a:xfrm>
          <a:prstGeom prst="rect">
            <a:avLst/>
          </a:prstGeom>
        </p:spPr>
        <p:txBody>
          <a:bodyPr wrap="square">
            <a:spAutoFit/>
          </a:bodyPr>
          <a:lstStyle/>
          <a:p>
            <a:pPr algn="just"/>
            <a:r>
              <a:rPr lang="vi-VN" sz="4000" b="1">
                <a:solidFill>
                  <a:srgbClr val="FF0000"/>
                </a:solidFill>
                <a:latin typeface="Times New Roman" pitchFamily="18" charset="0"/>
                <a:cs typeface="Times New Roman" pitchFamily="18" charset="0"/>
              </a:rPr>
              <a:t>r</a:t>
            </a:r>
            <a:r>
              <a:rPr lang="vi-VN" sz="4000" b="1" smtClean="0">
                <a:solidFill>
                  <a:srgbClr val="0000CC"/>
                </a:solidFill>
                <a:latin typeface="Times New Roman" pitchFamily="18" charset="0"/>
                <a:cs typeface="Times New Roman" pitchFamily="18" charset="0"/>
              </a:rPr>
              <a:t>úc </a:t>
            </a:r>
            <a:r>
              <a:rPr lang="vi-VN" sz="4000" b="1" smtClean="0">
                <a:solidFill>
                  <a:srgbClr val="FF0000"/>
                </a:solidFill>
                <a:latin typeface="Times New Roman" pitchFamily="18" charset="0"/>
                <a:cs typeface="Times New Roman" pitchFamily="18" charset="0"/>
              </a:rPr>
              <a:t>r</a:t>
            </a:r>
            <a:r>
              <a:rPr lang="vi-VN" sz="4000" b="1" smtClean="0">
                <a:solidFill>
                  <a:srgbClr val="0000CC"/>
                </a:solidFill>
                <a:latin typeface="Times New Roman" pitchFamily="18" charset="0"/>
                <a:cs typeface="Times New Roman" pitchFamily="18" charset="0"/>
              </a:rPr>
              <a:t>ích</a:t>
            </a:r>
            <a:r>
              <a:rPr lang="en-US" sz="4000" b="1"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694837" y="512514"/>
            <a:ext cx="7024882" cy="1075301"/>
            <a:chOff x="4252119" y="682143"/>
            <a:chExt cx="7024882" cy="1075301"/>
          </a:xfrm>
        </p:grpSpPr>
        <p:grpSp>
          <p:nvGrpSpPr>
            <p:cNvPr id="23" name="Group 22"/>
            <p:cNvGrpSpPr/>
            <p:nvPr/>
          </p:nvGrpSpPr>
          <p:grpSpPr>
            <a:xfrm>
              <a:off x="6765270" y="682143"/>
              <a:ext cx="2001702" cy="461665"/>
              <a:chOff x="6651116" y="743102"/>
              <a:chExt cx="1967927" cy="461665"/>
            </a:xfrm>
          </p:grpSpPr>
          <p:sp>
            <p:nvSpPr>
              <p:cNvPr id="28" name="TextBox 2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873661" y="275026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934825" y="2779832"/>
            <a:ext cx="10899694" cy="1200329"/>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a:solidFill>
                  <a:srgbClr val="FF0000"/>
                </a:solidFill>
                <a:latin typeface="Times New Roman"/>
                <a:ea typeface="Times New Roman"/>
              </a:rPr>
              <a:t>Chi </a:t>
            </a:r>
            <a:r>
              <a:rPr lang="en-US" sz="3600" b="1" dirty="0" err="1">
                <a:solidFill>
                  <a:srgbClr val="FF0000"/>
                </a:solidFill>
                <a:latin typeface="Times New Roman"/>
                <a:ea typeface="Times New Roman"/>
              </a:rPr>
              <a:t>tiết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mẹ</a:t>
            </a:r>
            <a:r>
              <a:rPr lang="en-US" sz="3600" b="1" dirty="0">
                <a:solidFill>
                  <a:srgbClr val="FF0000"/>
                </a:solidFill>
                <a:latin typeface="Times New Roman"/>
                <a:ea typeface="Times New Roman"/>
              </a:rPr>
              <a:t> con </a:t>
            </a:r>
            <a:r>
              <a:rPr lang="en-US" sz="3600" b="1" dirty="0" err="1">
                <a:solidFill>
                  <a:srgbClr val="FF0000"/>
                </a:solidFill>
                <a:latin typeface="Times New Roman"/>
                <a:ea typeface="Times New Roman"/>
              </a:rPr>
              <a:t>Thư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rất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trò</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với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nhau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trước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khi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ngủ</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44" name="Rectangle 43"/>
          <p:cNvSpPr/>
          <p:nvPr/>
        </p:nvSpPr>
        <p:spPr>
          <a:xfrm>
            <a:off x="581784" y="2637753"/>
            <a:ext cx="2207695" cy="707886"/>
          </a:xfrm>
          <a:prstGeom prst="rect">
            <a:avLst/>
          </a:prstGeom>
        </p:spPr>
        <p:txBody>
          <a:bodyPr wrap="square">
            <a:spAutoFit/>
          </a:bodyPr>
          <a:lstStyle/>
          <a:p>
            <a:pPr lvl="0" algn="just"/>
            <a:r>
              <a:rPr lang="vi-VN" sz="4000" b="1" dirty="0">
                <a:solidFill>
                  <a:srgbClr val="FF0000"/>
                </a:solidFill>
                <a:latin typeface="Times New Roman" pitchFamily="18" charset="0"/>
                <a:cs typeface="Times New Roman" pitchFamily="18" charset="0"/>
              </a:rPr>
              <a:t>r</a:t>
            </a:r>
            <a:r>
              <a:rPr lang="vi-VN" sz="4000" b="1" dirty="0">
                <a:solidFill>
                  <a:srgbClr val="0000CC"/>
                </a:solidFill>
                <a:latin typeface="Times New Roman" pitchFamily="18" charset="0"/>
                <a:cs typeface="Times New Roman" pitchFamily="18" charset="0"/>
              </a:rPr>
              <a:t>ành rọt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5" name="Rectangle 44"/>
          <p:cNvSpPr/>
          <p:nvPr/>
        </p:nvSpPr>
        <p:spPr>
          <a:xfrm>
            <a:off x="289719" y="4163943"/>
            <a:ext cx="4548981" cy="4401205"/>
          </a:xfrm>
          <a:prstGeom prst="rect">
            <a:avLst/>
          </a:prstGeom>
        </p:spPr>
        <p:txBody>
          <a:bodyPr wrap="square">
            <a:spAutoFit/>
          </a:bodyPr>
          <a:lstStyle/>
          <a:p>
            <a:pPr lvl="0">
              <a:spcAft>
                <a:spcPts val="0"/>
              </a:spcAft>
            </a:pPr>
            <a:r>
              <a:rPr lang="en-US" sz="4000" b="1" i="1" dirty="0" err="1">
                <a:solidFill>
                  <a:srgbClr val="0000CC"/>
                </a:solidFill>
                <a:latin typeface="Times New Roman"/>
                <a:ea typeface="Times New Roman"/>
              </a:rPr>
              <a:t>Thư</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thì</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kể</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cho</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mẹ</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nghe</a:t>
            </a:r>
            <a:r>
              <a:rPr lang="vi-VN" sz="4000" b="1" i="1" dirty="0">
                <a:solidFill>
                  <a:srgbClr val="FF0000"/>
                </a:solidFill>
                <a:latin typeface="Times New Roman"/>
                <a:ea typeface="Times New Roman"/>
              </a:rPr>
              <a:t>/</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chuyện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được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cô</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giáo</a:t>
            </a:r>
            <a:r>
              <a:rPr lang="vi-VN" sz="4000" b="1" i="1" dirty="0">
                <a:solidFill>
                  <a:srgbClr val="FF0000"/>
                </a:solidFill>
                <a:latin typeface="Times New Roman"/>
                <a:ea typeface="Times New Roman"/>
              </a:rPr>
              <a:t>/</a:t>
            </a:r>
            <a:r>
              <a:rPr lang="en-US" sz="4000" b="1" i="1" dirty="0">
                <a:solidFill>
                  <a:srgbClr val="FF0000"/>
                </a:solidFill>
                <a:latin typeface="Times New Roman"/>
                <a:ea typeface="Times New Roman"/>
              </a:rPr>
              <a:t> </a:t>
            </a:r>
            <a:r>
              <a:rPr lang="en-US" sz="4000" b="1" i="1" dirty="0" err="1">
                <a:solidFill>
                  <a:srgbClr val="0000CC"/>
                </a:solidFill>
                <a:latin typeface="Times New Roman"/>
                <a:ea typeface="Times New Roman"/>
              </a:rPr>
              <a:t>mời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đọc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bài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văn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trước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cả</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lớp</a:t>
            </a:r>
            <a:r>
              <a:rPr lang="en-US" sz="4000" b="1" i="1" dirty="0">
                <a:solidFill>
                  <a:srgbClr val="0000CC"/>
                </a:solidFill>
                <a:latin typeface="Times New Roman"/>
                <a:ea typeface="Times New Roman"/>
              </a:rPr>
              <a:t>,</a:t>
            </a:r>
            <a:r>
              <a:rPr lang="en-US" sz="4000" b="1" i="1" dirty="0">
                <a:solidFill>
                  <a:srgbClr val="FF0000"/>
                </a:solidFill>
                <a:latin typeface="Times New Roman"/>
                <a:ea typeface="Times New Roman"/>
              </a:rPr>
              <a:t>/ </a:t>
            </a:r>
            <a:r>
              <a:rPr lang="en-US" sz="4000" b="1" i="1" dirty="0" err="1">
                <a:solidFill>
                  <a:srgbClr val="0000CC"/>
                </a:solidFill>
                <a:latin typeface="Times New Roman"/>
                <a:ea typeface="Times New Roman"/>
              </a:rPr>
              <a:t>về</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những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bài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toán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thử</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trí</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thông</a:t>
            </a:r>
            <a:r>
              <a:rPr lang="en-US" sz="4000" b="1" i="1" dirty="0">
                <a:solidFill>
                  <a:srgbClr val="0000CC"/>
                </a:solidFill>
                <a:latin typeface="Times New Roman"/>
                <a:ea typeface="Times New Roman"/>
              </a:rPr>
              <a:t> minh</a:t>
            </a:r>
            <a:r>
              <a:rPr lang="en-US" sz="4000" b="1" i="1" dirty="0">
                <a:solidFill>
                  <a:srgbClr val="FF0000"/>
                </a:solidFill>
                <a:latin typeface="Times New Roman"/>
                <a:ea typeface="Times New Roman"/>
              </a:rPr>
              <a:t>/</a:t>
            </a:r>
            <a:r>
              <a:rPr lang="vi-VN" sz="4000" b="1" i="1" dirty="0">
                <a:solidFill>
                  <a:srgbClr val="0000CC"/>
                </a:solidFill>
                <a:latin typeface="Times New Roman"/>
                <a:ea typeface="Times New Roman"/>
              </a:rPr>
              <a:t>các bạn ...</a:t>
            </a:r>
            <a:endParaRPr lang="en-US" sz="3600" b="1" dirty="0">
              <a:solidFill>
                <a:srgbClr val="0000CC"/>
              </a:solidFill>
              <a:latin typeface="Times New Roman"/>
              <a:ea typeface="Times New Roman"/>
            </a:endParaRPr>
          </a:p>
        </p:txBody>
      </p:sp>
      <p:sp>
        <p:nvSpPr>
          <p:cNvPr id="46" name="Rectangle 45"/>
          <p:cNvSpPr/>
          <p:nvPr/>
        </p:nvSpPr>
        <p:spPr>
          <a:xfrm>
            <a:off x="2789479" y="2667000"/>
            <a:ext cx="1827655" cy="707886"/>
          </a:xfrm>
          <a:prstGeom prst="rect">
            <a:avLst/>
          </a:prstGeom>
        </p:spPr>
        <p:txBody>
          <a:bodyPr wrap="square">
            <a:spAutoFit/>
          </a:bodyPr>
          <a:lstStyle/>
          <a:p>
            <a:pPr lvl="0"/>
            <a:r>
              <a:rPr lang="vi-VN" sz="4000" b="1" dirty="0">
                <a:solidFill>
                  <a:srgbClr val="FF0000"/>
                </a:solidFill>
                <a:latin typeface="Times New Roman" pitchFamily="18" charset="0"/>
                <a:cs typeface="Times New Roman" pitchFamily="18" charset="0"/>
              </a:rPr>
              <a:t>n</a:t>
            </a:r>
            <a:r>
              <a:rPr lang="vi-VN" sz="4000" b="1" dirty="0">
                <a:solidFill>
                  <a:srgbClr val="0000CC"/>
                </a:solidFill>
                <a:latin typeface="Times New Roman" pitchFamily="18" charset="0"/>
                <a:cs typeface="Times New Roman" pitchFamily="18" charset="0"/>
              </a:rPr>
              <a:t>ắc </a:t>
            </a:r>
            <a:r>
              <a:rPr lang="vi-VN" sz="4000" b="1" dirty="0">
                <a:solidFill>
                  <a:srgbClr val="FF0000"/>
                </a:solidFill>
                <a:latin typeface="Times New Roman" pitchFamily="18" charset="0"/>
                <a:cs typeface="Times New Roman" pitchFamily="18" charset="0"/>
              </a:rPr>
              <a:t>n</a:t>
            </a:r>
            <a:r>
              <a:rPr lang="vi-VN" sz="4000" b="1" dirty="0">
                <a:solidFill>
                  <a:srgbClr val="0000CC"/>
                </a:solidFill>
                <a:latin typeface="Times New Roman" pitchFamily="18" charset="0"/>
                <a:cs typeface="Times New Roman" pitchFamily="18" charset="0"/>
              </a:rPr>
              <a:t>ẻ,</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81784" y="3432650"/>
            <a:ext cx="2100654" cy="707886"/>
          </a:xfrm>
          <a:prstGeom prst="rect">
            <a:avLst/>
          </a:prstGeom>
        </p:spPr>
        <p:txBody>
          <a:bodyPr wrap="square">
            <a:spAutoFit/>
          </a:bodyPr>
          <a:lstStyle/>
          <a:p>
            <a:pPr lvl="0" algn="just"/>
            <a:r>
              <a:rPr lang="vi-VN" sz="4000" b="1" dirty="0">
                <a:solidFill>
                  <a:srgbClr val="FF0000"/>
                </a:solidFill>
                <a:latin typeface="Times New Roman" pitchFamily="18" charset="0"/>
                <a:cs typeface="Times New Roman" pitchFamily="18" charset="0"/>
              </a:rPr>
              <a:t>r</a:t>
            </a:r>
            <a:r>
              <a:rPr lang="vi-VN" sz="4000" b="1" dirty="0">
                <a:solidFill>
                  <a:srgbClr val="0000CC"/>
                </a:solidFill>
                <a:latin typeface="Times New Roman" pitchFamily="18" charset="0"/>
                <a:cs typeface="Times New Roman" pitchFamily="18" charset="0"/>
              </a:rPr>
              <a:t>úc </a:t>
            </a:r>
            <a:r>
              <a:rPr lang="vi-VN" sz="4000" b="1" dirty="0">
                <a:solidFill>
                  <a:srgbClr val="FF0000"/>
                </a:solidFill>
                <a:latin typeface="Times New Roman" pitchFamily="18" charset="0"/>
                <a:cs typeface="Times New Roman" pitchFamily="18" charset="0"/>
              </a:rPr>
              <a:t>r</a:t>
            </a:r>
            <a:r>
              <a:rPr lang="vi-VN" sz="4000" b="1" dirty="0">
                <a:solidFill>
                  <a:srgbClr val="0000CC"/>
                </a:solidFill>
                <a:latin typeface="Times New Roman" pitchFamily="18" charset="0"/>
                <a:cs typeface="Times New Roman" pitchFamily="18" charset="0"/>
              </a:rPr>
              <a:t>ích</a:t>
            </a:r>
            <a:r>
              <a:rPr lang="en-US" sz="4000" b="1" dirty="0">
                <a:solidFill>
                  <a:srgbClr val="0000CC"/>
                </a:solidFill>
                <a:latin typeface="Times New Roman" pitchFamily="18" charset="0"/>
                <a:cs typeface="Times New Roman" pitchFamily="18" charset="0"/>
              </a:rPr>
              <a:t>, </a:t>
            </a:r>
          </a:p>
        </p:txBody>
      </p:sp>
      <p:sp>
        <p:nvSpPr>
          <p:cNvPr id="12" name="Rectangle 11"/>
          <p:cNvSpPr/>
          <p:nvPr/>
        </p:nvSpPr>
        <p:spPr>
          <a:xfrm>
            <a:off x="4934825" y="3973099"/>
            <a:ext cx="11128294" cy="1754326"/>
          </a:xfrm>
          <a:prstGeom prst="rect">
            <a:avLst/>
          </a:prstGeom>
        </p:spPr>
        <p:txBody>
          <a:bodyPr wrap="square">
            <a:spAutoFit/>
          </a:bodyPr>
          <a:lstStyle/>
          <a:p>
            <a:pPr>
              <a:spcAft>
                <a:spcPts val="0"/>
              </a:spcAft>
            </a:pPr>
            <a:r>
              <a:rPr lang="nl-NL" sz="3600" b="1" dirty="0">
                <a:solidFill>
                  <a:srgbClr val="0000FF"/>
                </a:solidFill>
                <a:latin typeface="Times New Roman"/>
                <a:ea typeface="Times New Roman"/>
              </a:rPr>
              <a:t>+ Thời gian vui nhất trong buổi tối; những câu chuyện của ba mẹ con thường nối vào nhau không dứt; Ba mẹ con rúc rích mãi không chán;..</a:t>
            </a:r>
            <a:r>
              <a:rPr lang="nl-NL" sz="3600" dirty="0">
                <a:latin typeface="Times New Roman"/>
                <a:ea typeface="Times New Roman"/>
              </a:rPr>
              <a:t>.</a:t>
            </a:r>
            <a:endParaRPr lang="en-US" sz="3200" dirty="0">
              <a:effectLst/>
              <a:latin typeface="Times New Roman"/>
              <a:ea typeface="Times New Roman"/>
            </a:endParaRPr>
          </a:p>
        </p:txBody>
      </p:sp>
      <p:sp>
        <p:nvSpPr>
          <p:cNvPr id="13" name="Rectangle 12"/>
          <p:cNvSpPr/>
          <p:nvPr/>
        </p:nvSpPr>
        <p:spPr>
          <a:xfrm>
            <a:off x="4934825" y="5727425"/>
            <a:ext cx="10899694" cy="3416320"/>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thời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gian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trò</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mẹ</a:t>
            </a:r>
            <a:r>
              <a:rPr lang="en-US" sz="3600" b="1" dirty="0">
                <a:solidFill>
                  <a:srgbClr val="FF0000"/>
                </a:solidFill>
                <a:latin typeface="Times New Roman"/>
                <a:ea typeface="Times New Roman"/>
              </a:rPr>
              <a:t> con </a:t>
            </a:r>
            <a:r>
              <a:rPr lang="en-US" sz="3600" b="1" dirty="0" err="1">
                <a:solidFill>
                  <a:srgbClr val="FF0000"/>
                </a:solidFill>
                <a:latin typeface="Times New Roman"/>
                <a:ea typeface="Times New Roman"/>
              </a:rPr>
              <a:t>cứ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cộng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thêm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mãi</a:t>
            </a:r>
            <a:r>
              <a:rPr lang="en-US" sz="3600" b="1" dirty="0" smtClean="0">
                <a:solidFill>
                  <a:srgbClr val="FF0000"/>
                </a:solidFill>
                <a:latin typeface="Times New Roman"/>
                <a:ea typeface="Times New Roman"/>
              </a:rPr>
              <a:t>?</a:t>
            </a:r>
            <a:endParaRPr lang="en-US" sz="3600" b="1" dirty="0">
              <a:solidFill>
                <a:srgbClr val="FF0000"/>
              </a:solidFill>
              <a:latin typeface="Times New Roman" pitchFamily="18" charset="0"/>
              <a:cs typeface="Times New Roman" pitchFamily="18" charset="0"/>
            </a:endParaRPr>
          </a:p>
          <a:p>
            <a:pPr>
              <a:spcAft>
                <a:spcPts val="0"/>
              </a:spcAft>
            </a:pPr>
            <a:r>
              <a:rPr lang="nl-NL" sz="3600" b="1" dirty="0">
                <a:solidFill>
                  <a:srgbClr val="0000FF"/>
                </a:solidFill>
                <a:latin typeface="Times New Roman"/>
                <a:ea typeface="Times New Roman"/>
              </a:rPr>
              <a:t>Thời gian trò chuyện của ba mẹ con cứ  được cộng thêm mãi vì ba mẹ con có nhiều điều  để nói với nhau, để kể cho nhau nghe, để nghe kể, ... VD: cùng bàn luận, mẹ kể, con kể, cười đùa,...</a:t>
            </a:r>
            <a:endParaRPr lang="en-US" sz="3200" b="1" dirty="0">
              <a:solidFill>
                <a:srgbClr val="0000FF"/>
              </a:solidFill>
              <a:effectLst/>
              <a:latin typeface="Times New Roman"/>
              <a:ea typeface="Times New Roman"/>
            </a:endParaRPr>
          </a:p>
        </p:txBody>
      </p:sp>
      <p:grpSp>
        <p:nvGrpSpPr>
          <p:cNvPr id="22" name="Group 21"/>
          <p:cNvGrpSpPr/>
          <p:nvPr/>
        </p:nvGrpSpPr>
        <p:grpSpPr>
          <a:xfrm>
            <a:off x="4694837" y="512514"/>
            <a:ext cx="7024882" cy="1075301"/>
            <a:chOff x="4252119" y="682143"/>
            <a:chExt cx="7024882" cy="1075301"/>
          </a:xfrm>
        </p:grpSpPr>
        <p:grpSp>
          <p:nvGrpSpPr>
            <p:cNvPr id="23" name="Group 22"/>
            <p:cNvGrpSpPr/>
            <p:nvPr/>
          </p:nvGrpSpPr>
          <p:grpSpPr>
            <a:xfrm>
              <a:off x="6765270" y="682143"/>
              <a:ext cx="2001702" cy="461665"/>
              <a:chOff x="6651116" y="743102"/>
              <a:chExt cx="1967927" cy="461665"/>
            </a:xfrm>
          </p:grpSpPr>
          <p:sp>
            <p:nvSpPr>
              <p:cNvPr id="35" name="TextBox 3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3" name="Straight Connector 32"/>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08092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080920" y="2723866"/>
            <a:ext cx="9067800" cy="1200329"/>
          </a:xfrm>
          <a:prstGeom prst="rect">
            <a:avLst/>
          </a:prstGeom>
        </p:spPr>
        <p:txBody>
          <a:bodyPr wrap="square">
            <a:spAutoFit/>
          </a:bodyPr>
          <a:lstStyle/>
          <a:p>
            <a:pPr>
              <a:spcAft>
                <a:spcPts val="0"/>
              </a:spcAft>
            </a:pPr>
            <a:r>
              <a:rPr lang="vi-VN"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a:ea typeface="Times New Roman"/>
              </a:rPr>
              <a:t>Mẹ</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chị</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a:t>
            </a:r>
            <a:endParaRPr lang="en-US" sz="3600" b="1" dirty="0">
              <a:solidFill>
                <a:srgbClr val="FF0000"/>
              </a:solidFill>
              <a:effectLst/>
              <a:latin typeface="Times New Roman"/>
              <a:ea typeface="Times New Roman"/>
            </a:endParaRPr>
          </a:p>
        </p:txBody>
      </p:sp>
      <p:sp>
        <p:nvSpPr>
          <p:cNvPr id="44" name="Rectangle 43"/>
          <p:cNvSpPr/>
          <p:nvPr/>
        </p:nvSpPr>
        <p:spPr>
          <a:xfrm>
            <a:off x="558007" y="2723866"/>
            <a:ext cx="2320091" cy="646331"/>
          </a:xfrm>
          <a:prstGeom prst="rect">
            <a:avLst/>
          </a:prstGeom>
        </p:spPr>
        <p:txBody>
          <a:bodyPr wrap="square">
            <a:spAutoFit/>
          </a:bodyPr>
          <a:lstStyle/>
          <a:p>
            <a:pPr lvl="0" algn="just"/>
            <a:r>
              <a:rPr lang="vi-VN" sz="3600" b="1" dirty="0">
                <a:solidFill>
                  <a:srgbClr val="FF0000"/>
                </a:solidFill>
                <a:latin typeface="Times New Roman" pitchFamily="18" charset="0"/>
                <a:cs typeface="Times New Roman" pitchFamily="18" charset="0"/>
              </a:rPr>
              <a:t>r</a:t>
            </a:r>
            <a:r>
              <a:rPr lang="vi-VN" sz="3600" b="1" dirty="0">
                <a:solidFill>
                  <a:srgbClr val="0000CC"/>
                </a:solidFill>
                <a:latin typeface="Times New Roman" pitchFamily="18" charset="0"/>
                <a:cs typeface="Times New Roman" pitchFamily="18" charset="0"/>
              </a:rPr>
              <a:t>ành rọt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5" name="Rectangle 44"/>
          <p:cNvSpPr/>
          <p:nvPr/>
        </p:nvSpPr>
        <p:spPr>
          <a:xfrm>
            <a:off x="263369" y="4139638"/>
            <a:ext cx="5665150" cy="2862322"/>
          </a:xfrm>
          <a:prstGeom prst="rect">
            <a:avLst/>
          </a:prstGeom>
        </p:spPr>
        <p:txBody>
          <a:bodyPr wrap="square">
            <a:spAutoFit/>
          </a:bodyPr>
          <a:lstStyle/>
          <a:p>
            <a:pPr lvl="0" algn="just">
              <a:spcAft>
                <a:spcPts val="0"/>
              </a:spcAft>
            </a:pPr>
            <a:r>
              <a:rPr lang="en-US" sz="3600" b="1" dirty="0" err="1">
                <a:solidFill>
                  <a:srgbClr val="0000CC"/>
                </a:solidFill>
                <a:latin typeface="Times New Roman"/>
                <a:ea typeface="Times New Roman"/>
              </a:rPr>
              <a:t>Thư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mẹ</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nghe</a:t>
            </a:r>
            <a:r>
              <a:rPr lang="vi-VN" sz="3600" b="1" dirty="0">
                <a:solidFill>
                  <a:srgbClr val="FF0000"/>
                </a:solidFill>
                <a:latin typeface="Times New Roman"/>
                <a:ea typeface="Times New Roman"/>
              </a:rPr>
              <a: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chuyện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cô</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giáo</a:t>
            </a:r>
            <a:r>
              <a:rPr lang="vi-VN" sz="3600" b="1" dirty="0">
                <a:solidFill>
                  <a:srgbClr val="FF0000"/>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mời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đọc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văn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trước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cả</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lớp</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về</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toán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thông</a:t>
            </a:r>
            <a:r>
              <a:rPr lang="en-US" sz="3600" b="1" dirty="0">
                <a:solidFill>
                  <a:srgbClr val="0000CC"/>
                </a:solidFill>
                <a:latin typeface="Times New Roman"/>
                <a:ea typeface="Times New Roman"/>
              </a:rPr>
              <a:t> minh</a:t>
            </a:r>
            <a:r>
              <a:rPr lang="en-US" sz="3600" b="1" dirty="0">
                <a:solidFill>
                  <a:srgbClr val="FF0000"/>
                </a:solidFill>
                <a:latin typeface="Times New Roman"/>
                <a:ea typeface="Times New Roman"/>
              </a:rPr>
              <a:t>/</a:t>
            </a:r>
            <a:r>
              <a:rPr lang="vi-VN" sz="3600" b="1" dirty="0">
                <a:solidFill>
                  <a:srgbClr val="0000CC"/>
                </a:solidFill>
                <a:latin typeface="Times New Roman"/>
                <a:ea typeface="Times New Roman"/>
              </a:rPr>
              <a:t>các bạn ...</a:t>
            </a:r>
            <a:endParaRPr lang="en-US" sz="3600" b="1" dirty="0">
              <a:solidFill>
                <a:srgbClr val="0000CC"/>
              </a:solidFill>
              <a:latin typeface="Times New Roman"/>
              <a:ea typeface="Times New Roman"/>
            </a:endParaRPr>
          </a:p>
        </p:txBody>
      </p:sp>
      <p:sp>
        <p:nvSpPr>
          <p:cNvPr id="46" name="Rectangle 45"/>
          <p:cNvSpPr/>
          <p:nvPr/>
        </p:nvSpPr>
        <p:spPr>
          <a:xfrm>
            <a:off x="2575719" y="2723866"/>
            <a:ext cx="2019059" cy="646331"/>
          </a:xfrm>
          <a:prstGeom prst="rect">
            <a:avLst/>
          </a:prstGeom>
        </p:spPr>
        <p:txBody>
          <a:bodyPr wrap="square">
            <a:spAutoFit/>
          </a:bodyPr>
          <a:lstStyle/>
          <a:p>
            <a:pPr lvl="0"/>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ắc </a:t>
            </a:r>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ẻ,</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4223343" y="2713229"/>
            <a:ext cx="1857576" cy="646331"/>
          </a:xfrm>
          <a:prstGeom prst="rect">
            <a:avLst/>
          </a:prstGeom>
        </p:spPr>
        <p:txBody>
          <a:bodyPr wrap="square">
            <a:spAutoFit/>
          </a:bodyPr>
          <a:lstStyle/>
          <a:p>
            <a:pPr lvl="0" algn="just"/>
            <a:r>
              <a:rPr lang="vi-VN" sz="3600" b="1">
                <a:solidFill>
                  <a:srgbClr val="FF0000"/>
                </a:solidFill>
                <a:latin typeface="Times New Roman" pitchFamily="18" charset="0"/>
                <a:cs typeface="Times New Roman" pitchFamily="18" charset="0"/>
              </a:rPr>
              <a:t>r</a:t>
            </a:r>
            <a:r>
              <a:rPr lang="vi-VN" sz="3600" b="1">
                <a:solidFill>
                  <a:srgbClr val="0000CC"/>
                </a:solidFill>
                <a:latin typeface="Times New Roman" pitchFamily="18" charset="0"/>
                <a:cs typeface="Times New Roman" pitchFamily="18" charset="0"/>
              </a:rPr>
              <a:t>úc </a:t>
            </a:r>
            <a:r>
              <a:rPr lang="vi-VN" sz="3600" b="1" smtClean="0">
                <a:solidFill>
                  <a:srgbClr val="FF0000"/>
                </a:solidFill>
                <a:latin typeface="Times New Roman" pitchFamily="18" charset="0"/>
                <a:cs typeface="Times New Roman" pitchFamily="18" charset="0"/>
              </a:rPr>
              <a:t>r</a:t>
            </a:r>
            <a:r>
              <a:rPr lang="vi-VN" sz="3600" b="1" smtClean="0">
                <a:solidFill>
                  <a:srgbClr val="0000CC"/>
                </a:solidFill>
                <a:latin typeface="Times New Roman" pitchFamily="18" charset="0"/>
                <a:cs typeface="Times New Roman" pitchFamily="18" charset="0"/>
              </a:rPr>
              <a:t>ích</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12" name="Rectangle 11"/>
          <p:cNvSpPr/>
          <p:nvPr/>
        </p:nvSpPr>
        <p:spPr>
          <a:xfrm>
            <a:off x="6157119" y="4033822"/>
            <a:ext cx="9677399" cy="2308324"/>
          </a:xfrm>
          <a:prstGeom prst="rect">
            <a:avLst/>
          </a:prstGeom>
        </p:spPr>
        <p:txBody>
          <a:bodyPr wrap="square">
            <a:spAutoFit/>
          </a:bodyPr>
          <a:lstStyle/>
          <a:p>
            <a:pPr>
              <a:spcAft>
                <a:spcPts val="0"/>
              </a:spcAft>
            </a:pPr>
            <a:r>
              <a:rPr lang="nl-NL" sz="3600" b="1" dirty="0" smtClean="0">
                <a:solidFill>
                  <a:srgbClr val="0000CC"/>
                </a:solidFill>
                <a:latin typeface="Times New Roman" pitchFamily="18" charset="0"/>
                <a:cs typeface="Times New Roman" pitchFamily="18" charset="0"/>
              </a:rPr>
              <a:t>   </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Mẹ đã kể cho chị em Thư về công việc của mẹ; kể chuyện ngày mẹ còn bé vì mẹ muốn chị em Thư biết về công việc của mẹ, biết những chuyện ngày mẹ còn bé.  </a:t>
            </a:r>
            <a:endParaRPr lang="en-US" sz="3600" b="1" dirty="0">
              <a:solidFill>
                <a:srgbClr val="0000CC"/>
              </a:solidFill>
              <a:effectLst/>
              <a:latin typeface="Times New Roman"/>
              <a:ea typeface="Times New Roman"/>
            </a:endParaRPr>
          </a:p>
        </p:txBody>
      </p:sp>
      <p:grpSp>
        <p:nvGrpSpPr>
          <p:cNvPr id="21" name="Group 20"/>
          <p:cNvGrpSpPr/>
          <p:nvPr/>
        </p:nvGrpSpPr>
        <p:grpSpPr>
          <a:xfrm>
            <a:off x="4694837" y="512514"/>
            <a:ext cx="7024882" cy="1075301"/>
            <a:chOff x="4252119" y="682143"/>
            <a:chExt cx="7024882" cy="1075301"/>
          </a:xfrm>
        </p:grpSpPr>
        <p:grpSp>
          <p:nvGrpSpPr>
            <p:cNvPr id="22" name="Group 21"/>
            <p:cNvGrpSpPr/>
            <p:nvPr/>
          </p:nvGrpSpPr>
          <p:grpSpPr>
            <a:xfrm>
              <a:off x="6765270" y="682143"/>
              <a:ext cx="2001702" cy="461665"/>
              <a:chOff x="6651116" y="743102"/>
              <a:chExt cx="1967927" cy="461665"/>
            </a:xfrm>
          </p:grpSpPr>
          <p:sp>
            <p:nvSpPr>
              <p:cNvPr id="34" name="TextBox 3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5" name="Straight Connector 24"/>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7534690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smtClean="0">
                  <a:ln w="11430"/>
                  <a:solidFill>
                    <a:srgbClr val="0000FF"/>
                  </a:solidFill>
                  <a:latin typeface="Times New Roman" pitchFamily="18" charset="0"/>
                  <a:cs typeface="Times New Roman" pitchFamily="18" charset="0"/>
                </a:rPr>
                <a:t>Luyện</a:t>
              </a:r>
              <a:r>
                <a:rPr lang="en-US" sz="3800" b="1" dirty="0" smtClean="0">
                  <a:ln w="11430"/>
                  <a:solidFill>
                    <a:srgbClr val="0000FF"/>
                  </a:solidFill>
                  <a:latin typeface="Times New Roman" pitchFamily="18" charset="0"/>
                  <a:cs typeface="Times New Roman" pitchFamily="18" charset="0"/>
                </a:rPr>
                <a:t> </a:t>
              </a:r>
              <a:r>
                <a:rPr lang="en-US" sz="3800" b="1" dirty="0" err="1" smtClean="0">
                  <a:ln w="11430"/>
                  <a:solidFill>
                    <a:srgbClr val="0000FF"/>
                  </a:solidFill>
                  <a:latin typeface="Times New Roman" pitchFamily="18" charset="0"/>
                  <a:cs typeface="Times New Roman" pitchFamily="18" charset="0"/>
                </a:rPr>
                <a:t>đọc</a:t>
              </a:r>
              <a:endParaRPr lang="en-US" sz="3800" b="1" dirty="0">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a:ea typeface="Times New Roman"/>
              </a:rPr>
              <a:t>Đóng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vai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hoặc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Hân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mẹ</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nghe</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12" name="Rectangle 11"/>
          <p:cNvSpPr/>
          <p:nvPr/>
        </p:nvSpPr>
        <p:spPr>
          <a:xfrm>
            <a:off x="5776119" y="3970100"/>
            <a:ext cx="10058399" cy="4745915"/>
          </a:xfrm>
          <a:prstGeom prst="rect">
            <a:avLst/>
          </a:prstGeom>
        </p:spPr>
        <p:txBody>
          <a:bodyPr wrap="square">
            <a:spAutoFit/>
          </a:bodyPr>
          <a:lstStyle/>
          <a:p>
            <a:pPr algn="just">
              <a:lnSpc>
                <a:spcPct val="120000"/>
              </a:lnSpc>
            </a:pPr>
            <a:r>
              <a:rPr lang="nl-NL" sz="3600" b="1" dirty="0" smtClean="0">
                <a:solidFill>
                  <a:srgbClr val="0000CC"/>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VD: Hân – Mẹ ơi, hôm nay ở lớp cô cho chúng con chơi trò mèo đuổi chuột đấy mẹ ạ. Vui lắm. Buổi chiều con được ăn bánh bông lan rất ngon; Thư – Hôm nay con được cô giáo mời đọc bài văn trước cả lớp đáy mẹ ạ. Cô khen bài văn của con hay, tình cảm .. Giờ ra chơi, bạn Nga đố bọn con bài toán vui nữa, ...</a:t>
            </a:r>
            <a:endParaRPr lang="en-US" sz="3600" b="1" dirty="0">
              <a:solidFill>
                <a:srgbClr val="0000CC"/>
              </a:solidFill>
              <a:latin typeface="Times New Roman" pitchFamily="18" charset="0"/>
              <a:cs typeface="Times New Roman" pitchFamily="18" charset="0"/>
            </a:endParaRPr>
          </a:p>
        </p:txBody>
      </p:sp>
      <p:pic>
        <p:nvPicPr>
          <p:cNvPr id="21" name="Picture 20"/>
          <p:cNvPicPr/>
          <p:nvPr/>
        </p:nvPicPr>
        <p:blipFill rotWithShape="1">
          <a:blip r:embed="rId2"/>
          <a:srcRect l="46424" t="32771" r="29721" b="45060"/>
          <a:stretch/>
        </p:blipFill>
        <p:spPr bwMode="auto">
          <a:xfrm>
            <a:off x="289719" y="3371438"/>
            <a:ext cx="5029199" cy="4343400"/>
          </a:xfrm>
          <a:prstGeom prst="rect">
            <a:avLst/>
          </a:prstGeom>
          <a:ln>
            <a:noFill/>
          </a:ln>
          <a:extLst>
            <a:ext uri="{53640926-AAD7-44D8-BBD7-CCE9431645EC}">
              <a14:shadowObscured xmlns:a14="http://schemas.microsoft.com/office/drawing/2010/main"/>
            </a:ext>
          </a:extLst>
        </p:spPr>
      </p:pic>
      <p:grpSp>
        <p:nvGrpSpPr>
          <p:cNvPr id="20" name="Group 19"/>
          <p:cNvGrpSpPr/>
          <p:nvPr/>
        </p:nvGrpSpPr>
        <p:grpSpPr>
          <a:xfrm>
            <a:off x="4694837" y="512514"/>
            <a:ext cx="7024882" cy="1075301"/>
            <a:chOff x="4252119" y="682143"/>
            <a:chExt cx="7024882" cy="1075301"/>
          </a:xfrm>
        </p:grpSpPr>
        <p:grpSp>
          <p:nvGrpSpPr>
            <p:cNvPr id="22" name="Group 21"/>
            <p:cNvGrpSpPr/>
            <p:nvPr/>
          </p:nvGrpSpPr>
          <p:grpSpPr>
            <a:xfrm>
              <a:off x="6765270" y="682143"/>
              <a:ext cx="2001702" cy="461665"/>
              <a:chOff x="6651116" y="743102"/>
              <a:chExt cx="1967927" cy="461665"/>
            </a:xfrm>
          </p:grpSpPr>
          <p:sp>
            <p:nvSpPr>
              <p:cNvPr id="34" name="TextBox 3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5" name="Straight Connector 24"/>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4226608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937919" y="2723866"/>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090319" y="2723867"/>
            <a:ext cx="10591800" cy="1200329"/>
          </a:xfrm>
          <a:prstGeom prst="rect">
            <a:avLst/>
          </a:prstGeom>
        </p:spPr>
        <p:txBody>
          <a:bodyPr wrap="square">
            <a:spAutoFit/>
          </a:bodyPr>
          <a:lstStyle/>
          <a:p>
            <a:pPr algn="just">
              <a:spcAft>
                <a:spcPts val="0"/>
              </a:spcAft>
            </a:pPr>
            <a:r>
              <a:rPr lang="vi-VN"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5</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Nêu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err="1">
                <a:solidFill>
                  <a:srgbClr val="FF0000"/>
                </a:solidFill>
                <a:latin typeface="Times New Roman"/>
                <a:ea typeface="Times New Roman"/>
              </a:rPr>
              <a:t>của</a:t>
            </a:r>
            <a:r>
              <a:rPr lang="en-US" sz="3600" b="1">
                <a:solidFill>
                  <a:srgbClr val="FF0000"/>
                </a:solidFill>
                <a:latin typeface="Times New Roman"/>
                <a:ea typeface="Times New Roman"/>
              </a:rPr>
              <a:t> </a:t>
            </a:r>
            <a:r>
              <a:rPr lang="en-US" sz="3600" b="1" smtClean="0">
                <a:solidFill>
                  <a:srgbClr val="FF0000"/>
                </a:solidFill>
                <a:latin typeface="Times New Roman"/>
                <a:ea typeface="Times New Roman"/>
              </a:rPr>
              <a:t>em sau </a:t>
            </a:r>
            <a:r>
              <a:rPr lang="en-US" sz="3600" b="1" dirty="0" err="1">
                <a:solidFill>
                  <a:srgbClr val="FF0000"/>
                </a:solidFill>
                <a:latin typeface="Times New Roman"/>
                <a:ea typeface="Times New Roman"/>
              </a:rPr>
              <a:t>khi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đọc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câu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090319" y="3952937"/>
            <a:ext cx="10896600" cy="4524315"/>
          </a:xfrm>
          <a:prstGeom prst="rect">
            <a:avLst/>
          </a:prstGeom>
        </p:spPr>
        <p:txBody>
          <a:bodyPr wrap="square">
            <a:spAutoFit/>
          </a:bodyPr>
          <a:lstStyle/>
          <a:p>
            <a:pPr lvl="0" indent="457200" algn="just">
              <a:spcAft>
                <a:spcPts val="0"/>
              </a:spcAft>
              <a:tabLst>
                <a:tab pos="148590" algn="l"/>
              </a:tabLst>
            </a:pPr>
            <a:r>
              <a:rPr lang="nl-NL" sz="3600" b="1" smtClean="0">
                <a:solidFill>
                  <a:srgbClr val="0000CC"/>
                </a:solidFill>
                <a:latin typeface="Times New Roman"/>
                <a:ea typeface="Times New Roman"/>
                <a:cs typeface="Times New Roman"/>
              </a:rPr>
              <a:t>- Câu </a:t>
            </a:r>
            <a:r>
              <a:rPr lang="nl-NL" sz="3600" b="1" dirty="0">
                <a:solidFill>
                  <a:srgbClr val="0000CC"/>
                </a:solidFill>
                <a:latin typeface="Times New Roman"/>
                <a:ea typeface="Times New Roman"/>
                <a:cs typeface="Times New Roman"/>
              </a:rPr>
              <a:t>chuyện làm em thấy thật thích những cuộc </a:t>
            </a:r>
            <a:r>
              <a:rPr lang="nl-NL" sz="3600" b="1" dirty="0" smtClean="0">
                <a:solidFill>
                  <a:srgbClr val="0000CC"/>
                </a:solidFill>
                <a:latin typeface="Times New Roman"/>
                <a:ea typeface="Times New Roman"/>
                <a:cs typeface="Times New Roman"/>
              </a:rPr>
              <a:t>trò</a:t>
            </a:r>
            <a:r>
              <a:rPr lang="vi-VN" sz="3600" b="1" dirty="0" smtClean="0">
                <a:solidFill>
                  <a:srgbClr val="0000CC"/>
                </a:solidFill>
                <a:latin typeface="Times New Roman"/>
                <a:ea typeface="Times New Roman"/>
                <a:cs typeface="Times New Roman"/>
              </a:rPr>
              <a:t> </a:t>
            </a:r>
            <a:r>
              <a:rPr lang="nl-NL" sz="3600" b="1" dirty="0" smtClean="0">
                <a:solidFill>
                  <a:srgbClr val="0000CC"/>
                </a:solidFill>
                <a:latin typeface="Times New Roman"/>
                <a:ea typeface="Times New Roman"/>
                <a:cs typeface="Times New Roman"/>
              </a:rPr>
              <a:t>chuyện </a:t>
            </a:r>
            <a:r>
              <a:rPr lang="nl-NL" sz="3600" b="1" dirty="0">
                <a:solidFill>
                  <a:srgbClr val="0000CC"/>
                </a:solidFill>
                <a:latin typeface="Times New Roman"/>
                <a:ea typeface="Times New Roman"/>
                <a:cs typeface="Times New Roman"/>
              </a:rPr>
              <a:t>đầm ấm của ba mẹ con Thư trước giờ đi ngủ.</a:t>
            </a:r>
            <a:endParaRPr lang="en-US" sz="3200" b="1" dirty="0">
              <a:solidFill>
                <a:srgbClr val="0000CC"/>
              </a:solidFill>
              <a:latin typeface="Times New Roman"/>
              <a:ea typeface="Times New Roman"/>
              <a:cs typeface="Times New Roman"/>
            </a:endParaRPr>
          </a:p>
          <a:p>
            <a:pPr lvl="0" indent="457200" algn="just">
              <a:spcAft>
                <a:spcPts val="0"/>
              </a:spcAft>
              <a:tabLst>
                <a:tab pos="148590" algn="l"/>
              </a:tabLst>
            </a:pPr>
            <a:r>
              <a:rPr lang="nl-NL" sz="3600" b="1" smtClean="0">
                <a:solidFill>
                  <a:srgbClr val="0000CC"/>
                </a:solidFill>
                <a:latin typeface="Times New Roman"/>
                <a:ea typeface="Times New Roman"/>
                <a:cs typeface="Times New Roman"/>
              </a:rPr>
              <a:t>- Câu </a:t>
            </a:r>
            <a:r>
              <a:rPr lang="nl-NL" sz="3600" b="1" dirty="0">
                <a:solidFill>
                  <a:srgbClr val="0000CC"/>
                </a:solidFill>
                <a:latin typeface="Times New Roman"/>
                <a:ea typeface="Times New Roman"/>
                <a:cs typeface="Times New Roman"/>
              </a:rPr>
              <a:t>chuyện khiến em mong muốn được trò chuyện, chia sẻ nhiều hơn với người thân về việc học tập của mình.</a:t>
            </a:r>
            <a:endParaRPr lang="en-US" sz="3200" b="1" dirty="0">
              <a:solidFill>
                <a:srgbClr val="0000CC"/>
              </a:solidFill>
              <a:latin typeface="Times New Roman"/>
              <a:ea typeface="Times New Roman"/>
              <a:cs typeface="Times New Roman"/>
            </a:endParaRPr>
          </a:p>
          <a:p>
            <a:pPr lvl="0" indent="457200" algn="just">
              <a:spcAft>
                <a:spcPts val="0"/>
              </a:spcAft>
              <a:tabLst>
                <a:tab pos="148590" algn="l"/>
              </a:tabLst>
            </a:pPr>
            <a:r>
              <a:rPr lang="nl-NL" sz="3600" b="1" smtClean="0">
                <a:solidFill>
                  <a:srgbClr val="0000CC"/>
                </a:solidFill>
                <a:latin typeface="Times New Roman"/>
                <a:ea typeface="Times New Roman"/>
                <a:cs typeface="Times New Roman"/>
              </a:rPr>
              <a:t>- Câu </a:t>
            </a:r>
            <a:r>
              <a:rPr lang="nl-NL" sz="3600" b="1" dirty="0">
                <a:solidFill>
                  <a:srgbClr val="0000CC"/>
                </a:solidFill>
                <a:latin typeface="Times New Roman"/>
                <a:ea typeface="Times New Roman"/>
                <a:cs typeface="Times New Roman"/>
              </a:rPr>
              <a:t>chuyện cho em hiểu thêm về tình cảm yêu thương, ấm áp của mẹ và con cũng như giữa những người thân trong gia đình.).</a:t>
            </a:r>
            <a:endParaRPr lang="en-US" sz="3200" b="1" dirty="0">
              <a:solidFill>
                <a:srgbClr val="0000CC"/>
              </a:solidFill>
              <a:effectLst/>
              <a:latin typeface="Times New Roman"/>
              <a:ea typeface="Times New Roman"/>
              <a:cs typeface="Times New Roman"/>
            </a:endParaRPr>
          </a:p>
        </p:txBody>
      </p:sp>
      <p:grpSp>
        <p:nvGrpSpPr>
          <p:cNvPr id="21" name="Group 20"/>
          <p:cNvGrpSpPr/>
          <p:nvPr/>
        </p:nvGrpSpPr>
        <p:grpSpPr>
          <a:xfrm>
            <a:off x="4694837" y="512514"/>
            <a:ext cx="7024882" cy="1075301"/>
            <a:chOff x="4252119" y="682143"/>
            <a:chExt cx="7024882" cy="1075301"/>
          </a:xfrm>
        </p:grpSpPr>
        <p:grpSp>
          <p:nvGrpSpPr>
            <p:cNvPr id="22" name="Group 21"/>
            <p:cNvGrpSpPr/>
            <p:nvPr/>
          </p:nvGrpSpPr>
          <p:grpSpPr>
            <a:xfrm>
              <a:off x="6765270" y="682143"/>
              <a:ext cx="2001702" cy="461665"/>
              <a:chOff x="6651116" y="743102"/>
              <a:chExt cx="1967927" cy="461665"/>
            </a:xfrm>
          </p:grpSpPr>
          <p:sp>
            <p:nvSpPr>
              <p:cNvPr id="34" name="TextBox 3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5" name="Straight Connector 24"/>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5" name="Rectangle 34"/>
          <p:cNvSpPr/>
          <p:nvPr/>
        </p:nvSpPr>
        <p:spPr>
          <a:xfrm>
            <a:off x="558007" y="2723866"/>
            <a:ext cx="2320091" cy="646331"/>
          </a:xfrm>
          <a:prstGeom prst="rect">
            <a:avLst/>
          </a:prstGeom>
        </p:spPr>
        <p:txBody>
          <a:bodyPr wrap="square">
            <a:spAutoFit/>
          </a:bodyPr>
          <a:lstStyle/>
          <a:p>
            <a:pPr lvl="0" algn="just"/>
            <a:r>
              <a:rPr lang="vi-VN" sz="3600" b="1" dirty="0">
                <a:solidFill>
                  <a:srgbClr val="FF0000"/>
                </a:solidFill>
                <a:latin typeface="Times New Roman" pitchFamily="18" charset="0"/>
                <a:cs typeface="Times New Roman" pitchFamily="18" charset="0"/>
              </a:rPr>
              <a:t>r</a:t>
            </a:r>
            <a:r>
              <a:rPr lang="vi-VN" sz="3600" b="1" dirty="0">
                <a:solidFill>
                  <a:srgbClr val="0000CC"/>
                </a:solidFill>
                <a:latin typeface="Times New Roman" pitchFamily="18" charset="0"/>
                <a:cs typeface="Times New Roman" pitchFamily="18" charset="0"/>
              </a:rPr>
              <a:t>ành rọt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263369" y="4139638"/>
            <a:ext cx="4674550" cy="3416320"/>
          </a:xfrm>
          <a:prstGeom prst="rect">
            <a:avLst/>
          </a:prstGeom>
        </p:spPr>
        <p:txBody>
          <a:bodyPr wrap="square">
            <a:spAutoFit/>
          </a:bodyPr>
          <a:lstStyle/>
          <a:p>
            <a:pPr lvl="0" algn="just">
              <a:spcAft>
                <a:spcPts val="0"/>
              </a:spcAft>
            </a:pPr>
            <a:r>
              <a:rPr lang="en-US" sz="3600" b="1" dirty="0" err="1">
                <a:solidFill>
                  <a:srgbClr val="0000CC"/>
                </a:solidFill>
                <a:latin typeface="Times New Roman"/>
                <a:ea typeface="Times New Roman"/>
              </a:rPr>
              <a:t>Thư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mẹ</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nghe</a:t>
            </a:r>
            <a:r>
              <a:rPr lang="vi-VN" sz="3600" b="1" dirty="0">
                <a:solidFill>
                  <a:srgbClr val="FF0000"/>
                </a:solidFill>
                <a:latin typeface="Times New Roman"/>
                <a:ea typeface="Times New Roman"/>
              </a:rPr>
              <a: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chuyện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cô</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giáo</a:t>
            </a:r>
            <a:r>
              <a:rPr lang="vi-VN" sz="3600" b="1" dirty="0">
                <a:solidFill>
                  <a:srgbClr val="FF0000"/>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mời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đọc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văn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trước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cả</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lớp</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về</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toán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thông</a:t>
            </a:r>
            <a:r>
              <a:rPr lang="en-US" sz="3600" b="1" dirty="0">
                <a:solidFill>
                  <a:srgbClr val="0000CC"/>
                </a:solidFill>
                <a:latin typeface="Times New Roman"/>
                <a:ea typeface="Times New Roman"/>
              </a:rPr>
              <a:t> minh</a:t>
            </a:r>
            <a:r>
              <a:rPr lang="en-US" sz="3600" b="1" dirty="0">
                <a:solidFill>
                  <a:srgbClr val="FF0000"/>
                </a:solidFill>
                <a:latin typeface="Times New Roman"/>
                <a:ea typeface="Times New Roman"/>
              </a:rPr>
              <a:t>/</a:t>
            </a:r>
            <a:r>
              <a:rPr lang="vi-VN" sz="3600" b="1" dirty="0">
                <a:solidFill>
                  <a:srgbClr val="0000CC"/>
                </a:solidFill>
                <a:latin typeface="Times New Roman"/>
                <a:ea typeface="Times New Roman"/>
              </a:rPr>
              <a:t>các bạn ...</a:t>
            </a:r>
            <a:endParaRPr lang="en-US" sz="3600" b="1" dirty="0">
              <a:solidFill>
                <a:srgbClr val="0000CC"/>
              </a:solidFill>
              <a:latin typeface="Times New Roman"/>
              <a:ea typeface="Times New Roman"/>
            </a:endParaRPr>
          </a:p>
        </p:txBody>
      </p:sp>
      <p:sp>
        <p:nvSpPr>
          <p:cNvPr id="37" name="Rectangle 36"/>
          <p:cNvSpPr/>
          <p:nvPr/>
        </p:nvSpPr>
        <p:spPr>
          <a:xfrm>
            <a:off x="2575719" y="2723866"/>
            <a:ext cx="1666009" cy="646331"/>
          </a:xfrm>
          <a:prstGeom prst="rect">
            <a:avLst/>
          </a:prstGeom>
        </p:spPr>
        <p:txBody>
          <a:bodyPr wrap="square">
            <a:spAutoFit/>
          </a:bodyPr>
          <a:lstStyle/>
          <a:p>
            <a:pPr lvl="0"/>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ắc </a:t>
            </a:r>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ẻ,</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591052" y="3352800"/>
            <a:ext cx="1781376" cy="646331"/>
          </a:xfrm>
          <a:prstGeom prst="rect">
            <a:avLst/>
          </a:prstGeom>
        </p:spPr>
        <p:txBody>
          <a:bodyPr wrap="square">
            <a:spAutoFit/>
          </a:bodyPr>
          <a:lstStyle/>
          <a:p>
            <a:pPr lvl="0" algn="just"/>
            <a:r>
              <a:rPr lang="vi-VN" sz="3600" b="1">
                <a:solidFill>
                  <a:srgbClr val="FF0000"/>
                </a:solidFill>
                <a:latin typeface="Times New Roman" pitchFamily="18" charset="0"/>
                <a:cs typeface="Times New Roman" pitchFamily="18" charset="0"/>
              </a:rPr>
              <a:t>r</a:t>
            </a:r>
            <a:r>
              <a:rPr lang="vi-VN" sz="3600" b="1">
                <a:solidFill>
                  <a:srgbClr val="0000CC"/>
                </a:solidFill>
                <a:latin typeface="Times New Roman" pitchFamily="18" charset="0"/>
                <a:cs typeface="Times New Roman" pitchFamily="18" charset="0"/>
              </a:rPr>
              <a:t>úc </a:t>
            </a:r>
            <a:r>
              <a:rPr lang="vi-VN" sz="3600" b="1" smtClean="0">
                <a:solidFill>
                  <a:srgbClr val="FF0000"/>
                </a:solidFill>
                <a:latin typeface="Times New Roman" pitchFamily="18" charset="0"/>
                <a:cs typeface="Times New Roman" pitchFamily="18" charset="0"/>
              </a:rPr>
              <a:t>r</a:t>
            </a:r>
            <a:r>
              <a:rPr lang="vi-VN" sz="3600" b="1" smtClean="0">
                <a:solidFill>
                  <a:srgbClr val="0000CC"/>
                </a:solidFill>
                <a:latin typeface="Times New Roman" pitchFamily="18" charset="0"/>
                <a:cs typeface="Times New Roman" pitchFamily="18" charset="0"/>
              </a:rPr>
              <a:t>ích</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1813815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9487</TotalTime>
  <Words>1268</Words>
  <Application>Microsoft Office PowerPoint</Application>
  <PresentationFormat>Custom</PresentationFormat>
  <Paragraphs>102</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DELL</cp:lastModifiedBy>
  <cp:revision>1021</cp:revision>
  <dcterms:created xsi:type="dcterms:W3CDTF">2008-09-09T22:52:10Z</dcterms:created>
  <dcterms:modified xsi:type="dcterms:W3CDTF">2024-11-15T14:24:30Z</dcterms:modified>
</cp:coreProperties>
</file>