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BẢN QUA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197197" y="404971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KHI CẢ NHÀ BÉ TÍ (T3)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24999" y="5754087"/>
            <a:ext cx="3305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….ăng sáng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417883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625268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882928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95909" y="1524000"/>
            <a:ext cx="6920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CC"/>
                </a:solidFill>
                <a:latin typeface="VNI-Avo" pitchFamily="2" charset="0"/>
                <a:cs typeface="Times New Roman" pitchFamily="18" charset="0"/>
              </a:rPr>
              <a:t>TROØ CHÔI: SAÉC MAØU EM YEÂU</a:t>
            </a:r>
            <a:endParaRPr lang="en-GB" sz="3600" b="1">
              <a:solidFill>
                <a:srgbClr val="FF33CC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805" y="632460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3781" y="5749725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 đồ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519" y="6085005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4113" y="5754087"/>
            <a:ext cx="282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…ước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8384" y="6365724"/>
            <a:ext cx="2037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       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713" y="3128562"/>
            <a:ext cx="2879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….ay mê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3877" y="3753189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3519" y="3124200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ngồi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693" y="345948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4113" y="3128562"/>
            <a:ext cx="2906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 hay k</a:t>
            </a:r>
          </a:p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 ….ờ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92827" y="37338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57145" y="2937846"/>
            <a:ext cx="3276797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998382" y="2937847"/>
            <a:ext cx="3278962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355750" y="2937848"/>
            <a:ext cx="3124200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215" y="5548196"/>
            <a:ext cx="3293727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74113" y="5527567"/>
            <a:ext cx="3182037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926750" y="5557917"/>
            <a:ext cx="3332231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2849863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bố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thích lái ô tô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say mê sửa đồ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hay xem bóng đá?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mẹ còn bé tí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mãi ngồi cắm hoa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 ra chợ gần nhà</a:t>
            </a:r>
          </a:p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khuya ôm cuốn sách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123863" y="2849863"/>
            <a:ext cx="54318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con còn bé tí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đọc sách, chơi cờ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dọn dẹp, chữa đồ</a:t>
            </a:r>
          </a:p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 ngày con đùa nghịch</a:t>
            </a:r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vi-VN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Huỳnh Mai Liên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3" name="Group 22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628" y="2828390"/>
            <a:ext cx="1164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ọn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 nghịch, tối khuya</a:t>
            </a:r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sửa đồ,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say mê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7" name="Group 26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661" y="2800105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592249" y="3581400"/>
            <a:ext cx="13632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thích hợp trong ngoặc đơn thay cho ô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vườn, cây lựu (liu/ lựu) sai trĩu (trĩu / trữu) quả.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dịu ( địu/ đựu) bé lên nương.</a:t>
            </a:r>
          </a:p>
          <a:p>
            <a:pPr marL="571500" lvl="0" indent="-571500">
              <a:buFontTx/>
              <a:buChar char="-"/>
            </a:pP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 chim sà xuống cây bằng lăng, hót líu lo (líu lo/ lứu lo)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2555" y="5402234"/>
            <a:ext cx="1172501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852319" y="4184040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9586119" y="4184157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019234" y="4917868"/>
            <a:ext cx="811142" cy="733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7" name="Group 26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14" name="Group 13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7661" y="2260600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Làm bài tập a hoặc 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600200"/>
            <a:ext cx="41910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577661" y="7791271"/>
            <a:ext cx="1313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 Dũng giả làm tiếng kêu của các con vật rất giỏi.</a:t>
            </a:r>
          </a:p>
          <a:p>
            <a:pPr marL="571500" indent="-571500">
              <a:buFontTx/>
              <a:buChar char="-"/>
            </a:pP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lớp, Mai và Hà là đôi bạn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tiến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8919" y="4757810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biến những mảnh gỗ vụn thành máy bay, ô tô, con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 biếng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biếng, phải chăm tập thể dục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7319" y="5404338"/>
            <a:ext cx="1172501" cy="501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8519" y="792480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4291" y="5944538"/>
            <a:ext cx="1221815" cy="542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50919" y="4834011"/>
            <a:ext cx="909820" cy="499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/>
          <a:srcRect l="52825" t="39121" r="38694" b="55060"/>
          <a:stretch/>
        </p:blipFill>
        <p:spPr bwMode="auto">
          <a:xfrm>
            <a:off x="5554052" y="3557998"/>
            <a:ext cx="3799633" cy="116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2"/>
          <a:srcRect l="53000" t="55946" r="38587" b="39364"/>
          <a:stretch/>
        </p:blipFill>
        <p:spPr bwMode="auto">
          <a:xfrm>
            <a:off x="5318919" y="6654800"/>
            <a:ext cx="3911601" cy="92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49880" y="2911667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trong bông hoa thay cho mỗi ô vuông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35765" y="8426270"/>
            <a:ext cx="989509" cy="492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32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919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Viết vào vở 1 – 2 câu đã hoàn thành ở bài tập 1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5118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769552" y="3673104"/>
            <a:ext cx="13683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Bàn tay khéo léo của bố đã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mảnh gỗ vụn thành máy bay, ô tô, con vịt </a:t>
            </a:r>
            <a:r>
              <a:rPr lang="vi-VN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Mẹ bảo Duy không nên lười </a:t>
            </a:r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phải chăm tập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5114" y="644043"/>
            <a:ext cx="7848600" cy="1098391"/>
            <a:chOff x="4345114" y="644043"/>
            <a:chExt cx="7848600" cy="1098391"/>
          </a:xfrm>
        </p:grpSpPr>
        <p:grpSp>
          <p:nvGrpSpPr>
            <p:cNvPr id="24" name="Group 23"/>
            <p:cNvGrpSpPr/>
            <p:nvPr/>
          </p:nvGrpSpPr>
          <p:grpSpPr>
            <a:xfrm>
              <a:off x="6765268" y="644043"/>
              <a:ext cx="2300566" cy="523220"/>
              <a:chOff x="6651116" y="743102"/>
              <a:chExt cx="2261748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801300" y="1229359"/>
                <a:ext cx="194884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345114" y="1104900"/>
              <a:ext cx="78486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19: KHI CẢ NHÀ BÉ TÍ (T3)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9588</TotalTime>
  <Words>515</Words>
  <Application>Microsoft Office PowerPoint</Application>
  <PresentationFormat>Custom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1094</cp:revision>
  <dcterms:created xsi:type="dcterms:W3CDTF">2008-09-09T22:52:10Z</dcterms:created>
  <dcterms:modified xsi:type="dcterms:W3CDTF">2024-11-15T14:23:26Z</dcterms:modified>
</cp:coreProperties>
</file>