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307" r:id="rId2"/>
    <p:sldId id="308" r:id="rId3"/>
    <p:sldId id="299" r:id="rId4"/>
    <p:sldId id="309" r:id="rId5"/>
    <p:sldId id="284" r:id="rId6"/>
    <p:sldId id="301" r:id="rId7"/>
    <p:sldId id="286" r:id="rId8"/>
    <p:sldId id="310" r:id="rId9"/>
    <p:sldId id="311" r:id="rId10"/>
    <p:sldId id="287" r:id="rId11"/>
    <p:sldId id="288" r:id="rId12"/>
    <p:sldId id="302" r:id="rId13"/>
    <p:sldId id="289" r:id="rId14"/>
    <p:sldId id="312" r:id="rId15"/>
    <p:sldId id="313" r:id="rId16"/>
    <p:sldId id="303" r:id="rId17"/>
    <p:sldId id="314" r:id="rId18"/>
    <p:sldId id="306" r:id="rId19"/>
    <p:sldId id="319" r:id="rId20"/>
    <p:sldId id="320" r:id="rId21"/>
    <p:sldId id="321" r:id="rId22"/>
    <p:sldId id="322" r:id="rId23"/>
    <p:sldId id="325" r:id="rId24"/>
    <p:sldId id="32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 Chi Thanh" userId="d69abfdf-d611-4b7a-af6a-1faa29f23d14" providerId="ADAL" clId="{0D97C6B7-E20D-4495-9870-A1862B96E665}"/>
    <pc:docChg chg="custSel addSld delSld modSld">
      <pc:chgData name="Ngo Chi Thanh" userId="d69abfdf-d611-4b7a-af6a-1faa29f23d14" providerId="ADAL" clId="{0D97C6B7-E20D-4495-9870-A1862B96E665}" dt="2023-02-08T06:35:14.301" v="6" actId="47"/>
      <pc:docMkLst>
        <pc:docMk/>
      </pc:docMkLst>
      <pc:sldChg chg="delSp mod">
        <pc:chgData name="Ngo Chi Thanh" userId="d69abfdf-d611-4b7a-af6a-1faa29f23d14" providerId="ADAL" clId="{0D97C6B7-E20D-4495-9870-A1862B96E665}" dt="2023-02-08T06:33:45.991" v="0" actId="478"/>
        <pc:sldMkLst>
          <pc:docMk/>
          <pc:sldMk cId="2723065769" sldId="295"/>
        </pc:sldMkLst>
        <pc:spChg chg="del">
          <ac:chgData name="Ngo Chi Thanh" userId="d69abfdf-d611-4b7a-af6a-1faa29f23d14" providerId="ADAL" clId="{0D97C6B7-E20D-4495-9870-A1862B96E665}" dt="2023-02-08T06:33:45.991" v="0" actId="478"/>
          <ac:spMkLst>
            <pc:docMk/>
            <pc:sldMk cId="2723065769" sldId="295"/>
            <ac:spMk id="3" creationId="{AD407F4B-CBA6-437B-B844-9334F67C722C}"/>
          </ac:spMkLst>
        </pc:spChg>
      </pc:sldChg>
      <pc:sldChg chg="addSp delSp new mod">
        <pc:chgData name="Ngo Chi Thanh" userId="d69abfdf-d611-4b7a-af6a-1faa29f23d14" providerId="ADAL" clId="{0D97C6B7-E20D-4495-9870-A1862B96E665}" dt="2023-02-08T06:34:44.662" v="3" actId="22"/>
        <pc:sldMkLst>
          <pc:docMk/>
          <pc:sldMk cId="3740490004" sldId="306"/>
        </pc:sldMkLst>
        <pc:spChg chg="del">
          <ac:chgData name="Ngo Chi Thanh" userId="d69abfdf-d611-4b7a-af6a-1faa29f23d14" providerId="ADAL" clId="{0D97C6B7-E20D-4495-9870-A1862B96E665}" dt="2023-02-08T06:33:54.518" v="2" actId="478"/>
          <ac:spMkLst>
            <pc:docMk/>
            <pc:sldMk cId="3740490004" sldId="306"/>
            <ac:spMk id="2" creationId="{E12061E7-1D83-FBA0-9D71-40F1C48BC567}"/>
          </ac:spMkLst>
        </pc:spChg>
        <pc:spChg chg="del">
          <ac:chgData name="Ngo Chi Thanh" userId="d69abfdf-d611-4b7a-af6a-1faa29f23d14" providerId="ADAL" clId="{0D97C6B7-E20D-4495-9870-A1862B96E665}" dt="2023-02-08T06:33:54.518" v="2" actId="478"/>
          <ac:spMkLst>
            <pc:docMk/>
            <pc:sldMk cId="3740490004" sldId="306"/>
            <ac:spMk id="3" creationId="{5D3285F8-E66A-B0D9-C8CF-9513E84543A8}"/>
          </ac:spMkLst>
        </pc:spChg>
        <pc:picChg chg="add">
          <ac:chgData name="Ngo Chi Thanh" userId="d69abfdf-d611-4b7a-af6a-1faa29f23d14" providerId="ADAL" clId="{0D97C6B7-E20D-4495-9870-A1862B96E665}" dt="2023-02-08T06:34:44.662" v="3" actId="22"/>
          <ac:picMkLst>
            <pc:docMk/>
            <pc:sldMk cId="3740490004" sldId="306"/>
            <ac:picMk id="5" creationId="{F3F5902D-0CE3-C328-9ABD-B625673A5FC2}"/>
          </ac:picMkLst>
        </pc:picChg>
      </pc:sldChg>
      <pc:sldChg chg="delSp new del mod">
        <pc:chgData name="Ngo Chi Thanh" userId="d69abfdf-d611-4b7a-af6a-1faa29f23d14" providerId="ADAL" clId="{0D97C6B7-E20D-4495-9870-A1862B96E665}" dt="2023-02-08T06:35:14.301" v="6" actId="47"/>
        <pc:sldMkLst>
          <pc:docMk/>
          <pc:sldMk cId="458805029" sldId="307"/>
        </pc:sldMkLst>
        <pc:spChg chg="del">
          <ac:chgData name="Ngo Chi Thanh" userId="d69abfdf-d611-4b7a-af6a-1faa29f23d14" providerId="ADAL" clId="{0D97C6B7-E20D-4495-9870-A1862B96E665}" dt="2023-02-08T06:34:50.470" v="5" actId="478"/>
          <ac:spMkLst>
            <pc:docMk/>
            <pc:sldMk cId="458805029" sldId="307"/>
            <ac:spMk id="2" creationId="{A10D39EC-E949-FC36-8499-988D8A365402}"/>
          </ac:spMkLst>
        </pc:spChg>
        <pc:spChg chg="del">
          <ac:chgData name="Ngo Chi Thanh" userId="d69abfdf-d611-4b7a-af6a-1faa29f23d14" providerId="ADAL" clId="{0D97C6B7-E20D-4495-9870-A1862B96E665}" dt="2023-02-08T06:34:50.470" v="5" actId="478"/>
          <ac:spMkLst>
            <pc:docMk/>
            <pc:sldMk cId="458805029" sldId="307"/>
            <ac:spMk id="3" creationId="{8B7E5E84-C7B6-A751-1532-E20D2C93374C}"/>
          </ac:spMkLst>
        </pc:spChg>
      </pc:sldChg>
    </pc:docChg>
  </pc:docChgLst>
  <pc:docChgLst>
    <pc:chgData name="Ngo Chi Thanh" userId="d69abfdf-d611-4b7a-af6a-1faa29f23d14" providerId="ADAL" clId="{AB18DC73-A915-4A1C-95BC-56ECB8A70BE8}"/>
    <pc:docChg chg="custSel modSld sldOrd">
      <pc:chgData name="Ngo Chi Thanh" userId="d69abfdf-d611-4b7a-af6a-1faa29f23d14" providerId="ADAL" clId="{AB18DC73-A915-4A1C-95BC-56ECB8A70BE8}" dt="2023-02-08T16:32:01.310" v="7"/>
      <pc:docMkLst>
        <pc:docMk/>
      </pc:docMkLst>
      <pc:sldChg chg="ord">
        <pc:chgData name="Ngo Chi Thanh" userId="d69abfdf-d611-4b7a-af6a-1faa29f23d14" providerId="ADAL" clId="{AB18DC73-A915-4A1C-95BC-56ECB8A70BE8}" dt="2023-02-08T16:32:01.310" v="7"/>
        <pc:sldMkLst>
          <pc:docMk/>
          <pc:sldMk cId="1280239752" sldId="296"/>
        </pc:sldMkLst>
      </pc:sldChg>
      <pc:sldChg chg="addSp delSp modSp mod delAnim">
        <pc:chgData name="Ngo Chi Thanh" userId="d69abfdf-d611-4b7a-af6a-1faa29f23d14" providerId="ADAL" clId="{AB18DC73-A915-4A1C-95BC-56ECB8A70BE8}" dt="2023-02-08T16:31:42.697" v="5" actId="1076"/>
        <pc:sldMkLst>
          <pc:docMk/>
          <pc:sldMk cId="662490048" sldId="302"/>
        </pc:sldMkLst>
        <pc:spChg chg="del">
          <ac:chgData name="Ngo Chi Thanh" userId="d69abfdf-d611-4b7a-af6a-1faa29f23d14" providerId="ADAL" clId="{AB18DC73-A915-4A1C-95BC-56ECB8A70BE8}" dt="2023-02-08T16:30:50.569" v="0" actId="478"/>
          <ac:spMkLst>
            <pc:docMk/>
            <pc:sldMk cId="662490048" sldId="302"/>
            <ac:spMk id="3" creationId="{C49D5487-9922-E215-4BE7-3D28B4F172F1}"/>
          </ac:spMkLst>
        </pc:spChg>
        <pc:spChg chg="add mod">
          <ac:chgData name="Ngo Chi Thanh" userId="d69abfdf-d611-4b7a-af6a-1faa29f23d14" providerId="ADAL" clId="{AB18DC73-A915-4A1C-95BC-56ECB8A70BE8}" dt="2023-02-08T16:31:42.697" v="5" actId="1076"/>
          <ac:spMkLst>
            <pc:docMk/>
            <pc:sldMk cId="662490048" sldId="302"/>
            <ac:spMk id="4" creationId="{45A06E58-80A5-17CE-E526-78BD0C26367D}"/>
          </ac:spMkLst>
        </pc:spChg>
        <pc:spChg chg="add mod">
          <ac:chgData name="Ngo Chi Thanh" userId="d69abfdf-d611-4b7a-af6a-1faa29f23d14" providerId="ADAL" clId="{AB18DC73-A915-4A1C-95BC-56ECB8A70BE8}" dt="2023-02-08T16:30:52.082" v="1"/>
          <ac:spMkLst>
            <pc:docMk/>
            <pc:sldMk cId="662490048" sldId="302"/>
            <ac:spMk id="5" creationId="{4D0B9988-E372-BE35-68FD-6D4BF24FCB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CC6CC-4366-4118-8C45-2D91603F3E68}" type="datetimeFigureOut">
              <a:rPr lang="vi-VN" smtClean="0"/>
              <a:pPr/>
              <a:t>15/02/2025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72ED9-3E35-457D-BBD2-BC3A9190C48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43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65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3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11" Type="http://schemas.openxmlformats.org/officeDocument/2006/relationships/image" Target="../media/image10.gif"/><Relationship Id="rId5" Type="http://schemas.openxmlformats.org/officeDocument/2006/relationships/image" Target="../media/image4.wmf"/><Relationship Id="rId10" Type="http://schemas.openxmlformats.org/officeDocument/2006/relationships/image" Target="../media/image9.gi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2.wav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audio" Target="../media/audio3.wav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5024070" y="1714493"/>
            <a:ext cx="3108553" cy="1217711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2025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025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endParaRPr lang="en-US" sz="2025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48018" y="3482583"/>
            <a:ext cx="5312391" cy="1186060"/>
          </a:xfrm>
          <a:prstGeom prst="rect">
            <a:avLst/>
          </a:prstGeom>
        </p:spPr>
        <p:txBody>
          <a:bodyPr wrap="none" lIns="68579" tIns="34290" rIns="68579" bIns="3429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ĐỌC: </a:t>
            </a:r>
            <a:r>
              <a:rPr lang="en-US" sz="2025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XANH CỦA TÔI</a:t>
            </a:r>
            <a:endParaRPr lang="en-US" sz="2025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25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25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2025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  <a:r>
              <a:rPr lang="en-US" sz="2025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380933" y="1585915"/>
            <a:ext cx="1599950" cy="1498208"/>
            <a:chOff x="5225" y="9335"/>
            <a:chExt cx="2520" cy="1750"/>
          </a:xfrm>
        </p:grpSpPr>
        <p:sp>
          <p:nvSpPr>
            <p:cNvPr id="2059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dirty="0">
                <a:latin typeface="VNI-Times" pitchFamily="2" charset="0"/>
              </a:endParaRPr>
            </a:p>
          </p:txBody>
        </p:sp>
        <p:pic>
          <p:nvPicPr>
            <p:cNvPr id="2060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4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5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66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975" b="1" kern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2067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1432" tIns="25717" rIns="51432" bIns="25717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700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57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40" y="959000"/>
            <a:ext cx="426066" cy="139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792" y="919619"/>
            <a:ext cx="329624" cy="139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76072"/>
            <a:ext cx="1219204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4301395" y="1666341"/>
            <a:ext cx="465875" cy="108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49097" y="4646762"/>
            <a:ext cx="447505" cy="5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376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357298"/>
            <a:ext cx="3429000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" y="928670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7859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2145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Picture 16" descr="t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000372"/>
            <a:ext cx="4881566" cy="3729041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42844" y="3429000"/>
            <a:ext cx="39290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4999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285860"/>
            <a:ext cx="3429000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7144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2214554"/>
            <a:ext cx="42148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6314" y="2285992"/>
            <a:ext cx="38576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55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7144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21455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285860"/>
            <a:ext cx="3429000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5" y="3143248"/>
            <a:ext cx="5143505" cy="36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572264" y="4929198"/>
            <a:ext cx="1066800" cy="4616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0" y="3357562"/>
            <a:ext cx="400049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24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85860"/>
            <a:ext cx="3429000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E493CA-5479-CFB4-CE15-64ED5655003F}"/>
              </a:ext>
            </a:extLst>
          </p:cNvPr>
          <p:cNvSpPr/>
          <p:nvPr/>
        </p:nvSpPr>
        <p:spPr>
          <a:xfrm>
            <a:off x="4665" y="1714488"/>
            <a:ext cx="89915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020F69-31D9-C79C-505F-C25B1709C15B}"/>
              </a:ext>
            </a:extLst>
          </p:cNvPr>
          <p:cNvSpPr txBox="1"/>
          <p:nvPr/>
        </p:nvSpPr>
        <p:spPr>
          <a:xfrm>
            <a:off x="0" y="2643182"/>
            <a:ext cx="91440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Tác giả đã cảm nhận vẻ đẹp của rừng cọ bằng nhiều giác quan khác nhau:</a:t>
            </a: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 Thính giác (tai): Nghe tiếng mưa trong rừng cọ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- Thị giác (mắt): Ngắm nhìn vẻ đẹp của rừng cọ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27208" y="4797181"/>
            <a:ext cx="2416544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512089">
                <a:lnSpc>
                  <a:spcPts val="5557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0560" y="3491228"/>
            <a:ext cx="890637" cy="1361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59044" y="1863715"/>
            <a:ext cx="851766" cy="12988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1802" y="1785926"/>
            <a:ext cx="5500726" cy="84700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BÀI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0" y="2197741"/>
            <a:ext cx="1228655" cy="1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86116" y="2786058"/>
            <a:ext cx="3929090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71736" y="3429000"/>
            <a:ext cx="6572264" cy="1801109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*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nl-NL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 ngợi tình yêu quê hương của tác giả qua hình ảnh mặt trời xanh và những dòng thơ tả vẻ đẹp đa dạng của rừng cọ.</a:t>
            </a:r>
            <a:r>
              <a:rPr lang="nl-NL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285860"/>
            <a:ext cx="3571868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429264"/>
            <a:ext cx="7643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III. Luyện </a:t>
            </a:r>
            <a:r>
              <a:rPr lang="vi-VN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vi-VN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4014"/>
            <a:ext cx="3347865" cy="263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731221"/>
            <a:ext cx="2808311" cy="342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4170306"/>
            <a:ext cx="3168351" cy="265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A40AE54-6D2F-4579-BB04-92F1BEEB1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4315"/>
            <a:ext cx="3347864" cy="34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Quạt lá cọ tròn truyền thống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13" y="0"/>
            <a:ext cx="298698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Quạt lá cọ tự nhiên-BH3892A/1NA – CASACASA - NGÔI NHÀ ĐÔ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17206"/>
            <a:ext cx="2985173" cy="22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à lá là gì? Các loại nhà lá truyền thống hiện nay ở nước t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68" y="4203789"/>
            <a:ext cx="2642532" cy="26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940430" y="70884"/>
            <a:ext cx="8174093" cy="444844"/>
          </a:xfrm>
        </p:spPr>
        <p:txBody>
          <a:bodyPr>
            <a:noAutofit/>
          </a:bodyPr>
          <a:lstStyle/>
          <a:p>
            <a:pPr algn="l"/>
            <a:r>
              <a:rPr lang="nl-NL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Cây </a:t>
            </a:r>
            <a:r>
              <a:rPr lang="nl-NL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 có tác dụng gì trong cuộc sống hàng ngày?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069CF7-77EB-42C7-B45D-10EF867630E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8309" r="91043" b="16629"/>
          <a:stretch/>
        </p:blipFill>
        <p:spPr>
          <a:xfrm>
            <a:off x="-24355" y="32826"/>
            <a:ext cx="964785" cy="7288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065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F5902D-0CE3-C328-9ABD-B625673A5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4797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94742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-22601" y="2180460"/>
            <a:ext cx="4104456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-6789" y="3444073"/>
            <a:ext cx="8280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43756" y="464183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43756" y="5633919"/>
            <a:ext cx="405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-29159" y="3850048"/>
            <a:ext cx="6909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562" y="2626069"/>
            <a:ext cx="688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3756" y="5994636"/>
            <a:ext cx="69920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590" y="1309965"/>
            <a:ext cx="2278410" cy="1512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822133"/>
            <a:ext cx="2195736" cy="13680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024" y="4130497"/>
            <a:ext cx="2250976" cy="15121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5612055"/>
            <a:ext cx="2206178" cy="12899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306349"/>
            <a:ext cx="5652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70642" y="5121780"/>
            <a:ext cx="7352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717553"/>
            <a:ext cx="6660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457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9" grpId="0"/>
      <p:bldP spid="2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" y="195869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" y="2462387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94742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49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7204"/>
            <a:ext cx="9143998" cy="4395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-71651" y="0"/>
            <a:ext cx="9215651" cy="600075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49" y="1505118"/>
            <a:ext cx="554424" cy="101308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-71651" y="3696892"/>
            <a:ext cx="9215651" cy="3161108"/>
          </a:xfrm>
          <a:prstGeom prst="rect">
            <a:avLst/>
          </a:prstGeom>
        </p:spPr>
      </p:pic>
      <p:pic>
        <p:nvPicPr>
          <p:cNvPr id="7" name="Picture 4" descr="Vẽ Tay Bọ Rùa Bảy điểm Dễ Thương Miễn Phí 抠 Png Hình ảnh | Định dạng hình  ảnh PSD 610663515| vn.lovepik.com">
            <a:extLst>
              <a:ext uri="{FF2B5EF4-FFF2-40B4-BE49-F238E27FC236}">
                <a16:creationId xmlns:a16="http://schemas.microsoft.com/office/drawing/2014/main" id="{A6308E79-2B56-9808-EAFA-1C04BA20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40" y1="20349" x2="27442" y2="27674"/>
                        <a14:foregroundMark x1="30116" y1="16628" x2="23605" y2="19186"/>
                        <a14:foregroundMark x1="23605" y1="19186" x2="15000" y2="26628"/>
                        <a14:foregroundMark x1="15000" y1="26628" x2="17442" y2="35698"/>
                        <a14:foregroundMark x1="17442" y1="35698" x2="17674" y2="35930"/>
                        <a14:foregroundMark x1="22907" y1="21977" x2="17093" y2="26279"/>
                        <a14:foregroundMark x1="26279" y1="45349" x2="32442" y2="61163"/>
                        <a14:foregroundMark x1="35581" y1="43256" x2="51279" y2="59884"/>
                        <a14:foregroundMark x1="41512" y1="41279" x2="48023" y2="53953"/>
                        <a14:foregroundMark x1="46279" y1="41279" x2="45698" y2="53721"/>
                        <a14:foregroundMark x1="46977" y1="44767" x2="48256" y2="50233"/>
                        <a14:foregroundMark x1="35814" y1="49884" x2="47442" y2="53721"/>
                        <a14:foregroundMark x1="20000" y1="51395" x2="44302" y2="56395"/>
                        <a14:foregroundMark x1="24419" y1="50465" x2="34186" y2="52093"/>
                        <a14:foregroundMark x1="34186" y1="52093" x2="34651" y2="52442"/>
                        <a14:foregroundMark x1="37442" y1="50814" x2="44767" y2="55000"/>
                        <a14:foregroundMark x1="22558" y1="57558" x2="40116" y2="53256"/>
                        <a14:foregroundMark x1="27442" y1="58721" x2="36279" y2="62209"/>
                        <a14:foregroundMark x1="30465" y1="57209" x2="38372" y2="57093"/>
                        <a14:foregroundMark x1="51395" y1="77209" x2="51395" y2="77209"/>
                        <a14:foregroundMark x1="47209" y1="73837" x2="47209" y2="73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" r="1" b="11469"/>
          <a:stretch/>
        </p:blipFill>
        <p:spPr bwMode="auto">
          <a:xfrm>
            <a:off x="3446854" y="3161107"/>
            <a:ext cx="1157621" cy="1660934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B1E0D-B066-0B87-15F3-5E2EECF2D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1505" r="-1" b="2635"/>
          <a:stretch/>
        </p:blipFill>
        <p:spPr>
          <a:xfrm>
            <a:off x="363082" y="2246600"/>
            <a:ext cx="1486804" cy="1968000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1553833" y="1522324"/>
            <a:ext cx="3222733" cy="83099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>
              <a:defRPr/>
            </a:pP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95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5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95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23985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4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363648"/>
            <a:ext cx="3851920" cy="4494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72008" y="2651617"/>
            <a:ext cx="52200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Ai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suýt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mơ”Chiếc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khoan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6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18" y="2372808"/>
            <a:ext cx="3491882" cy="4584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0" y="2382833"/>
            <a:ext cx="56521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bể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?”.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sụt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sịt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.”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khóc</a:t>
            </a:r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651617"/>
            <a:ext cx="4267200" cy="2232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0" y="2651617"/>
            <a:ext cx="471601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quyết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“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”.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5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7232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40428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1314267"/>
            <a:ext cx="565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294522"/>
            <a:ext cx="4427984" cy="4619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9A8DB5-34A7-4402-B12F-6383E038F752}"/>
              </a:ext>
            </a:extLst>
          </p:cNvPr>
          <p:cNvSpPr txBox="1"/>
          <p:nvPr/>
        </p:nvSpPr>
        <p:spPr>
          <a:xfrm>
            <a:off x="-2" y="2702544"/>
            <a:ext cx="455523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rối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khẽ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2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845999" y="2915302"/>
            <a:ext cx="3667753" cy="889162"/>
          </a:xfrm>
          <a:prstGeom prst="rect">
            <a:avLst/>
          </a:prstGeom>
        </p:spPr>
        <p:txBody>
          <a:bodyPr wrap="none" lIns="43109" tIns="21555" rIns="43109" bIns="2155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2697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67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Pictures\Pictur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1775496"/>
            <a:ext cx="571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Miền quê dưới tán lá cọ - Ảnh 3.">
            <a:extLst>
              <a:ext uri="{FF2B5EF4-FFF2-40B4-BE49-F238E27FC236}">
                <a16:creationId xmlns:a16="http://schemas.microsoft.com/office/drawing/2014/main" id="{51180706-5FB5-4406-9392-1908F16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4267200" cy="49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" y="573970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90456"/>
            <a:ext cx="91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6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57298"/>
            <a:ext cx="3428992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786058"/>
            <a:ext cx="4214810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85926"/>
            <a:ext cx="5357818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2859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488" y="3071810"/>
            <a:ext cx="52864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xoè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877618"/>
            <a:ext cx="418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" y="500042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28670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4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ây%20c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857875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00076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cao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họ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dừa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lá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to,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quạt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5" name="Picture 2" descr="Cây Cọ Mỹ | Cây Xanh Đẹp">
            <a:extLst>
              <a:ext uri="{FF2B5EF4-FFF2-40B4-BE49-F238E27FC236}">
                <a16:creationId xmlns:a16="http://schemas.microsoft.com/office/drawing/2014/main" id="{40D8635F-4FDC-848F-08DE-510EFD148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" r="1305" b="9481"/>
          <a:stretch/>
        </p:blipFill>
        <p:spPr bwMode="auto">
          <a:xfrm>
            <a:off x="4572000" y="30792"/>
            <a:ext cx="4572000" cy="5827083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8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thoáng hương cau mang quê nhà vào lòng phố thị">
            <a:extLst>
              <a:ext uri="{FF2B5EF4-FFF2-40B4-BE49-F238E27FC236}">
                <a16:creationId xmlns:a16="http://schemas.microsoft.com/office/drawing/2014/main" id="{577566C7-AD2A-F586-D991-004648D3A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76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2150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 descr="CÂY CAU ĂN TRẦU TRỒNG ĐƯỢC Ở VÙNG NÀO? – CÂY ĂN TRÁI">
            <a:extLst>
              <a:ext uri="{FF2B5EF4-FFF2-40B4-BE49-F238E27FC236}">
                <a16:creationId xmlns:a16="http://schemas.microsoft.com/office/drawing/2014/main" id="{C612A9B9-3DF0-1CAC-9526-E0A97B68D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b="18222"/>
          <a:stretch/>
        </p:blipFill>
        <p:spPr bwMode="auto">
          <a:xfrm>
            <a:off x="4572000" y="31376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golfvant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215082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Thảm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cỏ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Thảm cỏ nhân tạ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47" y="-27344"/>
            <a:ext cx="4465254" cy="623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4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brics | Teacher Sandra">
            <a:extLst>
              <a:ext uri="{FF2B5EF4-FFF2-40B4-BE49-F238E27FC236}">
                <a16:creationId xmlns:a16="http://schemas.microsoft.com/office/drawing/2014/main" id="{6F06AC14-0DC1-0A2E-0441-C8CA27FA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428868"/>
            <a:ext cx="2500330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3204" y="2138004"/>
            <a:ext cx="4111869" cy="84700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NHÓM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33" y="2910621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994" y="3337338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38" y="3337338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5720" y="5641667"/>
            <a:ext cx="4100194" cy="1216333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 NỐI TIẾP TRƯỚC LỚP</a:t>
            </a:r>
            <a:endParaRPr lang="vi-VN" sz="37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7298" y="5390109"/>
            <a:ext cx="4278574" cy="693113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 CẢ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643050"/>
            <a:ext cx="2769565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" y="573970"/>
            <a:ext cx="9143999" cy="561692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090456"/>
            <a:ext cx="9143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5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85499"/>
            <a:ext cx="3429000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28604"/>
            <a:ext cx="9143999" cy="500137"/>
          </a:xfrm>
          <a:prstGeom prst="rect">
            <a:avLst/>
          </a:prstGeom>
          <a:noFill/>
        </p:spPr>
        <p:txBody>
          <a:bodyPr wrap="square" lIns="68579" tIns="34290" rIns="68579" bIns="34290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" y="928670"/>
            <a:ext cx="914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0024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003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- So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sánh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thác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dội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9" name="Picture 2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071810"/>
            <a:ext cx="4429124" cy="359569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3000372"/>
            <a:ext cx="40671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786322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715016"/>
            <a:ext cx="4714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</TotalTime>
  <Words>1305</Words>
  <Application>Microsoft Office PowerPoint</Application>
  <PresentationFormat>On-screen Show (4:3)</PresentationFormat>
  <Paragraphs>148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Arial-Rounded</vt:lpstr>
      <vt:lpstr>Calibri</vt:lpstr>
      <vt:lpstr>Tahoma</vt:lpstr>
      <vt:lpstr>Times New Roman</vt:lpstr>
      <vt:lpstr>VNI-Times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Cây cọ có tác dụng gì trong cuộc sống hàng ngày?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DELL</cp:lastModifiedBy>
  <cp:revision>106</cp:revision>
  <dcterms:created xsi:type="dcterms:W3CDTF">2006-08-16T00:00:00Z</dcterms:created>
  <dcterms:modified xsi:type="dcterms:W3CDTF">2025-02-15T09:05:33Z</dcterms:modified>
</cp:coreProperties>
</file>