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8" r:id="rId2"/>
    <p:sldId id="299" r:id="rId3"/>
    <p:sldId id="302" r:id="rId4"/>
    <p:sldId id="306" r:id="rId5"/>
    <p:sldId id="313" r:id="rId6"/>
    <p:sldId id="300" r:id="rId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DF0F4-944D-4EC6-BA0F-7D180BB505C8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2C358-0E60-46F5-8B20-73792D9D913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1213-41C6-4F22-9CEC-BCBF10ED5D7D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FEE9-437F-4483-A197-C340FD5FF2E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1213-41C6-4F22-9CEC-BCBF10ED5D7D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FEE9-437F-4483-A197-C340FD5FF2E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1213-41C6-4F22-9CEC-BCBF10ED5D7D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FEE9-437F-4483-A197-C340FD5FF2E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1213-41C6-4F22-9CEC-BCBF10ED5D7D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FEE9-437F-4483-A197-C340FD5FF2E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1213-41C6-4F22-9CEC-BCBF10ED5D7D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FEE9-437F-4483-A197-C340FD5FF2E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1213-41C6-4F22-9CEC-BCBF10ED5D7D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FEE9-437F-4483-A197-C340FD5FF2E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1213-41C6-4F22-9CEC-BCBF10ED5D7D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FEE9-437F-4483-A197-C340FD5FF2E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1213-41C6-4F22-9CEC-BCBF10ED5D7D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FEE9-437F-4483-A197-C340FD5FF2E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1213-41C6-4F22-9CEC-BCBF10ED5D7D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FEE9-437F-4483-A197-C340FD5FF2E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1213-41C6-4F22-9CEC-BCBF10ED5D7D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FEE9-437F-4483-A197-C340FD5FF2E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1213-41C6-4F22-9CEC-BCBF10ED5D7D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FEE9-437F-4483-A197-C340FD5FF2E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1213-41C6-4F22-9CEC-BCBF10ED5D7D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3FEE9-437F-4483-A197-C340FD5FF2E1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10.gif"/><Relationship Id="rId5" Type="http://schemas.openxmlformats.org/officeDocument/2006/relationships/image" Target="../media/image4.wm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5072066" y="1428736"/>
            <a:ext cx="3286148" cy="1360587"/>
          </a:xfrm>
          <a:prstGeom prst="rect">
            <a:avLst/>
          </a:prstGeom>
        </p:spPr>
        <p:txBody>
          <a:bodyPr wrap="none" lIns="68579" tIns="34290" rIns="68579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025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025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3A.</a:t>
            </a:r>
            <a:endParaRPr lang="en-US" sz="2025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14282" y="3214686"/>
            <a:ext cx="6357982" cy="1739709"/>
          </a:xfrm>
          <a:prstGeom prst="rect">
            <a:avLst/>
          </a:prstGeom>
        </p:spPr>
        <p:txBody>
          <a:bodyPr wrap="none" lIns="68579" tIns="34290" rIns="68579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NÊU TÌNH CẢM,</a:t>
            </a:r>
          </a:p>
          <a:p>
            <a:pPr algn="ctr"/>
            <a:r>
              <a:rPr lang="en-US" sz="2025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XÚC VỀ CẢNH VẬT YÊU THÍCH. </a:t>
            </a:r>
            <a:endParaRPr lang="en-US" sz="2025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00166" y="1285860"/>
            <a:ext cx="2286016" cy="1498208"/>
            <a:chOff x="5225" y="9335"/>
            <a:chExt cx="2520" cy="1750"/>
          </a:xfrm>
        </p:grpSpPr>
        <p:sp>
          <p:nvSpPr>
            <p:cNvPr id="205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 dirty="0">
                <a:latin typeface="VNI-Times" pitchFamily="2" charset="0"/>
              </a:endParaRPr>
            </a:p>
          </p:txBody>
        </p:sp>
        <p:pic>
          <p:nvPicPr>
            <p:cNvPr id="2060" name="Picture 26" descr="cosmo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5" descr="BOOK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 descr="BOOK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3" descr="QUILLP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7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975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7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857224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14" y="214290"/>
            <a:ext cx="785786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4676"/>
            <a:ext cx="1219204" cy="195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 descr="BƯỚM 5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4301395" y="1666341"/>
            <a:ext cx="465875" cy="108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animal-14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85640" y="4975220"/>
            <a:ext cx="820435" cy="99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376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3862D86-0037-7A04-AF86-53DE14807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03"/>
          <a:stretch/>
        </p:blipFill>
        <p:spPr>
          <a:xfrm>
            <a:off x="-71651" y="0"/>
            <a:ext cx="9215651" cy="60007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070AF2D-236C-1337-3F69-BAEA1FCAF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49" y="1505118"/>
            <a:ext cx="554424" cy="1013080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974A38-0CC6-B3A9-5B71-A8A981BF1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/>
          <a:stretch/>
        </p:blipFill>
        <p:spPr>
          <a:xfrm>
            <a:off x="-71651" y="3696892"/>
            <a:ext cx="9215651" cy="3161108"/>
          </a:xfrm>
          <a:prstGeom prst="rect">
            <a:avLst/>
          </a:prstGeom>
        </p:spPr>
      </p:pic>
      <p:pic>
        <p:nvPicPr>
          <p:cNvPr id="7" name="Picture 4" descr="Vẽ Tay Bọ Rùa Bảy điểm Dễ Thương Miễn Phí 抠 Png Hình ảnh | Định dạng hình  ảnh PSD 610663515| vn.lovepik.com">
            <a:extLst>
              <a:ext uri="{FF2B5EF4-FFF2-40B4-BE49-F238E27FC236}">
                <a16:creationId xmlns:a16="http://schemas.microsoft.com/office/drawing/2014/main" id="{A6308E79-2B56-9808-EAFA-1C04BA20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" r="1" b="11469"/>
          <a:stretch/>
        </p:blipFill>
        <p:spPr bwMode="auto">
          <a:xfrm>
            <a:off x="3446854" y="3161107"/>
            <a:ext cx="1157621" cy="1660934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9B1E0D-B066-0B87-15F3-5E2EECF2D2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1505" r="-1" b="2635"/>
          <a:stretch/>
        </p:blipFill>
        <p:spPr>
          <a:xfrm>
            <a:off x="363082" y="2246600"/>
            <a:ext cx="1486804" cy="1968000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3025F6-03E4-F7FE-A115-15A451327F80}"/>
              </a:ext>
            </a:extLst>
          </p:cNvPr>
          <p:cNvSpPr txBox="1"/>
          <p:nvPr/>
        </p:nvSpPr>
        <p:spPr>
          <a:xfrm>
            <a:off x="1553833" y="1522324"/>
            <a:ext cx="3222733" cy="83099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>
              <a:defRPr/>
            </a:pPr>
            <a:r>
              <a:rPr lang="en-US" sz="495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95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5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95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23985"/>
            <a:ext cx="9143999" cy="561692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2A9783B-5CE7-36F5-84F5-F7F2B504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36"/>
            <a:ext cx="9058940" cy="41434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C9BC80-249E-A326-3FE4-274932D49CCF}"/>
              </a:ext>
            </a:extLst>
          </p:cNvPr>
          <p:cNvSpPr/>
          <p:nvPr/>
        </p:nvSpPr>
        <p:spPr>
          <a:xfrm>
            <a:off x="159488" y="4497573"/>
            <a:ext cx="629979" cy="393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" y="500042"/>
            <a:ext cx="9143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2867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618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C9BC80-249E-A326-3FE4-274932D49CCF}"/>
              </a:ext>
            </a:extLst>
          </p:cNvPr>
          <p:cNvSpPr/>
          <p:nvPr/>
        </p:nvSpPr>
        <p:spPr>
          <a:xfrm>
            <a:off x="159488" y="4497573"/>
            <a:ext cx="629979" cy="393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6A1C0-CD85-9FE1-499E-1E2EAEDCC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613"/>
            <a:ext cx="9144000" cy="2793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500042"/>
            <a:ext cx="9143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2867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397" y="4480490"/>
            <a:ext cx="88770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thang.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4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C9BC80-249E-A326-3FE4-274932D49CCF}"/>
              </a:ext>
            </a:extLst>
          </p:cNvPr>
          <p:cNvSpPr/>
          <p:nvPr/>
        </p:nvSpPr>
        <p:spPr>
          <a:xfrm>
            <a:off x="159488" y="4497573"/>
            <a:ext cx="629979" cy="393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05B8F-5A7B-A470-B2D6-F6FD7D9CA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3051"/>
            <a:ext cx="9144000" cy="33575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500042"/>
            <a:ext cx="9143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2867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0089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643041" y="2743200"/>
            <a:ext cx="5857917" cy="1187054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139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DELL</cp:lastModifiedBy>
  <cp:revision>24</cp:revision>
  <dcterms:created xsi:type="dcterms:W3CDTF">2024-02-19T07:23:32Z</dcterms:created>
  <dcterms:modified xsi:type="dcterms:W3CDTF">2025-02-13T13:31:42Z</dcterms:modified>
</cp:coreProperties>
</file>