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BẢN QUA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12642" y="1258669"/>
            <a:ext cx="9326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BẦY VOI RỪNG TRƯỜNG SƠN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TIẾNG VIỆT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7" y="1258669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8" y="1249680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484793"/>
            <a:ext cx="2608984" cy="584775"/>
            <a:chOff x="6651116" y="637508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637508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88752" y="892597"/>
            <a:ext cx="7362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TIẾNG VIỆT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TIẾNG VIỆT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81253" y="761170"/>
            <a:ext cx="2608984" cy="584775"/>
            <a:chOff x="6651116" y="743102"/>
            <a:chExt cx="2564962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TIẾNG VIỆT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10118</TotalTime>
  <Words>564</Words>
  <Application>Microsoft Office PowerPoint</Application>
  <PresentationFormat>Custom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1045</cp:revision>
  <dcterms:created xsi:type="dcterms:W3CDTF">2008-09-09T22:52:10Z</dcterms:created>
  <dcterms:modified xsi:type="dcterms:W3CDTF">2025-02-13T13:23:31Z</dcterms:modified>
</cp:coreProperties>
</file>