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9" r:id="rId3"/>
    <p:sldId id="258" r:id="rId4"/>
    <p:sldId id="260" r:id="rId5"/>
    <p:sldId id="261" r:id="rId6"/>
    <p:sldId id="269" r:id="rId7"/>
    <p:sldId id="263" r:id="rId8"/>
    <p:sldId id="264" r:id="rId9"/>
    <p:sldId id="270" r:id="rId10"/>
    <p:sldId id="271" r:id="rId11"/>
    <p:sldId id="265" r:id="rId12"/>
    <p:sldId id="266" r:id="rId13"/>
    <p:sldId id="272" r:id="rId14"/>
    <p:sldId id="273" r:id="rId15"/>
    <p:sldId id="267" r:id="rId16"/>
    <p:sldId id="268" r:id="rId17"/>
    <p:sldId id="274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2710B4-B985-4DA4-8DE6-F526F5785AE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188ED6-AE60-48EE-84BA-7D18B78595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</p:txBody>
      </p:sp>
      <p:pic>
        <p:nvPicPr>
          <p:cNvPr id="2051" name="Picture 5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0"/>
            <a:ext cx="9217025" cy="69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24001" y="5744151"/>
            <a:ext cx="6264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viên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smtClean="0">
                <a:solidFill>
                  <a:srgbClr val="990099"/>
                </a:solidFill>
                <a:cs typeface="Arial" charset="0"/>
              </a:rPr>
              <a:t>: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Nguyễn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Thị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Hằng</a:t>
            </a:r>
            <a:endParaRPr lang="en-US" sz="2800" b="1" dirty="0">
              <a:solidFill>
                <a:srgbClr val="990099"/>
              </a:solidFill>
              <a:cs typeface="Arial" charset="0"/>
            </a:endParaRPr>
          </a:p>
        </p:txBody>
      </p:sp>
      <p:sp>
        <p:nvSpPr>
          <p:cNvPr id="25605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310348" y="4231745"/>
            <a:ext cx="2209800" cy="5281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MÔN MĨ THUẬT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45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457200" y="4495800"/>
            <a:ext cx="8153400" cy="60325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5608" name="WordArt 8"/>
          <p:cNvSpPr>
            <a:spLocks noChangeArrowheads="1" noChangeShapeType="1" noTextEdit="1"/>
          </p:cNvSpPr>
          <p:nvPr/>
        </p:nvSpPr>
        <p:spPr bwMode="auto">
          <a:xfrm>
            <a:off x="3359509" y="5099051"/>
            <a:ext cx="2324100" cy="423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</a:p>
        </p:txBody>
      </p:sp>
      <p:sp>
        <p:nvSpPr>
          <p:cNvPr id="25609" name="WordArt 9"/>
          <p:cNvSpPr>
            <a:spLocks noChangeArrowheads="1" noChangeShapeType="1" noTextEdit="1"/>
          </p:cNvSpPr>
          <p:nvPr/>
        </p:nvSpPr>
        <p:spPr bwMode="auto">
          <a:xfrm>
            <a:off x="1627188" y="1959574"/>
            <a:ext cx="5840412" cy="582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973" y="1131957"/>
            <a:ext cx="8526600" cy="2819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KÍNH CHÀO CÁC THẦY CÔ VÀ CÁC EM HỌC SINH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7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 animBg="1"/>
      <p:bldP spid="25605" grpId="1" animBg="1"/>
      <p:bldP spid="25607" grpId="0" animBg="1"/>
      <p:bldP spid="25607" grpId="1" animBg="1"/>
      <p:bldP spid="25608" grpId="0" animBg="1"/>
      <p:bldP spid="256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78765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BÀI THAM KHẢO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r="4007"/>
          <a:stretch/>
        </p:blipFill>
        <p:spPr bwMode="auto">
          <a:xfrm>
            <a:off x="152400" y="1178488"/>
            <a:ext cx="2949677" cy="219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4025" r="8375" b="4970"/>
          <a:stretch/>
        </p:blipFill>
        <p:spPr bwMode="auto">
          <a:xfrm>
            <a:off x="3211279" y="1221273"/>
            <a:ext cx="2860141" cy="215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/>
        </p:blipFill>
        <p:spPr bwMode="auto">
          <a:xfrm>
            <a:off x="194187" y="3696929"/>
            <a:ext cx="2907890" cy="277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99184"/>
            <a:ext cx="2794820" cy="256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/>
          <a:stretch/>
        </p:blipFill>
        <p:spPr bwMode="auto">
          <a:xfrm>
            <a:off x="6237953" y="3823890"/>
            <a:ext cx="2701413" cy="253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34" y="1221273"/>
            <a:ext cx="2567449" cy="214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0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609598"/>
            <a:ext cx="614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LUYỆN TẬP SÁNG TẠO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0825" y="1479133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3.1 HS chia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696" y="1992867"/>
            <a:ext cx="7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3.2 HS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979" y="1056968"/>
            <a:ext cx="617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SẢN PHẨM 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87" y="2219632"/>
            <a:ext cx="5309436" cy="388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</p:txBody>
      </p:sp>
      <p:pic>
        <p:nvPicPr>
          <p:cNvPr id="2051" name="Picture 5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54" y="-55034"/>
            <a:ext cx="9217025" cy="69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24001" y="5744151"/>
            <a:ext cx="6264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viên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dạy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: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Nguyễn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Thị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Hằng</a:t>
            </a:r>
            <a:endParaRPr lang="en-US" sz="2800" b="1" dirty="0">
              <a:solidFill>
                <a:srgbClr val="990099"/>
              </a:solidFill>
              <a:cs typeface="Arial" charset="0"/>
            </a:endParaRPr>
          </a:p>
        </p:txBody>
      </p:sp>
      <p:sp>
        <p:nvSpPr>
          <p:cNvPr id="25605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551238" y="1279610"/>
            <a:ext cx="2209800" cy="5281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MÔN MĨ THUẬT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45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457200" y="4495800"/>
            <a:ext cx="8153400" cy="60325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5608" name="WordArt 8"/>
          <p:cNvSpPr>
            <a:spLocks noChangeArrowheads="1" noChangeShapeType="1" noTextEdit="1"/>
          </p:cNvSpPr>
          <p:nvPr/>
        </p:nvSpPr>
        <p:spPr bwMode="auto">
          <a:xfrm>
            <a:off x="3359509" y="5099051"/>
            <a:ext cx="2324100" cy="423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</a:p>
        </p:txBody>
      </p:sp>
      <p:sp>
        <p:nvSpPr>
          <p:cNvPr id="25609" name="WordArt 9"/>
          <p:cNvSpPr>
            <a:spLocks noChangeArrowheads="1" noChangeShapeType="1" noTextEdit="1"/>
          </p:cNvSpPr>
          <p:nvPr/>
        </p:nvSpPr>
        <p:spPr bwMode="auto">
          <a:xfrm>
            <a:off x="1627188" y="1959574"/>
            <a:ext cx="5840412" cy="582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Chủ đề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	QUÊ HƯƠNG- ĐẤT NƯỚ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038" y="2541657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MÓN ĂN TRUYỀN THỐNG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 animBg="1"/>
      <p:bldP spid="25605" grpId="1" animBg="1"/>
      <p:bldP spid="25607" grpId="0" animBg="1"/>
      <p:bldP spid="25607" grpId="1" animBg="1"/>
      <p:bldP spid="25608" grpId="0" animBg="1"/>
      <p:bldP spid="256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981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10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784261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LUYỆN TẬP SÁNG TẠO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57200" y="19812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3.2 HS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943897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PHÂN TÍCH ĐÁNH GIÁ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46671"/>
            <a:ext cx="72009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ownloads\pngegg (5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r="4502"/>
          <a:stretch/>
        </p:blipFill>
        <p:spPr bwMode="auto">
          <a:xfrm>
            <a:off x="-190500" y="-381000"/>
            <a:ext cx="9525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9578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609600"/>
            <a:ext cx="4191000" cy="5486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Em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mô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nào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Món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sắc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như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thế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nào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Món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bởi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khối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nào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khối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khối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bản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nào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23" y="270301"/>
            <a:ext cx="7230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VẬN DỤNG- PHÁT TRIỂN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400" dirty="0"/>
          </a:p>
        </p:txBody>
      </p:sp>
      <p:pic>
        <p:nvPicPr>
          <p:cNvPr id="5122" name="Picture 2" descr="C:\Users\Admin\Downloads\pngegg (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19754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pngegg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53019" y="70369"/>
            <a:ext cx="2734517" cy="22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589" y="1393448"/>
            <a:ext cx="784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85389" y="2438400"/>
            <a:ext cx="5701211" cy="23472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món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truyền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thống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Việt</a:t>
            </a:r>
            <a:r>
              <a:rPr lang="en-US" dirty="0" smtClean="0">
                <a:solidFill>
                  <a:srgbClr val="002060"/>
                </a:solidFill>
              </a:rPr>
              <a:t> Nam </a:t>
            </a:r>
            <a:r>
              <a:rPr lang="en-US" dirty="0" err="1" smtClean="0">
                <a:solidFill>
                  <a:srgbClr val="002060"/>
                </a:solidFill>
              </a:rPr>
              <a:t>thường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được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làm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những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dịp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nào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</a:rPr>
              <a:t>Chất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liệu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và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sắc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của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món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có</a:t>
            </a:r>
            <a:r>
              <a:rPr lang="en-US" dirty="0" smtClean="0">
                <a:solidFill>
                  <a:srgbClr val="002060"/>
                </a:solidFill>
              </a:rPr>
              <a:t> ý </a:t>
            </a:r>
            <a:r>
              <a:rPr lang="en-US" dirty="0" err="1" smtClean="0">
                <a:solidFill>
                  <a:srgbClr val="002060"/>
                </a:solidFill>
              </a:rPr>
              <a:t>nghĩa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thế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nào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2060"/>
                </a:solidFill>
              </a:rPr>
              <a:t>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sẽ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làm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gì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chế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biến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những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món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ăn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đó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trong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tương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lai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Admin\Downloads\download (1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33" y="4560058"/>
            <a:ext cx="5036772" cy="200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pngegg (6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19754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pngegg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53019" y="70369"/>
            <a:ext cx="2734517" cy="22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164080"/>
            <a:ext cx="8275320" cy="2514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sinh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mạnh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khoẻ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hạnh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phúc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5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2192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50068"/>
            <a:ext cx="474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9718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mtClean="0">
                <a:solidFill>
                  <a:srgbClr val="333333"/>
                </a:solidFill>
                <a:latin typeface="OpenSans-Regular"/>
              </a:rPr>
              <a:t>Bánh gù </a:t>
            </a:r>
            <a:r>
              <a:rPr lang="vi-VN" smtClean="0">
                <a:solidFill>
                  <a:srgbClr val="333333"/>
                </a:solidFill>
                <a:latin typeface="OpenSans-Regular"/>
              </a:rPr>
              <a:t>được </a:t>
            </a:r>
            <a:r>
              <a:rPr lang="vi-VN">
                <a:solidFill>
                  <a:srgbClr val="333333"/>
                </a:solidFill>
                <a:latin typeface="OpenSans-Regular"/>
              </a:rPr>
              <a:t>làm thành </a:t>
            </a:r>
            <a:r>
              <a:rPr lang="vi-VN" b="1">
                <a:solidFill>
                  <a:srgbClr val="333333"/>
                </a:solidFill>
                <a:latin typeface="OpenSans-Regular"/>
              </a:rPr>
              <a:t>hình trụ, dài hoặc thành hình lưng gù</a:t>
            </a:r>
            <a:r>
              <a:rPr lang="vi-VN">
                <a:solidFill>
                  <a:srgbClr val="333333"/>
                </a:solidFill>
                <a:latin typeface="OpenSans-Regular"/>
              </a:rPr>
              <a:t> </a:t>
            </a:r>
            <a:endParaRPr lang="en-US" smtClean="0">
              <a:solidFill>
                <a:srgbClr val="333333"/>
              </a:solidFill>
              <a:latin typeface="OpenSans-Regular"/>
            </a:endParaRPr>
          </a:p>
          <a:p>
            <a:pPr algn="just"/>
            <a:r>
              <a:rPr lang="en-US" smtClean="0">
                <a:solidFill>
                  <a:srgbClr val="333333"/>
                </a:solidFill>
                <a:latin typeface="OpenSans-Regular"/>
              </a:rPr>
              <a:t>Thành phần làm bánh: gạo nếp, đỗ, thịt, lá dong</a:t>
            </a:r>
          </a:p>
          <a:p>
            <a:pPr algn="just"/>
            <a:r>
              <a:rPr lang="en-US" smtClean="0">
                <a:solidFill>
                  <a:srgbClr val="333333"/>
                </a:solidFill>
                <a:latin typeface="OpenSans-Regular"/>
              </a:rPr>
              <a:t>Lõi bánh có màu xanh của gạo nếp, nhân màu vàng của đỗ, màu trắng  của thịt mỡ</a:t>
            </a:r>
          </a:p>
          <a:p>
            <a:pPr algn="just"/>
            <a:r>
              <a:rPr lang="en-US" smtClean="0">
                <a:solidFill>
                  <a:srgbClr val="333333"/>
                </a:solidFill>
                <a:latin typeface="OpenSans-Regular"/>
              </a:rPr>
              <a:t>Bánh gù tượng trưng cho đất mong muốn được no ấm của nhân dân</a:t>
            </a:r>
            <a:endParaRPr lang="vi-VN">
              <a:solidFill>
                <a:srgbClr val="333333"/>
              </a:solidFill>
              <a:latin typeface="OpenSans-Regular"/>
            </a:endParaRPr>
          </a:p>
          <a:p>
            <a:r>
              <a:rPr lang="vi-VN"/>
              <a:t/>
            </a:r>
            <a:br>
              <a:rPr lang="vi-VN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  <a:p>
            <a:pPr marL="0" indent="0" algn="ctr">
              <a:buFont typeface="Arial" charset="0"/>
              <a:buNone/>
            </a:pPr>
            <a:endParaRPr lang="vi-VN" smtClean="0">
              <a:latin typeface="Calibri" pitchFamily="34" charset="0"/>
            </a:endParaRPr>
          </a:p>
        </p:txBody>
      </p:sp>
      <p:pic>
        <p:nvPicPr>
          <p:cNvPr id="2051" name="Picture 5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54" y="-55034"/>
            <a:ext cx="9217025" cy="69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524001" y="5744151"/>
            <a:ext cx="6264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viên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dạy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: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Nguyễn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Thị</a:t>
            </a:r>
            <a:r>
              <a:rPr lang="en-US" sz="2800" b="1" dirty="0">
                <a:solidFill>
                  <a:srgbClr val="990099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990099"/>
                </a:solidFill>
                <a:cs typeface="Arial" charset="0"/>
              </a:rPr>
              <a:t>Hằng</a:t>
            </a:r>
            <a:endParaRPr lang="en-US" sz="2800" b="1" dirty="0">
              <a:solidFill>
                <a:srgbClr val="990099"/>
              </a:solidFill>
              <a:cs typeface="Arial" charset="0"/>
            </a:endParaRPr>
          </a:p>
        </p:txBody>
      </p:sp>
      <p:sp>
        <p:nvSpPr>
          <p:cNvPr id="25605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551238" y="1279610"/>
            <a:ext cx="2209800" cy="5281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MÔN MĨ THUẬT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457200" y="0"/>
            <a:ext cx="845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457200" y="4495800"/>
            <a:ext cx="8153400" cy="60325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5608" name="WordArt 8"/>
          <p:cNvSpPr>
            <a:spLocks noChangeArrowheads="1" noChangeShapeType="1" noTextEdit="1"/>
          </p:cNvSpPr>
          <p:nvPr/>
        </p:nvSpPr>
        <p:spPr bwMode="auto">
          <a:xfrm>
            <a:off x="3359509" y="5099051"/>
            <a:ext cx="2324100" cy="423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gradFill rotWithShape="1">
                  <a:gsLst>
                    <a:gs pos="0">
                      <a:srgbClr val="FF6600"/>
                    </a:gs>
                    <a:gs pos="100000">
                      <a:srgbClr val="9900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</a:p>
        </p:txBody>
      </p:sp>
      <p:sp>
        <p:nvSpPr>
          <p:cNvPr id="25609" name="WordArt 9"/>
          <p:cNvSpPr>
            <a:spLocks noChangeArrowheads="1" noChangeShapeType="1" noTextEdit="1"/>
          </p:cNvSpPr>
          <p:nvPr/>
        </p:nvSpPr>
        <p:spPr bwMode="auto">
          <a:xfrm>
            <a:off x="1627188" y="1959574"/>
            <a:ext cx="5840412" cy="582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Chủ đề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	QUÊ HƯƠNG- ĐẤT NƯỚ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038" y="2541657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MÓN ĂN TRUYỀN THỐNG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3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 animBg="1"/>
      <p:bldP spid="25605" grpId="1" animBg="1"/>
      <p:bldP spid="25607" grpId="0" animBg="1"/>
      <p:bldP spid="25607" grpId="1" animBg="1"/>
      <p:bldP spid="25608" grpId="0" animBg="1"/>
      <p:bldP spid="256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777371"/>
            <a:ext cx="352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—Pngtree—lunar new year traditional vietnamese_70214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ownloads\—Pngtree—lunar new year traditional vietnamese_70214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18935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635" y="1341279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2200" y="533398"/>
            <a:ext cx="4527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1.1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0300" y="312736"/>
            <a:ext cx="4527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KHÁM PHÁ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224" y="12954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1.2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sachthietbigiaoduc.vn/public/1/Books/9915/21737/HF_652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sachthietbigiaoduc.vn/public/1/Books/9915/21737/HF_6527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C:\Users\Admin\Desktop\HF_65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4" y="2126397"/>
            <a:ext cx="3692526" cy="267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ownloads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100997"/>
            <a:ext cx="44577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ownloads\download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3640"/>
          <a:stretch/>
        </p:blipFill>
        <p:spPr bwMode="auto">
          <a:xfrm>
            <a:off x="4651374" y="3810000"/>
            <a:ext cx="1581150" cy="12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9517" y="4953000"/>
            <a:ext cx="2824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0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28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1.3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90600"/>
            <a:ext cx="2438400" cy="23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7"/>
          <a:stretch/>
        </p:blipFill>
        <p:spPr bwMode="auto">
          <a:xfrm>
            <a:off x="3060701" y="990600"/>
            <a:ext cx="2870200" cy="23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657599"/>
            <a:ext cx="2438400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7471"/>
            <a:ext cx="2743199" cy="237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3657598"/>
            <a:ext cx="2869754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14999"/>
          <a:stretch/>
        </p:blipFill>
        <p:spPr bwMode="auto">
          <a:xfrm>
            <a:off x="6140449" y="3657600"/>
            <a:ext cx="2654300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4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381000"/>
            <a:ext cx="525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KIẾN TẠO KIẾN THỨC- KĨ NĂNG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1020" y="143012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51)-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ownloads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" y="2209800"/>
            <a:ext cx="390128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download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3000"/>
            <a:ext cx="2395204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download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50" y="1867280"/>
            <a:ext cx="2348550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ownloads\download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0" y="4448421"/>
            <a:ext cx="2478880" cy="216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ownloads\download (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9729">
            <a:off x="2509548" y="3703526"/>
            <a:ext cx="2448501" cy="14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ownloads\download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51" y="4800600"/>
            <a:ext cx="33909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12402" y="3681793"/>
            <a:ext cx="3145798" cy="1011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5381295" y="3771893"/>
            <a:ext cx="3000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020" y="1074024"/>
            <a:ext cx="606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2.1 .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98805"/>
            <a:ext cx="438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BÀI THAM KHẢO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ownloads\download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42" y="853457"/>
            <a:ext cx="7698658" cy="56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180</TotalTime>
  <Words>653</Words>
  <Application>Microsoft Office PowerPoint</Application>
  <PresentationFormat>On-screen Show (4:3)</PresentationFormat>
  <Paragraphs>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Georgia</vt:lpstr>
      <vt:lpstr>OpenSans-Regular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2023-07-27T08:14:28Z</dcterms:created>
  <dcterms:modified xsi:type="dcterms:W3CDTF">2024-02-28T08:53:04Z</dcterms:modified>
</cp:coreProperties>
</file>