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1" r:id="rId3"/>
    <p:sldMasterId id="2147483683" r:id="rId4"/>
    <p:sldMasterId id="2147483691" r:id="rId5"/>
    <p:sldMasterId id="2147483703" r:id="rId6"/>
  </p:sldMasterIdLst>
  <p:notesMasterIdLst>
    <p:notesMasterId r:id="rId29"/>
  </p:notesMasterIdLst>
  <p:sldIdLst>
    <p:sldId id="583" r:id="rId7"/>
    <p:sldId id="2007577134" r:id="rId8"/>
    <p:sldId id="2007577135" r:id="rId9"/>
    <p:sldId id="585" r:id="rId10"/>
    <p:sldId id="409" r:id="rId11"/>
    <p:sldId id="265" r:id="rId12"/>
    <p:sldId id="267" r:id="rId13"/>
    <p:sldId id="2007577136" r:id="rId14"/>
    <p:sldId id="2007577137" r:id="rId15"/>
    <p:sldId id="317" r:id="rId16"/>
    <p:sldId id="324" r:id="rId17"/>
    <p:sldId id="318" r:id="rId18"/>
    <p:sldId id="319" r:id="rId19"/>
    <p:sldId id="320" r:id="rId20"/>
    <p:sldId id="321" r:id="rId21"/>
    <p:sldId id="322" r:id="rId22"/>
    <p:sldId id="323" r:id="rId23"/>
    <p:sldId id="281" r:id="rId24"/>
    <p:sldId id="610" r:id="rId25"/>
    <p:sldId id="482" r:id="rId26"/>
    <p:sldId id="471" r:id="rId27"/>
    <p:sldId id="269" r:id="rId28"/>
  </p:sldIdLst>
  <p:sldSz cx="12192000" cy="6858000"/>
  <p:notesSz cx="6858000" cy="9144000"/>
  <p:embeddedFontLst>
    <p:embeddedFont>
      <p:font typeface="Cambria Math" pitchFamily="18" charset="0"/>
      <p:regular r:id="rId30"/>
    </p:embeddedFont>
    <p:embeddedFont>
      <p:font typeface="微软雅黑" pitchFamily="34" charset="-122"/>
      <p:regular r:id="rId31"/>
      <p:bold r:id="rId32"/>
    </p:embeddedFont>
    <p:embeddedFont>
      <p:font typeface="Calibri Light" pitchFamily="34" charset="0"/>
      <p:regular r:id="rId33"/>
      <p:italic r:id="rId34"/>
    </p:embeddedFont>
    <p:embeddedFont>
      <p:font typeface="Yu Gothic" pitchFamily="34" charset="-128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3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xmlns="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xmlns="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xmlns="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20511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19/2/2025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06317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007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40527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5241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688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8015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942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3905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5886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2813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4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2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0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2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95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8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94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05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56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00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9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63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19/2/2025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FA7657D-D484-44DA-A48A-97AD1EF57D97}"/>
              </a:ext>
            </a:extLst>
          </p:cNvPr>
          <p:cNvSpPr/>
          <p:nvPr userDrawn="1"/>
        </p:nvSpPr>
        <p:spPr>
          <a:xfrm>
            <a:off x="11014364" y="0"/>
            <a:ext cx="1371600" cy="142147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2844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19/2/2025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1546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19/2/2025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0938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19/2/2025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1545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62870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14250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pPr/>
              <a:t>19/02/2025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8878775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5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1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0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10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56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7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481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27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26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37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93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2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15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95250"/>
            <a:ext cx="12487275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0904102" y="188478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0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678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773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850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198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883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057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304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425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67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3" r:id="rId8"/>
    <p:sldLayoutId id="2147483655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6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4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10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9149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08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.jpeg"/><Relationship Id="rId10" Type="http://schemas.openxmlformats.org/officeDocument/2006/relationships/image" Target="../media/image28.svg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png"/><Relationship Id="rId18" Type="http://schemas.openxmlformats.org/officeDocument/2006/relationships/image" Target="../media/image39.png"/><Relationship Id="rId26" Type="http://schemas.openxmlformats.org/officeDocument/2006/relationships/image" Target="../media/image44.png"/><Relationship Id="rId3" Type="http://schemas.openxmlformats.org/officeDocument/2006/relationships/image" Target="../media/image33.png"/><Relationship Id="rId21" Type="http://schemas.openxmlformats.org/officeDocument/2006/relationships/image" Target="../media/image32.svg"/><Relationship Id="rId34" Type="http://schemas.openxmlformats.org/officeDocument/2006/relationships/slide" Target="slide17.xml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openxmlformats.org/officeDocument/2006/relationships/image" Target="../media/image36.svg"/><Relationship Id="rId25" Type="http://schemas.openxmlformats.org/officeDocument/2006/relationships/image" Target="../media/image43.png"/><Relationship Id="rId33" Type="http://schemas.openxmlformats.org/officeDocument/2006/relationships/slide" Target="slide16.xml"/><Relationship Id="rId2" Type="http://schemas.openxmlformats.org/officeDocument/2006/relationships/image" Target="../media/image23.jpe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11" Type="http://schemas.openxmlformats.org/officeDocument/2006/relationships/image" Target="../media/image38.png"/><Relationship Id="rId24" Type="http://schemas.openxmlformats.org/officeDocument/2006/relationships/image" Target="../media/image42.png"/><Relationship Id="rId32" Type="http://schemas.openxmlformats.org/officeDocument/2006/relationships/slide" Target="slide15.xml"/><Relationship Id="rId5" Type="http://schemas.openxmlformats.org/officeDocument/2006/relationships/image" Target="../media/image34.png"/><Relationship Id="rId15" Type="http://schemas.openxmlformats.org/officeDocument/2006/relationships/image" Target="../media/image2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image" Target="../media/image43.svg"/><Relationship Id="rId19" Type="http://schemas.openxmlformats.org/officeDocument/2006/relationships/image" Target="../media/image45.svg"/><Relationship Id="rId31" Type="http://schemas.openxmlformats.org/officeDocument/2006/relationships/slide" Target="slide14.xml"/><Relationship Id="rId4" Type="http://schemas.openxmlformats.org/officeDocument/2006/relationships/image" Target="../media/image39.svg"/><Relationship Id="rId9" Type="http://schemas.openxmlformats.org/officeDocument/2006/relationships/image" Target="../media/image37.png"/><Relationship Id="rId14" Type="http://schemas.openxmlformats.org/officeDocument/2006/relationships/image" Target="../media/image35.svg"/><Relationship Id="rId22" Type="http://schemas.openxmlformats.org/officeDocument/2006/relationships/image" Target="../media/image40.png"/><Relationship Id="rId27" Type="http://schemas.openxmlformats.org/officeDocument/2006/relationships/slide" Target="slide18.xml"/><Relationship Id="rId30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hyperlink" Target="https://www.hoc10.vn/doc-sach/toan-2-2/1/14/25/" TargetMode="External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2-2/1/14/25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8463F1-6CD6-D3D2-9F0E-9E3A6694B7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xmlns="" id="{B3173F92-E840-EDFD-1E0D-E4B1BD124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A999D8-8720-C913-BBDE-129616D2D0AF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xmlns="" id="{E91FF93C-31FD-B474-1013-61D43266335C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xmlns="" id="{317A495D-6E84-6800-3D80-88DF82CD647F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dẫn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B365920F-0D9A-4BAC-B30D-625FD2C970A6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-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GV click “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Bắt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”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bắt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chơi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Mỗi quả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táo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tương ứng với 1 câu hỏi. </a:t>
              </a: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3780496-1268-3BAB-94D8-21FE9D9B1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EB616-6C5E-62C2-2745-1157B39B2E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xmlns="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0E7830C-8E2B-51C3-77F1-C33CD259AF78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xmlns="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xmlns="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xmlns="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97AD77E-11F2-018C-8E38-2007A83E4647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xmlns="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xmlns="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xmlns="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40" r="12675" b="24333"/>
          <a:stretch/>
        </p:blipFill>
        <p:spPr>
          <a:xfrm>
            <a:off x="6773566" y="3338905"/>
            <a:ext cx="871210" cy="1026984"/>
          </a:xfrm>
          <a:prstGeom prst="rect">
            <a:avLst/>
          </a:prstGeom>
        </p:spPr>
      </p:pic>
      <p:pic>
        <p:nvPicPr>
          <p:cNvPr id="105" name="Picture 104">
            <a:hlinkClick r:id="rId27" action="ppaction://hlinksldjump"/>
            <a:extLst>
              <a:ext uri="{FF2B5EF4-FFF2-40B4-BE49-F238E27FC236}">
                <a16:creationId xmlns:a16="http://schemas.microsoft.com/office/drawing/2014/main" xmlns="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3F582A-DD4F-C24A-E1E6-D06DE18C0FC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Oval 3">
            <a:hlinkClick r:id="rId30" action="ppaction://hlinksldjump"/>
            <a:extLst>
              <a:ext uri="{FF2B5EF4-FFF2-40B4-BE49-F238E27FC236}">
                <a16:creationId xmlns:a16="http://schemas.microsoft.com/office/drawing/2014/main" xmlns="" id="{ACCE366F-2D74-E4D8-A866-F8C3A93D13B6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hlinkClick r:id="rId31" action="ppaction://hlinksldjump"/>
            <a:extLst>
              <a:ext uri="{FF2B5EF4-FFF2-40B4-BE49-F238E27FC236}">
                <a16:creationId xmlns:a16="http://schemas.microsoft.com/office/drawing/2014/main" xmlns="" id="{DFA54EBE-F553-6947-75D0-48751281A44A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hlinkClick r:id="rId32" action="ppaction://hlinksldjump"/>
            <a:extLst>
              <a:ext uri="{FF2B5EF4-FFF2-40B4-BE49-F238E27FC236}">
                <a16:creationId xmlns:a16="http://schemas.microsoft.com/office/drawing/2014/main" xmlns="" id="{C15AE007-CAA5-A632-3233-98301CB0F79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Oval 6">
            <a:hlinkClick r:id="rId33" action="ppaction://hlinksldjump"/>
            <a:extLst>
              <a:ext uri="{FF2B5EF4-FFF2-40B4-BE49-F238E27FC236}">
                <a16:creationId xmlns:a16="http://schemas.microsoft.com/office/drawing/2014/main" xmlns="" id="{1C747B75-9DD3-ACA6-B11D-445B6635E725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" name="Oval 7">
            <a:hlinkClick r:id="rId34" action="ppaction://hlinksldjump"/>
            <a:extLst>
              <a:ext uri="{FF2B5EF4-FFF2-40B4-BE49-F238E27FC236}">
                <a16:creationId xmlns:a16="http://schemas.microsoft.com/office/drawing/2014/main" xmlns="" id="{3FCD31F2-6ED8-2301-22E5-C19A04CDF88A}"/>
              </a:ext>
            </a:extLst>
          </p:cNvPr>
          <p:cNvSpPr/>
          <p:nvPr/>
        </p:nvSpPr>
        <p:spPr>
          <a:xfrm>
            <a:off x="7352434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86F8727-2B33-9F61-5616-1B7E37F7A227}"/>
              </a:ext>
            </a:extLst>
          </p:cNvPr>
          <p:cNvSpPr/>
          <p:nvPr/>
        </p:nvSpPr>
        <p:spPr>
          <a:xfrm>
            <a:off x="1555315" y="5793287"/>
            <a:ext cx="1492684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67D59E1-CA09-6BD7-3EF3-13D47D35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xmlns="" id="{92976E5E-77AF-74C8-2515-577CCD7C7CE9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40 </a:t>
            </a:r>
            <a:endParaRPr lang="en-US" sz="3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xmlns="" id="{A71BF0D1-D7CC-7757-5BC4-B9A29EA7653F}"/>
              </a:ext>
            </a:extLst>
          </p:cNvPr>
          <p:cNvSpPr/>
          <p:nvPr/>
        </p:nvSpPr>
        <p:spPr>
          <a:xfrm>
            <a:off x="3632830" y="451040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45</a:t>
            </a:r>
            <a:endParaRPr lang="en-US" sz="3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xmlns="" id="{C0E12876-3E59-D24F-F5B7-9DB122A77803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35</a:t>
            </a:r>
            <a:endParaRPr lang="en-US" sz="3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xmlns="" id="{3BFE54EA-411C-D276-C7DA-68B8298F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564FB06-23A9-EE2A-F96C-CB69DEC5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6CB05C2-51F9-21CC-5DC5-F0B3D10B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34" y="5247589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E1AB162-3626-A542-BD26-A476B4AD42F0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40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x 8 = ?</a:t>
            </a:r>
            <a:endParaRPr lang="en-US" sz="4000" b="1" dirty="0" err="1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E3318B9-02A0-92DE-E04B-ABC17E21AE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C157A664-5E04-3E4B-9B06-4825BE77C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xmlns="" id="{CF06BF05-289D-42D3-56CC-FA7964020D04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xmlns="" id="{F829C0F9-06B1-414F-EC88-C44964816E01}"/>
              </a:ext>
            </a:extLst>
          </p:cNvPr>
          <p:cNvSpPr/>
          <p:nvPr/>
        </p:nvSpPr>
        <p:spPr>
          <a:xfrm>
            <a:off x="3632830" y="451040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xmlns="" id="{AE018C08-0BAE-F80E-DEBF-690AD95AA9BD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8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13AD1C05-3AD7-B2A4-C226-BCC3D45C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72" y="5210824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7A2ED2-2326-2A84-E5A3-E9A3524D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113E428-B718-1319-7709-F1376F348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77" y="356740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1CF44AC-A950-902D-9FA2-AF63CB16914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40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18 : 2 = 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56D2BA9-F1F8-5A67-F88B-5D3372A934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xmlns="" id="{FC67F783-E73E-C151-B1EA-59B8F14251E3}"/>
              </a:ext>
            </a:extLst>
          </p:cNvPr>
          <p:cNvSpPr/>
          <p:nvPr/>
        </p:nvSpPr>
        <p:spPr>
          <a:xfrm>
            <a:off x="4425721" y="2987987"/>
            <a:ext cx="3340557" cy="194085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14 : 7 = 2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14 : 2 = 7</a:t>
            </a:r>
            <a:endParaRPr lang="en-US" sz="3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AA62EF3-7C2A-5336-707B-5F0E0E749F01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Viết 2 phép chia thích hợp từ phép nhân sau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2 x 7 = 14 </a:t>
            </a:r>
            <a:endParaRPr lang="en-US" sz="3200" b="1" dirty="0" err="1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C6BC68-A66F-29C6-8149-D17D90399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B390E6-8999-E891-1A81-5F875A1B29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9099CC1-9C56-6F36-E581-4804DD96F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xmlns="" id="{5DB2EEC8-38FB-AE53-5DAC-47873D22A8D2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6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kẹo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xmlns="" id="{9900315D-07BD-090A-2756-1173B1ABCAA6}"/>
              </a:ext>
            </a:extLst>
          </p:cNvPr>
          <p:cNvSpPr/>
          <p:nvPr/>
        </p:nvSpPr>
        <p:spPr>
          <a:xfrm>
            <a:off x="3632830" y="451040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12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kẹo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xmlns="" id="{EBC45EB5-677F-FBC9-F35D-D22B2616A2A0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5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kẹo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A67599FC-8CB8-B92F-0801-19B4CFCA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734" y="3599471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1C74DB-B4D5-81D5-87CF-905F7887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62" y="522824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89F4D2-FAC3-8D8C-ED5E-1B32BEB2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77" y="356740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7C68413-5BC4-672A-4CC5-95B008A5E97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 15 cái kẹo, chia đều cho 3 em nhỏ.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Vậy mỗi em nhận được bao nhiêu cái kẹo?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F22722-A07F-86F6-EB33-30ED1C8944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8F24E080-3B3F-7571-9FB1-4CA0D2312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xmlns="" id="{EAE14FCB-862A-6908-45C6-99C9B7591DC8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3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xmlns="" id="{092CDE7F-8B1B-3C94-464A-28F480E6E63E}"/>
              </a:ext>
            </a:extLst>
          </p:cNvPr>
          <p:cNvSpPr/>
          <p:nvPr/>
        </p:nvSpPr>
        <p:spPr>
          <a:xfrm>
            <a:off x="3632830" y="451040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6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xmlns="" id="{E0FFFFED-4F08-3188-741A-DF224682D03F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5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8">
            <a:extLst>
              <a:ext uri="{FF2B5EF4-FFF2-40B4-BE49-F238E27FC236}">
                <a16:creationId xmlns:a16="http://schemas.microsoft.com/office/drawing/2014/main" xmlns="" id="{8333D106-74A5-26C2-390A-C567261EE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1A50BA4-2D5F-6D70-5618-3933D8FC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B2C8A9D-5F4E-9E78-78EE-2000932B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34" y="5247589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73BEE34-84A6-B05C-2E3E-31F2C526158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 15 cái kẹo, chia đều cho mỗi em 5 cái kẹo. Vậy có mấy em được nhận kẹo?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88E46D8-06D8-AE41-F144-FC65A50DED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70789" y="3256231"/>
            <a:ext cx="7365717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742207D-1EF7-D0BE-6AE9-15251F9E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A3BE6F-0D8D-2402-411D-72F363BE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BF576E-DE11-1D1E-1290-9484130FD6FF}"/>
              </a:ext>
            </a:extLst>
          </p:cNvPr>
          <p:cNvSpPr txBox="1"/>
          <p:nvPr/>
        </p:nvSpPr>
        <p:spPr>
          <a:xfrm>
            <a:off x="2499680" y="3255379"/>
            <a:ext cx="6907935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35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8EF36035-1A91-4FD5-84FE-8A29891857D6}"/>
              </a:ext>
            </a:extLst>
          </p:cNvPr>
          <p:cNvSpPr txBox="1"/>
          <p:nvPr/>
        </p:nvSpPr>
        <p:spPr>
          <a:xfrm>
            <a:off x="3104133" y="2336433"/>
            <a:ext cx="5455657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5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xmlns="" id="{B03E4CD4-877A-F8D1-6D17-DB7804288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201" y="342899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xmlns="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773EEC-B6AF-0E1F-9A03-BB335F7B295B}"/>
              </a:ext>
            </a:extLst>
          </p:cNvPr>
          <p:cNvSpPr/>
          <p:nvPr/>
        </p:nvSpPr>
        <p:spPr>
          <a:xfrm>
            <a:off x="2251673" y="2165589"/>
            <a:ext cx="7762481" cy="126341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chia 2,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chia 5.</a:t>
            </a:r>
          </a:p>
        </p:txBody>
      </p:sp>
      <p:pic>
        <p:nvPicPr>
          <p:cNvPr id="7" name="MP3 Rap IQ 15 phut (mp3cut.net)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4593" y="4731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4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F6F8502B-6197-D961-B9E9-F255BFE8B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76FC9B-9A88-4C69-A33B-00A607622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0" y="5081"/>
            <a:ext cx="12192000" cy="64470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F0C3A4-6E70-4DE4-A6A4-9980B044CF06}"/>
              </a:ext>
            </a:extLst>
          </p:cNvPr>
          <p:cNvGrpSpPr/>
          <p:nvPr/>
        </p:nvGrpSpPr>
        <p:grpSpPr>
          <a:xfrm>
            <a:off x="1019867" y="1550044"/>
            <a:ext cx="3229164" cy="2684655"/>
            <a:chOff x="1261286" y="1700868"/>
            <a:chExt cx="3229164" cy="2684655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4"/>
              <a:ext cx="2587211" cy="2436362"/>
              <a:chOff x="827462" y="4533899"/>
              <a:chExt cx="1942353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899"/>
                <a:ext cx="1942353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1383735" cy="142987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2 : 2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5 :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4 : 2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459F5F3-44C2-45C7-B195-314F46DB62EB}"/>
                </a:ext>
              </a:extLst>
            </p:cNvPr>
            <p:cNvSpPr/>
            <p:nvPr/>
          </p:nvSpPr>
          <p:spPr>
            <a:xfrm rot="1558595">
              <a:off x="3862716" y="1700868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C00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272217" y="492582"/>
            <a:ext cx="3647566" cy="755245"/>
            <a:chOff x="-3369818" y="382607"/>
            <a:chExt cx="3582999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3582999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     a.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nhẩm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460907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ea typeface="Yu Gothic" panose="020B0400000000000000" pitchFamily="34" charset="-128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335D1230-6412-4B9F-882F-570045D32716}"/>
              </a:ext>
            </a:extLst>
          </p:cNvPr>
          <p:cNvGrpSpPr/>
          <p:nvPr/>
        </p:nvGrpSpPr>
        <p:grpSpPr>
          <a:xfrm>
            <a:off x="4367810" y="1545894"/>
            <a:ext cx="3456380" cy="2719843"/>
            <a:chOff x="-1024749" y="1605477"/>
            <a:chExt cx="3456380" cy="2719843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625FD347-59EA-4075-8CE9-76CE988E26D3}"/>
                </a:ext>
              </a:extLst>
            </p:cNvPr>
            <p:cNvGrpSpPr/>
            <p:nvPr/>
          </p:nvGrpSpPr>
          <p:grpSpPr>
            <a:xfrm>
              <a:off x="-543242" y="1718356"/>
              <a:ext cx="2877394" cy="2436192"/>
              <a:chOff x="-816611" y="4457037"/>
              <a:chExt cx="21602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xmlns="" id="{A7377A62-88C4-403C-9FD0-2C7D6B4551E8}"/>
                  </a:ext>
                </a:extLst>
              </p:cNvPr>
              <p:cNvSpPr/>
              <p:nvPr/>
            </p:nvSpPr>
            <p:spPr>
              <a:xfrm>
                <a:off x="-816611" y="4457037"/>
                <a:ext cx="21602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615791" y="4633367"/>
                <a:ext cx="1284028" cy="142987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20 : 2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50 :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25 : 5 =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-1024749" y="3787858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18CC4205-BC44-4B90-A909-E6D93207E7F1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C00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3576CBA2-0EF3-4B2D-B4B7-5C0069D7D948}"/>
              </a:ext>
            </a:extLst>
          </p:cNvPr>
          <p:cNvGrpSpPr/>
          <p:nvPr/>
        </p:nvGrpSpPr>
        <p:grpSpPr>
          <a:xfrm>
            <a:off x="8025468" y="1506436"/>
            <a:ext cx="3373009" cy="2798759"/>
            <a:chOff x="1383693" y="1666937"/>
            <a:chExt cx="3373009" cy="2798759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4"/>
              <a:ext cx="2877395" cy="2571771"/>
              <a:chOff x="827462" y="4533899"/>
              <a:chExt cx="2160209" cy="1958690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xmlns="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160209" cy="195869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130273" y="4768171"/>
                <a:ext cx="1358494" cy="142987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18 : 2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35 : 5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Yu Gothic" panose="020B0400000000000000" pitchFamily="34" charset="-128"/>
                    <a:cs typeface="Arial" panose="020B0604020202020204" pitchFamily="34" charset="0"/>
                  </a:rPr>
                  <a:t>45 : 5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383693" y="3928234"/>
              <a:ext cx="770750" cy="53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51B007F4-1ED5-4432-994D-440F51B502F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C00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B9F78DA1-27A1-4179-942C-5FD3BFEBDD9B}"/>
              </a:ext>
            </a:extLst>
          </p:cNvPr>
          <p:cNvSpPr/>
          <p:nvPr/>
        </p:nvSpPr>
        <p:spPr>
          <a:xfrm>
            <a:off x="1607350" y="4724498"/>
            <a:ext cx="9136673" cy="1116331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 ở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68E706-BD54-EC38-57B3-5D873354DBDA}"/>
              </a:ext>
            </a:extLst>
          </p:cNvPr>
          <p:cNvSpPr/>
          <p:nvPr/>
        </p:nvSpPr>
        <p:spPr>
          <a:xfrm>
            <a:off x="3177414" y="1899933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41E9DD-10E6-20EC-BB21-ABBFC6C0F2B5}"/>
              </a:ext>
            </a:extLst>
          </p:cNvPr>
          <p:cNvSpPr/>
          <p:nvPr/>
        </p:nvSpPr>
        <p:spPr>
          <a:xfrm>
            <a:off x="3177414" y="2540953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D2F59B-0ADB-4EB5-53F5-696F79A06006}"/>
              </a:ext>
            </a:extLst>
          </p:cNvPr>
          <p:cNvSpPr/>
          <p:nvPr/>
        </p:nvSpPr>
        <p:spPr>
          <a:xfrm>
            <a:off x="3177414" y="3181973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2E72FCA-4B33-2580-BF7F-FABA62316230}"/>
              </a:ext>
            </a:extLst>
          </p:cNvPr>
          <p:cNvSpPr/>
          <p:nvPr/>
        </p:nvSpPr>
        <p:spPr>
          <a:xfrm>
            <a:off x="6806834" y="1899933"/>
            <a:ext cx="744472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30CB694-EF63-1061-4F19-D91465A65F26}"/>
              </a:ext>
            </a:extLst>
          </p:cNvPr>
          <p:cNvSpPr/>
          <p:nvPr/>
        </p:nvSpPr>
        <p:spPr>
          <a:xfrm>
            <a:off x="6806834" y="2540953"/>
            <a:ext cx="744472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B696711-20B1-D1F5-3BEF-8DDA8D1C2F94}"/>
              </a:ext>
            </a:extLst>
          </p:cNvPr>
          <p:cNvSpPr/>
          <p:nvPr/>
        </p:nvSpPr>
        <p:spPr>
          <a:xfrm>
            <a:off x="6806834" y="3181973"/>
            <a:ext cx="744472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6F57116-1583-82EB-8DCE-4D2C1B9D7E9B}"/>
              </a:ext>
            </a:extLst>
          </p:cNvPr>
          <p:cNvSpPr/>
          <p:nvPr/>
        </p:nvSpPr>
        <p:spPr>
          <a:xfrm>
            <a:off x="10436254" y="1899933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7AD4672-F7D2-5F24-39EC-94A541FD3CD6}"/>
              </a:ext>
            </a:extLst>
          </p:cNvPr>
          <p:cNvSpPr/>
          <p:nvPr/>
        </p:nvSpPr>
        <p:spPr>
          <a:xfrm>
            <a:off x="10436254" y="2540953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35E6F2C-6F17-4D1A-A5F3-F5AF1E91B8E2}"/>
              </a:ext>
            </a:extLst>
          </p:cNvPr>
          <p:cNvSpPr/>
          <p:nvPr/>
        </p:nvSpPr>
        <p:spPr>
          <a:xfrm>
            <a:off x="10436254" y="3181973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87FD6E-B7D2-12EB-87F4-2D942572FCDE}"/>
              </a:ext>
            </a:extLst>
          </p:cNvPr>
          <p:cNvSpPr/>
          <p:nvPr/>
        </p:nvSpPr>
        <p:spPr>
          <a:xfrm>
            <a:off x="3277354" y="1966373"/>
            <a:ext cx="333526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5E41A6-7F45-2796-11BC-D2952EDDAE8D}"/>
              </a:ext>
            </a:extLst>
          </p:cNvPr>
          <p:cNvSpPr/>
          <p:nvPr/>
        </p:nvSpPr>
        <p:spPr>
          <a:xfrm>
            <a:off x="3277354" y="2610672"/>
            <a:ext cx="333526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956D66-9BF4-F806-B5C8-DBD04544C271}"/>
              </a:ext>
            </a:extLst>
          </p:cNvPr>
          <p:cNvSpPr/>
          <p:nvPr/>
        </p:nvSpPr>
        <p:spPr>
          <a:xfrm>
            <a:off x="3277354" y="3251692"/>
            <a:ext cx="333526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80BC5E8-D798-CDC8-E3E1-DD9D4A0C7E92}"/>
              </a:ext>
            </a:extLst>
          </p:cNvPr>
          <p:cNvSpPr/>
          <p:nvPr/>
        </p:nvSpPr>
        <p:spPr>
          <a:xfrm>
            <a:off x="6916094" y="1966373"/>
            <a:ext cx="525952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97F462E-FC3A-38FE-4E90-954776FBC740}"/>
              </a:ext>
            </a:extLst>
          </p:cNvPr>
          <p:cNvSpPr/>
          <p:nvPr/>
        </p:nvSpPr>
        <p:spPr>
          <a:xfrm>
            <a:off x="6916094" y="2610672"/>
            <a:ext cx="525952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5A98F83-EFED-2AC2-E001-DFE3D1B558F9}"/>
              </a:ext>
            </a:extLst>
          </p:cNvPr>
          <p:cNvSpPr/>
          <p:nvPr/>
        </p:nvSpPr>
        <p:spPr>
          <a:xfrm>
            <a:off x="6916094" y="3251692"/>
            <a:ext cx="525952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F050C3D-79B0-949B-AC68-E58762C43C2F}"/>
              </a:ext>
            </a:extLst>
          </p:cNvPr>
          <p:cNvSpPr/>
          <p:nvPr/>
        </p:nvSpPr>
        <p:spPr>
          <a:xfrm>
            <a:off x="10536194" y="1973803"/>
            <a:ext cx="333526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9689D87-BDEE-E9C0-99F8-0CBD80766879}"/>
              </a:ext>
            </a:extLst>
          </p:cNvPr>
          <p:cNvSpPr/>
          <p:nvPr/>
        </p:nvSpPr>
        <p:spPr>
          <a:xfrm>
            <a:off x="10536194" y="2618102"/>
            <a:ext cx="333526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9F6109A-EF37-7E3A-DCED-3F4D35C93160}"/>
              </a:ext>
            </a:extLst>
          </p:cNvPr>
          <p:cNvSpPr/>
          <p:nvPr/>
        </p:nvSpPr>
        <p:spPr>
          <a:xfrm>
            <a:off x="10536194" y="3259122"/>
            <a:ext cx="333526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B67C62E-82AB-4A17-A256-02C418D7A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0" y="6350"/>
            <a:ext cx="12192000" cy="64470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42134AC-C17F-461C-94A4-76ACE774F4B5}"/>
              </a:ext>
            </a:extLst>
          </p:cNvPr>
          <p:cNvSpPr/>
          <p:nvPr/>
        </p:nvSpPr>
        <p:spPr>
          <a:xfrm>
            <a:off x="3049958" y="2283569"/>
            <a:ext cx="2752065" cy="78939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         :          =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1808503" y="737522"/>
            <a:ext cx="8574995" cy="761829"/>
            <a:chOff x="1261265" y="370881"/>
            <a:chExt cx="8497960" cy="6885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630849" y="370881"/>
              <a:ext cx="8128376" cy="688518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Cho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261265" y="385438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334704B-84B1-45AC-A9AC-4E4F0A63A46A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 flipV="1">
            <a:off x="2525873" y="2678268"/>
            <a:ext cx="524085" cy="69965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305ADE7-EC68-4C48-BE32-091EE0139EB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525873" y="3377922"/>
            <a:ext cx="494798" cy="7695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CAC291-4493-4D4D-96A4-4CC91CB1B48E}"/>
              </a:ext>
            </a:extLst>
          </p:cNvPr>
          <p:cNvSpPr txBox="1"/>
          <p:nvPr/>
        </p:nvSpPr>
        <p:spPr>
          <a:xfrm>
            <a:off x="555884" y="3122533"/>
            <a:ext cx="1969989" cy="510778"/>
          </a:xfrm>
          <a:prstGeom prst="roundRect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8 = 16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232D8A16-95F3-4220-98D7-A56C9269F5F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8404731" y="2726612"/>
            <a:ext cx="536950" cy="6513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9DD06B25-5E5A-4800-89D7-BFEF73DBC6D8}"/>
              </a:ext>
            </a:extLst>
          </p:cNvPr>
          <p:cNvCxnSpPr>
            <a:cxnSpLocks/>
            <a:stCxn id="19" idx="3"/>
            <a:endCxn id="61" idx="1"/>
          </p:cNvCxnSpPr>
          <p:nvPr/>
        </p:nvCxnSpPr>
        <p:spPr>
          <a:xfrm>
            <a:off x="8404731" y="3377922"/>
            <a:ext cx="615702" cy="74916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436E48-2F09-45A5-AAB7-010B0CCF10E8}"/>
              </a:ext>
            </a:extLst>
          </p:cNvPr>
          <p:cNvSpPr txBox="1"/>
          <p:nvPr/>
        </p:nvSpPr>
        <p:spPr>
          <a:xfrm>
            <a:off x="6365629" y="3122533"/>
            <a:ext cx="2039102" cy="510778"/>
          </a:xfrm>
          <a:prstGeom prst="roundRect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7 = 35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50657D7-20D2-4FA5-9EB3-986E812006F7}"/>
              </a:ext>
            </a:extLst>
          </p:cNvPr>
          <p:cNvSpPr txBox="1"/>
          <p:nvPr/>
        </p:nvSpPr>
        <p:spPr>
          <a:xfrm>
            <a:off x="876854" y="2086185"/>
            <a:ext cx="6275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FC22260-4A2F-4EC0-9C7C-68332F308B3B}"/>
              </a:ext>
            </a:extLst>
          </p:cNvPr>
          <p:cNvSpPr txBox="1"/>
          <p:nvPr/>
        </p:nvSpPr>
        <p:spPr>
          <a:xfrm>
            <a:off x="6500610" y="2086186"/>
            <a:ext cx="7428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D7ADD3DB-C322-4D10-B6F0-1E9C87EE9AB0}"/>
              </a:ext>
            </a:extLst>
          </p:cNvPr>
          <p:cNvSpPr/>
          <p:nvPr/>
        </p:nvSpPr>
        <p:spPr>
          <a:xfrm>
            <a:off x="3044924" y="3731163"/>
            <a:ext cx="2753522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         :          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C2A1D9DA-F246-446C-80C7-EE8C76CFF46C}"/>
              </a:ext>
            </a:extLst>
          </p:cNvPr>
          <p:cNvSpPr/>
          <p:nvPr/>
        </p:nvSpPr>
        <p:spPr>
          <a:xfrm>
            <a:off x="8978407" y="2282346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         :          =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EDF85159-A17E-405D-8F66-E531AADF3134}"/>
              </a:ext>
            </a:extLst>
          </p:cNvPr>
          <p:cNvSpPr/>
          <p:nvPr/>
        </p:nvSpPr>
        <p:spPr>
          <a:xfrm>
            <a:off x="9020433" y="3731163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        :          =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0783BEC-002E-8D6E-2787-B2E032A06518}"/>
              </a:ext>
            </a:extLst>
          </p:cNvPr>
          <p:cNvSpPr/>
          <p:nvPr/>
        </p:nvSpPr>
        <p:spPr>
          <a:xfrm>
            <a:off x="3194709" y="2411564"/>
            <a:ext cx="676956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F8D3D14-3B1D-BEF5-DE79-725EA0559F8F}"/>
              </a:ext>
            </a:extLst>
          </p:cNvPr>
          <p:cNvSpPr/>
          <p:nvPr/>
        </p:nvSpPr>
        <p:spPr>
          <a:xfrm>
            <a:off x="4165034" y="2411564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ED76B9D-B553-011E-EAEA-CAC1A3564867}"/>
              </a:ext>
            </a:extLst>
          </p:cNvPr>
          <p:cNvSpPr/>
          <p:nvPr/>
        </p:nvSpPr>
        <p:spPr>
          <a:xfrm>
            <a:off x="5102972" y="2411564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551E470-DBE8-87C5-8F8E-044BCD76EFC3}"/>
              </a:ext>
            </a:extLst>
          </p:cNvPr>
          <p:cNvSpPr/>
          <p:nvPr/>
        </p:nvSpPr>
        <p:spPr>
          <a:xfrm>
            <a:off x="3189674" y="3860381"/>
            <a:ext cx="676956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EEF408F-2347-3BEC-D6EC-3193836A35E7}"/>
              </a:ext>
            </a:extLst>
          </p:cNvPr>
          <p:cNvSpPr/>
          <p:nvPr/>
        </p:nvSpPr>
        <p:spPr>
          <a:xfrm>
            <a:off x="4159999" y="3860381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7F817C5-DCFC-38A3-1759-961FFAAC05A1}"/>
              </a:ext>
            </a:extLst>
          </p:cNvPr>
          <p:cNvSpPr/>
          <p:nvPr/>
        </p:nvSpPr>
        <p:spPr>
          <a:xfrm>
            <a:off x="5097937" y="3860381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603A738-3AC4-AB4D-0A12-8183BF0CACE7}"/>
              </a:ext>
            </a:extLst>
          </p:cNvPr>
          <p:cNvSpPr/>
          <p:nvPr/>
        </p:nvSpPr>
        <p:spPr>
          <a:xfrm>
            <a:off x="9080064" y="2411564"/>
            <a:ext cx="676956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1A45F849-E64E-1ADE-154A-BE78085D127D}"/>
              </a:ext>
            </a:extLst>
          </p:cNvPr>
          <p:cNvSpPr/>
          <p:nvPr/>
        </p:nvSpPr>
        <p:spPr>
          <a:xfrm>
            <a:off x="10050389" y="2411564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DEEADCEA-DC44-BE4D-53DF-C89A424F3994}"/>
              </a:ext>
            </a:extLst>
          </p:cNvPr>
          <p:cNvSpPr/>
          <p:nvPr/>
        </p:nvSpPr>
        <p:spPr>
          <a:xfrm>
            <a:off x="10988327" y="2411564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F1E9F18-196C-7ECC-760B-71870CA58C20}"/>
              </a:ext>
            </a:extLst>
          </p:cNvPr>
          <p:cNvSpPr/>
          <p:nvPr/>
        </p:nvSpPr>
        <p:spPr>
          <a:xfrm>
            <a:off x="9075029" y="3860381"/>
            <a:ext cx="676956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4A9DF19-A559-3AD2-A484-F3F410D2F00B}"/>
              </a:ext>
            </a:extLst>
          </p:cNvPr>
          <p:cNvSpPr/>
          <p:nvPr/>
        </p:nvSpPr>
        <p:spPr>
          <a:xfrm>
            <a:off x="10045354" y="3860381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F2FC488-086A-9353-F48B-FDB8B889DDC5}"/>
              </a:ext>
            </a:extLst>
          </p:cNvPr>
          <p:cNvSpPr/>
          <p:nvPr/>
        </p:nvSpPr>
        <p:spPr>
          <a:xfrm>
            <a:off x="10983292" y="3860381"/>
            <a:ext cx="533407" cy="5334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D9F3AC9-D0E1-0F8C-2089-FD26C1A9A7ED}"/>
              </a:ext>
            </a:extLst>
          </p:cNvPr>
          <p:cNvSpPr/>
          <p:nvPr/>
        </p:nvSpPr>
        <p:spPr>
          <a:xfrm>
            <a:off x="3351025" y="2485434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F7F150E-5739-1269-73DB-26F53D1D10B2}"/>
              </a:ext>
            </a:extLst>
          </p:cNvPr>
          <p:cNvSpPr/>
          <p:nvPr/>
        </p:nvSpPr>
        <p:spPr>
          <a:xfrm>
            <a:off x="4259386" y="2485434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62EF532-F907-36D1-7A09-C570C350A1A3}"/>
              </a:ext>
            </a:extLst>
          </p:cNvPr>
          <p:cNvSpPr/>
          <p:nvPr/>
        </p:nvSpPr>
        <p:spPr>
          <a:xfrm>
            <a:off x="5167747" y="2485434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418688E-7352-DA18-81E7-53843B37190A}"/>
              </a:ext>
            </a:extLst>
          </p:cNvPr>
          <p:cNvSpPr/>
          <p:nvPr/>
        </p:nvSpPr>
        <p:spPr>
          <a:xfrm>
            <a:off x="3328464" y="3934251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4EDD525-CE6F-5C86-25AE-C7309A205CD6}"/>
              </a:ext>
            </a:extLst>
          </p:cNvPr>
          <p:cNvSpPr/>
          <p:nvPr/>
        </p:nvSpPr>
        <p:spPr>
          <a:xfrm>
            <a:off x="4194490" y="3934251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679718D-00D5-9C1F-DE9B-3CE6DAAA06DC}"/>
              </a:ext>
            </a:extLst>
          </p:cNvPr>
          <p:cNvSpPr/>
          <p:nvPr/>
        </p:nvSpPr>
        <p:spPr>
          <a:xfrm>
            <a:off x="5102851" y="3934251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2119447-97D6-2B45-9AB0-EA29D19F4440}"/>
              </a:ext>
            </a:extLst>
          </p:cNvPr>
          <p:cNvSpPr/>
          <p:nvPr/>
        </p:nvSpPr>
        <p:spPr>
          <a:xfrm>
            <a:off x="9209159" y="2485434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E03BB4A-3939-CE12-11C8-5B95D3928137}"/>
              </a:ext>
            </a:extLst>
          </p:cNvPr>
          <p:cNvSpPr/>
          <p:nvPr/>
        </p:nvSpPr>
        <p:spPr>
          <a:xfrm>
            <a:off x="10117520" y="2485434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466232B-E526-8F32-1D4B-9526C4D400D7}"/>
              </a:ext>
            </a:extLst>
          </p:cNvPr>
          <p:cNvSpPr/>
          <p:nvPr/>
        </p:nvSpPr>
        <p:spPr>
          <a:xfrm>
            <a:off x="11025881" y="2485434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15182D5-9494-8014-E6CC-7851690FBABB}"/>
              </a:ext>
            </a:extLst>
          </p:cNvPr>
          <p:cNvSpPr/>
          <p:nvPr/>
        </p:nvSpPr>
        <p:spPr>
          <a:xfrm>
            <a:off x="9217973" y="3934251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3F1C8F4-B7E6-7520-9082-8389CA50C95E}"/>
              </a:ext>
            </a:extLst>
          </p:cNvPr>
          <p:cNvSpPr/>
          <p:nvPr/>
        </p:nvSpPr>
        <p:spPr>
          <a:xfrm>
            <a:off x="10126334" y="3934251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EF9718E-E9FC-9525-F8B0-C9D5B09A75F1}"/>
              </a:ext>
            </a:extLst>
          </p:cNvPr>
          <p:cNvSpPr/>
          <p:nvPr/>
        </p:nvSpPr>
        <p:spPr>
          <a:xfrm>
            <a:off x="11034695" y="3934251"/>
            <a:ext cx="409478" cy="38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CAE41B83-C75D-41CE-A5DE-DE86D6193453}"/>
              </a:ext>
            </a:extLst>
          </p:cNvPr>
          <p:cNvSpPr/>
          <p:nvPr/>
        </p:nvSpPr>
        <p:spPr>
          <a:xfrm>
            <a:off x="670557" y="463296"/>
            <a:ext cx="1114339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FF4CD8B-3E13-40A0-9295-C7E113F4D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t="19935" r="1329" b="32678"/>
          <a:stretch/>
        </p:blipFill>
        <p:spPr>
          <a:xfrm>
            <a:off x="3130941" y="1511099"/>
            <a:ext cx="6222629" cy="195037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9D7864-1B38-4304-A6B4-291EC18028FB}"/>
              </a:ext>
            </a:extLst>
          </p:cNvPr>
          <p:cNvGrpSpPr/>
          <p:nvPr/>
        </p:nvGrpSpPr>
        <p:grpSpPr>
          <a:xfrm>
            <a:off x="2183685" y="247108"/>
            <a:ext cx="8410745" cy="1186845"/>
            <a:chOff x="1904206" y="145883"/>
            <a:chExt cx="8410745" cy="107014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3A4CC37B-1DEE-49C3-886D-21701F7E2543}"/>
                </a:ext>
              </a:extLst>
            </p:cNvPr>
            <p:cNvSpPr/>
            <p:nvPr/>
          </p:nvSpPr>
          <p:spPr>
            <a:xfrm>
              <a:off x="1904206" y="145883"/>
              <a:ext cx="8410745" cy="1070149"/>
            </a:xfrm>
            <a:prstGeom prst="roundRect">
              <a:avLst>
                <a:gd name="adj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68325"/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2C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20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.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phân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</a:p>
            <a:p>
              <a:pPr marL="568325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công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nhau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cùng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dọn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vệ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85007767-8259-4076-93FB-510BF6AD4106}"/>
                </a:ext>
              </a:extLst>
            </p:cNvPr>
            <p:cNvGrpSpPr/>
            <p:nvPr/>
          </p:nvGrpSpPr>
          <p:grpSpPr>
            <a:xfrm>
              <a:off x="2026924" y="380214"/>
              <a:ext cx="680936" cy="618370"/>
              <a:chOff x="4990247" y="1017560"/>
              <a:chExt cx="496594" cy="43216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99F5BF4B-7C60-48A8-ADA8-E5475BC38417}"/>
                  </a:ext>
                </a:extLst>
              </p:cNvPr>
              <p:cNvSpPr/>
              <p:nvPr/>
            </p:nvSpPr>
            <p:spPr>
              <a:xfrm>
                <a:off x="4990247" y="1017560"/>
                <a:ext cx="496594" cy="4321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EFBDF303-84AB-4CED-A54C-210B24D6C48E}"/>
                  </a:ext>
                </a:extLst>
              </p:cNvPr>
              <p:cNvSpPr/>
              <p:nvPr/>
            </p:nvSpPr>
            <p:spPr>
              <a:xfrm>
                <a:off x="5078499" y="1094595"/>
                <a:ext cx="320090" cy="2780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xmlns="" id="{D239B58F-6831-47BE-8BA5-6CBD47250F02}"/>
              </a:ext>
            </a:extLst>
          </p:cNvPr>
          <p:cNvSpPr/>
          <p:nvPr/>
        </p:nvSpPr>
        <p:spPr>
          <a:xfrm>
            <a:off x="874523" y="4443214"/>
            <a:ext cx="8291779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xmlns="" id="{54BD9B62-D57B-47E6-BE90-852F12F2BB51}"/>
              </a:ext>
            </a:extLst>
          </p:cNvPr>
          <p:cNvSpPr/>
          <p:nvPr/>
        </p:nvSpPr>
        <p:spPr>
          <a:xfrm>
            <a:off x="874523" y="4890877"/>
            <a:ext cx="8659769" cy="101934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C638CF4-D157-4D32-9F7C-F91A3E38E55D}"/>
              </a:ext>
            </a:extLst>
          </p:cNvPr>
          <p:cNvSpPr/>
          <p:nvPr/>
        </p:nvSpPr>
        <p:spPr>
          <a:xfrm>
            <a:off x="1102618" y="3234856"/>
            <a:ext cx="9986765" cy="250581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6FEEAC2-1D05-7B59-07AD-B461623E4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97C6386-AA64-8382-0D1F-76C26D5D3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C295EF41-3E62-DC0E-37A8-B19CCDB4A25E}"/>
              </a:ext>
            </a:extLst>
          </p:cNvPr>
          <p:cNvSpPr/>
          <p:nvPr/>
        </p:nvSpPr>
        <p:spPr>
          <a:xfrm>
            <a:off x="670557" y="463296"/>
            <a:ext cx="1114339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C07B4D9-F078-9C94-63E0-0695A76DB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t="19935" r="1329" b="32678"/>
          <a:stretch/>
        </p:blipFill>
        <p:spPr>
          <a:xfrm>
            <a:off x="3130941" y="1511099"/>
            <a:ext cx="6222629" cy="195037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958F9A6-FA83-323A-14A0-CAC427A2C635}"/>
              </a:ext>
            </a:extLst>
          </p:cNvPr>
          <p:cNvGrpSpPr/>
          <p:nvPr/>
        </p:nvGrpSpPr>
        <p:grpSpPr>
          <a:xfrm>
            <a:off x="2183685" y="247108"/>
            <a:ext cx="8410745" cy="1186845"/>
            <a:chOff x="1904206" y="145883"/>
            <a:chExt cx="8410745" cy="107014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66D864D-C75F-48CC-BC39-AD6833A7E6E9}"/>
                </a:ext>
              </a:extLst>
            </p:cNvPr>
            <p:cNvSpPr/>
            <p:nvPr/>
          </p:nvSpPr>
          <p:spPr>
            <a:xfrm>
              <a:off x="1904206" y="145883"/>
              <a:ext cx="8410745" cy="1070149"/>
            </a:xfrm>
            <a:prstGeom prst="roundRect">
              <a:avLst>
                <a:gd name="adj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68325"/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2C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20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.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phân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</a:p>
            <a:p>
              <a:pPr marL="568325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công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nhau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cùng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dọn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vệ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B75B0CD7-2F92-D2E2-EAD7-E17A4A5F89E2}"/>
                </a:ext>
              </a:extLst>
            </p:cNvPr>
            <p:cNvGrpSpPr/>
            <p:nvPr/>
          </p:nvGrpSpPr>
          <p:grpSpPr>
            <a:xfrm>
              <a:off x="2026924" y="380214"/>
              <a:ext cx="680936" cy="618370"/>
              <a:chOff x="4990247" y="1017560"/>
              <a:chExt cx="496594" cy="43216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F1F0C7C9-AB82-5F17-E040-217180ECC27D}"/>
                  </a:ext>
                </a:extLst>
              </p:cNvPr>
              <p:cNvSpPr/>
              <p:nvPr/>
            </p:nvSpPr>
            <p:spPr>
              <a:xfrm>
                <a:off x="4990247" y="1017560"/>
                <a:ext cx="496594" cy="4321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EBA52790-171B-FB42-3BAE-470887BF976B}"/>
                  </a:ext>
                </a:extLst>
              </p:cNvPr>
              <p:cNvSpPr/>
              <p:nvPr/>
            </p:nvSpPr>
            <p:spPr>
              <a:xfrm>
                <a:off x="5078499" y="1094595"/>
                <a:ext cx="320090" cy="2780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xmlns="" id="{9D8FF9B8-D0E5-5486-103F-1A37D0D6D6F3}"/>
              </a:ext>
            </a:extLst>
          </p:cNvPr>
          <p:cNvSpPr/>
          <p:nvPr/>
        </p:nvSpPr>
        <p:spPr>
          <a:xfrm>
            <a:off x="874523" y="4443214"/>
            <a:ext cx="8291779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xmlns="" id="{A8859E0B-CE69-2E76-D744-60298E7407B1}"/>
              </a:ext>
            </a:extLst>
          </p:cNvPr>
          <p:cNvSpPr/>
          <p:nvPr/>
        </p:nvSpPr>
        <p:spPr>
          <a:xfrm>
            <a:off x="874523" y="4890877"/>
            <a:ext cx="8659769" cy="101934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21BCB3F-3F7F-F0C9-2CDF-B5BC758D4460}"/>
              </a:ext>
            </a:extLst>
          </p:cNvPr>
          <p:cNvSpPr/>
          <p:nvPr/>
        </p:nvSpPr>
        <p:spPr>
          <a:xfrm>
            <a:off x="1102618" y="3234856"/>
            <a:ext cx="9986765" cy="118684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1BC5E0EA-09EC-EAFF-A4B6-99A9009CA68E}"/>
              </a:ext>
            </a:extLst>
          </p:cNvPr>
          <p:cNvSpPr/>
          <p:nvPr/>
        </p:nvSpPr>
        <p:spPr>
          <a:xfrm>
            <a:off x="2748962" y="4383974"/>
            <a:ext cx="6694075" cy="1526252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20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20 : 2 = 10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46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520DB1B-10A7-D136-23AC-ABF72DF24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5114C48-4E03-A072-FD3C-F8131BD4C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0CD2AC16-C465-F02F-4380-C800F3EBE079}"/>
              </a:ext>
            </a:extLst>
          </p:cNvPr>
          <p:cNvSpPr/>
          <p:nvPr/>
        </p:nvSpPr>
        <p:spPr>
          <a:xfrm>
            <a:off x="670557" y="463296"/>
            <a:ext cx="1114339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18D42A-03E8-C252-07AC-63F175268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t="19935" r="1329" b="32678"/>
          <a:stretch/>
        </p:blipFill>
        <p:spPr>
          <a:xfrm>
            <a:off x="3130941" y="1511099"/>
            <a:ext cx="6222629" cy="195037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EEDA5DE-B488-29EF-2231-EF0FCE8C2B3D}"/>
              </a:ext>
            </a:extLst>
          </p:cNvPr>
          <p:cNvGrpSpPr/>
          <p:nvPr/>
        </p:nvGrpSpPr>
        <p:grpSpPr>
          <a:xfrm>
            <a:off x="2183685" y="247108"/>
            <a:ext cx="8410745" cy="1186845"/>
            <a:chOff x="1904206" y="145883"/>
            <a:chExt cx="8410745" cy="107014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A46A0CB-ADF7-3724-FAFD-418EF3E56FD7}"/>
                </a:ext>
              </a:extLst>
            </p:cNvPr>
            <p:cNvSpPr/>
            <p:nvPr/>
          </p:nvSpPr>
          <p:spPr>
            <a:xfrm>
              <a:off x="1904206" y="145883"/>
              <a:ext cx="8410745" cy="1070149"/>
            </a:xfrm>
            <a:prstGeom prst="roundRect">
              <a:avLst>
                <a:gd name="adj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68325"/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2C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20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.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phân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</a:p>
            <a:p>
              <a:pPr marL="568325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công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nhau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cùng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dọn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vệ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75F57AF2-6D27-B283-3200-F1B69CC5EBAE}"/>
                </a:ext>
              </a:extLst>
            </p:cNvPr>
            <p:cNvGrpSpPr/>
            <p:nvPr/>
          </p:nvGrpSpPr>
          <p:grpSpPr>
            <a:xfrm>
              <a:off x="2026924" y="380214"/>
              <a:ext cx="680936" cy="618370"/>
              <a:chOff x="4990247" y="1017560"/>
              <a:chExt cx="496594" cy="43216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C51984D8-56DA-E414-035F-7D8E6F9C9AE2}"/>
                  </a:ext>
                </a:extLst>
              </p:cNvPr>
              <p:cNvSpPr/>
              <p:nvPr/>
            </p:nvSpPr>
            <p:spPr>
              <a:xfrm>
                <a:off x="4990247" y="1017560"/>
                <a:ext cx="496594" cy="4321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8D7CFBF3-2CE8-225E-BCA0-75D180940994}"/>
                  </a:ext>
                </a:extLst>
              </p:cNvPr>
              <p:cNvSpPr/>
              <p:nvPr/>
            </p:nvSpPr>
            <p:spPr>
              <a:xfrm>
                <a:off x="5078499" y="1094595"/>
                <a:ext cx="320090" cy="2780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xmlns="" id="{A49ECA79-59A6-1B68-1A09-127C24E8C4F5}"/>
              </a:ext>
            </a:extLst>
          </p:cNvPr>
          <p:cNvSpPr/>
          <p:nvPr/>
        </p:nvSpPr>
        <p:spPr>
          <a:xfrm>
            <a:off x="874523" y="4443214"/>
            <a:ext cx="8291779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xmlns="" id="{101E274F-D4A0-91C0-5510-8FF6CFE80AE9}"/>
              </a:ext>
            </a:extLst>
          </p:cNvPr>
          <p:cNvSpPr/>
          <p:nvPr/>
        </p:nvSpPr>
        <p:spPr>
          <a:xfrm>
            <a:off x="874523" y="4890877"/>
            <a:ext cx="8659769" cy="101934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B21EF78-2B77-A300-4131-4C4F8ED0CE1C}"/>
              </a:ext>
            </a:extLst>
          </p:cNvPr>
          <p:cNvSpPr/>
          <p:nvPr/>
        </p:nvSpPr>
        <p:spPr>
          <a:xfrm>
            <a:off x="1102618" y="3234856"/>
            <a:ext cx="9986765" cy="118684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3C72B2F1-F0C7-269C-BDF0-AF87BF65FD3A}"/>
              </a:ext>
            </a:extLst>
          </p:cNvPr>
          <p:cNvSpPr/>
          <p:nvPr/>
        </p:nvSpPr>
        <p:spPr>
          <a:xfrm>
            <a:off x="2748962" y="4685439"/>
            <a:ext cx="6694075" cy="1526252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20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20 : 5 = 4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2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53115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4097779F-E8BC-486A-B819-0292E604E70F}" vid="{4DC8568B-4BA0-4F21-A01E-F1C82C7A139D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613</Words>
  <Application>Microsoft Office PowerPoint</Application>
  <PresentationFormat>Custom</PresentationFormat>
  <Paragraphs>116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Cambria Math</vt:lpstr>
      <vt:lpstr>Aptos</vt:lpstr>
      <vt:lpstr>微软雅黑</vt:lpstr>
      <vt:lpstr>Times New Roman</vt:lpstr>
      <vt:lpstr>Calibri Light</vt:lpstr>
      <vt:lpstr>Yu Gothic</vt:lpstr>
      <vt:lpstr>UTM Avo</vt:lpstr>
      <vt:lpstr>Calibri</vt:lpstr>
      <vt:lpstr>inpin heiti</vt:lpstr>
      <vt:lpstr>Office Theme</vt:lpstr>
      <vt:lpstr>3_Office Theme</vt:lpstr>
      <vt:lpstr>1_Office Theme</vt:lpstr>
      <vt:lpstr>5_Office Theme</vt:lpstr>
      <vt:lpstr>Theme1</vt:lpstr>
      <vt:lpstr>6_Office Theme</vt:lpstr>
      <vt:lpstr>Tuần 22 Bài 63: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162</cp:revision>
  <dcterms:created xsi:type="dcterms:W3CDTF">2021-07-12T03:44:38Z</dcterms:created>
  <dcterms:modified xsi:type="dcterms:W3CDTF">2025-02-19T01:26:56Z</dcterms:modified>
</cp:coreProperties>
</file>