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007577136" r:id="rId2"/>
    <p:sldId id="2007577134" r:id="rId3"/>
    <p:sldId id="2007577135" r:id="rId4"/>
    <p:sldId id="2007577133" r:id="rId5"/>
    <p:sldId id="409" r:id="rId6"/>
    <p:sldId id="430" r:id="rId7"/>
    <p:sldId id="432" r:id="rId8"/>
    <p:sldId id="267" r:id="rId9"/>
    <p:sldId id="257" r:id="rId10"/>
    <p:sldId id="262" r:id="rId11"/>
    <p:sldId id="264" r:id="rId12"/>
    <p:sldId id="274" r:id="rId13"/>
    <p:sldId id="281" r:id="rId14"/>
    <p:sldId id="417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99"/>
    <a:srgbClr val="660066"/>
    <a:srgbClr val="FF33C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73" d="100"/>
          <a:sy n="73" d="100"/>
        </p:scale>
        <p:origin x="-62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46167B-BDDF-417F-87D7-3DF1D9D4BD1A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B9FD6-B36F-4FAE-A494-DF774EA6A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8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giọt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3B9FD6-B36F-4FAE-A494-DF774EA6A7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881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giọt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3B9FD6-B36F-4FAE-A494-DF774EA6A7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48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bón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3B9FD6-B36F-4FAE-A494-DF774EA6A7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93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bón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3B9FD6-B36F-4FAE-A494-DF774EA6A75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10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48CAB18A-EEAF-4CC3-B014-6871ADE81452}"/>
              </a:ext>
            </a:extLst>
          </p:cNvPr>
          <p:cNvSpPr/>
          <p:nvPr userDrawn="1"/>
        </p:nvSpPr>
        <p:spPr>
          <a:xfrm>
            <a:off x="11239305" y="141436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19/2/2025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48CAB18A-EEAF-4CC3-B014-6871ADE81452}"/>
              </a:ext>
            </a:extLst>
          </p:cNvPr>
          <p:cNvSpPr/>
          <p:nvPr userDrawn="1"/>
        </p:nvSpPr>
        <p:spPr>
          <a:xfrm>
            <a:off x="11127087" y="136525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22520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40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7023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62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4300" y="-88900"/>
            <a:ext cx="12420600" cy="694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48CAB18A-EEAF-4CC3-B014-6871ADE81452}"/>
              </a:ext>
            </a:extLst>
          </p:cNvPr>
          <p:cNvSpPr/>
          <p:nvPr userDrawn="1"/>
        </p:nvSpPr>
        <p:spPr>
          <a:xfrm>
            <a:off x="10872352" y="136525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42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D7B317A-2FF4-47CC-A7FF-A820520246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94"/>
          <a:stretch/>
        </p:blipFill>
        <p:spPr>
          <a:xfrm>
            <a:off x="0" y="0"/>
            <a:ext cx="12192000" cy="646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92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2" r:id="rId6"/>
    <p:sldLayoutId id="2147483649" r:id="rId7"/>
    <p:sldLayoutId id="2147483650" r:id="rId8"/>
    <p:sldLayoutId id="2147483655" r:id="rId9"/>
    <p:sldLayoutId id="214748366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svg"/><Relationship Id="rId5" Type="http://schemas.openxmlformats.org/officeDocument/2006/relationships/image" Target="../media/image8.png"/><Relationship Id="rId4" Type="http://schemas.openxmlformats.org/officeDocument/2006/relationships/image" Target="../media/image5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10.xml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10.xml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10.xml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svg"/><Relationship Id="rId5" Type="http://schemas.openxmlformats.org/officeDocument/2006/relationships/image" Target="../media/image8.png"/><Relationship Id="rId4" Type="http://schemas.openxmlformats.org/officeDocument/2006/relationships/image" Target="../media/image5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25.png"/><Relationship Id="rId1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4.xml"/><Relationship Id="rId7" Type="http://schemas.openxmlformats.org/officeDocument/2006/relationships/slide" Target="slide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=""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2076995" y="1400912"/>
            <a:ext cx="7916092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8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Chào</a:t>
            </a:r>
            <a:r>
              <a:rPr lang="en-US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8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mừng</a:t>
            </a:r>
            <a:r>
              <a:rPr lang="en-US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8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8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thầy</a:t>
            </a:r>
            <a:r>
              <a:rPr lang="en-US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8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cô</a:t>
            </a:r>
            <a:r>
              <a:rPr lang="en-US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8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giáo</a:t>
            </a:r>
            <a:r>
              <a:rPr lang="en-US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! </a:t>
            </a:r>
            <a:endParaRPr lang="en-US" sz="8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699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1862211" y="1170209"/>
            <a:ext cx="8467579" cy="1714501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</a:rPr>
              <a:t>2 x 7 = ? </a:t>
            </a:r>
          </a:p>
        </p:txBody>
      </p:sp>
      <p:sp>
        <p:nvSpPr>
          <p:cNvPr id="10" name="Snip Diagonal Corner Rectangle 9"/>
          <p:cNvSpPr/>
          <p:nvPr/>
        </p:nvSpPr>
        <p:spPr>
          <a:xfrm>
            <a:off x="2680792" y="2995995"/>
            <a:ext cx="6755505" cy="1327538"/>
          </a:xfrm>
          <a:prstGeom prst="snip2Diag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UTM Avo" panose="02040603050506020204" pitchFamily="18" charset="0"/>
              </a:rPr>
              <a:t>14</a:t>
            </a:r>
          </a:p>
        </p:txBody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="" xmlns:a16="http://schemas.microsoft.com/office/drawing/2014/main" id="{914E16A7-CE13-4505-AEE2-0BE4CFEC4F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465" y="1399721"/>
            <a:ext cx="866654" cy="1041651"/>
          </a:xfrm>
          <a:prstGeom prst="rect">
            <a:avLst/>
          </a:prstGeom>
        </p:spPr>
      </p:pic>
      <p:pic>
        <p:nvPicPr>
          <p:cNvPr id="2" name="ĐẾM NGƯỢC 10 GIÂY- CÓ CHUÔNG BÁO HẾT GIỜ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32006" y="4491990"/>
            <a:ext cx="2181225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2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>
            <a:off x="1862211" y="1170209"/>
            <a:ext cx="8467579" cy="1714501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</a:rPr>
              <a:t>18 kg : 2 = ?</a:t>
            </a:r>
          </a:p>
        </p:txBody>
      </p:sp>
      <p:sp>
        <p:nvSpPr>
          <p:cNvPr id="7" name="Snip Diagonal Corner Rectangle 6"/>
          <p:cNvSpPr/>
          <p:nvPr/>
        </p:nvSpPr>
        <p:spPr>
          <a:xfrm>
            <a:off x="2822751" y="2884710"/>
            <a:ext cx="6755505" cy="1327538"/>
          </a:xfrm>
          <a:prstGeom prst="snip2Diag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UTM Avo" panose="02040603050506020204" pitchFamily="18" charset="0"/>
              </a:rPr>
              <a:t>9 kg</a:t>
            </a:r>
          </a:p>
        </p:txBody>
      </p:sp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63" y="1495442"/>
            <a:ext cx="718658" cy="1041651"/>
          </a:xfrm>
          <a:prstGeom prst="rect">
            <a:avLst/>
          </a:prstGeom>
        </p:spPr>
      </p:pic>
      <p:pic>
        <p:nvPicPr>
          <p:cNvPr id="2" name="ĐẾM NGƯỢC 10 GIÂY- CÓ CHUÔNG BÁO HẾT GIỜ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22751" y="4426676"/>
            <a:ext cx="2181225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27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>
            <a:off x="1862211" y="1170209"/>
            <a:ext cx="8467579" cy="1714501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</a:rPr>
              <a:t>15</a:t>
            </a:r>
            <a:r>
              <a:rPr lang="en-US" sz="4400" dirty="0" smtClean="0">
                <a:solidFill>
                  <a:srgbClr val="002060"/>
                </a:solidFill>
                <a:latin typeface=".VnVogue" panose="020B7200000000000000" pitchFamily="34" charset="0"/>
                <a:ea typeface="Segoe UI Black" panose="020B0A02040204020203" pitchFamily="34" charset="0"/>
              </a:rPr>
              <a:t> 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</a:t>
            </a:r>
            <a:r>
              <a:rPr lang="en-US" sz="4400" dirty="0">
                <a:solidFill>
                  <a:srgbClr val="002060"/>
                </a:solidFill>
                <a:latin typeface=".VnVogue" panose="020B7200000000000000" pitchFamily="34" charset="0"/>
                <a:ea typeface="Segoe UI Black" panose="020B0A02040204020203" pitchFamily="34" charset="0"/>
              </a:rPr>
              <a:t> 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</a:rPr>
              <a:t>: </a:t>
            </a:r>
            <a:r>
              <a:rPr lang="en-US" sz="4400" dirty="0" smtClean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</a:rPr>
              <a:t>5 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</a:rPr>
              <a:t>= ?</a:t>
            </a:r>
          </a:p>
        </p:txBody>
      </p:sp>
      <p:sp>
        <p:nvSpPr>
          <p:cNvPr id="7" name="Snip Diagonal Corner Rectangle 6"/>
          <p:cNvSpPr/>
          <p:nvPr/>
        </p:nvSpPr>
        <p:spPr>
          <a:xfrm>
            <a:off x="2718248" y="2884710"/>
            <a:ext cx="6755505" cy="1327538"/>
          </a:xfrm>
          <a:prstGeom prst="snip2Diag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UTM Avo" panose="02040603050506020204" pitchFamily="18" charset="0"/>
              </a:rPr>
              <a:t>3</a:t>
            </a:r>
            <a:r>
              <a:rPr lang="en-US" sz="44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 </a:t>
            </a:r>
            <a:r>
              <a:rPr lang="en-US" sz="4400" b="1" i="1" dirty="0">
                <a:solidFill>
                  <a:schemeClr val="bg1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</a:t>
            </a:r>
            <a:endParaRPr lang="en-US" sz="44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="" xmlns:a16="http://schemas.microsoft.com/office/drawing/2014/main" id="{EC4E66C6-5852-466A-92AA-0059850AEA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63" y="1495442"/>
            <a:ext cx="718658" cy="1041651"/>
          </a:xfrm>
          <a:prstGeom prst="rect">
            <a:avLst/>
          </a:prstGeom>
        </p:spPr>
      </p:pic>
      <p:pic>
        <p:nvPicPr>
          <p:cNvPr id="2" name="ĐẾM NGƯỢC 10 GIÂY- CÓ CHUÔNG BÁO HẾT GIỜ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27635" y="4413613"/>
            <a:ext cx="2181225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8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220723" y="3685435"/>
            <a:ext cx="7216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giúp</a:t>
            </a:r>
            <a:r>
              <a:rPr lang="en-US" sz="36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=""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776421" y="2601523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=""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6767" y="309823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=""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017510" y="3665543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=""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=""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2886767" y="1929591"/>
            <a:ext cx="6234053" cy="83099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Khởi</a:t>
            </a:r>
            <a:r>
              <a:rPr kumimoji="0" lang="en-US" altLang="zh-CN" sz="4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động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=""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2" name="MP3 Rap IQ 15 phut (mp3cut.net)1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84593" y="4731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592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8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161648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=""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0188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Toán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64: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chung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1153906" y="646331"/>
            <a:ext cx="856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37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=""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=""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=""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=""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7649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=""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CFF357CE-0E37-45AE-A26C-EF8B3D7CF5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9"/>
          <a:stretch/>
        </p:blipFill>
        <p:spPr>
          <a:xfrm>
            <a:off x="0" y="6350"/>
            <a:ext cx="12192000" cy="644700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62F0C3A4-6E70-4DE4-A6A4-9980B044CF06}"/>
              </a:ext>
            </a:extLst>
          </p:cNvPr>
          <p:cNvGrpSpPr/>
          <p:nvPr/>
        </p:nvGrpSpPr>
        <p:grpSpPr>
          <a:xfrm>
            <a:off x="574689" y="1985858"/>
            <a:ext cx="3272647" cy="2738946"/>
            <a:chOff x="1261286" y="1646577"/>
            <a:chExt cx="3272647" cy="2738946"/>
          </a:xfrm>
          <a:solidFill>
            <a:srgbClr val="92D050"/>
          </a:solidFill>
        </p:grpSpPr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E5EAEAD3-E5FF-49A9-A364-6816D66524E6}"/>
                </a:ext>
              </a:extLst>
            </p:cNvPr>
            <p:cNvGrpSpPr/>
            <p:nvPr/>
          </p:nvGrpSpPr>
          <p:grpSpPr>
            <a:xfrm>
              <a:off x="1646661" y="1819274"/>
              <a:ext cx="2731291" cy="2436362"/>
              <a:chOff x="827462" y="4533899"/>
              <a:chExt cx="2050521" cy="1855561"/>
            </a:xfrm>
            <a:grpFill/>
          </p:grpSpPr>
          <p:sp>
            <p:nvSpPr>
              <p:cNvPr id="9" name="Rectangle: Rounded Corners 8">
                <a:extLst>
                  <a:ext uri="{FF2B5EF4-FFF2-40B4-BE49-F238E27FC236}">
                    <a16:creationId xmlns="" xmlns:a16="http://schemas.microsoft.com/office/drawing/2014/main" id="{2CAD8937-921C-4972-AAE7-F124918C47BE}"/>
                  </a:ext>
                </a:extLst>
              </p:cNvPr>
              <p:cNvSpPr/>
              <p:nvPr/>
            </p:nvSpPr>
            <p:spPr>
              <a:xfrm>
                <a:off x="827462" y="4533899"/>
                <a:ext cx="2050521" cy="1855561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59B86B02-BC22-47A2-B041-08D4478CC756}"/>
                  </a:ext>
                </a:extLst>
              </p:cNvPr>
              <p:cNvSpPr txBox="1"/>
              <p:nvPr/>
            </p:nvSpPr>
            <p:spPr>
              <a:xfrm>
                <a:off x="1015867" y="4579399"/>
                <a:ext cx="1279185" cy="1454148"/>
              </a:xfrm>
              <a:prstGeom prst="rect">
                <a:avLst/>
              </a:prstGeom>
              <a:noFill/>
              <a:effectLst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2 x 5 =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10 : 5 =</a:t>
                </a: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CDF1DDE2-7027-4E30-BB81-F4F17ED00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flipH="1">
              <a:off x="1261286" y="3848061"/>
              <a:ext cx="770750" cy="537462"/>
            </a:xfrm>
            <a:prstGeom prst="rect">
              <a:avLst/>
            </a:prstGeom>
            <a:noFill/>
          </p:spPr>
        </p:pic>
        <p:sp>
          <p:nvSpPr>
            <p:cNvPr id="73" name="Freeform: Shape 72">
              <a:extLst>
                <a:ext uri="{FF2B5EF4-FFF2-40B4-BE49-F238E27FC236}">
                  <a16:creationId xmlns="" xmlns:a16="http://schemas.microsoft.com/office/drawing/2014/main" id="{3459F5F3-44C2-45C7-B195-314F46DB62EB}"/>
                </a:ext>
              </a:extLst>
            </p:cNvPr>
            <p:cNvSpPr/>
            <p:nvPr/>
          </p:nvSpPr>
          <p:spPr>
            <a:xfrm rot="1558595">
              <a:off x="3906199" y="1646577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33CC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3998040" y="699662"/>
            <a:ext cx="3842891" cy="755245"/>
            <a:chOff x="-3369818" y="382607"/>
            <a:chExt cx="3774867" cy="79541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8" y="382607"/>
              <a:ext cx="3774867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a.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288618" y="435376"/>
              <a:ext cx="628473" cy="638812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335D1230-6412-4B9F-882F-570045D32716}"/>
              </a:ext>
            </a:extLst>
          </p:cNvPr>
          <p:cNvGrpSpPr/>
          <p:nvPr/>
        </p:nvGrpSpPr>
        <p:grpSpPr>
          <a:xfrm>
            <a:off x="4230434" y="1985858"/>
            <a:ext cx="3337555" cy="2772313"/>
            <a:chOff x="-905924" y="1605477"/>
            <a:chExt cx="3337555" cy="2772313"/>
          </a:xfrm>
          <a:solidFill>
            <a:srgbClr val="92D050"/>
          </a:solidFill>
        </p:grpSpPr>
        <p:grpSp>
          <p:nvGrpSpPr>
            <p:cNvPr id="75" name="Group 74">
              <a:extLst>
                <a:ext uri="{FF2B5EF4-FFF2-40B4-BE49-F238E27FC236}">
                  <a16:creationId xmlns="" xmlns:a16="http://schemas.microsoft.com/office/drawing/2014/main" id="{625FD347-59EA-4075-8CE9-76CE988E26D3}"/>
                </a:ext>
              </a:extLst>
            </p:cNvPr>
            <p:cNvGrpSpPr/>
            <p:nvPr/>
          </p:nvGrpSpPr>
          <p:grpSpPr>
            <a:xfrm>
              <a:off x="-655569" y="1735366"/>
              <a:ext cx="2877394" cy="2436192"/>
              <a:chOff x="-900941" y="4469992"/>
              <a:chExt cx="2160208" cy="1855431"/>
            </a:xfrm>
            <a:grpFill/>
          </p:grpSpPr>
          <p:sp>
            <p:nvSpPr>
              <p:cNvPr id="78" name="Rectangle: Rounded Corners 77">
                <a:extLst>
                  <a:ext uri="{FF2B5EF4-FFF2-40B4-BE49-F238E27FC236}">
                    <a16:creationId xmlns="" xmlns:a16="http://schemas.microsoft.com/office/drawing/2014/main" id="{A7377A62-88C4-403C-9FD0-2C7D6B4551E8}"/>
                  </a:ext>
                </a:extLst>
              </p:cNvPr>
              <p:cNvSpPr/>
              <p:nvPr/>
            </p:nvSpPr>
            <p:spPr>
              <a:xfrm>
                <a:off x="-900941" y="4469992"/>
                <a:ext cx="2160208" cy="1855431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="" xmlns:a16="http://schemas.microsoft.com/office/drawing/2014/main" id="{15AEAB7A-AD70-41D6-9999-F51269E612A7}"/>
                  </a:ext>
                </a:extLst>
              </p:cNvPr>
              <p:cNvSpPr txBox="1"/>
              <p:nvPr/>
            </p:nvSpPr>
            <p:spPr>
              <a:xfrm>
                <a:off x="-600979" y="4801153"/>
                <a:ext cx="1284028" cy="1196301"/>
              </a:xfrm>
              <a:prstGeom prst="rect">
                <a:avLst/>
              </a:prstGeom>
              <a:noFill/>
              <a:effectLst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5 x 4 =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 : 5 = </a:t>
                </a:r>
              </a:p>
            </p:txBody>
          </p:sp>
        </p:grpSp>
        <p:pic>
          <p:nvPicPr>
            <p:cNvPr id="76" name="Picture 75">
              <a:extLst>
                <a:ext uri="{FF2B5EF4-FFF2-40B4-BE49-F238E27FC236}">
                  <a16:creationId xmlns="" xmlns:a16="http://schemas.microsoft.com/office/drawing/2014/main" id="{DB46EE92-7DFF-4F3A-A098-5EA4B7ABD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905924" y="3643965"/>
              <a:ext cx="733825" cy="733825"/>
            </a:xfrm>
            <a:prstGeom prst="rect">
              <a:avLst/>
            </a:prstGeom>
            <a:noFill/>
          </p:spPr>
        </p:pic>
        <p:sp>
          <p:nvSpPr>
            <p:cNvPr id="77" name="Freeform: Shape 76">
              <a:extLst>
                <a:ext uri="{FF2B5EF4-FFF2-40B4-BE49-F238E27FC236}">
                  <a16:creationId xmlns="" xmlns:a16="http://schemas.microsoft.com/office/drawing/2014/main" id="{18CC4205-BC44-4B90-A909-E6D93207E7F1}"/>
                </a:ext>
              </a:extLst>
            </p:cNvPr>
            <p:cNvSpPr/>
            <p:nvPr/>
          </p:nvSpPr>
          <p:spPr>
            <a:xfrm rot="1558595">
              <a:off x="1803897" y="1605477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33CC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="" xmlns:a16="http://schemas.microsoft.com/office/drawing/2014/main" id="{3576CBA2-0EF3-4B2D-B4B7-5C0069D7D948}"/>
              </a:ext>
            </a:extLst>
          </p:cNvPr>
          <p:cNvGrpSpPr/>
          <p:nvPr/>
        </p:nvGrpSpPr>
        <p:grpSpPr>
          <a:xfrm>
            <a:off x="8059517" y="1887812"/>
            <a:ext cx="3358416" cy="2898184"/>
            <a:chOff x="1398286" y="1666937"/>
            <a:chExt cx="3358416" cy="2898184"/>
          </a:xfrm>
          <a:solidFill>
            <a:srgbClr val="92D050"/>
          </a:solidFill>
        </p:grpSpPr>
        <p:grpSp>
          <p:nvGrpSpPr>
            <p:cNvPr id="83" name="Group 82">
              <a:extLst>
                <a:ext uri="{FF2B5EF4-FFF2-40B4-BE49-F238E27FC236}">
                  <a16:creationId xmlns="" xmlns:a16="http://schemas.microsoft.com/office/drawing/2014/main" id="{DC9D43A0-6AE5-4C6E-9A39-22BEC58E5268}"/>
                </a:ext>
              </a:extLst>
            </p:cNvPr>
            <p:cNvGrpSpPr/>
            <p:nvPr/>
          </p:nvGrpSpPr>
          <p:grpSpPr>
            <a:xfrm>
              <a:off x="1646661" y="1819274"/>
              <a:ext cx="2877395" cy="2571771"/>
              <a:chOff x="827462" y="4533899"/>
              <a:chExt cx="2160209" cy="1958690"/>
            </a:xfrm>
            <a:grpFill/>
          </p:grpSpPr>
          <p:sp>
            <p:nvSpPr>
              <p:cNvPr id="86" name="Rectangle: Rounded Corners 85">
                <a:extLst>
                  <a:ext uri="{FF2B5EF4-FFF2-40B4-BE49-F238E27FC236}">
                    <a16:creationId xmlns="" xmlns:a16="http://schemas.microsoft.com/office/drawing/2014/main" id="{54B72F02-C9A0-4F55-B678-FDE7A763E68C}"/>
                  </a:ext>
                </a:extLst>
              </p:cNvPr>
              <p:cNvSpPr/>
              <p:nvPr/>
            </p:nvSpPr>
            <p:spPr>
              <a:xfrm>
                <a:off x="827462" y="4533899"/>
                <a:ext cx="2160209" cy="1958690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="" xmlns:a16="http://schemas.microsoft.com/office/drawing/2014/main" id="{54C052E2-87A1-4E2F-A771-61A90C426995}"/>
                  </a:ext>
                </a:extLst>
              </p:cNvPr>
              <p:cNvSpPr txBox="1"/>
              <p:nvPr/>
            </p:nvSpPr>
            <p:spPr>
              <a:xfrm>
                <a:off x="1116205" y="4666477"/>
                <a:ext cx="1358494" cy="1454148"/>
              </a:xfrm>
              <a:prstGeom prst="rect">
                <a:avLst/>
              </a:prstGeom>
              <a:noFill/>
              <a:effectLst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x 4 =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 : 2 = </a:t>
                </a:r>
              </a:p>
            </p:txBody>
          </p:sp>
        </p:grpSp>
        <p:pic>
          <p:nvPicPr>
            <p:cNvPr id="84" name="Picture 83">
              <a:extLst>
                <a:ext uri="{FF2B5EF4-FFF2-40B4-BE49-F238E27FC236}">
                  <a16:creationId xmlns="" xmlns:a16="http://schemas.microsoft.com/office/drawing/2014/main" id="{46E99FC1-53E4-4248-92C0-61CA71888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398286" y="3803471"/>
              <a:ext cx="757088" cy="761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" name="Freeform: Shape 84">
              <a:extLst>
                <a:ext uri="{FF2B5EF4-FFF2-40B4-BE49-F238E27FC236}">
                  <a16:creationId xmlns="" xmlns:a16="http://schemas.microsoft.com/office/drawing/2014/main" id="{51B007F4-1ED5-4432-994D-440F51B502F9}"/>
                </a:ext>
              </a:extLst>
            </p:cNvPr>
            <p:cNvSpPr/>
            <p:nvPr/>
          </p:nvSpPr>
          <p:spPr>
            <a:xfrm rot="1558595">
              <a:off x="4128968" y="1666937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33CC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1537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07E0E5F5-9505-4B33-913E-D84F149B29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9"/>
          <a:stretch/>
        </p:blipFill>
        <p:spPr>
          <a:xfrm>
            <a:off x="0" y="6350"/>
            <a:ext cx="12192000" cy="644700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3978584" y="540923"/>
            <a:ext cx="3842891" cy="628309"/>
            <a:chOff x="-3369818" y="382608"/>
            <a:chExt cx="3774867" cy="66172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8" y="382608"/>
              <a:ext cx="3774867" cy="661725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b.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288618" y="435377"/>
              <a:ext cx="530377" cy="566917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="" xmlns:a16="http://schemas.microsoft.com/office/drawing/2014/main" id="{B113B7BD-E2EE-46AC-B582-447459929FB1}"/>
              </a:ext>
            </a:extLst>
          </p:cNvPr>
          <p:cNvGrpSpPr/>
          <p:nvPr/>
        </p:nvGrpSpPr>
        <p:grpSpPr>
          <a:xfrm>
            <a:off x="839148" y="1370590"/>
            <a:ext cx="4827486" cy="2298597"/>
            <a:chOff x="1851892" y="1270053"/>
            <a:chExt cx="4827486" cy="2298597"/>
          </a:xfrm>
        </p:grpSpPr>
        <p:grpSp>
          <p:nvGrpSpPr>
            <p:cNvPr id="89" name="Group 88">
              <a:extLst>
                <a:ext uri="{FF2B5EF4-FFF2-40B4-BE49-F238E27FC236}">
                  <a16:creationId xmlns="" xmlns:a16="http://schemas.microsoft.com/office/drawing/2014/main" id="{EF4D180B-B7E1-438C-B4DE-F9259DF32C9D}"/>
                </a:ext>
              </a:extLst>
            </p:cNvPr>
            <p:cNvGrpSpPr/>
            <p:nvPr/>
          </p:nvGrpSpPr>
          <p:grpSpPr>
            <a:xfrm>
              <a:off x="2038350" y="1614898"/>
              <a:ext cx="4641028" cy="1953752"/>
              <a:chOff x="2038350" y="1614898"/>
              <a:chExt cx="4641028" cy="1953752"/>
            </a:xfrm>
          </p:grpSpPr>
          <p:grpSp>
            <p:nvGrpSpPr>
              <p:cNvPr id="91" name="Group 90">
                <a:extLst>
                  <a:ext uri="{FF2B5EF4-FFF2-40B4-BE49-F238E27FC236}">
                    <a16:creationId xmlns="" xmlns:a16="http://schemas.microsoft.com/office/drawing/2014/main" id="{D54A5C24-354C-4B70-8241-5005145B902A}"/>
                  </a:ext>
                </a:extLst>
              </p:cNvPr>
              <p:cNvGrpSpPr/>
              <p:nvPr/>
            </p:nvGrpSpPr>
            <p:grpSpPr>
              <a:xfrm>
                <a:off x="2038350" y="1614898"/>
                <a:ext cx="4188488" cy="1793311"/>
                <a:chOff x="2038350" y="1614898"/>
                <a:chExt cx="4188488" cy="1793311"/>
              </a:xfrm>
            </p:grpSpPr>
            <p:sp>
              <p:nvSpPr>
                <p:cNvPr id="93" name="Rectangle: Rounded Corners 92">
                  <a:extLst>
                    <a:ext uri="{FF2B5EF4-FFF2-40B4-BE49-F238E27FC236}">
                      <a16:creationId xmlns="" xmlns:a16="http://schemas.microsoft.com/office/drawing/2014/main" id="{1C0E63DA-E657-4B9C-A8D8-3FE73423E11C}"/>
                    </a:ext>
                  </a:extLst>
                </p:cNvPr>
                <p:cNvSpPr/>
                <p:nvPr/>
              </p:nvSpPr>
              <p:spPr>
                <a:xfrm>
                  <a:off x="2038350" y="1614898"/>
                  <a:ext cx="4188488" cy="1793311"/>
                </a:xfrm>
                <a:prstGeom prst="roundRect">
                  <a:avLst/>
                </a:prstGeom>
                <a:solidFill>
                  <a:srgbClr val="7030A0"/>
                </a:solidFill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4" name="TextBox 93">
                  <a:extLst>
                    <a:ext uri="{FF2B5EF4-FFF2-40B4-BE49-F238E27FC236}">
                      <a16:creationId xmlns="" xmlns:a16="http://schemas.microsoft.com/office/drawing/2014/main" id="{7DE676F2-5FD2-4391-B4D4-01CEA43A4A0C}"/>
                    </a:ext>
                  </a:extLst>
                </p:cNvPr>
                <p:cNvSpPr txBox="1"/>
                <p:nvPr/>
              </p:nvSpPr>
              <p:spPr>
                <a:xfrm>
                  <a:off x="2279273" y="1658496"/>
                  <a:ext cx="3411705" cy="15456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  <a:spcAft>
                      <a:spcPts val="1200"/>
                    </a:spcAft>
                  </a:pPr>
                  <a:r>
                    <a:rPr lang="en-US" sz="30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 2 cm x 6 =</a:t>
                  </a:r>
                </a:p>
                <a:p>
                  <a:pPr>
                    <a:lnSpc>
                      <a:spcPct val="150000"/>
                    </a:lnSpc>
                    <a:spcAft>
                      <a:spcPts val="1200"/>
                    </a:spcAft>
                  </a:pPr>
                  <a:r>
                    <a:rPr lang="en-US" sz="30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25 dm : 5  = </a:t>
                  </a:r>
                </a:p>
              </p:txBody>
            </p:sp>
          </p:grpSp>
          <p:pic>
            <p:nvPicPr>
              <p:cNvPr id="92" name="Picture 91">
                <a:extLst>
                  <a:ext uri="{FF2B5EF4-FFF2-40B4-BE49-F238E27FC236}">
                    <a16:creationId xmlns="" xmlns:a16="http://schemas.microsoft.com/office/drawing/2014/main" id="{A1BAC636-673F-469E-A5E5-50D5DF9298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42433" y="2672790"/>
                <a:ext cx="836945" cy="895860"/>
              </a:xfrm>
              <a:prstGeom prst="rect">
                <a:avLst/>
              </a:prstGeom>
            </p:spPr>
          </p:pic>
        </p:grpSp>
        <p:pic>
          <p:nvPicPr>
            <p:cNvPr id="90" name="Picture 89">
              <a:extLst>
                <a:ext uri="{FF2B5EF4-FFF2-40B4-BE49-F238E27FC236}">
                  <a16:creationId xmlns="" xmlns:a16="http://schemas.microsoft.com/office/drawing/2014/main" id="{E1E7C347-BE2B-4766-B4E5-C2A720CA7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80405" flipH="1">
              <a:off x="1851892" y="1270053"/>
              <a:ext cx="722986" cy="784417"/>
            </a:xfrm>
            <a:prstGeom prst="rect">
              <a:avLst/>
            </a:prstGeom>
          </p:spPr>
        </p:pic>
      </p:grpSp>
      <p:grpSp>
        <p:nvGrpSpPr>
          <p:cNvPr id="95" name="Group 94">
            <a:extLst>
              <a:ext uri="{FF2B5EF4-FFF2-40B4-BE49-F238E27FC236}">
                <a16:creationId xmlns="" xmlns:a16="http://schemas.microsoft.com/office/drawing/2014/main" id="{2242C052-EDC8-4355-9AEF-F3ABBB83EA57}"/>
              </a:ext>
            </a:extLst>
          </p:cNvPr>
          <p:cNvGrpSpPr/>
          <p:nvPr/>
        </p:nvGrpSpPr>
        <p:grpSpPr>
          <a:xfrm>
            <a:off x="6541002" y="1433557"/>
            <a:ext cx="4834919" cy="2034628"/>
            <a:chOff x="1271488" y="1283265"/>
            <a:chExt cx="4834919" cy="2034628"/>
          </a:xfrm>
        </p:grpSpPr>
        <p:grpSp>
          <p:nvGrpSpPr>
            <p:cNvPr id="96" name="Group 95">
              <a:extLst>
                <a:ext uri="{FF2B5EF4-FFF2-40B4-BE49-F238E27FC236}">
                  <a16:creationId xmlns="" xmlns:a16="http://schemas.microsoft.com/office/drawing/2014/main" id="{DE9A9682-4533-452F-B223-4412BE18EAEE}"/>
                </a:ext>
              </a:extLst>
            </p:cNvPr>
            <p:cNvGrpSpPr/>
            <p:nvPr/>
          </p:nvGrpSpPr>
          <p:grpSpPr>
            <a:xfrm>
              <a:off x="1689260" y="1524582"/>
              <a:ext cx="4417147" cy="1793311"/>
              <a:chOff x="1689260" y="1524582"/>
              <a:chExt cx="4417147" cy="1793311"/>
            </a:xfrm>
          </p:grpSpPr>
          <p:grpSp>
            <p:nvGrpSpPr>
              <p:cNvPr id="98" name="Group 97">
                <a:extLst>
                  <a:ext uri="{FF2B5EF4-FFF2-40B4-BE49-F238E27FC236}">
                    <a16:creationId xmlns="" xmlns:a16="http://schemas.microsoft.com/office/drawing/2014/main" id="{16182F1E-1B06-462A-9E3D-2B109E0B34B7}"/>
                  </a:ext>
                </a:extLst>
              </p:cNvPr>
              <p:cNvGrpSpPr/>
              <p:nvPr/>
            </p:nvGrpSpPr>
            <p:grpSpPr>
              <a:xfrm>
                <a:off x="1689260" y="1524582"/>
                <a:ext cx="4072049" cy="1793311"/>
                <a:chOff x="1689260" y="1524582"/>
                <a:chExt cx="4072049" cy="1793311"/>
              </a:xfrm>
            </p:grpSpPr>
            <p:sp>
              <p:nvSpPr>
                <p:cNvPr id="100" name="Rectangle: Rounded Corners 99">
                  <a:extLst>
                    <a:ext uri="{FF2B5EF4-FFF2-40B4-BE49-F238E27FC236}">
                      <a16:creationId xmlns="" xmlns:a16="http://schemas.microsoft.com/office/drawing/2014/main" id="{1FEE4286-A831-4C30-A98A-70AAC0CD0A1E}"/>
                    </a:ext>
                  </a:extLst>
                </p:cNvPr>
                <p:cNvSpPr/>
                <p:nvPr/>
              </p:nvSpPr>
              <p:spPr>
                <a:xfrm>
                  <a:off x="1689260" y="1524582"/>
                  <a:ext cx="4072049" cy="1793311"/>
                </a:xfrm>
                <a:prstGeom prst="roundRect">
                  <a:avLst/>
                </a:prstGeom>
                <a:solidFill>
                  <a:srgbClr val="7030A0"/>
                </a:solidFill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TextBox 100">
                  <a:extLst>
                    <a:ext uri="{FF2B5EF4-FFF2-40B4-BE49-F238E27FC236}">
                      <a16:creationId xmlns="" xmlns:a16="http://schemas.microsoft.com/office/drawing/2014/main" id="{62B2EABD-203F-420E-8600-4B4B5F58F77B}"/>
                    </a:ext>
                  </a:extLst>
                </p:cNvPr>
                <p:cNvSpPr txBox="1"/>
                <p:nvPr/>
              </p:nvSpPr>
              <p:spPr>
                <a:xfrm>
                  <a:off x="1905552" y="1668329"/>
                  <a:ext cx="3411705" cy="1459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  <a:spcAft>
                      <a:spcPts val="1200"/>
                    </a:spcAft>
                  </a:pPr>
                  <a:r>
                    <a:rPr lang="en-US" sz="28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 kg x 10 = </a:t>
                  </a:r>
                </a:p>
                <a:p>
                  <a:pPr>
                    <a:lnSpc>
                      <a:spcPct val="150000"/>
                    </a:lnSpc>
                    <a:spcAft>
                      <a:spcPts val="1200"/>
                    </a:spcAft>
                  </a:pPr>
                  <a:r>
                    <a:rPr lang="en-US" sz="28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   18 </a:t>
                  </a:r>
                  <a:r>
                    <a:rPr lang="en-US" sz="2800" b="1" i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</a:t>
                  </a:r>
                  <a:r>
                    <a:rPr lang="en-US" sz="28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: 2 = </a:t>
                  </a:r>
                </a:p>
              </p:txBody>
            </p:sp>
          </p:grpSp>
          <p:pic>
            <p:nvPicPr>
              <p:cNvPr id="99" name="Picture 98">
                <a:extLst>
                  <a:ext uri="{FF2B5EF4-FFF2-40B4-BE49-F238E27FC236}">
                    <a16:creationId xmlns="" xmlns:a16="http://schemas.microsoft.com/office/drawing/2014/main" id="{4C1925B5-044D-4D58-BEBD-70432D12FF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69462" y="2251111"/>
                <a:ext cx="836945" cy="895860"/>
              </a:xfrm>
              <a:prstGeom prst="rect">
                <a:avLst/>
              </a:prstGeom>
            </p:spPr>
          </p:pic>
        </p:grpSp>
        <p:pic>
          <p:nvPicPr>
            <p:cNvPr id="97" name="Picture 96">
              <a:extLst>
                <a:ext uri="{FF2B5EF4-FFF2-40B4-BE49-F238E27FC236}">
                  <a16:creationId xmlns="" xmlns:a16="http://schemas.microsoft.com/office/drawing/2014/main" id="{22537937-D39D-4BB4-AA96-2DA1A31F7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245034" flipH="1">
              <a:off x="1271488" y="1283265"/>
              <a:ext cx="714894" cy="775638"/>
            </a:xfrm>
            <a:prstGeom prst="rect">
              <a:avLst/>
            </a:prstGeom>
          </p:spPr>
        </p:pic>
      </p:grpSp>
      <p:grpSp>
        <p:nvGrpSpPr>
          <p:cNvPr id="104" name="Group 103">
            <a:extLst>
              <a:ext uri="{FF2B5EF4-FFF2-40B4-BE49-F238E27FC236}">
                <a16:creationId xmlns="" xmlns:a16="http://schemas.microsoft.com/office/drawing/2014/main" id="{62BA794C-B493-4A3A-AA98-EB289A9C0E66}"/>
              </a:ext>
            </a:extLst>
          </p:cNvPr>
          <p:cNvGrpSpPr/>
          <p:nvPr/>
        </p:nvGrpSpPr>
        <p:grpSpPr>
          <a:xfrm>
            <a:off x="3886296" y="3839017"/>
            <a:ext cx="4799816" cy="2138095"/>
            <a:chOff x="1489467" y="1355334"/>
            <a:chExt cx="4799816" cy="2138095"/>
          </a:xfrm>
        </p:grpSpPr>
        <p:grpSp>
          <p:nvGrpSpPr>
            <p:cNvPr id="105" name="Group 104">
              <a:extLst>
                <a:ext uri="{FF2B5EF4-FFF2-40B4-BE49-F238E27FC236}">
                  <a16:creationId xmlns="" xmlns:a16="http://schemas.microsoft.com/office/drawing/2014/main" id="{7229002A-125F-4054-ACFF-C98860DFE14B}"/>
                </a:ext>
              </a:extLst>
            </p:cNvPr>
            <p:cNvGrpSpPr/>
            <p:nvPr/>
          </p:nvGrpSpPr>
          <p:grpSpPr>
            <a:xfrm>
              <a:off x="1776337" y="1611182"/>
              <a:ext cx="4512946" cy="1882247"/>
              <a:chOff x="1776337" y="1611182"/>
              <a:chExt cx="4512946" cy="1882247"/>
            </a:xfrm>
          </p:grpSpPr>
          <p:grpSp>
            <p:nvGrpSpPr>
              <p:cNvPr id="107" name="Group 106">
                <a:extLst>
                  <a:ext uri="{FF2B5EF4-FFF2-40B4-BE49-F238E27FC236}">
                    <a16:creationId xmlns="" xmlns:a16="http://schemas.microsoft.com/office/drawing/2014/main" id="{BB8A093C-7C2D-4B6F-A324-89365E4C6BFE}"/>
                  </a:ext>
                </a:extLst>
              </p:cNvPr>
              <p:cNvGrpSpPr/>
              <p:nvPr/>
            </p:nvGrpSpPr>
            <p:grpSpPr>
              <a:xfrm>
                <a:off x="1776337" y="1611182"/>
                <a:ext cx="4072049" cy="1797028"/>
                <a:chOff x="1776337" y="1611182"/>
                <a:chExt cx="4072049" cy="1797028"/>
              </a:xfrm>
            </p:grpSpPr>
            <p:sp>
              <p:nvSpPr>
                <p:cNvPr id="109" name="Rectangle: Rounded Corners 108">
                  <a:extLst>
                    <a:ext uri="{FF2B5EF4-FFF2-40B4-BE49-F238E27FC236}">
                      <a16:creationId xmlns="" xmlns:a16="http://schemas.microsoft.com/office/drawing/2014/main" id="{FDB418CD-DBD3-4F10-9A32-1FB89BF690E7}"/>
                    </a:ext>
                  </a:extLst>
                </p:cNvPr>
                <p:cNvSpPr/>
                <p:nvPr/>
              </p:nvSpPr>
              <p:spPr>
                <a:xfrm>
                  <a:off x="1776337" y="1611182"/>
                  <a:ext cx="4072049" cy="1797028"/>
                </a:xfrm>
                <a:prstGeom prst="roundRect">
                  <a:avLst/>
                </a:prstGeom>
                <a:solidFill>
                  <a:srgbClr val="7030A0"/>
                </a:solidFill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0" name="TextBox 109">
                  <a:extLst>
                    <a:ext uri="{FF2B5EF4-FFF2-40B4-BE49-F238E27FC236}">
                      <a16:creationId xmlns="" xmlns:a16="http://schemas.microsoft.com/office/drawing/2014/main" id="{5C766D78-B284-435C-906A-F02051048DCF}"/>
                    </a:ext>
                  </a:extLst>
                </p:cNvPr>
                <p:cNvSpPr txBox="1"/>
                <p:nvPr/>
              </p:nvSpPr>
              <p:spPr>
                <a:xfrm>
                  <a:off x="2057789" y="1746031"/>
                  <a:ext cx="3411705" cy="1459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  <a:spcAft>
                      <a:spcPts val="1200"/>
                    </a:spcAft>
                  </a:pPr>
                  <a:r>
                    <a:rPr lang="en-US" sz="28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 dm x 8 = </a:t>
                  </a:r>
                </a:p>
                <a:p>
                  <a:pPr>
                    <a:lnSpc>
                      <a:spcPct val="150000"/>
                    </a:lnSpc>
                    <a:spcAft>
                      <a:spcPts val="1200"/>
                    </a:spcAft>
                  </a:pPr>
                  <a:r>
                    <a:rPr lang="en-US" sz="28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30 kg : 5 = </a:t>
                  </a:r>
                </a:p>
              </p:txBody>
            </p:sp>
          </p:grpSp>
          <p:pic>
            <p:nvPicPr>
              <p:cNvPr id="108" name="Picture 107">
                <a:extLst>
                  <a:ext uri="{FF2B5EF4-FFF2-40B4-BE49-F238E27FC236}">
                    <a16:creationId xmlns="" xmlns:a16="http://schemas.microsoft.com/office/drawing/2014/main" id="{B5780777-7760-4125-A671-A83085A245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52338" y="2597569"/>
                <a:ext cx="836945" cy="895860"/>
              </a:xfrm>
              <a:prstGeom prst="rect">
                <a:avLst/>
              </a:prstGeom>
            </p:spPr>
          </p:pic>
        </p:grpSp>
        <p:pic>
          <p:nvPicPr>
            <p:cNvPr id="106" name="Picture 105">
              <a:extLst>
                <a:ext uri="{FF2B5EF4-FFF2-40B4-BE49-F238E27FC236}">
                  <a16:creationId xmlns="" xmlns:a16="http://schemas.microsoft.com/office/drawing/2014/main" id="{2D218EF5-2397-49E8-B2E8-983BA1E71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908813" flipH="1">
              <a:off x="1520306" y="1324495"/>
              <a:ext cx="725878" cy="787555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D632630-ED45-4FB5-B948-BDCE1677AFE7}"/>
              </a:ext>
            </a:extLst>
          </p:cNvPr>
          <p:cNvSpPr txBox="1"/>
          <p:nvPr/>
        </p:nvSpPr>
        <p:spPr>
          <a:xfrm>
            <a:off x="3555870" y="1874366"/>
            <a:ext cx="1338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cm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A60F3F99-F410-4414-9912-8EA57A86F3C9}"/>
              </a:ext>
            </a:extLst>
          </p:cNvPr>
          <p:cNvSpPr txBox="1"/>
          <p:nvPr/>
        </p:nvSpPr>
        <p:spPr>
          <a:xfrm>
            <a:off x="3580501" y="2722328"/>
            <a:ext cx="1338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dm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9DD41071-1D30-4E9B-A38C-EC3C74E25AC6}"/>
              </a:ext>
            </a:extLst>
          </p:cNvPr>
          <p:cNvSpPr txBox="1"/>
          <p:nvPr/>
        </p:nvSpPr>
        <p:spPr>
          <a:xfrm>
            <a:off x="6476037" y="4316831"/>
            <a:ext cx="1338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dm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B10E131-37FC-4818-9808-3D0AACDB6A7B}"/>
              </a:ext>
            </a:extLst>
          </p:cNvPr>
          <p:cNvSpPr txBox="1"/>
          <p:nvPr/>
        </p:nvSpPr>
        <p:spPr>
          <a:xfrm>
            <a:off x="6510511" y="5097863"/>
            <a:ext cx="1338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kg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DA5771FA-6383-4CD7-8702-4B90ECAFBC6F}"/>
              </a:ext>
            </a:extLst>
          </p:cNvPr>
          <p:cNvSpPr txBox="1"/>
          <p:nvPr/>
        </p:nvSpPr>
        <p:spPr>
          <a:xfrm>
            <a:off x="9294306" y="1874366"/>
            <a:ext cx="1338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kg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0DF48BEC-5258-4C44-A915-045ED842D461}"/>
              </a:ext>
            </a:extLst>
          </p:cNvPr>
          <p:cNvSpPr txBox="1"/>
          <p:nvPr/>
        </p:nvSpPr>
        <p:spPr>
          <a:xfrm>
            <a:off x="9333473" y="2714293"/>
            <a:ext cx="1338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3200" b="1" dirty="0">
                <a:solidFill>
                  <a:srgbClr val="FFC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92613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4" grpId="0"/>
      <p:bldP spid="35" grpId="0"/>
      <p:bldP spid="36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56AF6B4-115A-450F-9A59-9FC63ABE78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0"/>
          <a:stretch/>
        </p:blipFill>
        <p:spPr>
          <a:xfrm>
            <a:off x="0" y="0"/>
            <a:ext cx="12192000" cy="6417697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="" xmlns:a16="http://schemas.microsoft.com/office/drawing/2014/main" id="{A4F90E65-9688-41A6-9D27-108BBEE69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24" b="98529" l="2807" r="94386">
                        <a14:foregroundMark x1="14737" y1="76471" x2="64561" y2="88235"/>
                        <a14:foregroundMark x1="46316" y1="73529" x2="71228" y2="73529"/>
                        <a14:foregroundMark x1="73684" y1="58824" x2="73684" y2="58824"/>
                        <a14:foregroundMark x1="70526" y1="64706" x2="87018" y2="88235"/>
                        <a14:foregroundMark x1="94386" y1="98529" x2="94386" y2="98529"/>
                        <a14:foregroundMark x1="8070" y1="92647" x2="8070" y2="92647"/>
                        <a14:foregroundMark x1="2807" y1="98529" x2="2807" y2="98529"/>
                        <a14:backgroundMark x1="13684" y1="11765" x2="13684" y2="11765"/>
                        <a14:backgroundMark x1="15439" y1="29412" x2="15439" y2="29412"/>
                        <a14:backgroundMark x1="13684" y1="44118" x2="13684" y2="44118"/>
                        <a14:backgroundMark x1="10877" y1="32353" x2="19649" y2="10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1893906"/>
            <a:ext cx="4464791" cy="796451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="" xmlns:a16="http://schemas.microsoft.com/office/drawing/2014/main" id="{00A613CE-7A84-45CC-B2A9-769BF83C6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24" b="98529" l="2807" r="94386">
                        <a14:foregroundMark x1="14737" y1="76471" x2="64561" y2="88235"/>
                        <a14:foregroundMark x1="46316" y1="73529" x2="71228" y2="73529"/>
                        <a14:foregroundMark x1="73684" y1="58824" x2="73684" y2="58824"/>
                        <a14:foregroundMark x1="70526" y1="64706" x2="87018" y2="88235"/>
                        <a14:foregroundMark x1="94386" y1="98529" x2="94386" y2="98529"/>
                        <a14:foregroundMark x1="8070" y1="92647" x2="8070" y2="92647"/>
                        <a14:foregroundMark x1="2807" y1="98529" x2="2807" y2="98529"/>
                        <a14:backgroundMark x1="13684" y1="11765" x2="13684" y2="11765"/>
                        <a14:backgroundMark x1="15439" y1="29412" x2="15439" y2="29412"/>
                        <a14:backgroundMark x1="13684" y1="44118" x2="13684" y2="44118"/>
                        <a14:backgroundMark x1="10877" y1="32353" x2="19649" y2="10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7241" y="2033030"/>
            <a:ext cx="2607832" cy="5182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10F6F3B9-01FA-4DD1-A1BF-04249C812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24" b="98529" l="2807" r="94386">
                        <a14:foregroundMark x1="14737" y1="76471" x2="64561" y2="88235"/>
                        <a14:foregroundMark x1="46316" y1="73529" x2="71228" y2="73529"/>
                        <a14:foregroundMark x1="73684" y1="58824" x2="73684" y2="58824"/>
                        <a14:foregroundMark x1="70526" y1="64706" x2="87018" y2="88235"/>
                        <a14:foregroundMark x1="94386" y1="98529" x2="94386" y2="98529"/>
                        <a14:foregroundMark x1="8070" y1="92647" x2="8070" y2="92647"/>
                        <a14:foregroundMark x1="2807" y1="98529" x2="2807" y2="98529"/>
                        <a14:backgroundMark x1="13684" y1="11765" x2="13684" y2="11765"/>
                        <a14:backgroundMark x1="15439" y1="29412" x2="15439" y2="29412"/>
                        <a14:backgroundMark x1="13684" y1="44118" x2="13684" y2="44118"/>
                        <a14:backgroundMark x1="10877" y1="32353" x2="19649" y2="10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0983" y="2023458"/>
            <a:ext cx="2607832" cy="51820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5B175A7D-5131-4323-9C69-D789DB5A7796}"/>
              </a:ext>
            </a:extLst>
          </p:cNvPr>
          <p:cNvGrpSpPr/>
          <p:nvPr/>
        </p:nvGrpSpPr>
        <p:grpSpPr>
          <a:xfrm>
            <a:off x="1760440" y="348812"/>
            <a:ext cx="8703176" cy="729614"/>
            <a:chOff x="1261265" y="393642"/>
            <a:chExt cx="8624989" cy="659403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="" xmlns:a16="http://schemas.microsoft.com/office/drawing/2014/main" id="{CE68AB76-9F55-42DB-9947-7F779A47B1F8}"/>
                </a:ext>
              </a:extLst>
            </p:cNvPr>
            <p:cNvSpPr/>
            <p:nvPr/>
          </p:nvSpPr>
          <p:spPr>
            <a:xfrm>
              <a:off x="1757878" y="458115"/>
              <a:ext cx="8128376" cy="530459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6AC5CC9C-59CA-4E33-A78E-FBB769274729}"/>
                </a:ext>
              </a:extLst>
            </p:cNvPr>
            <p:cNvSpPr/>
            <p:nvPr/>
          </p:nvSpPr>
          <p:spPr>
            <a:xfrm>
              <a:off x="1261265" y="393642"/>
              <a:ext cx="739168" cy="659403"/>
            </a:xfrm>
            <a:prstGeom prst="ellipse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621AA2CB-2F39-4514-8E4F-BDBE9600250D}"/>
              </a:ext>
            </a:extLst>
          </p:cNvPr>
          <p:cNvGrpSpPr/>
          <p:nvPr/>
        </p:nvGrpSpPr>
        <p:grpSpPr>
          <a:xfrm>
            <a:off x="-32058" y="2334654"/>
            <a:ext cx="12256116" cy="4083042"/>
            <a:chOff x="25496" y="2186016"/>
            <a:chExt cx="12135699" cy="4289952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99D6B3A2-0880-4EC2-B3A9-0707A926C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783" b="99638" l="1053" r="97225">
                          <a14:foregroundMark x1="7368" y1="30072" x2="66794" y2="41667"/>
                          <a14:foregroundMark x1="7368" y1="63768" x2="54833" y2="93478"/>
                          <a14:foregroundMark x1="2871" y1="25362" x2="5933" y2="74638"/>
                          <a14:foregroundMark x1="5646" y1="79710" x2="5646" y2="79710"/>
                          <a14:foregroundMark x1="2775" y1="88768" x2="34258" y2="99638"/>
                          <a14:foregroundMark x1="49187" y1="82971" x2="86411" y2="86232"/>
                          <a14:foregroundMark x1="48995" y1="57971" x2="55694" y2="76812"/>
                          <a14:foregroundMark x1="92919" y1="40942" x2="90048" y2="87319"/>
                          <a14:foregroundMark x1="85646" y1="56522" x2="94354" y2="68116"/>
                          <a14:foregroundMark x1="10431" y1="34783" x2="12153" y2="55797"/>
                          <a14:foregroundMark x1="7656" y1="36594" x2="9761" y2="59420"/>
                          <a14:foregroundMark x1="3062" y1="43841" x2="2871" y2="74638"/>
                          <a14:foregroundMark x1="1435" y1="42391" x2="1244" y2="51087"/>
                          <a14:foregroundMark x1="28134" y1="18478" x2="28134" y2="18478"/>
                          <a14:foregroundMark x1="57033" y1="69928" x2="82679" y2="74638"/>
                          <a14:foregroundMark x1="92440" y1="85145" x2="93493" y2="85145"/>
                          <a14:foregroundMark x1="93301" y1="76087" x2="93014" y2="80797"/>
                          <a14:foregroundMark x1="95311" y1="81522" x2="95311" y2="81522"/>
                          <a14:foregroundMark x1="97225" y1="77899" x2="97225" y2="77899"/>
                          <a14:foregroundMark x1="28038" y1="14493" x2="28038" y2="14493"/>
                          <a14:foregroundMark x1="20478" y1="12681" x2="20478" y2="12681"/>
                          <a14:foregroundMark x1="11100" y1="21014" x2="11100" y2="21014"/>
                          <a14:foregroundMark x1="17033" y1="19203" x2="17033" y2="19203"/>
                          <a14:foregroundMark x1="12919" y1="19928" x2="16746" y2="2065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496" y="2186016"/>
              <a:ext cx="12103957" cy="215664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3FE167F2-F95F-43C7-9A54-C8714254E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238" y="4340765"/>
              <a:ext cx="12103957" cy="663026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="" xmlns:a16="http://schemas.microsoft.com/office/drawing/2014/main" id="{54E42DBD-9F89-4B91-92E5-122408DE14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18105"/>
            <a:stretch/>
          </p:blipFill>
          <p:spPr>
            <a:xfrm rot="10800000">
              <a:off x="27058" y="4880009"/>
              <a:ext cx="12102393" cy="1595959"/>
            </a:xfrm>
            <a:prstGeom prst="rect">
              <a:avLst/>
            </a:prstGeom>
          </p:spPr>
        </p:pic>
      </p:grpSp>
      <p:grpSp>
        <p:nvGrpSpPr>
          <p:cNvPr id="100" name="Group 99">
            <a:extLst>
              <a:ext uri="{FF2B5EF4-FFF2-40B4-BE49-F238E27FC236}">
                <a16:creationId xmlns="" xmlns:a16="http://schemas.microsoft.com/office/drawing/2014/main" id="{DB179B8E-BA3D-4ED9-9975-F3FE7CE189B6}"/>
              </a:ext>
            </a:extLst>
          </p:cNvPr>
          <p:cNvGrpSpPr/>
          <p:nvPr/>
        </p:nvGrpSpPr>
        <p:grpSpPr>
          <a:xfrm>
            <a:off x="169855" y="3827003"/>
            <a:ext cx="1903535" cy="757840"/>
            <a:chOff x="370825" y="2327198"/>
            <a:chExt cx="1903535" cy="757840"/>
          </a:xfrm>
        </p:grpSpPr>
        <p:pic>
          <p:nvPicPr>
            <p:cNvPr id="101" name="Picture 100">
              <a:extLst>
                <a:ext uri="{FF2B5EF4-FFF2-40B4-BE49-F238E27FC236}">
                  <a16:creationId xmlns="" xmlns:a16="http://schemas.microsoft.com/office/drawing/2014/main" id="{9BD6F66E-2AF4-4B2C-9EDE-A23349C4A8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19" r="169"/>
            <a:stretch/>
          </p:blipFill>
          <p:spPr>
            <a:xfrm>
              <a:off x="370825" y="2327198"/>
              <a:ext cx="1903535" cy="757840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="" xmlns:a16="http://schemas.microsoft.com/office/drawing/2014/main" id="{822D9810-81E7-4456-96AA-94792618DA6C}"/>
                </a:ext>
              </a:extLst>
            </p:cNvPr>
            <p:cNvSpPr txBox="1"/>
            <p:nvPr/>
          </p:nvSpPr>
          <p:spPr>
            <a:xfrm>
              <a:off x="725949" y="2474659"/>
              <a:ext cx="1238951" cy="461665"/>
            </a:xfrm>
            <a:prstGeom prst="rect">
              <a:avLst/>
            </a:prstGeom>
            <a:noFill/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effectLst>
                    <a:glow rad="292100">
                      <a:schemeClr val="bg1">
                        <a:alpha val="56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16 : 2</a:t>
              </a:r>
            </a:p>
          </p:txBody>
        </p:sp>
      </p:grpSp>
      <p:sp>
        <p:nvSpPr>
          <p:cNvPr id="124" name="Freeform: Shape 123">
            <a:extLst>
              <a:ext uri="{FF2B5EF4-FFF2-40B4-BE49-F238E27FC236}">
                <a16:creationId xmlns="" xmlns:a16="http://schemas.microsoft.com/office/drawing/2014/main" id="{B252ACAA-4FBB-46E3-A268-7DA40469D589}"/>
              </a:ext>
            </a:extLst>
          </p:cNvPr>
          <p:cNvSpPr/>
          <p:nvPr/>
        </p:nvSpPr>
        <p:spPr>
          <a:xfrm>
            <a:off x="-1597" y="5707260"/>
            <a:ext cx="12222480" cy="727587"/>
          </a:xfrm>
          <a:custGeom>
            <a:avLst/>
            <a:gdLst>
              <a:gd name="connsiteX0" fmla="*/ 0 w 12201832"/>
              <a:gd name="connsiteY0" fmla="*/ 432620 h 727587"/>
              <a:gd name="connsiteX1" fmla="*/ 678426 w 12201832"/>
              <a:gd name="connsiteY1" fmla="*/ 540774 h 727587"/>
              <a:gd name="connsiteX2" fmla="*/ 1111045 w 12201832"/>
              <a:gd name="connsiteY2" fmla="*/ 550607 h 727587"/>
              <a:gd name="connsiteX3" fmla="*/ 1750142 w 12201832"/>
              <a:gd name="connsiteY3" fmla="*/ 481781 h 727587"/>
              <a:gd name="connsiteX4" fmla="*/ 2163097 w 12201832"/>
              <a:gd name="connsiteY4" fmla="*/ 373626 h 727587"/>
              <a:gd name="connsiteX5" fmla="*/ 2448232 w 12201832"/>
              <a:gd name="connsiteY5" fmla="*/ 304800 h 727587"/>
              <a:gd name="connsiteX6" fmla="*/ 2871019 w 12201832"/>
              <a:gd name="connsiteY6" fmla="*/ 275303 h 727587"/>
              <a:gd name="connsiteX7" fmla="*/ 3283974 w 12201832"/>
              <a:gd name="connsiteY7" fmla="*/ 334297 h 727587"/>
              <a:gd name="connsiteX8" fmla="*/ 3608439 w 12201832"/>
              <a:gd name="connsiteY8" fmla="*/ 383458 h 727587"/>
              <a:gd name="connsiteX9" fmla="*/ 3962400 w 12201832"/>
              <a:gd name="connsiteY9" fmla="*/ 393291 h 727587"/>
              <a:gd name="connsiteX10" fmla="*/ 4208206 w 12201832"/>
              <a:gd name="connsiteY10" fmla="*/ 393291 h 727587"/>
              <a:gd name="connsiteX11" fmla="*/ 4630994 w 12201832"/>
              <a:gd name="connsiteY11" fmla="*/ 344129 h 727587"/>
              <a:gd name="connsiteX12" fmla="*/ 5014452 w 12201832"/>
              <a:gd name="connsiteY12" fmla="*/ 255639 h 727587"/>
              <a:gd name="connsiteX13" fmla="*/ 5437239 w 12201832"/>
              <a:gd name="connsiteY13" fmla="*/ 216310 h 727587"/>
              <a:gd name="connsiteX14" fmla="*/ 5742039 w 12201832"/>
              <a:gd name="connsiteY14" fmla="*/ 196645 h 727587"/>
              <a:gd name="connsiteX15" fmla="*/ 6125497 w 12201832"/>
              <a:gd name="connsiteY15" fmla="*/ 235974 h 727587"/>
              <a:gd name="connsiteX16" fmla="*/ 6607277 w 12201832"/>
              <a:gd name="connsiteY16" fmla="*/ 324465 h 727587"/>
              <a:gd name="connsiteX17" fmla="*/ 7118555 w 12201832"/>
              <a:gd name="connsiteY17" fmla="*/ 324465 h 727587"/>
              <a:gd name="connsiteX18" fmla="*/ 7728155 w 12201832"/>
              <a:gd name="connsiteY18" fmla="*/ 235974 h 727587"/>
              <a:gd name="connsiteX19" fmla="*/ 8268929 w 12201832"/>
              <a:gd name="connsiteY19" fmla="*/ 108155 h 727587"/>
              <a:gd name="connsiteX20" fmla="*/ 8711381 w 12201832"/>
              <a:gd name="connsiteY20" fmla="*/ 19665 h 727587"/>
              <a:gd name="connsiteX21" fmla="*/ 9301316 w 12201832"/>
              <a:gd name="connsiteY21" fmla="*/ 0 h 727587"/>
              <a:gd name="connsiteX22" fmla="*/ 9871587 w 12201832"/>
              <a:gd name="connsiteY22" fmla="*/ 19665 h 727587"/>
              <a:gd name="connsiteX23" fmla="*/ 10314039 w 12201832"/>
              <a:gd name="connsiteY23" fmla="*/ 19665 h 727587"/>
              <a:gd name="connsiteX24" fmla="*/ 10599174 w 12201832"/>
              <a:gd name="connsiteY24" fmla="*/ 58994 h 727587"/>
              <a:gd name="connsiteX25" fmla="*/ 11130116 w 12201832"/>
              <a:gd name="connsiteY25" fmla="*/ 127820 h 727587"/>
              <a:gd name="connsiteX26" fmla="*/ 11454581 w 12201832"/>
              <a:gd name="connsiteY26" fmla="*/ 176981 h 727587"/>
              <a:gd name="connsiteX27" fmla="*/ 12192000 w 12201832"/>
              <a:gd name="connsiteY27" fmla="*/ 265471 h 727587"/>
              <a:gd name="connsiteX28" fmla="*/ 12201832 w 12201832"/>
              <a:gd name="connsiteY28" fmla="*/ 698091 h 727587"/>
              <a:gd name="connsiteX29" fmla="*/ 0 w 12201832"/>
              <a:gd name="connsiteY29" fmla="*/ 727587 h 727587"/>
              <a:gd name="connsiteX30" fmla="*/ 0 w 12201832"/>
              <a:gd name="connsiteY30" fmla="*/ 432620 h 727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201832" h="727587">
                <a:moveTo>
                  <a:pt x="0" y="432620"/>
                </a:moveTo>
                <a:lnTo>
                  <a:pt x="678426" y="540774"/>
                </a:lnTo>
                <a:lnTo>
                  <a:pt x="1111045" y="550607"/>
                </a:lnTo>
                <a:lnTo>
                  <a:pt x="1750142" y="481781"/>
                </a:lnTo>
                <a:lnTo>
                  <a:pt x="2163097" y="373626"/>
                </a:lnTo>
                <a:lnTo>
                  <a:pt x="2448232" y="304800"/>
                </a:lnTo>
                <a:lnTo>
                  <a:pt x="2871019" y="275303"/>
                </a:lnTo>
                <a:lnTo>
                  <a:pt x="3283974" y="334297"/>
                </a:lnTo>
                <a:lnTo>
                  <a:pt x="3608439" y="383458"/>
                </a:lnTo>
                <a:lnTo>
                  <a:pt x="3962400" y="393291"/>
                </a:lnTo>
                <a:lnTo>
                  <a:pt x="4208206" y="393291"/>
                </a:lnTo>
                <a:lnTo>
                  <a:pt x="4630994" y="344129"/>
                </a:lnTo>
                <a:lnTo>
                  <a:pt x="5014452" y="255639"/>
                </a:lnTo>
                <a:lnTo>
                  <a:pt x="5437239" y="216310"/>
                </a:lnTo>
                <a:lnTo>
                  <a:pt x="5742039" y="196645"/>
                </a:lnTo>
                <a:lnTo>
                  <a:pt x="6125497" y="235974"/>
                </a:lnTo>
                <a:lnTo>
                  <a:pt x="6607277" y="324465"/>
                </a:lnTo>
                <a:lnTo>
                  <a:pt x="7118555" y="324465"/>
                </a:lnTo>
                <a:lnTo>
                  <a:pt x="7728155" y="235974"/>
                </a:lnTo>
                <a:lnTo>
                  <a:pt x="8268929" y="108155"/>
                </a:lnTo>
                <a:lnTo>
                  <a:pt x="8711381" y="19665"/>
                </a:lnTo>
                <a:lnTo>
                  <a:pt x="9301316" y="0"/>
                </a:lnTo>
                <a:lnTo>
                  <a:pt x="9871587" y="19665"/>
                </a:lnTo>
                <a:lnTo>
                  <a:pt x="10314039" y="19665"/>
                </a:lnTo>
                <a:lnTo>
                  <a:pt x="10599174" y="58994"/>
                </a:lnTo>
                <a:lnTo>
                  <a:pt x="11130116" y="127820"/>
                </a:lnTo>
                <a:lnTo>
                  <a:pt x="11454581" y="176981"/>
                </a:lnTo>
                <a:lnTo>
                  <a:pt x="12192000" y="265471"/>
                </a:lnTo>
                <a:lnTo>
                  <a:pt x="12201832" y="698091"/>
                </a:lnTo>
                <a:lnTo>
                  <a:pt x="0" y="727587"/>
                </a:lnTo>
                <a:lnTo>
                  <a:pt x="0" y="432620"/>
                </a:lnTo>
                <a:close/>
              </a:path>
            </a:pathLst>
          </a:custGeom>
          <a:solidFill>
            <a:srgbClr val="92D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5" name="Picture 124">
            <a:extLst>
              <a:ext uri="{FF2B5EF4-FFF2-40B4-BE49-F238E27FC236}">
                <a16:creationId xmlns="" xmlns:a16="http://schemas.microsoft.com/office/drawing/2014/main" id="{E4F90555-70A4-474F-94EA-CDB761F2BF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33" b="89333" l="8397" r="89313">
                        <a14:foregroundMark x1="12214" y1="46667" x2="12214" y2="46667"/>
                        <a14:foregroundMark x1="8397" y1="45333" x2="8397" y2="45333"/>
                        <a14:foregroundMark x1="42748" y1="88000" x2="42748" y2="88000"/>
                        <a14:foregroundMark x1="74809" y1="88000" x2="74809" y2="88000"/>
                        <a14:foregroundMark x1="42748" y1="13333" x2="42748" y2="13333"/>
                        <a14:foregroundMark x1="31298" y1="8000" x2="31298" y2="8000"/>
                        <a14:foregroundMark x1="20611" y1="17333" x2="20611" y2="17333"/>
                        <a14:foregroundMark x1="89313" y1="52000" x2="89313" y2="52000"/>
                        <a14:foregroundMark x1="82443" y1="33333" x2="82443" y2="33333"/>
                        <a14:foregroundMark x1="74809" y1="24000" x2="74809" y2="24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31032" y="3816865"/>
            <a:ext cx="712961" cy="408184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="" xmlns:a16="http://schemas.microsoft.com/office/drawing/2014/main" id="{0AA1C192-C730-4006-B4B4-D63512181A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33" b="89333" l="8397" r="89313">
                        <a14:foregroundMark x1="12214" y1="46667" x2="12214" y2="46667"/>
                        <a14:foregroundMark x1="8397" y1="45333" x2="8397" y2="45333"/>
                        <a14:foregroundMark x1="42748" y1="88000" x2="42748" y2="88000"/>
                        <a14:foregroundMark x1="74809" y1="88000" x2="74809" y2="88000"/>
                        <a14:foregroundMark x1="42748" y1="13333" x2="42748" y2="13333"/>
                        <a14:foregroundMark x1="31298" y1="8000" x2="31298" y2="8000"/>
                        <a14:foregroundMark x1="20611" y1="17333" x2="20611" y2="17333"/>
                        <a14:foregroundMark x1="89313" y1="52000" x2="89313" y2="52000"/>
                        <a14:foregroundMark x1="82443" y1="33333" x2="82443" y2="33333"/>
                        <a14:foregroundMark x1="74809" y1="24000" x2="74809" y2="24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45378" y="3766334"/>
            <a:ext cx="1278027" cy="7316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170273A-EB13-4562-91D4-D92F818BDE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33" b="89333" l="8397" r="89313">
                        <a14:foregroundMark x1="12214" y1="46667" x2="12214" y2="46667"/>
                        <a14:foregroundMark x1="8397" y1="45333" x2="8397" y2="45333"/>
                        <a14:foregroundMark x1="42748" y1="88000" x2="42748" y2="88000"/>
                        <a14:foregroundMark x1="74809" y1="88000" x2="74809" y2="88000"/>
                        <a14:foregroundMark x1="42748" y1="13333" x2="42748" y2="13333"/>
                        <a14:foregroundMark x1="31298" y1="8000" x2="31298" y2="8000"/>
                        <a14:foregroundMark x1="20611" y1="17333" x2="20611" y2="17333"/>
                        <a14:foregroundMark x1="89313" y1="52000" x2="89313" y2="52000"/>
                        <a14:foregroundMark x1="82443" y1="33333" x2="82443" y2="33333"/>
                        <a14:foregroundMark x1="74809" y1="24000" x2="74809" y2="24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92756" y="4159015"/>
            <a:ext cx="962745" cy="55119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9AAC9A7A-62B6-41F1-9A06-D82FBF4B94AB}"/>
              </a:ext>
            </a:extLst>
          </p:cNvPr>
          <p:cNvGrpSpPr/>
          <p:nvPr/>
        </p:nvGrpSpPr>
        <p:grpSpPr>
          <a:xfrm>
            <a:off x="218274" y="5548826"/>
            <a:ext cx="2020033" cy="679637"/>
            <a:chOff x="508631" y="5583729"/>
            <a:chExt cx="2020033" cy="679637"/>
          </a:xfrm>
        </p:grpSpPr>
        <p:pic>
          <p:nvPicPr>
            <p:cNvPr id="127" name="Picture 126">
              <a:extLst>
                <a:ext uri="{FF2B5EF4-FFF2-40B4-BE49-F238E27FC236}">
                  <a16:creationId xmlns="" xmlns:a16="http://schemas.microsoft.com/office/drawing/2014/main" id="{909725E0-995E-42A0-A926-B8D29FA66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631" y="5583729"/>
              <a:ext cx="2020033" cy="679637"/>
            </a:xfrm>
            <a:prstGeom prst="rect">
              <a:avLst/>
            </a:prstGeom>
          </p:spPr>
        </p:pic>
        <p:sp>
          <p:nvSpPr>
            <p:cNvPr id="128" name="TextBox 127">
              <a:extLst>
                <a:ext uri="{FF2B5EF4-FFF2-40B4-BE49-F238E27FC236}">
                  <a16:creationId xmlns="" xmlns:a16="http://schemas.microsoft.com/office/drawing/2014/main" id="{6C9F5FCC-139B-4903-9975-9558836B839E}"/>
                </a:ext>
              </a:extLst>
            </p:cNvPr>
            <p:cNvSpPr txBox="1"/>
            <p:nvPr/>
          </p:nvSpPr>
          <p:spPr>
            <a:xfrm>
              <a:off x="1054493" y="5695342"/>
              <a:ext cx="1164291" cy="461665"/>
            </a:xfrm>
            <a:prstGeom prst="rect">
              <a:avLst/>
            </a:prstGeom>
            <a:noFill/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effectLst>
                    <a:glow rad="292100">
                      <a:schemeClr val="bg1">
                        <a:alpha val="56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2 x 4</a:t>
              </a: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="" xmlns:a16="http://schemas.microsoft.com/office/drawing/2014/main" id="{0A32B845-5467-4D68-B04F-849FD83EC784}"/>
              </a:ext>
            </a:extLst>
          </p:cNvPr>
          <p:cNvGrpSpPr/>
          <p:nvPr/>
        </p:nvGrpSpPr>
        <p:grpSpPr>
          <a:xfrm>
            <a:off x="2102981" y="4431877"/>
            <a:ext cx="2020033" cy="899370"/>
            <a:chOff x="547850" y="5743667"/>
            <a:chExt cx="2020033" cy="679637"/>
          </a:xfrm>
        </p:grpSpPr>
        <p:pic>
          <p:nvPicPr>
            <p:cNvPr id="132" name="Picture 131">
              <a:extLst>
                <a:ext uri="{FF2B5EF4-FFF2-40B4-BE49-F238E27FC236}">
                  <a16:creationId xmlns="" xmlns:a16="http://schemas.microsoft.com/office/drawing/2014/main" id="{FCCBF6ED-D527-4524-86F2-22E091459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50" y="5743667"/>
              <a:ext cx="2020033" cy="679637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="" xmlns:a16="http://schemas.microsoft.com/office/drawing/2014/main" id="{E116A12E-10C4-44DD-B083-2E26C2C42CD0}"/>
                </a:ext>
              </a:extLst>
            </p:cNvPr>
            <p:cNvSpPr txBox="1"/>
            <p:nvPr/>
          </p:nvSpPr>
          <p:spPr>
            <a:xfrm>
              <a:off x="949287" y="5945079"/>
              <a:ext cx="1164291" cy="461665"/>
            </a:xfrm>
            <a:prstGeom prst="rect">
              <a:avLst/>
            </a:prstGeom>
            <a:noFill/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effectLst>
                    <a:glow rad="292100">
                      <a:schemeClr val="bg1">
                        <a:alpha val="56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40 : 5</a:t>
              </a:r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="" xmlns:a16="http://schemas.microsoft.com/office/drawing/2014/main" id="{4AADB51C-121F-419E-A8F5-9982E04258BE}"/>
              </a:ext>
            </a:extLst>
          </p:cNvPr>
          <p:cNvGrpSpPr/>
          <p:nvPr/>
        </p:nvGrpSpPr>
        <p:grpSpPr>
          <a:xfrm>
            <a:off x="3814899" y="3826822"/>
            <a:ext cx="2020033" cy="834649"/>
            <a:chOff x="619903" y="5584920"/>
            <a:chExt cx="2020033" cy="679637"/>
          </a:xfrm>
        </p:grpSpPr>
        <p:pic>
          <p:nvPicPr>
            <p:cNvPr id="135" name="Picture 134">
              <a:extLst>
                <a:ext uri="{FF2B5EF4-FFF2-40B4-BE49-F238E27FC236}">
                  <a16:creationId xmlns="" xmlns:a16="http://schemas.microsoft.com/office/drawing/2014/main" id="{873D2DDC-EC71-4640-8D47-0F06EA133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903" y="5584920"/>
              <a:ext cx="2020033" cy="679637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="" xmlns:a16="http://schemas.microsoft.com/office/drawing/2014/main" id="{F7FD0A2F-F7F4-45D0-86A5-2DB1FFDB2A1E}"/>
                </a:ext>
              </a:extLst>
            </p:cNvPr>
            <p:cNvSpPr txBox="1"/>
            <p:nvPr/>
          </p:nvSpPr>
          <p:spPr>
            <a:xfrm>
              <a:off x="1033662" y="5781853"/>
              <a:ext cx="1164291" cy="461665"/>
            </a:xfrm>
            <a:prstGeom prst="rect">
              <a:avLst/>
            </a:prstGeom>
            <a:noFill/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effectLst>
                    <a:glow rad="292100">
                      <a:schemeClr val="bg1">
                        <a:alpha val="56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50 : 5</a:t>
              </a: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="" xmlns:a16="http://schemas.microsoft.com/office/drawing/2014/main" id="{0D9C79A6-CCA9-4C6A-9CEE-6C21B30B49E1}"/>
              </a:ext>
            </a:extLst>
          </p:cNvPr>
          <p:cNvGrpSpPr/>
          <p:nvPr/>
        </p:nvGrpSpPr>
        <p:grpSpPr>
          <a:xfrm>
            <a:off x="6011321" y="3905045"/>
            <a:ext cx="1849827" cy="679637"/>
            <a:chOff x="537346" y="5583729"/>
            <a:chExt cx="1849827" cy="679637"/>
          </a:xfrm>
        </p:grpSpPr>
        <p:pic>
          <p:nvPicPr>
            <p:cNvPr id="138" name="Picture 137">
              <a:extLst>
                <a:ext uri="{FF2B5EF4-FFF2-40B4-BE49-F238E27FC236}">
                  <a16:creationId xmlns="" xmlns:a16="http://schemas.microsoft.com/office/drawing/2014/main" id="{1145B682-164E-4976-9555-E40AA9FA6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346" y="5583729"/>
              <a:ext cx="1849827" cy="679637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="" xmlns:a16="http://schemas.microsoft.com/office/drawing/2014/main" id="{24C88216-F43E-47B3-A41A-F8333BB83600}"/>
                </a:ext>
              </a:extLst>
            </p:cNvPr>
            <p:cNvSpPr txBox="1"/>
            <p:nvPr/>
          </p:nvSpPr>
          <p:spPr>
            <a:xfrm>
              <a:off x="863880" y="5723872"/>
              <a:ext cx="1164291" cy="461665"/>
            </a:xfrm>
            <a:prstGeom prst="rect">
              <a:avLst/>
            </a:prstGeom>
            <a:noFill/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effectLst>
                    <a:glow rad="292100">
                      <a:schemeClr val="bg1">
                        <a:alpha val="56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20 : 2 </a:t>
              </a: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="" xmlns:a16="http://schemas.microsoft.com/office/drawing/2014/main" id="{B27E2C02-5F6C-4EE3-86B4-9E09E36EB635}"/>
              </a:ext>
            </a:extLst>
          </p:cNvPr>
          <p:cNvGrpSpPr/>
          <p:nvPr/>
        </p:nvGrpSpPr>
        <p:grpSpPr>
          <a:xfrm>
            <a:off x="4579979" y="5307838"/>
            <a:ext cx="2020033" cy="679637"/>
            <a:chOff x="508631" y="5583729"/>
            <a:chExt cx="2020033" cy="679637"/>
          </a:xfrm>
        </p:grpSpPr>
        <p:pic>
          <p:nvPicPr>
            <p:cNvPr id="141" name="Picture 140">
              <a:extLst>
                <a:ext uri="{FF2B5EF4-FFF2-40B4-BE49-F238E27FC236}">
                  <a16:creationId xmlns="" xmlns:a16="http://schemas.microsoft.com/office/drawing/2014/main" id="{6A926F9F-A8EA-4303-9BD4-2CEBBA9D8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631" y="5583729"/>
              <a:ext cx="2020033" cy="679637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="" xmlns:a16="http://schemas.microsoft.com/office/drawing/2014/main" id="{2178DEAE-8EC9-4FC3-AC91-E76B166B7EDF}"/>
                </a:ext>
              </a:extLst>
            </p:cNvPr>
            <p:cNvSpPr txBox="1"/>
            <p:nvPr/>
          </p:nvSpPr>
          <p:spPr>
            <a:xfrm>
              <a:off x="968938" y="5709747"/>
              <a:ext cx="1164291" cy="461665"/>
            </a:xfrm>
            <a:prstGeom prst="rect">
              <a:avLst/>
            </a:prstGeom>
            <a:noFill/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effectLst>
                    <a:glow rad="292100">
                      <a:schemeClr val="bg1">
                        <a:alpha val="56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12 : 2 </a:t>
              </a: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="" xmlns:a16="http://schemas.microsoft.com/office/drawing/2014/main" id="{791CFF00-E996-4818-92AC-B8DFCEA935AD}"/>
              </a:ext>
            </a:extLst>
          </p:cNvPr>
          <p:cNvGrpSpPr/>
          <p:nvPr/>
        </p:nvGrpSpPr>
        <p:grpSpPr>
          <a:xfrm>
            <a:off x="6865073" y="5243331"/>
            <a:ext cx="2020033" cy="679637"/>
            <a:chOff x="508631" y="5583729"/>
            <a:chExt cx="2020033" cy="679637"/>
          </a:xfrm>
        </p:grpSpPr>
        <p:pic>
          <p:nvPicPr>
            <p:cNvPr id="144" name="Picture 143">
              <a:extLst>
                <a:ext uri="{FF2B5EF4-FFF2-40B4-BE49-F238E27FC236}">
                  <a16:creationId xmlns="" xmlns:a16="http://schemas.microsoft.com/office/drawing/2014/main" id="{DC1EA85E-E7F8-4E81-997F-1403C7171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631" y="5583729"/>
              <a:ext cx="2020033" cy="679637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="" xmlns:a16="http://schemas.microsoft.com/office/drawing/2014/main" id="{A7BD0053-D38B-47E6-8E6F-D65658CFED7C}"/>
                </a:ext>
              </a:extLst>
            </p:cNvPr>
            <p:cNvSpPr txBox="1"/>
            <p:nvPr/>
          </p:nvSpPr>
          <p:spPr>
            <a:xfrm>
              <a:off x="1041166" y="5717614"/>
              <a:ext cx="1164291" cy="461665"/>
            </a:xfrm>
            <a:prstGeom prst="rect">
              <a:avLst/>
            </a:prstGeom>
            <a:noFill/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effectLst>
                    <a:glow rad="292100">
                      <a:schemeClr val="bg1">
                        <a:alpha val="56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2 x 3</a:t>
              </a:r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="" xmlns:a16="http://schemas.microsoft.com/office/drawing/2014/main" id="{AE674E99-38FD-4523-A076-98AE905B7DC3}"/>
              </a:ext>
            </a:extLst>
          </p:cNvPr>
          <p:cNvGrpSpPr/>
          <p:nvPr/>
        </p:nvGrpSpPr>
        <p:grpSpPr>
          <a:xfrm>
            <a:off x="8518746" y="4004430"/>
            <a:ext cx="1849826" cy="679637"/>
            <a:chOff x="508631" y="5583729"/>
            <a:chExt cx="2020033" cy="679637"/>
          </a:xfrm>
        </p:grpSpPr>
        <p:pic>
          <p:nvPicPr>
            <p:cNvPr id="147" name="Picture 146">
              <a:extLst>
                <a:ext uri="{FF2B5EF4-FFF2-40B4-BE49-F238E27FC236}">
                  <a16:creationId xmlns="" xmlns:a16="http://schemas.microsoft.com/office/drawing/2014/main" id="{5FE5AEF4-FAB4-4C16-86F7-21799363B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631" y="5583729"/>
              <a:ext cx="2020033" cy="679637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="" xmlns:a16="http://schemas.microsoft.com/office/drawing/2014/main" id="{2F6D8D09-E8C4-4400-8ED6-D634E87BE4DC}"/>
                </a:ext>
              </a:extLst>
            </p:cNvPr>
            <p:cNvSpPr txBox="1"/>
            <p:nvPr/>
          </p:nvSpPr>
          <p:spPr>
            <a:xfrm>
              <a:off x="953825" y="5716413"/>
              <a:ext cx="1164291" cy="461665"/>
            </a:xfrm>
            <a:prstGeom prst="rect">
              <a:avLst/>
            </a:prstGeom>
            <a:noFill/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effectLst>
                    <a:glow rad="292100">
                      <a:schemeClr val="bg1">
                        <a:alpha val="56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30 : 5</a:t>
              </a:r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="" xmlns:a16="http://schemas.microsoft.com/office/drawing/2014/main" id="{21668273-5731-4943-AED4-50B9538DCC50}"/>
              </a:ext>
            </a:extLst>
          </p:cNvPr>
          <p:cNvGrpSpPr/>
          <p:nvPr/>
        </p:nvGrpSpPr>
        <p:grpSpPr>
          <a:xfrm>
            <a:off x="9737103" y="5049576"/>
            <a:ext cx="2020033" cy="679637"/>
            <a:chOff x="508631" y="5583729"/>
            <a:chExt cx="2020033" cy="679637"/>
          </a:xfrm>
        </p:grpSpPr>
        <p:pic>
          <p:nvPicPr>
            <p:cNvPr id="150" name="Picture 149">
              <a:extLst>
                <a:ext uri="{FF2B5EF4-FFF2-40B4-BE49-F238E27FC236}">
                  <a16:creationId xmlns="" xmlns:a16="http://schemas.microsoft.com/office/drawing/2014/main" id="{D49B4DB0-7318-4239-A3B9-E96333300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631" y="5583729"/>
              <a:ext cx="2020033" cy="679637"/>
            </a:xfrm>
            <a:prstGeom prst="rect">
              <a:avLst/>
            </a:prstGeom>
          </p:spPr>
        </p:pic>
        <p:sp>
          <p:nvSpPr>
            <p:cNvPr id="151" name="TextBox 150">
              <a:extLst>
                <a:ext uri="{FF2B5EF4-FFF2-40B4-BE49-F238E27FC236}">
                  <a16:creationId xmlns="" xmlns:a16="http://schemas.microsoft.com/office/drawing/2014/main" id="{F9A93347-A285-410B-B26E-8CA3B9141B60}"/>
                </a:ext>
              </a:extLst>
            </p:cNvPr>
            <p:cNvSpPr txBox="1"/>
            <p:nvPr/>
          </p:nvSpPr>
          <p:spPr>
            <a:xfrm>
              <a:off x="957309" y="5737176"/>
              <a:ext cx="1164291" cy="461665"/>
            </a:xfrm>
            <a:prstGeom prst="rect">
              <a:avLst/>
            </a:prstGeom>
            <a:noFill/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effectLst>
                    <a:glow rad="292100">
                      <a:schemeClr val="bg1">
                        <a:alpha val="56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2 x 5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="" xmlns:a16="http://schemas.microsoft.com/office/drawing/2014/main" id="{9D193395-028C-406D-9756-4E81F7B4D293}"/>
              </a:ext>
            </a:extLst>
          </p:cNvPr>
          <p:cNvGrpSpPr/>
          <p:nvPr/>
        </p:nvGrpSpPr>
        <p:grpSpPr>
          <a:xfrm>
            <a:off x="1890180" y="1749985"/>
            <a:ext cx="1177491" cy="1358083"/>
            <a:chOff x="8870458" y="1396772"/>
            <a:chExt cx="1104069" cy="1190008"/>
          </a:xfrm>
        </p:grpSpPr>
        <p:pic>
          <p:nvPicPr>
            <p:cNvPr id="89" name="Picture 88">
              <a:extLst>
                <a:ext uri="{FF2B5EF4-FFF2-40B4-BE49-F238E27FC236}">
                  <a16:creationId xmlns="" xmlns:a16="http://schemas.microsoft.com/office/drawing/2014/main" id="{1D60AB00-2C5C-455F-8136-7D91498E7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58" y="1396772"/>
              <a:ext cx="1104069" cy="1190008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="" xmlns:a16="http://schemas.microsoft.com/office/drawing/2014/main" id="{EFCE9AD0-C562-4E39-BAF2-1E19781AF3EC}"/>
                </a:ext>
              </a:extLst>
            </p:cNvPr>
            <p:cNvSpPr txBox="1"/>
            <p:nvPr/>
          </p:nvSpPr>
          <p:spPr>
            <a:xfrm>
              <a:off x="9107050" y="1964056"/>
              <a:ext cx="646678" cy="45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0099"/>
                  </a:solidFill>
                  <a:latin typeface=".VnBahamasB" panose="020BE200000000000000" pitchFamily="34" charset="0"/>
                </a:rPr>
                <a:t>8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="" xmlns:a16="http://schemas.microsoft.com/office/drawing/2014/main" id="{4AFDDA45-F5E8-41D0-9936-E773F29AEECC}"/>
              </a:ext>
            </a:extLst>
          </p:cNvPr>
          <p:cNvGrpSpPr/>
          <p:nvPr/>
        </p:nvGrpSpPr>
        <p:grpSpPr>
          <a:xfrm>
            <a:off x="8787554" y="1870153"/>
            <a:ext cx="1289712" cy="1374758"/>
            <a:chOff x="8870458" y="1283358"/>
            <a:chExt cx="1209293" cy="1303422"/>
          </a:xfrm>
        </p:grpSpPr>
        <p:pic>
          <p:nvPicPr>
            <p:cNvPr id="92" name="Picture 91">
              <a:extLst>
                <a:ext uri="{FF2B5EF4-FFF2-40B4-BE49-F238E27FC236}">
                  <a16:creationId xmlns="" xmlns:a16="http://schemas.microsoft.com/office/drawing/2014/main" id="{92F150B9-01E6-4CD2-A533-42329AB92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58" y="1283358"/>
              <a:ext cx="1209293" cy="1303422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="" xmlns:a16="http://schemas.microsoft.com/office/drawing/2014/main" id="{945A0905-022B-4AE8-9801-C62BB43ACBF0}"/>
                </a:ext>
              </a:extLst>
            </p:cNvPr>
            <p:cNvSpPr txBox="1"/>
            <p:nvPr/>
          </p:nvSpPr>
          <p:spPr>
            <a:xfrm>
              <a:off x="9028551" y="1883875"/>
              <a:ext cx="893107" cy="496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0099"/>
                  </a:solidFill>
                  <a:latin typeface=".VnCooper" panose="020B7200000000000000" pitchFamily="34" charset="0"/>
                </a:rPr>
                <a:t>10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="" xmlns:a16="http://schemas.microsoft.com/office/drawing/2014/main" id="{4B2E6B25-1809-4155-A127-AB829BB7ED5E}"/>
              </a:ext>
            </a:extLst>
          </p:cNvPr>
          <p:cNvGrpSpPr/>
          <p:nvPr/>
        </p:nvGrpSpPr>
        <p:grpSpPr>
          <a:xfrm>
            <a:off x="5603056" y="1841688"/>
            <a:ext cx="1184347" cy="1365991"/>
            <a:chOff x="8893086" y="1341815"/>
            <a:chExt cx="1110498" cy="1196937"/>
          </a:xfrm>
        </p:grpSpPr>
        <p:pic>
          <p:nvPicPr>
            <p:cNvPr id="95" name="Picture 94">
              <a:extLst>
                <a:ext uri="{FF2B5EF4-FFF2-40B4-BE49-F238E27FC236}">
                  <a16:creationId xmlns="" xmlns:a16="http://schemas.microsoft.com/office/drawing/2014/main" id="{069A9533-B78B-4FD4-A9F3-2F7E3C538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3086" y="1341815"/>
              <a:ext cx="1110498" cy="1196937"/>
            </a:xfrm>
            <a:prstGeom prst="rect">
              <a:avLst/>
            </a:prstGeom>
          </p:spPr>
        </p:pic>
        <p:sp>
          <p:nvSpPr>
            <p:cNvPr id="96" name="TextBox 95">
              <a:extLst>
                <a:ext uri="{FF2B5EF4-FFF2-40B4-BE49-F238E27FC236}">
                  <a16:creationId xmlns="" xmlns:a16="http://schemas.microsoft.com/office/drawing/2014/main" id="{BA6F9757-5963-4BBA-8DF5-6263C20A9FB2}"/>
                </a:ext>
              </a:extLst>
            </p:cNvPr>
            <p:cNvSpPr txBox="1"/>
            <p:nvPr/>
          </p:nvSpPr>
          <p:spPr>
            <a:xfrm>
              <a:off x="9091885" y="1951553"/>
              <a:ext cx="712900" cy="45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0099"/>
                  </a:solidFill>
                  <a:latin typeface=".VnBahamasB" panose="020BE200000000000000" pitchFamily="34" charset="0"/>
                </a:rPr>
                <a:t>6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="" xmlns:a16="http://schemas.microsoft.com/office/drawing/2014/main" id="{D7374976-40B0-4BB6-92E1-92B2030A1549}"/>
              </a:ext>
            </a:extLst>
          </p:cNvPr>
          <p:cNvGrpSpPr/>
          <p:nvPr/>
        </p:nvGrpSpPr>
        <p:grpSpPr>
          <a:xfrm>
            <a:off x="488524" y="2777954"/>
            <a:ext cx="1177491" cy="1358083"/>
            <a:chOff x="8870458" y="1396772"/>
            <a:chExt cx="1104069" cy="1190008"/>
          </a:xfrm>
        </p:grpSpPr>
        <p:pic>
          <p:nvPicPr>
            <p:cNvPr id="162" name="Picture 161">
              <a:extLst>
                <a:ext uri="{FF2B5EF4-FFF2-40B4-BE49-F238E27FC236}">
                  <a16:creationId xmlns="" xmlns:a16="http://schemas.microsoft.com/office/drawing/2014/main" id="{520CE1BD-4DDE-4A35-AE89-89005C29F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58" y="1396772"/>
              <a:ext cx="1104069" cy="1190008"/>
            </a:xfrm>
            <a:prstGeom prst="rect">
              <a:avLst/>
            </a:prstGeom>
          </p:spPr>
        </p:pic>
        <p:sp>
          <p:nvSpPr>
            <p:cNvPr id="163" name="TextBox 162">
              <a:extLst>
                <a:ext uri="{FF2B5EF4-FFF2-40B4-BE49-F238E27FC236}">
                  <a16:creationId xmlns="" xmlns:a16="http://schemas.microsoft.com/office/drawing/2014/main" id="{ADF01AD2-7D6B-48D7-AFAD-259787844ED2}"/>
                </a:ext>
              </a:extLst>
            </p:cNvPr>
            <p:cNvSpPr txBox="1"/>
            <p:nvPr/>
          </p:nvSpPr>
          <p:spPr>
            <a:xfrm>
              <a:off x="9107050" y="1964056"/>
              <a:ext cx="646678" cy="45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0099"/>
                  </a:solidFill>
                  <a:latin typeface=".VnBahamasB" panose="020BE200000000000000" pitchFamily="34" charset="0"/>
                </a:rPr>
                <a:t>8</a:t>
              </a: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="" xmlns:a16="http://schemas.microsoft.com/office/drawing/2014/main" id="{154F9ED6-8D29-4E83-B114-BC2F31BDDB40}"/>
              </a:ext>
            </a:extLst>
          </p:cNvPr>
          <p:cNvGrpSpPr/>
          <p:nvPr/>
        </p:nvGrpSpPr>
        <p:grpSpPr>
          <a:xfrm>
            <a:off x="2497817" y="3466220"/>
            <a:ext cx="1177491" cy="1358083"/>
            <a:chOff x="8870458" y="1396772"/>
            <a:chExt cx="1104069" cy="1190008"/>
          </a:xfrm>
        </p:grpSpPr>
        <p:pic>
          <p:nvPicPr>
            <p:cNvPr id="165" name="Picture 164">
              <a:extLst>
                <a:ext uri="{FF2B5EF4-FFF2-40B4-BE49-F238E27FC236}">
                  <a16:creationId xmlns="" xmlns:a16="http://schemas.microsoft.com/office/drawing/2014/main" id="{0E79B451-7EA0-47A8-88A3-4CAA07FC8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58" y="1396772"/>
              <a:ext cx="1104069" cy="1190008"/>
            </a:xfrm>
            <a:prstGeom prst="rect">
              <a:avLst/>
            </a:prstGeom>
          </p:spPr>
        </p:pic>
        <p:sp>
          <p:nvSpPr>
            <p:cNvPr id="166" name="TextBox 165">
              <a:extLst>
                <a:ext uri="{FF2B5EF4-FFF2-40B4-BE49-F238E27FC236}">
                  <a16:creationId xmlns="" xmlns:a16="http://schemas.microsoft.com/office/drawing/2014/main" id="{7E104901-9B0B-4008-9345-6CFA662DD287}"/>
                </a:ext>
              </a:extLst>
            </p:cNvPr>
            <p:cNvSpPr txBox="1"/>
            <p:nvPr/>
          </p:nvSpPr>
          <p:spPr>
            <a:xfrm>
              <a:off x="9107050" y="1964056"/>
              <a:ext cx="646678" cy="45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0099"/>
                  </a:solidFill>
                  <a:latin typeface=".VnBahamasB" panose="020BE200000000000000" pitchFamily="34" charset="0"/>
                </a:rPr>
                <a:t>8</a:t>
              </a: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="" xmlns:a16="http://schemas.microsoft.com/office/drawing/2014/main" id="{7F543B7B-F66D-4F1C-8754-9AA667A46F1B}"/>
              </a:ext>
            </a:extLst>
          </p:cNvPr>
          <p:cNvGrpSpPr/>
          <p:nvPr/>
        </p:nvGrpSpPr>
        <p:grpSpPr>
          <a:xfrm>
            <a:off x="679714" y="4540925"/>
            <a:ext cx="1238951" cy="1222222"/>
            <a:chOff x="8870458" y="1396772"/>
            <a:chExt cx="1104069" cy="1190008"/>
          </a:xfrm>
        </p:grpSpPr>
        <p:pic>
          <p:nvPicPr>
            <p:cNvPr id="168" name="Picture 167">
              <a:extLst>
                <a:ext uri="{FF2B5EF4-FFF2-40B4-BE49-F238E27FC236}">
                  <a16:creationId xmlns="" xmlns:a16="http://schemas.microsoft.com/office/drawing/2014/main" id="{07EA009E-3911-4AEB-ACD7-DE2422E26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58" y="1396772"/>
              <a:ext cx="1104069" cy="1190008"/>
            </a:xfrm>
            <a:prstGeom prst="rect">
              <a:avLst/>
            </a:prstGeom>
          </p:spPr>
        </p:pic>
        <p:sp>
          <p:nvSpPr>
            <p:cNvPr id="169" name="TextBox 168">
              <a:extLst>
                <a:ext uri="{FF2B5EF4-FFF2-40B4-BE49-F238E27FC236}">
                  <a16:creationId xmlns="" xmlns:a16="http://schemas.microsoft.com/office/drawing/2014/main" id="{087DF29A-4134-44AA-AE7D-C8933B0D7606}"/>
                </a:ext>
              </a:extLst>
            </p:cNvPr>
            <p:cNvSpPr txBox="1"/>
            <p:nvPr/>
          </p:nvSpPr>
          <p:spPr>
            <a:xfrm>
              <a:off x="9107050" y="1964056"/>
              <a:ext cx="646678" cy="45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0099"/>
                  </a:solidFill>
                  <a:latin typeface=".VnBahamasB" panose="020BE200000000000000" pitchFamily="34" charset="0"/>
                </a:rPr>
                <a:t>8</a:t>
              </a: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="" xmlns:a16="http://schemas.microsoft.com/office/drawing/2014/main" id="{025651AE-3212-4299-BCFF-36F5D35D56C7}"/>
              </a:ext>
            </a:extLst>
          </p:cNvPr>
          <p:cNvGrpSpPr/>
          <p:nvPr/>
        </p:nvGrpSpPr>
        <p:grpSpPr>
          <a:xfrm>
            <a:off x="4232484" y="2783113"/>
            <a:ext cx="1289712" cy="1374758"/>
            <a:chOff x="8870458" y="1283358"/>
            <a:chExt cx="1209293" cy="1303422"/>
          </a:xfrm>
        </p:grpSpPr>
        <p:pic>
          <p:nvPicPr>
            <p:cNvPr id="171" name="Picture 170">
              <a:extLst>
                <a:ext uri="{FF2B5EF4-FFF2-40B4-BE49-F238E27FC236}">
                  <a16:creationId xmlns="" xmlns:a16="http://schemas.microsoft.com/office/drawing/2014/main" id="{3B4180DC-DBEF-4BEC-9FDD-F9A594F2E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58" y="1283358"/>
              <a:ext cx="1209293" cy="1303422"/>
            </a:xfrm>
            <a:prstGeom prst="rect">
              <a:avLst/>
            </a:prstGeom>
          </p:spPr>
        </p:pic>
        <p:sp>
          <p:nvSpPr>
            <p:cNvPr id="172" name="TextBox 171">
              <a:extLst>
                <a:ext uri="{FF2B5EF4-FFF2-40B4-BE49-F238E27FC236}">
                  <a16:creationId xmlns="" xmlns:a16="http://schemas.microsoft.com/office/drawing/2014/main" id="{6FFE5956-FEA6-4B06-A88D-ED2243ED4B6D}"/>
                </a:ext>
              </a:extLst>
            </p:cNvPr>
            <p:cNvSpPr txBox="1"/>
            <p:nvPr/>
          </p:nvSpPr>
          <p:spPr>
            <a:xfrm>
              <a:off x="9028551" y="1883875"/>
              <a:ext cx="893107" cy="496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0099"/>
                  </a:solidFill>
                  <a:latin typeface=".VnCooper" panose="020B7200000000000000" pitchFamily="34" charset="0"/>
                </a:rPr>
                <a:t>10</a:t>
              </a: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="" xmlns:a16="http://schemas.microsoft.com/office/drawing/2014/main" id="{873116CE-1306-4195-A8E9-04393DF04DCC}"/>
              </a:ext>
            </a:extLst>
          </p:cNvPr>
          <p:cNvGrpSpPr/>
          <p:nvPr/>
        </p:nvGrpSpPr>
        <p:grpSpPr>
          <a:xfrm>
            <a:off x="6289926" y="2799371"/>
            <a:ext cx="1289712" cy="1374758"/>
            <a:chOff x="8870458" y="1283358"/>
            <a:chExt cx="1209293" cy="1303422"/>
          </a:xfrm>
        </p:grpSpPr>
        <p:pic>
          <p:nvPicPr>
            <p:cNvPr id="174" name="Picture 173">
              <a:extLst>
                <a:ext uri="{FF2B5EF4-FFF2-40B4-BE49-F238E27FC236}">
                  <a16:creationId xmlns="" xmlns:a16="http://schemas.microsoft.com/office/drawing/2014/main" id="{ECB99CEF-562A-4E6A-87F8-5C0310B32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58" y="1283358"/>
              <a:ext cx="1209293" cy="1303422"/>
            </a:xfrm>
            <a:prstGeom prst="rect">
              <a:avLst/>
            </a:prstGeom>
          </p:spPr>
        </p:pic>
        <p:sp>
          <p:nvSpPr>
            <p:cNvPr id="175" name="TextBox 174">
              <a:extLst>
                <a:ext uri="{FF2B5EF4-FFF2-40B4-BE49-F238E27FC236}">
                  <a16:creationId xmlns="" xmlns:a16="http://schemas.microsoft.com/office/drawing/2014/main" id="{E7C72962-98C2-4906-B988-9226FACAE790}"/>
                </a:ext>
              </a:extLst>
            </p:cNvPr>
            <p:cNvSpPr txBox="1"/>
            <p:nvPr/>
          </p:nvSpPr>
          <p:spPr>
            <a:xfrm>
              <a:off x="9028551" y="1883875"/>
              <a:ext cx="893107" cy="496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0099"/>
                  </a:solidFill>
                  <a:latin typeface=".VnCooper" panose="020B7200000000000000" pitchFamily="34" charset="0"/>
                </a:rPr>
                <a:t>10</a:t>
              </a:r>
            </a:p>
          </p:txBody>
        </p:sp>
      </p:grpSp>
      <p:grpSp>
        <p:nvGrpSpPr>
          <p:cNvPr id="176" name="Group 175">
            <a:extLst>
              <a:ext uri="{FF2B5EF4-FFF2-40B4-BE49-F238E27FC236}">
                <a16:creationId xmlns="" xmlns:a16="http://schemas.microsoft.com/office/drawing/2014/main" id="{009A9BD2-653B-436B-9AA8-038E69D414D3}"/>
              </a:ext>
            </a:extLst>
          </p:cNvPr>
          <p:cNvGrpSpPr/>
          <p:nvPr/>
        </p:nvGrpSpPr>
        <p:grpSpPr>
          <a:xfrm>
            <a:off x="10072319" y="3946065"/>
            <a:ext cx="1289712" cy="1374758"/>
            <a:chOff x="8870458" y="1283358"/>
            <a:chExt cx="1209293" cy="1303422"/>
          </a:xfrm>
        </p:grpSpPr>
        <p:pic>
          <p:nvPicPr>
            <p:cNvPr id="177" name="Picture 176">
              <a:extLst>
                <a:ext uri="{FF2B5EF4-FFF2-40B4-BE49-F238E27FC236}">
                  <a16:creationId xmlns="" xmlns:a16="http://schemas.microsoft.com/office/drawing/2014/main" id="{24011574-F081-4F83-8D0E-2740ECAC9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58" y="1283358"/>
              <a:ext cx="1209293" cy="1303422"/>
            </a:xfrm>
            <a:prstGeom prst="rect">
              <a:avLst/>
            </a:prstGeom>
          </p:spPr>
        </p:pic>
        <p:sp>
          <p:nvSpPr>
            <p:cNvPr id="178" name="TextBox 177">
              <a:extLst>
                <a:ext uri="{FF2B5EF4-FFF2-40B4-BE49-F238E27FC236}">
                  <a16:creationId xmlns="" xmlns:a16="http://schemas.microsoft.com/office/drawing/2014/main" id="{D9F64C85-BC02-4116-9C6C-1B723CC81FD9}"/>
                </a:ext>
              </a:extLst>
            </p:cNvPr>
            <p:cNvSpPr txBox="1"/>
            <p:nvPr/>
          </p:nvSpPr>
          <p:spPr>
            <a:xfrm>
              <a:off x="9028551" y="1883875"/>
              <a:ext cx="893107" cy="496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0099"/>
                  </a:solidFill>
                  <a:latin typeface=".VnCooper" panose="020B7200000000000000" pitchFamily="34" charset="0"/>
                </a:rPr>
                <a:t>10</a:t>
              </a: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="" xmlns:a16="http://schemas.microsoft.com/office/drawing/2014/main" id="{0276B369-CD68-4C75-9BDB-FAA17FFB2AB5}"/>
              </a:ext>
            </a:extLst>
          </p:cNvPr>
          <p:cNvGrpSpPr/>
          <p:nvPr/>
        </p:nvGrpSpPr>
        <p:grpSpPr>
          <a:xfrm>
            <a:off x="5029324" y="4233782"/>
            <a:ext cx="1184347" cy="1365991"/>
            <a:chOff x="8893086" y="1341815"/>
            <a:chExt cx="1110498" cy="1196937"/>
          </a:xfrm>
        </p:grpSpPr>
        <p:pic>
          <p:nvPicPr>
            <p:cNvPr id="180" name="Picture 179">
              <a:extLst>
                <a:ext uri="{FF2B5EF4-FFF2-40B4-BE49-F238E27FC236}">
                  <a16:creationId xmlns="" xmlns:a16="http://schemas.microsoft.com/office/drawing/2014/main" id="{B9615CD0-D980-4A2B-9C7D-1764A207C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3086" y="1341815"/>
              <a:ext cx="1110498" cy="1196937"/>
            </a:xfrm>
            <a:prstGeom prst="rect">
              <a:avLst/>
            </a:prstGeom>
          </p:spPr>
        </p:pic>
        <p:sp>
          <p:nvSpPr>
            <p:cNvPr id="181" name="TextBox 180">
              <a:extLst>
                <a:ext uri="{FF2B5EF4-FFF2-40B4-BE49-F238E27FC236}">
                  <a16:creationId xmlns="" xmlns:a16="http://schemas.microsoft.com/office/drawing/2014/main" id="{62C4B437-7DF2-4EC2-8AF0-1E582DB7384D}"/>
                </a:ext>
              </a:extLst>
            </p:cNvPr>
            <p:cNvSpPr txBox="1"/>
            <p:nvPr/>
          </p:nvSpPr>
          <p:spPr>
            <a:xfrm>
              <a:off x="9091885" y="1951553"/>
              <a:ext cx="712900" cy="45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0099"/>
                  </a:solidFill>
                  <a:latin typeface=".VnBahamasB" panose="020BE200000000000000" pitchFamily="34" charset="0"/>
                </a:rPr>
                <a:t>6</a:t>
              </a: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="" xmlns:a16="http://schemas.microsoft.com/office/drawing/2014/main" id="{C1C5CCA1-F981-4FBD-AA57-C054DF5D898B}"/>
              </a:ext>
            </a:extLst>
          </p:cNvPr>
          <p:cNvGrpSpPr/>
          <p:nvPr/>
        </p:nvGrpSpPr>
        <p:grpSpPr>
          <a:xfrm>
            <a:off x="7298261" y="4159748"/>
            <a:ext cx="1184347" cy="1365991"/>
            <a:chOff x="8893086" y="1341815"/>
            <a:chExt cx="1110498" cy="1196937"/>
          </a:xfrm>
        </p:grpSpPr>
        <p:pic>
          <p:nvPicPr>
            <p:cNvPr id="183" name="Picture 182">
              <a:extLst>
                <a:ext uri="{FF2B5EF4-FFF2-40B4-BE49-F238E27FC236}">
                  <a16:creationId xmlns="" xmlns:a16="http://schemas.microsoft.com/office/drawing/2014/main" id="{7C286D10-E479-4B75-9AE0-0BFDFC139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3086" y="1341815"/>
              <a:ext cx="1110498" cy="1196937"/>
            </a:xfrm>
            <a:prstGeom prst="rect">
              <a:avLst/>
            </a:prstGeom>
          </p:spPr>
        </p:pic>
        <p:sp>
          <p:nvSpPr>
            <p:cNvPr id="184" name="TextBox 183">
              <a:extLst>
                <a:ext uri="{FF2B5EF4-FFF2-40B4-BE49-F238E27FC236}">
                  <a16:creationId xmlns="" xmlns:a16="http://schemas.microsoft.com/office/drawing/2014/main" id="{954B9B90-F9E3-4323-AC18-75703AE00470}"/>
                </a:ext>
              </a:extLst>
            </p:cNvPr>
            <p:cNvSpPr txBox="1"/>
            <p:nvPr/>
          </p:nvSpPr>
          <p:spPr>
            <a:xfrm>
              <a:off x="9091885" y="1951553"/>
              <a:ext cx="712900" cy="45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0099"/>
                  </a:solidFill>
                  <a:latin typeface=".VnBahamasB" panose="020BE200000000000000" pitchFamily="34" charset="0"/>
                </a:rPr>
                <a:t>6</a:t>
              </a: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="" xmlns:a16="http://schemas.microsoft.com/office/drawing/2014/main" id="{3E3018C8-5FAF-4988-9C5C-FCA0767F1BC0}"/>
              </a:ext>
            </a:extLst>
          </p:cNvPr>
          <p:cNvGrpSpPr/>
          <p:nvPr/>
        </p:nvGrpSpPr>
        <p:grpSpPr>
          <a:xfrm>
            <a:off x="8867349" y="2921264"/>
            <a:ext cx="1184347" cy="1365991"/>
            <a:chOff x="8893086" y="1341815"/>
            <a:chExt cx="1110498" cy="1196937"/>
          </a:xfrm>
        </p:grpSpPr>
        <p:pic>
          <p:nvPicPr>
            <p:cNvPr id="186" name="Picture 185">
              <a:extLst>
                <a:ext uri="{FF2B5EF4-FFF2-40B4-BE49-F238E27FC236}">
                  <a16:creationId xmlns="" xmlns:a16="http://schemas.microsoft.com/office/drawing/2014/main" id="{DB9F9172-60D9-4F9C-BD6B-81B012982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3086" y="1341815"/>
              <a:ext cx="1110498" cy="1196937"/>
            </a:xfrm>
            <a:prstGeom prst="rect">
              <a:avLst/>
            </a:prstGeom>
          </p:spPr>
        </p:pic>
        <p:sp>
          <p:nvSpPr>
            <p:cNvPr id="187" name="TextBox 186">
              <a:extLst>
                <a:ext uri="{FF2B5EF4-FFF2-40B4-BE49-F238E27FC236}">
                  <a16:creationId xmlns="" xmlns:a16="http://schemas.microsoft.com/office/drawing/2014/main" id="{ADF3E96C-BFE0-4CE1-9C89-84DDCAB95B8D}"/>
                </a:ext>
              </a:extLst>
            </p:cNvPr>
            <p:cNvSpPr txBox="1"/>
            <p:nvPr/>
          </p:nvSpPr>
          <p:spPr>
            <a:xfrm>
              <a:off x="9091885" y="1951553"/>
              <a:ext cx="712900" cy="45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0099"/>
                  </a:solidFill>
                  <a:latin typeface=".VnBahamasB" panose="020BE200000000000000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29798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DA3AF67-0EE3-463E-B61F-FCB1DF4C7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"/>
            <a:ext cx="12192000" cy="6393773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="" xmlns:a16="http://schemas.microsoft.com/office/drawing/2014/main" id="{CAE41B83-C75D-41CE-A5DE-DE86D6193453}"/>
              </a:ext>
            </a:extLst>
          </p:cNvPr>
          <p:cNvSpPr/>
          <p:nvPr/>
        </p:nvSpPr>
        <p:spPr>
          <a:xfrm>
            <a:off x="451303" y="563337"/>
            <a:ext cx="11432955" cy="5815584"/>
          </a:xfrm>
          <a:prstGeom prst="roundRect">
            <a:avLst>
              <a:gd name="adj" fmla="val 10661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F633BFDD-87B6-4880-8750-0A370A03F1A9}"/>
              </a:ext>
            </a:extLst>
          </p:cNvPr>
          <p:cNvGrpSpPr/>
          <p:nvPr/>
        </p:nvGrpSpPr>
        <p:grpSpPr>
          <a:xfrm>
            <a:off x="7571604" y="1384134"/>
            <a:ext cx="3768892" cy="2600097"/>
            <a:chOff x="8112511" y="2110711"/>
            <a:chExt cx="3768892" cy="2600097"/>
          </a:xfrm>
        </p:grpSpPr>
        <p:grpSp>
          <p:nvGrpSpPr>
            <p:cNvPr id="30" name="Group 29">
              <a:extLst>
                <a:ext uri="{FF2B5EF4-FFF2-40B4-BE49-F238E27FC236}">
                  <a16:creationId xmlns="" xmlns:a16="http://schemas.microsoft.com/office/drawing/2014/main" id="{12574822-92F7-49A9-9867-D316F87D2B73}"/>
                </a:ext>
              </a:extLst>
            </p:cNvPr>
            <p:cNvGrpSpPr/>
            <p:nvPr/>
          </p:nvGrpSpPr>
          <p:grpSpPr>
            <a:xfrm>
              <a:off x="8112511" y="2110711"/>
              <a:ext cx="3768892" cy="2600097"/>
              <a:chOff x="8423684" y="3308600"/>
              <a:chExt cx="3768892" cy="2600097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="" xmlns:a16="http://schemas.microsoft.com/office/drawing/2014/main" id="{AF1F35BD-A604-4544-93D3-EB7AC157984D}"/>
                  </a:ext>
                </a:extLst>
              </p:cNvPr>
              <p:cNvGrpSpPr/>
              <p:nvPr/>
            </p:nvGrpSpPr>
            <p:grpSpPr>
              <a:xfrm>
                <a:off x="8423684" y="3308600"/>
                <a:ext cx="3768892" cy="2600097"/>
                <a:chOff x="6332028" y="1216473"/>
                <a:chExt cx="3768892" cy="2600097"/>
              </a:xfrm>
            </p:grpSpPr>
            <p:sp>
              <p:nvSpPr>
                <p:cNvPr id="35" name="Rectangle: Rounded Corners 34">
                  <a:extLst>
                    <a:ext uri="{FF2B5EF4-FFF2-40B4-BE49-F238E27FC236}">
                      <a16:creationId xmlns="" xmlns:a16="http://schemas.microsoft.com/office/drawing/2014/main" id="{5323F080-68AD-40B9-80D1-1030318343DD}"/>
                    </a:ext>
                  </a:extLst>
                </p:cNvPr>
                <p:cNvSpPr/>
                <p:nvPr/>
              </p:nvSpPr>
              <p:spPr>
                <a:xfrm>
                  <a:off x="6670904" y="1472663"/>
                  <a:ext cx="3127716" cy="1909306"/>
                </a:xfrm>
                <a:prstGeom prst="roundRect">
                  <a:avLst/>
                </a:prstGeom>
                <a:pattFill prst="pct90">
                  <a:fgClr>
                    <a:schemeClr val="accent2">
                      <a:lumMod val="40000"/>
                      <a:lumOff val="60000"/>
                    </a:schemeClr>
                  </a:fgClr>
                  <a:bgClr>
                    <a:schemeClr val="bg1"/>
                  </a:bgClr>
                </a:pattFill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dirty="0">
                    <a:latin typeface="UTM Avo" panose="02040603050506020204" pitchFamily="18" charset="0"/>
                  </a:endParaRPr>
                </a:p>
              </p:txBody>
            </p:sp>
            <p:pic>
              <p:nvPicPr>
                <p:cNvPr id="42" name="Picture 41">
                  <a:extLst>
                    <a:ext uri="{FF2B5EF4-FFF2-40B4-BE49-F238E27FC236}">
                      <a16:creationId xmlns="" xmlns:a16="http://schemas.microsoft.com/office/drawing/2014/main" id="{3FEEE5E4-A5DF-40E5-BCB8-30E84CB180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1595" t="50000" r="46111" b="6477"/>
                <a:stretch/>
              </p:blipFill>
              <p:spPr>
                <a:xfrm>
                  <a:off x="6332028" y="1216473"/>
                  <a:ext cx="727502" cy="605481"/>
                </a:xfrm>
                <a:prstGeom prst="rect">
                  <a:avLst/>
                </a:prstGeom>
              </p:spPr>
            </p:pic>
            <p:pic>
              <p:nvPicPr>
                <p:cNvPr id="43" name="Picture 42">
                  <a:extLst>
                    <a:ext uri="{FF2B5EF4-FFF2-40B4-BE49-F238E27FC236}">
                      <a16:creationId xmlns="" xmlns:a16="http://schemas.microsoft.com/office/drawing/2014/main" id="{3D800298-23B6-4C9B-864F-62D6BE51C6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138750" y="2961509"/>
                  <a:ext cx="962170" cy="855061"/>
                </a:xfrm>
                <a:prstGeom prst="rect">
                  <a:avLst/>
                </a:prstGeom>
              </p:spPr>
            </p:pic>
          </p:grpSp>
          <p:sp>
            <p:nvSpPr>
              <p:cNvPr id="34" name="Text Box 7">
                <a:extLst>
                  <a:ext uri="{FF2B5EF4-FFF2-40B4-BE49-F238E27FC236}">
                    <a16:creationId xmlns="" xmlns:a16="http://schemas.microsoft.com/office/drawing/2014/main" id="{C2D9C0A2-CD63-4995-B920-6574AA2CD8C2}"/>
                  </a:ext>
                </a:extLst>
              </p:cNvPr>
              <p:cNvSpPr txBox="1"/>
              <p:nvPr/>
            </p:nvSpPr>
            <p:spPr>
              <a:xfrm>
                <a:off x="8640391" y="3718756"/>
                <a:ext cx="3443072" cy="1473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chemeClr val="tx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25 </a:t>
                </a:r>
                <a:r>
                  <a:rPr lang="en-US" sz="3200" b="1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     5 = 30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   2       3 = 6</a:t>
                </a:r>
              </a:p>
            </p:txBody>
          </p:sp>
        </p:grpSp>
        <p:sp>
          <p:nvSpPr>
            <p:cNvPr id="31" name="Oval 30">
              <a:extLst>
                <a:ext uri="{FF2B5EF4-FFF2-40B4-BE49-F238E27FC236}">
                  <a16:creationId xmlns="" xmlns:a16="http://schemas.microsoft.com/office/drawing/2014/main" id="{3435B9CB-AC93-4ABC-B95E-116599A067E2}"/>
                </a:ext>
              </a:extLst>
            </p:cNvPr>
            <p:cNvSpPr/>
            <p:nvPr/>
          </p:nvSpPr>
          <p:spPr>
            <a:xfrm>
              <a:off x="9056720" y="2666536"/>
              <a:ext cx="558261" cy="558261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4CEB28F5-92F5-4727-920E-EBA3BA14D1A7}"/>
                </a:ext>
              </a:extLst>
            </p:cNvPr>
            <p:cNvSpPr/>
            <p:nvPr/>
          </p:nvSpPr>
          <p:spPr>
            <a:xfrm>
              <a:off x="9046841" y="3428718"/>
              <a:ext cx="558261" cy="558261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FB7E94B7-8931-4B8B-9326-61128A459EE1}"/>
              </a:ext>
            </a:extLst>
          </p:cNvPr>
          <p:cNvGrpSpPr/>
          <p:nvPr/>
        </p:nvGrpSpPr>
        <p:grpSpPr>
          <a:xfrm>
            <a:off x="2143993" y="505134"/>
            <a:ext cx="7249681" cy="729615"/>
            <a:chOff x="1388293" y="329170"/>
            <a:chExt cx="6891439" cy="65940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1DA4F843-E8A9-42D8-8CAC-7D8C2FD52205}"/>
                </a:ext>
              </a:extLst>
            </p:cNvPr>
            <p:cNvSpPr/>
            <p:nvPr/>
          </p:nvSpPr>
          <p:spPr>
            <a:xfrm>
              <a:off x="1757879" y="393642"/>
              <a:ext cx="6521853" cy="594932"/>
            </a:xfrm>
            <a:prstGeom prst="roundRect">
              <a:avLst>
                <a:gd name="adj" fmla="val 37889"/>
              </a:avLst>
            </a:prstGeom>
            <a:solidFill>
              <a:srgbClr val="00206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dấu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( +, - , x , : )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5C54E5A3-F033-4813-80AC-2482034D7860}"/>
                </a:ext>
              </a:extLst>
            </p:cNvPr>
            <p:cNvSpPr/>
            <p:nvPr/>
          </p:nvSpPr>
          <p:spPr>
            <a:xfrm>
              <a:off x="1388293" y="329170"/>
              <a:ext cx="739168" cy="659403"/>
            </a:xfrm>
            <a:prstGeom prst="ellipse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AE4754A3-95E5-494C-AB60-A085F2920CDA}"/>
              </a:ext>
            </a:extLst>
          </p:cNvPr>
          <p:cNvGrpSpPr/>
          <p:nvPr/>
        </p:nvGrpSpPr>
        <p:grpSpPr>
          <a:xfrm>
            <a:off x="1122982" y="1384134"/>
            <a:ext cx="3549350" cy="2321473"/>
            <a:chOff x="19280" y="3502105"/>
            <a:chExt cx="3549350" cy="2321473"/>
          </a:xfrm>
        </p:grpSpPr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9A1A9565-C97F-4C45-839D-146B495E9146}"/>
                </a:ext>
              </a:extLst>
            </p:cNvPr>
            <p:cNvGrpSpPr/>
            <p:nvPr/>
          </p:nvGrpSpPr>
          <p:grpSpPr>
            <a:xfrm>
              <a:off x="19280" y="3502105"/>
              <a:ext cx="3549350" cy="2321473"/>
              <a:chOff x="19280" y="3502103"/>
              <a:chExt cx="3549356" cy="2321476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="" xmlns:a16="http://schemas.microsoft.com/office/drawing/2014/main" id="{360F0FBA-F27D-48EB-AEF4-C827CDE2B17A}"/>
                  </a:ext>
                </a:extLst>
              </p:cNvPr>
              <p:cNvGrpSpPr/>
              <p:nvPr/>
            </p:nvGrpSpPr>
            <p:grpSpPr>
              <a:xfrm>
                <a:off x="19280" y="3502103"/>
                <a:ext cx="3549356" cy="2321476"/>
                <a:chOff x="1181718" y="3525230"/>
                <a:chExt cx="3549356" cy="1912108"/>
              </a:xfrm>
            </p:grpSpPr>
            <p:sp>
              <p:nvSpPr>
                <p:cNvPr id="24" name="Rectangle: Rounded Corners 23">
                  <a:extLst>
                    <a:ext uri="{FF2B5EF4-FFF2-40B4-BE49-F238E27FC236}">
                      <a16:creationId xmlns="" xmlns:a16="http://schemas.microsoft.com/office/drawing/2014/main" id="{668D9837-E14F-4BB2-B2C8-CA3DB3D0B41E}"/>
                    </a:ext>
                  </a:extLst>
                </p:cNvPr>
                <p:cNvSpPr/>
                <p:nvPr/>
              </p:nvSpPr>
              <p:spPr>
                <a:xfrm>
                  <a:off x="1369286" y="3739394"/>
                  <a:ext cx="3127721" cy="1519540"/>
                </a:xfrm>
                <a:prstGeom prst="roundRect">
                  <a:avLst/>
                </a:prstGeom>
                <a:pattFill prst="pct90">
                  <a:fgClr>
                    <a:schemeClr val="accent2">
                      <a:lumMod val="40000"/>
                      <a:lumOff val="60000"/>
                    </a:schemeClr>
                  </a:fgClr>
                  <a:bgClr>
                    <a:schemeClr val="bg1"/>
                  </a:bgClr>
                </a:pattFill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latin typeface="UTM Avo" panose="02040603050506020204" pitchFamily="18" charset="0"/>
                  </a:endParaRPr>
                </a:p>
              </p:txBody>
            </p:sp>
            <p:pic>
              <p:nvPicPr>
                <p:cNvPr id="25" name="Picture 24">
                  <a:extLst>
                    <a:ext uri="{FF2B5EF4-FFF2-40B4-BE49-F238E27FC236}">
                      <a16:creationId xmlns="" xmlns:a16="http://schemas.microsoft.com/office/drawing/2014/main" id="{F45251C1-E5C2-47DF-ACF7-003FF31B7A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029721" y="4842742"/>
                  <a:ext cx="701353" cy="594596"/>
                </a:xfrm>
                <a:prstGeom prst="rect">
                  <a:avLst/>
                </a:prstGeom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="" xmlns:a16="http://schemas.microsoft.com/office/drawing/2014/main" id="{38F37B80-E564-4B39-B82A-2F8627B3CD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57421" t="53580" r="2212" b="10109"/>
                <a:stretch/>
              </p:blipFill>
              <p:spPr>
                <a:xfrm>
                  <a:off x="1181718" y="3525230"/>
                  <a:ext cx="701353" cy="630882"/>
                </a:xfrm>
                <a:prstGeom prst="rect">
                  <a:avLst/>
                </a:prstGeom>
              </p:spPr>
            </p:pic>
          </p:grpSp>
          <p:sp>
            <p:nvSpPr>
              <p:cNvPr id="23" name="Text Box 7">
                <a:extLst>
                  <a:ext uri="{FF2B5EF4-FFF2-40B4-BE49-F238E27FC236}">
                    <a16:creationId xmlns="" xmlns:a16="http://schemas.microsoft.com/office/drawing/2014/main" id="{D6095F6B-4179-4190-A87A-E937EBE57383}"/>
                  </a:ext>
                </a:extLst>
              </p:cNvPr>
              <p:cNvSpPr txBox="1"/>
              <p:nvPr/>
            </p:nvSpPr>
            <p:spPr>
              <a:xfrm>
                <a:off x="512478" y="3872449"/>
                <a:ext cx="2739153" cy="14784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12       4 = 8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20       5 = 4</a:t>
                </a: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7308347B-6427-4E74-8C85-97571E62A3E5}"/>
                </a:ext>
              </a:extLst>
            </p:cNvPr>
            <p:cNvSpPr/>
            <p:nvPr/>
          </p:nvSpPr>
          <p:spPr>
            <a:xfrm>
              <a:off x="1068466" y="4026011"/>
              <a:ext cx="557853" cy="557853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="" xmlns:a16="http://schemas.microsoft.com/office/drawing/2014/main" id="{D2DDF36D-5B0E-4DDB-86AD-9F204853EB9B}"/>
                </a:ext>
              </a:extLst>
            </p:cNvPr>
            <p:cNvSpPr/>
            <p:nvPr/>
          </p:nvSpPr>
          <p:spPr>
            <a:xfrm>
              <a:off x="1093230" y="4774147"/>
              <a:ext cx="557853" cy="557853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B3FB43A2-0A5A-4A38-9DCB-CA06922C2BB4}"/>
              </a:ext>
            </a:extLst>
          </p:cNvPr>
          <p:cNvSpPr/>
          <p:nvPr/>
        </p:nvSpPr>
        <p:spPr>
          <a:xfrm>
            <a:off x="2173509" y="1915999"/>
            <a:ext cx="557786" cy="557786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– </a:t>
            </a:r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A99FC6DA-D6B9-4189-ADF3-4A3A1B24BE24}"/>
              </a:ext>
            </a:extLst>
          </p:cNvPr>
          <p:cNvSpPr/>
          <p:nvPr/>
        </p:nvSpPr>
        <p:spPr>
          <a:xfrm>
            <a:off x="2198243" y="2647493"/>
            <a:ext cx="575217" cy="575217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8" name="Oval 47">
            <a:extLst>
              <a:ext uri="{FF2B5EF4-FFF2-40B4-BE49-F238E27FC236}">
                <a16:creationId xmlns="" xmlns:a16="http://schemas.microsoft.com/office/drawing/2014/main" id="{EDF6FD73-7B2F-433C-AC03-0E7BFD5A04C4}"/>
              </a:ext>
            </a:extLst>
          </p:cNvPr>
          <p:cNvSpPr/>
          <p:nvPr/>
        </p:nvSpPr>
        <p:spPr>
          <a:xfrm>
            <a:off x="8509006" y="1966041"/>
            <a:ext cx="571874" cy="571874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50" name="Oval 49">
            <a:extLst>
              <a:ext uri="{FF2B5EF4-FFF2-40B4-BE49-F238E27FC236}">
                <a16:creationId xmlns="" xmlns:a16="http://schemas.microsoft.com/office/drawing/2014/main" id="{2C41CE2F-C15C-453C-829F-A920E5BF62C7}"/>
              </a:ext>
            </a:extLst>
          </p:cNvPr>
          <p:cNvSpPr/>
          <p:nvPr/>
        </p:nvSpPr>
        <p:spPr>
          <a:xfrm>
            <a:off x="8515813" y="2704109"/>
            <a:ext cx="571874" cy="571874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80C50486-A2C9-49A7-B3BA-96223F3F0601}"/>
              </a:ext>
            </a:extLst>
          </p:cNvPr>
          <p:cNvGrpSpPr/>
          <p:nvPr/>
        </p:nvGrpSpPr>
        <p:grpSpPr>
          <a:xfrm>
            <a:off x="4597196" y="3830497"/>
            <a:ext cx="3918617" cy="2487821"/>
            <a:chOff x="8253413" y="2135843"/>
            <a:chExt cx="3918617" cy="2487821"/>
          </a:xfrm>
        </p:grpSpPr>
        <p:grpSp>
          <p:nvGrpSpPr>
            <p:cNvPr id="52" name="Group 51">
              <a:extLst>
                <a:ext uri="{FF2B5EF4-FFF2-40B4-BE49-F238E27FC236}">
                  <a16:creationId xmlns="" xmlns:a16="http://schemas.microsoft.com/office/drawing/2014/main" id="{1325D137-402D-4BA4-B131-3F7DF2E4281A}"/>
                </a:ext>
              </a:extLst>
            </p:cNvPr>
            <p:cNvGrpSpPr/>
            <p:nvPr/>
          </p:nvGrpSpPr>
          <p:grpSpPr>
            <a:xfrm>
              <a:off x="8253413" y="2135843"/>
              <a:ext cx="3918617" cy="2487821"/>
              <a:chOff x="8564586" y="3333732"/>
              <a:chExt cx="3918617" cy="2487821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="" xmlns:a16="http://schemas.microsoft.com/office/drawing/2014/main" id="{534A8677-01F2-4A9A-81FD-EE9B828925A4}"/>
                  </a:ext>
                </a:extLst>
              </p:cNvPr>
              <p:cNvGrpSpPr/>
              <p:nvPr/>
            </p:nvGrpSpPr>
            <p:grpSpPr>
              <a:xfrm>
                <a:off x="8564586" y="3333732"/>
                <a:ext cx="3918617" cy="2487821"/>
                <a:chOff x="6472930" y="1241605"/>
                <a:chExt cx="3918617" cy="2487821"/>
              </a:xfrm>
            </p:grpSpPr>
            <p:sp>
              <p:nvSpPr>
                <p:cNvPr id="57" name="Rectangle: Rounded Corners 56">
                  <a:extLst>
                    <a:ext uri="{FF2B5EF4-FFF2-40B4-BE49-F238E27FC236}">
                      <a16:creationId xmlns="" xmlns:a16="http://schemas.microsoft.com/office/drawing/2014/main" id="{321B70B3-1566-4ED0-B77E-BCBB84CBACC0}"/>
                    </a:ext>
                  </a:extLst>
                </p:cNvPr>
                <p:cNvSpPr/>
                <p:nvPr/>
              </p:nvSpPr>
              <p:spPr>
                <a:xfrm>
                  <a:off x="6670904" y="1472663"/>
                  <a:ext cx="3127716" cy="1909306"/>
                </a:xfrm>
                <a:prstGeom prst="roundRect">
                  <a:avLst/>
                </a:prstGeom>
                <a:pattFill prst="pct90">
                  <a:fgClr>
                    <a:schemeClr val="accent2">
                      <a:lumMod val="40000"/>
                      <a:lumOff val="60000"/>
                    </a:schemeClr>
                  </a:fgClr>
                  <a:bgClr>
                    <a:schemeClr val="bg1"/>
                  </a:bgClr>
                </a:pattFill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dirty="0">
                    <a:latin typeface="UTM Avo" panose="02040603050506020204" pitchFamily="18" charset="0"/>
                  </a:endParaRPr>
                </a:p>
              </p:txBody>
            </p:sp>
            <p:pic>
              <p:nvPicPr>
                <p:cNvPr id="58" name="Picture 57">
                  <a:extLst>
                    <a:ext uri="{FF2B5EF4-FFF2-40B4-BE49-F238E27FC236}">
                      <a16:creationId xmlns="" xmlns:a16="http://schemas.microsoft.com/office/drawing/2014/main" id="{A75B8027-EA4F-44E5-80F3-1790F85DBC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</a:blip>
                <a:srcRect l="1595" t="50000" r="46111" b="6477"/>
                <a:stretch/>
              </p:blipFill>
              <p:spPr>
                <a:xfrm rot="1390538">
                  <a:off x="6472930" y="1241605"/>
                  <a:ext cx="727502" cy="605481"/>
                </a:xfrm>
                <a:prstGeom prst="rect">
                  <a:avLst/>
                </a:prstGeom>
              </p:spPr>
            </p:pic>
            <p:pic>
              <p:nvPicPr>
                <p:cNvPr id="59" name="Picture 58">
                  <a:extLst>
                    <a:ext uri="{FF2B5EF4-FFF2-40B4-BE49-F238E27FC236}">
                      <a16:creationId xmlns="" xmlns:a16="http://schemas.microsoft.com/office/drawing/2014/main" id="{F03D6FCA-C381-4F52-915E-6FC776E4E9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flipH="1">
                  <a:off x="9074046" y="2874366"/>
                  <a:ext cx="1317501" cy="855060"/>
                </a:xfrm>
                <a:prstGeom prst="rect">
                  <a:avLst/>
                </a:prstGeom>
              </p:spPr>
            </p:pic>
          </p:grpSp>
          <p:sp>
            <p:nvSpPr>
              <p:cNvPr id="56" name="Text Box 7">
                <a:extLst>
                  <a:ext uri="{FF2B5EF4-FFF2-40B4-BE49-F238E27FC236}">
                    <a16:creationId xmlns="" xmlns:a16="http://schemas.microsoft.com/office/drawing/2014/main" id="{BD48FCCD-682C-469D-97E1-E1738B39DC26}"/>
                  </a:ext>
                </a:extLst>
              </p:cNvPr>
              <p:cNvSpPr txBox="1"/>
              <p:nvPr/>
            </p:nvSpPr>
            <p:spPr>
              <a:xfrm>
                <a:off x="8757003" y="3672622"/>
                <a:ext cx="2976988" cy="1478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chemeClr val="tx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en-US" sz="32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2 </a:t>
                </a:r>
                <a:r>
                  <a:rPr lang="en-US" sz="3200" b="1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    4 = 8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 18       2 = 9</a:t>
                </a:r>
              </a:p>
            </p:txBody>
          </p:sp>
        </p:grpSp>
        <p:sp>
          <p:nvSpPr>
            <p:cNvPr id="53" name="Oval 52">
              <a:extLst>
                <a:ext uri="{FF2B5EF4-FFF2-40B4-BE49-F238E27FC236}">
                  <a16:creationId xmlns="" xmlns:a16="http://schemas.microsoft.com/office/drawing/2014/main" id="{A9D211CD-F457-4E74-BDC8-1C01701A3F17}"/>
                </a:ext>
              </a:extLst>
            </p:cNvPr>
            <p:cNvSpPr/>
            <p:nvPr/>
          </p:nvSpPr>
          <p:spPr>
            <a:xfrm>
              <a:off x="9101599" y="2619966"/>
              <a:ext cx="558261" cy="558261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4" name="Oval 53">
              <a:extLst>
                <a:ext uri="{FF2B5EF4-FFF2-40B4-BE49-F238E27FC236}">
                  <a16:creationId xmlns="" xmlns:a16="http://schemas.microsoft.com/office/drawing/2014/main" id="{CB181447-4E58-49CE-A391-948DD6B02A68}"/>
                </a:ext>
              </a:extLst>
            </p:cNvPr>
            <p:cNvSpPr/>
            <p:nvPr/>
          </p:nvSpPr>
          <p:spPr>
            <a:xfrm>
              <a:off x="9193956" y="3387756"/>
              <a:ext cx="558261" cy="558261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61" name="Oval 60">
            <a:extLst>
              <a:ext uri="{FF2B5EF4-FFF2-40B4-BE49-F238E27FC236}">
                <a16:creationId xmlns="" xmlns:a16="http://schemas.microsoft.com/office/drawing/2014/main" id="{1A2A6F97-29C9-4215-ACDB-0810C4252E94}"/>
              </a:ext>
            </a:extLst>
          </p:cNvPr>
          <p:cNvSpPr/>
          <p:nvPr/>
        </p:nvSpPr>
        <p:spPr>
          <a:xfrm>
            <a:off x="5438575" y="4288338"/>
            <a:ext cx="571874" cy="571874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62" name="Oval 61">
            <a:extLst>
              <a:ext uri="{FF2B5EF4-FFF2-40B4-BE49-F238E27FC236}">
                <a16:creationId xmlns="" xmlns:a16="http://schemas.microsoft.com/office/drawing/2014/main" id="{917C537C-E406-4A0C-B8C3-4C13462B525C}"/>
              </a:ext>
            </a:extLst>
          </p:cNvPr>
          <p:cNvSpPr/>
          <p:nvPr/>
        </p:nvSpPr>
        <p:spPr>
          <a:xfrm>
            <a:off x="5537739" y="5065454"/>
            <a:ext cx="575217" cy="575217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84733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48" grpId="0" animBg="1"/>
      <p:bldP spid="50" grpId="0" animBg="1"/>
      <p:bldP spid="61" grpId="0" animBg="1"/>
      <p:bldP spid="6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5136647-9F84-4F95-A035-E533548AB2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94"/>
          <a:stretch/>
        </p:blipFill>
        <p:spPr>
          <a:xfrm>
            <a:off x="0" y="0"/>
            <a:ext cx="12192000" cy="6467475"/>
          </a:xfrm>
          <a:prstGeom prst="rect">
            <a:avLst/>
          </a:prstGeom>
        </p:spPr>
      </p:pic>
      <p:sp>
        <p:nvSpPr>
          <p:cNvPr id="5" name="Snip Diagonal Corner Rectangle 4"/>
          <p:cNvSpPr/>
          <p:nvPr/>
        </p:nvSpPr>
        <p:spPr>
          <a:xfrm>
            <a:off x="1862210" y="348048"/>
            <a:ext cx="8467579" cy="1714501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ea typeface="Segoe UI Black" panose="020B0A02040204020203" pitchFamily="34" charset="0"/>
              </a:rPr>
              <a:t>5 x 4 = ?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3620312" y="2129255"/>
            <a:ext cx="5295452" cy="1327538"/>
          </a:xfrm>
          <a:prstGeom prst="snip2Diag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UTM Avo" panose="02040603050506020204" pitchFamily="18" charset="0"/>
              </a:rPr>
              <a:t>20</a:t>
            </a:r>
          </a:p>
        </p:txBody>
      </p:sp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52" y="865841"/>
            <a:ext cx="866654" cy="1041651"/>
          </a:xfrm>
          <a:prstGeom prst="rect">
            <a:avLst/>
          </a:prstGeom>
        </p:spPr>
      </p:pic>
      <p:pic>
        <p:nvPicPr>
          <p:cNvPr id="2" name="ĐẾM NGƯỢC 10 GIÂY- CÓ CHUÔNG BÁO HẾT GIỜ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90179" y="4787299"/>
            <a:ext cx="2181225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89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1531155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2113</TotalTime>
  <Words>303</Words>
  <Application>Microsoft Office PowerPoint</Application>
  <PresentationFormat>Custom</PresentationFormat>
  <Paragraphs>92</Paragraphs>
  <Slides>14</Slides>
  <Notes>4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Toán Bài 64: Luyện tập chung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Administrator</cp:lastModifiedBy>
  <cp:revision>233</cp:revision>
  <dcterms:created xsi:type="dcterms:W3CDTF">2021-07-12T03:44:38Z</dcterms:created>
  <dcterms:modified xsi:type="dcterms:W3CDTF">2025-02-19T13:18:40Z</dcterms:modified>
</cp:coreProperties>
</file>