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0"/>
  </p:notesMasterIdLst>
  <p:sldIdLst>
    <p:sldId id="259"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5" r:id="rId19"/>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g07C6Q+IGcdcR9xVxL/Dh0znf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45" autoAdjust="0"/>
  </p:normalViewPr>
  <p:slideViewPr>
    <p:cSldViewPr snapToGrid="0">
      <p:cViewPr varScale="1">
        <p:scale>
          <a:sx n="50" d="100"/>
          <a:sy n="50" d="100"/>
        </p:scale>
        <p:origin x="941"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customschemas.google.com/relationships/presentationmetadata" Target="metadata"/><Relationship Id="rId3" Type="http://schemas.openxmlformats.org/officeDocument/2006/relationships/slide" Target="slides/slide1.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49871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34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2" name="Google Shape;5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902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6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46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30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1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816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7807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788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802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35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586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 Nhấn nút Play để bắt đầu trò chơi.</a:t>
            </a:r>
            <a:endParaRPr/>
          </a:p>
        </p:txBody>
      </p:sp>
      <p:sp>
        <p:nvSpPr>
          <p:cNvPr id="439" name="Google Shape;43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539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50" name="Google Shape;45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63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63" name="Google Shape;46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69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81" name="Google Shape;48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6027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99" name="Google Shape;4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5463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5"/>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2" name="Google Shape;92;p35"/>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3" name="Google Shape;93;p35"/>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48"/>
          <p:cNvSpPr txBox="1">
            <a:spLocks noGrp="1"/>
          </p:cNvSpPr>
          <p:nvPr>
            <p:ph type="ctrTitle"/>
          </p:nvPr>
        </p:nvSpPr>
        <p:spPr>
          <a:xfrm>
            <a:off x="685800" y="2130425"/>
            <a:ext cx="7772400" cy="14700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2133"/>
              <a:buNone/>
              <a:defRPr>
                <a:solidFill>
                  <a:srgbClr val="888888"/>
                </a:solidFill>
              </a:defRPr>
            </a:lvl1pPr>
            <a:lvl2pPr lvl="1" algn="ctr">
              <a:lnSpc>
                <a:spcPct val="100000"/>
              </a:lnSpc>
              <a:spcBef>
                <a:spcPts val="560"/>
              </a:spcBef>
              <a:spcAft>
                <a:spcPts val="0"/>
              </a:spcAft>
              <a:buClr>
                <a:srgbClr val="888888"/>
              </a:buClr>
              <a:buSzPts val="1867"/>
              <a:buNone/>
              <a:defRPr>
                <a:solidFill>
                  <a:srgbClr val="888888"/>
                </a:solidFill>
              </a:defRPr>
            </a:lvl2pPr>
            <a:lvl3pPr lvl="2" algn="ctr">
              <a:lnSpc>
                <a:spcPct val="100000"/>
              </a:lnSpc>
              <a:spcBef>
                <a:spcPts val="480"/>
              </a:spcBef>
              <a:spcAft>
                <a:spcPts val="0"/>
              </a:spcAft>
              <a:buClr>
                <a:srgbClr val="888888"/>
              </a:buClr>
              <a:buSzPts val="1600"/>
              <a:buNone/>
              <a:defRPr>
                <a:solidFill>
                  <a:srgbClr val="888888"/>
                </a:solidFill>
              </a:defRPr>
            </a:lvl3pPr>
            <a:lvl4pPr lvl="3" algn="ctr">
              <a:lnSpc>
                <a:spcPct val="100000"/>
              </a:lnSpc>
              <a:spcBef>
                <a:spcPts val="401"/>
              </a:spcBef>
              <a:spcAft>
                <a:spcPts val="0"/>
              </a:spcAft>
              <a:buClr>
                <a:srgbClr val="888888"/>
              </a:buClr>
              <a:buSzPts val="1333"/>
              <a:buNone/>
              <a:defRPr>
                <a:solidFill>
                  <a:srgbClr val="888888"/>
                </a:solidFill>
              </a:defRPr>
            </a:lvl4pPr>
            <a:lvl5pPr lvl="4" algn="ctr">
              <a:lnSpc>
                <a:spcPct val="100000"/>
              </a:lnSpc>
              <a:spcBef>
                <a:spcPts val="401"/>
              </a:spcBef>
              <a:spcAft>
                <a:spcPts val="0"/>
              </a:spcAft>
              <a:buClr>
                <a:srgbClr val="888888"/>
              </a:buClr>
              <a:buSzPts val="1333"/>
              <a:buNone/>
              <a:defRPr>
                <a:solidFill>
                  <a:srgbClr val="888888"/>
                </a:solidFill>
              </a:defRPr>
            </a:lvl5pPr>
            <a:lvl6pPr lvl="5" algn="ctr">
              <a:lnSpc>
                <a:spcPct val="100000"/>
              </a:lnSpc>
              <a:spcBef>
                <a:spcPts val="401"/>
              </a:spcBef>
              <a:spcAft>
                <a:spcPts val="0"/>
              </a:spcAft>
              <a:buClr>
                <a:srgbClr val="888888"/>
              </a:buClr>
              <a:buSzPts val="1333"/>
              <a:buNone/>
              <a:defRPr>
                <a:solidFill>
                  <a:srgbClr val="888888"/>
                </a:solidFill>
              </a:defRPr>
            </a:lvl6pPr>
            <a:lvl7pPr lvl="6" algn="ctr">
              <a:lnSpc>
                <a:spcPct val="100000"/>
              </a:lnSpc>
              <a:spcBef>
                <a:spcPts val="401"/>
              </a:spcBef>
              <a:spcAft>
                <a:spcPts val="0"/>
              </a:spcAft>
              <a:buClr>
                <a:srgbClr val="888888"/>
              </a:buClr>
              <a:buSzPts val="1333"/>
              <a:buNone/>
              <a:defRPr>
                <a:solidFill>
                  <a:srgbClr val="888888"/>
                </a:solidFill>
              </a:defRPr>
            </a:lvl7pPr>
            <a:lvl8pPr lvl="7" algn="ctr">
              <a:lnSpc>
                <a:spcPct val="100000"/>
              </a:lnSpc>
              <a:spcBef>
                <a:spcPts val="401"/>
              </a:spcBef>
              <a:spcAft>
                <a:spcPts val="0"/>
              </a:spcAft>
              <a:buClr>
                <a:srgbClr val="888888"/>
              </a:buClr>
              <a:buSzPts val="1333"/>
              <a:buNone/>
              <a:defRPr>
                <a:solidFill>
                  <a:srgbClr val="888888"/>
                </a:solidFill>
              </a:defRPr>
            </a:lvl8pPr>
            <a:lvl9pPr lvl="8" algn="ctr">
              <a:lnSpc>
                <a:spcPct val="100000"/>
              </a:lnSpc>
              <a:spcBef>
                <a:spcPts val="401"/>
              </a:spcBef>
              <a:spcAft>
                <a:spcPts val="0"/>
              </a:spcAft>
              <a:buClr>
                <a:srgbClr val="888888"/>
              </a:buClr>
              <a:buSzPts val="1333"/>
              <a:buNone/>
              <a:defRPr>
                <a:solidFill>
                  <a:srgbClr val="888888"/>
                </a:solidFill>
              </a:defRPr>
            </a:lvl9pPr>
          </a:lstStyle>
          <a:p>
            <a:endParaRPr/>
          </a:p>
        </p:txBody>
      </p:sp>
      <p:sp>
        <p:nvSpPr>
          <p:cNvPr id="97" name="Google Shape;97;p48"/>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8" name="Google Shape;98;p48"/>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9" name="Google Shape;99;p48"/>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457200" y="1600201"/>
            <a:ext cx="8229600" cy="452596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54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540"/>
              </a:spcBef>
              <a:spcAft>
                <a:spcPts val="0"/>
              </a:spcAft>
              <a:buClr>
                <a:schemeClr val="dk1"/>
              </a:buClr>
              <a:buSzPts val="1800"/>
              <a:buChar char="•"/>
              <a:defRPr/>
            </a:lvl3pPr>
            <a:lvl4pPr marL="1828800" lvl="3" indent="-342900" algn="l">
              <a:lnSpc>
                <a:spcPct val="100000"/>
              </a:lnSpc>
              <a:spcBef>
                <a:spcPts val="540"/>
              </a:spcBef>
              <a:spcAft>
                <a:spcPts val="0"/>
              </a:spcAft>
              <a:buClr>
                <a:schemeClr val="dk1"/>
              </a:buClr>
              <a:buSzPts val="1800"/>
              <a:buChar char="–"/>
              <a:defRPr/>
            </a:lvl4pPr>
            <a:lvl5pPr marL="2286000" lvl="4" indent="-342900" algn="l">
              <a:lnSpc>
                <a:spcPct val="100000"/>
              </a:lnSpc>
              <a:spcBef>
                <a:spcPts val="540"/>
              </a:spcBef>
              <a:spcAft>
                <a:spcPts val="0"/>
              </a:spcAft>
              <a:buClr>
                <a:schemeClr val="dk1"/>
              </a:buClr>
              <a:buSzPts val="1800"/>
              <a:buChar char="»"/>
              <a:defRPr/>
            </a:lvl5pPr>
            <a:lvl6pPr marL="2743200" lvl="5" indent="-342900" algn="l">
              <a:lnSpc>
                <a:spcPct val="100000"/>
              </a:lnSpc>
              <a:spcBef>
                <a:spcPts val="540"/>
              </a:spcBef>
              <a:spcAft>
                <a:spcPts val="0"/>
              </a:spcAft>
              <a:buClr>
                <a:schemeClr val="dk1"/>
              </a:buClr>
              <a:buSzPts val="1800"/>
              <a:buChar char="•"/>
              <a:defRPr/>
            </a:lvl6pPr>
            <a:lvl7pPr marL="3200400" lvl="6" indent="-342900" algn="l">
              <a:lnSpc>
                <a:spcPct val="100000"/>
              </a:lnSpc>
              <a:spcBef>
                <a:spcPts val="540"/>
              </a:spcBef>
              <a:spcAft>
                <a:spcPts val="0"/>
              </a:spcAft>
              <a:buClr>
                <a:schemeClr val="dk1"/>
              </a:buClr>
              <a:buSzPts val="1800"/>
              <a:buChar char="•"/>
              <a:defRPr/>
            </a:lvl7pPr>
            <a:lvl8pPr marL="3657600" lvl="7" indent="-342900" algn="l">
              <a:lnSpc>
                <a:spcPct val="100000"/>
              </a:lnSpc>
              <a:spcBef>
                <a:spcPts val="540"/>
              </a:spcBef>
              <a:spcAft>
                <a:spcPts val="0"/>
              </a:spcAft>
              <a:buClr>
                <a:schemeClr val="dk1"/>
              </a:buClr>
              <a:buSzPts val="1800"/>
              <a:buChar char="•"/>
              <a:defRPr/>
            </a:lvl8pPr>
            <a:lvl9pPr marL="4114800" lvl="8" indent="-342900" algn="l">
              <a:lnSpc>
                <a:spcPct val="100000"/>
              </a:lnSpc>
              <a:spcBef>
                <a:spcPts val="540"/>
              </a:spcBef>
              <a:spcAft>
                <a:spcPts val="0"/>
              </a:spcAft>
              <a:buClr>
                <a:schemeClr val="dk1"/>
              </a:buClr>
              <a:buSzPts val="1800"/>
              <a:buChar char="•"/>
              <a:defRPr/>
            </a:lvl9pPr>
          </a:lstStyle>
          <a:p>
            <a:endParaRPr/>
          </a:p>
        </p:txBody>
      </p:sp>
      <p:sp>
        <p:nvSpPr>
          <p:cNvPr id="103" name="Google Shape;103;p49"/>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4" name="Google Shape;104;p49"/>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5" name="Google Shape;105;p49"/>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50"/>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667"/>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50"/>
          <p:cNvSpPr txBox="1">
            <a:spLocks noGrp="1"/>
          </p:cNvSpPr>
          <p:nvPr>
            <p:ph type="body" idx="1"/>
          </p:nvPr>
        </p:nvSpPr>
        <p:spPr>
          <a:xfrm>
            <a:off x="722313" y="2906714"/>
            <a:ext cx="7772400" cy="150018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1"/>
              </a:spcBef>
              <a:spcAft>
                <a:spcPts val="0"/>
              </a:spcAft>
              <a:buClr>
                <a:srgbClr val="888888"/>
              </a:buClr>
              <a:buSzPts val="1333"/>
              <a:buNone/>
              <a:defRPr sz="2000">
                <a:solidFill>
                  <a:srgbClr val="888888"/>
                </a:solidFill>
              </a:defRPr>
            </a:lvl1pPr>
            <a:lvl2pPr marL="914400" lvl="1" indent="-228600" algn="l">
              <a:lnSpc>
                <a:spcPct val="100000"/>
              </a:lnSpc>
              <a:spcBef>
                <a:spcPts val="360"/>
              </a:spcBef>
              <a:spcAft>
                <a:spcPts val="0"/>
              </a:spcAft>
              <a:buClr>
                <a:srgbClr val="888888"/>
              </a:buClr>
              <a:buSzPts val="1200"/>
              <a:buNone/>
              <a:defRPr sz="1800">
                <a:solidFill>
                  <a:srgbClr val="888888"/>
                </a:solidFill>
              </a:defRPr>
            </a:lvl2pPr>
            <a:lvl3pPr marL="1371600" lvl="2" indent="-228600" algn="l">
              <a:lnSpc>
                <a:spcPct val="100000"/>
              </a:lnSpc>
              <a:spcBef>
                <a:spcPts val="320"/>
              </a:spcBef>
              <a:spcAft>
                <a:spcPts val="0"/>
              </a:spcAft>
              <a:buClr>
                <a:srgbClr val="888888"/>
              </a:buClr>
              <a:buSzPts val="1067"/>
              <a:buNone/>
              <a:defRPr sz="1601">
                <a:solidFill>
                  <a:srgbClr val="888888"/>
                </a:solidFill>
              </a:defRPr>
            </a:lvl3pPr>
            <a:lvl4pPr marL="1828800" lvl="3" indent="-228600" algn="l">
              <a:lnSpc>
                <a:spcPct val="100000"/>
              </a:lnSpc>
              <a:spcBef>
                <a:spcPts val="281"/>
              </a:spcBef>
              <a:spcAft>
                <a:spcPts val="0"/>
              </a:spcAft>
              <a:buClr>
                <a:srgbClr val="888888"/>
              </a:buClr>
              <a:buSzPts val="933"/>
              <a:buNone/>
              <a:defRPr sz="1400">
                <a:solidFill>
                  <a:srgbClr val="888888"/>
                </a:solidFill>
              </a:defRPr>
            </a:lvl4pPr>
            <a:lvl5pPr marL="2286000" lvl="4" indent="-228600" algn="l">
              <a:lnSpc>
                <a:spcPct val="100000"/>
              </a:lnSpc>
              <a:spcBef>
                <a:spcPts val="281"/>
              </a:spcBef>
              <a:spcAft>
                <a:spcPts val="0"/>
              </a:spcAft>
              <a:buClr>
                <a:srgbClr val="888888"/>
              </a:buClr>
              <a:buSzPts val="933"/>
              <a:buNone/>
              <a:defRPr sz="1400">
                <a:solidFill>
                  <a:srgbClr val="888888"/>
                </a:solidFill>
              </a:defRPr>
            </a:lvl5pPr>
            <a:lvl6pPr marL="2743200" lvl="5" indent="-228600" algn="l">
              <a:lnSpc>
                <a:spcPct val="100000"/>
              </a:lnSpc>
              <a:spcBef>
                <a:spcPts val="281"/>
              </a:spcBef>
              <a:spcAft>
                <a:spcPts val="0"/>
              </a:spcAft>
              <a:buClr>
                <a:srgbClr val="888888"/>
              </a:buClr>
              <a:buSzPts val="933"/>
              <a:buNone/>
              <a:defRPr sz="1400">
                <a:solidFill>
                  <a:srgbClr val="888888"/>
                </a:solidFill>
              </a:defRPr>
            </a:lvl6pPr>
            <a:lvl7pPr marL="3200400" lvl="6" indent="-228600" algn="l">
              <a:lnSpc>
                <a:spcPct val="100000"/>
              </a:lnSpc>
              <a:spcBef>
                <a:spcPts val="281"/>
              </a:spcBef>
              <a:spcAft>
                <a:spcPts val="0"/>
              </a:spcAft>
              <a:buClr>
                <a:srgbClr val="888888"/>
              </a:buClr>
              <a:buSzPts val="933"/>
              <a:buNone/>
              <a:defRPr sz="1400">
                <a:solidFill>
                  <a:srgbClr val="888888"/>
                </a:solidFill>
              </a:defRPr>
            </a:lvl7pPr>
            <a:lvl8pPr marL="3657600" lvl="7" indent="-228600" algn="l">
              <a:lnSpc>
                <a:spcPct val="100000"/>
              </a:lnSpc>
              <a:spcBef>
                <a:spcPts val="281"/>
              </a:spcBef>
              <a:spcAft>
                <a:spcPts val="0"/>
              </a:spcAft>
              <a:buClr>
                <a:srgbClr val="888888"/>
              </a:buClr>
              <a:buSzPts val="933"/>
              <a:buNone/>
              <a:defRPr sz="1400">
                <a:solidFill>
                  <a:srgbClr val="888888"/>
                </a:solidFill>
              </a:defRPr>
            </a:lvl8pPr>
            <a:lvl9pPr marL="4114800" lvl="8" indent="-228600" algn="l">
              <a:lnSpc>
                <a:spcPct val="100000"/>
              </a:lnSpc>
              <a:spcBef>
                <a:spcPts val="281"/>
              </a:spcBef>
              <a:spcAft>
                <a:spcPts val="0"/>
              </a:spcAft>
              <a:buClr>
                <a:srgbClr val="888888"/>
              </a:buClr>
              <a:buSzPts val="933"/>
              <a:buNone/>
              <a:defRPr sz="1400">
                <a:solidFill>
                  <a:srgbClr val="888888"/>
                </a:solidFill>
              </a:defRPr>
            </a:lvl9pPr>
          </a:lstStyle>
          <a:p>
            <a:endParaRPr/>
          </a:p>
        </p:txBody>
      </p:sp>
      <p:sp>
        <p:nvSpPr>
          <p:cNvPr id="109" name="Google Shape;109;p50"/>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0" name="Google Shape;110;p50"/>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1" name="Google Shape;111;p50"/>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51"/>
          <p:cNvSpPr txBox="1">
            <a:spLocks noGrp="1"/>
          </p:cNvSpPr>
          <p:nvPr>
            <p:ph type="body" idx="1"/>
          </p:nvPr>
        </p:nvSpPr>
        <p:spPr>
          <a:xfrm>
            <a:off x="457200" y="1600201"/>
            <a:ext cx="4038600" cy="4525964"/>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560"/>
              </a:spcBef>
              <a:spcAft>
                <a:spcPts val="0"/>
              </a:spcAft>
              <a:buClr>
                <a:schemeClr val="dk1"/>
              </a:buClr>
              <a:buSzPts val="1867"/>
              <a:buChar char="•"/>
              <a:defRPr sz="2801"/>
            </a:lvl1pPr>
            <a:lvl2pPr marL="914400" lvl="1" indent="-330200" algn="l">
              <a:lnSpc>
                <a:spcPct val="100000"/>
              </a:lnSpc>
              <a:spcBef>
                <a:spcPts val="480"/>
              </a:spcBef>
              <a:spcAft>
                <a:spcPts val="0"/>
              </a:spcAft>
              <a:buClr>
                <a:schemeClr val="dk1"/>
              </a:buClr>
              <a:buSzPts val="1600"/>
              <a:buChar char="–"/>
              <a:defRPr sz="2400"/>
            </a:lvl2pPr>
            <a:lvl3pPr marL="1371600" lvl="2" indent="-313245" algn="l">
              <a:lnSpc>
                <a:spcPct val="100000"/>
              </a:lnSpc>
              <a:spcBef>
                <a:spcPts val="401"/>
              </a:spcBef>
              <a:spcAft>
                <a:spcPts val="0"/>
              </a:spcAft>
              <a:buClr>
                <a:schemeClr val="dk1"/>
              </a:buClr>
              <a:buSzPts val="1333"/>
              <a:buChar char="•"/>
              <a:defRPr sz="2000"/>
            </a:lvl3pPr>
            <a:lvl4pPr marL="1828800" lvl="3" indent="-304800" algn="l">
              <a:lnSpc>
                <a:spcPct val="100000"/>
              </a:lnSpc>
              <a:spcBef>
                <a:spcPts val="360"/>
              </a:spcBef>
              <a:spcAft>
                <a:spcPts val="0"/>
              </a:spcAft>
              <a:buClr>
                <a:schemeClr val="dk1"/>
              </a:buClr>
              <a:buSzPts val="1200"/>
              <a:buChar char="–"/>
              <a:defRPr sz="1800"/>
            </a:lvl4pPr>
            <a:lvl5pPr marL="2286000" lvl="4" indent="-304800" algn="l">
              <a:lnSpc>
                <a:spcPct val="100000"/>
              </a:lnSpc>
              <a:spcBef>
                <a:spcPts val="360"/>
              </a:spcBef>
              <a:spcAft>
                <a:spcPts val="0"/>
              </a:spcAft>
              <a:buClr>
                <a:schemeClr val="dk1"/>
              </a:buClr>
              <a:buSzPts val="1200"/>
              <a:buChar char="»"/>
              <a:defRPr sz="1800"/>
            </a:lvl5pPr>
            <a:lvl6pPr marL="2743200" lvl="5" indent="-304800" algn="l">
              <a:lnSpc>
                <a:spcPct val="100000"/>
              </a:lnSpc>
              <a:spcBef>
                <a:spcPts val="360"/>
              </a:spcBef>
              <a:spcAft>
                <a:spcPts val="0"/>
              </a:spcAft>
              <a:buClr>
                <a:schemeClr val="dk1"/>
              </a:buClr>
              <a:buSzPts val="1200"/>
              <a:buChar char="•"/>
              <a:defRPr sz="1800"/>
            </a:lvl6pPr>
            <a:lvl7pPr marL="3200400" lvl="6" indent="-304800" algn="l">
              <a:lnSpc>
                <a:spcPct val="100000"/>
              </a:lnSpc>
              <a:spcBef>
                <a:spcPts val="360"/>
              </a:spcBef>
              <a:spcAft>
                <a:spcPts val="0"/>
              </a:spcAft>
              <a:buClr>
                <a:schemeClr val="dk1"/>
              </a:buClr>
              <a:buSzPts val="1200"/>
              <a:buChar char="•"/>
              <a:defRPr sz="1800"/>
            </a:lvl7pPr>
            <a:lvl8pPr marL="3657600" lvl="7" indent="-304800" algn="l">
              <a:lnSpc>
                <a:spcPct val="100000"/>
              </a:lnSpc>
              <a:spcBef>
                <a:spcPts val="360"/>
              </a:spcBef>
              <a:spcAft>
                <a:spcPts val="0"/>
              </a:spcAft>
              <a:buClr>
                <a:schemeClr val="dk1"/>
              </a:buClr>
              <a:buSzPts val="1200"/>
              <a:buChar char="•"/>
              <a:defRPr sz="1800"/>
            </a:lvl8pPr>
            <a:lvl9pPr marL="4114800" lvl="8" indent="-304800" algn="l">
              <a:lnSpc>
                <a:spcPct val="100000"/>
              </a:lnSpc>
              <a:spcBef>
                <a:spcPts val="360"/>
              </a:spcBef>
              <a:spcAft>
                <a:spcPts val="0"/>
              </a:spcAft>
              <a:buClr>
                <a:schemeClr val="dk1"/>
              </a:buClr>
              <a:buSzPts val="1200"/>
              <a:buChar char="•"/>
              <a:defRPr sz="1800"/>
            </a:lvl9pPr>
          </a:lstStyle>
          <a:p>
            <a:endParaRPr/>
          </a:p>
        </p:txBody>
      </p:sp>
      <p:sp>
        <p:nvSpPr>
          <p:cNvPr id="115" name="Google Shape;115;p51"/>
          <p:cNvSpPr txBox="1">
            <a:spLocks noGrp="1"/>
          </p:cNvSpPr>
          <p:nvPr>
            <p:ph type="body" idx="2"/>
          </p:nvPr>
        </p:nvSpPr>
        <p:spPr>
          <a:xfrm>
            <a:off x="4648200" y="1600201"/>
            <a:ext cx="4038600" cy="4525964"/>
          </a:xfrm>
          <a:prstGeom prst="rect">
            <a:avLst/>
          </a:prstGeom>
          <a:noFill/>
          <a:ln>
            <a:noFill/>
          </a:ln>
        </p:spPr>
        <p:txBody>
          <a:bodyPr spcFirstLastPara="1" wrap="square" lIns="91425" tIns="45700" rIns="91425" bIns="45700" anchor="t" anchorCtr="0">
            <a:normAutofit/>
          </a:bodyPr>
          <a:lstStyle>
            <a:lvl1pPr marL="457200" lvl="0" indent="-347154" algn="l">
              <a:lnSpc>
                <a:spcPct val="100000"/>
              </a:lnSpc>
              <a:spcBef>
                <a:spcPts val="560"/>
              </a:spcBef>
              <a:spcAft>
                <a:spcPts val="0"/>
              </a:spcAft>
              <a:buClr>
                <a:schemeClr val="dk1"/>
              </a:buClr>
              <a:buSzPts val="1867"/>
              <a:buChar char="•"/>
              <a:defRPr sz="2801"/>
            </a:lvl1pPr>
            <a:lvl2pPr marL="914400" lvl="1" indent="-330200" algn="l">
              <a:lnSpc>
                <a:spcPct val="100000"/>
              </a:lnSpc>
              <a:spcBef>
                <a:spcPts val="480"/>
              </a:spcBef>
              <a:spcAft>
                <a:spcPts val="0"/>
              </a:spcAft>
              <a:buClr>
                <a:schemeClr val="dk1"/>
              </a:buClr>
              <a:buSzPts val="1600"/>
              <a:buChar char="–"/>
              <a:defRPr sz="2400"/>
            </a:lvl2pPr>
            <a:lvl3pPr marL="1371600" lvl="2" indent="-313245" algn="l">
              <a:lnSpc>
                <a:spcPct val="100000"/>
              </a:lnSpc>
              <a:spcBef>
                <a:spcPts val="401"/>
              </a:spcBef>
              <a:spcAft>
                <a:spcPts val="0"/>
              </a:spcAft>
              <a:buClr>
                <a:schemeClr val="dk1"/>
              </a:buClr>
              <a:buSzPts val="1333"/>
              <a:buChar char="•"/>
              <a:defRPr sz="2000"/>
            </a:lvl3pPr>
            <a:lvl4pPr marL="1828800" lvl="3" indent="-304800" algn="l">
              <a:lnSpc>
                <a:spcPct val="100000"/>
              </a:lnSpc>
              <a:spcBef>
                <a:spcPts val="360"/>
              </a:spcBef>
              <a:spcAft>
                <a:spcPts val="0"/>
              </a:spcAft>
              <a:buClr>
                <a:schemeClr val="dk1"/>
              </a:buClr>
              <a:buSzPts val="1200"/>
              <a:buChar char="–"/>
              <a:defRPr sz="1800"/>
            </a:lvl4pPr>
            <a:lvl5pPr marL="2286000" lvl="4" indent="-304800" algn="l">
              <a:lnSpc>
                <a:spcPct val="100000"/>
              </a:lnSpc>
              <a:spcBef>
                <a:spcPts val="360"/>
              </a:spcBef>
              <a:spcAft>
                <a:spcPts val="0"/>
              </a:spcAft>
              <a:buClr>
                <a:schemeClr val="dk1"/>
              </a:buClr>
              <a:buSzPts val="1200"/>
              <a:buChar char="»"/>
              <a:defRPr sz="1800"/>
            </a:lvl5pPr>
            <a:lvl6pPr marL="2743200" lvl="5" indent="-304800" algn="l">
              <a:lnSpc>
                <a:spcPct val="100000"/>
              </a:lnSpc>
              <a:spcBef>
                <a:spcPts val="360"/>
              </a:spcBef>
              <a:spcAft>
                <a:spcPts val="0"/>
              </a:spcAft>
              <a:buClr>
                <a:schemeClr val="dk1"/>
              </a:buClr>
              <a:buSzPts val="1200"/>
              <a:buChar char="•"/>
              <a:defRPr sz="1800"/>
            </a:lvl6pPr>
            <a:lvl7pPr marL="3200400" lvl="6" indent="-304800" algn="l">
              <a:lnSpc>
                <a:spcPct val="100000"/>
              </a:lnSpc>
              <a:spcBef>
                <a:spcPts val="360"/>
              </a:spcBef>
              <a:spcAft>
                <a:spcPts val="0"/>
              </a:spcAft>
              <a:buClr>
                <a:schemeClr val="dk1"/>
              </a:buClr>
              <a:buSzPts val="1200"/>
              <a:buChar char="•"/>
              <a:defRPr sz="1800"/>
            </a:lvl7pPr>
            <a:lvl8pPr marL="3657600" lvl="7" indent="-304800" algn="l">
              <a:lnSpc>
                <a:spcPct val="100000"/>
              </a:lnSpc>
              <a:spcBef>
                <a:spcPts val="360"/>
              </a:spcBef>
              <a:spcAft>
                <a:spcPts val="0"/>
              </a:spcAft>
              <a:buClr>
                <a:schemeClr val="dk1"/>
              </a:buClr>
              <a:buSzPts val="1200"/>
              <a:buChar char="•"/>
              <a:defRPr sz="1800"/>
            </a:lvl8pPr>
            <a:lvl9pPr marL="4114800" lvl="8" indent="-304800" algn="l">
              <a:lnSpc>
                <a:spcPct val="100000"/>
              </a:lnSpc>
              <a:spcBef>
                <a:spcPts val="360"/>
              </a:spcBef>
              <a:spcAft>
                <a:spcPts val="0"/>
              </a:spcAft>
              <a:buClr>
                <a:schemeClr val="dk1"/>
              </a:buClr>
              <a:buSzPts val="1200"/>
              <a:buChar char="•"/>
              <a:defRPr sz="1800"/>
            </a:lvl9pPr>
          </a:lstStyle>
          <a:p>
            <a:endParaRPr/>
          </a:p>
        </p:txBody>
      </p:sp>
      <p:sp>
        <p:nvSpPr>
          <p:cNvPr id="116" name="Google Shape;116;p51"/>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51"/>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p51"/>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2933"/>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2"/>
          <p:cNvSpPr txBox="1">
            <a:spLocks noGrp="1"/>
          </p:cNvSpPr>
          <p:nvPr>
            <p:ph type="body" idx="1"/>
          </p:nvPr>
        </p:nvSpPr>
        <p:spPr>
          <a:xfrm>
            <a:off x="457201" y="1535114"/>
            <a:ext cx="4040189"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1600"/>
              <a:buNone/>
              <a:defRPr sz="2400" b="1"/>
            </a:lvl1pPr>
            <a:lvl2pPr marL="914400" lvl="1" indent="-228600" algn="l">
              <a:lnSpc>
                <a:spcPct val="100000"/>
              </a:lnSpc>
              <a:spcBef>
                <a:spcPts val="401"/>
              </a:spcBef>
              <a:spcAft>
                <a:spcPts val="0"/>
              </a:spcAft>
              <a:buClr>
                <a:schemeClr val="dk1"/>
              </a:buClr>
              <a:buSzPts val="1333"/>
              <a:buNone/>
              <a:defRPr sz="2000" b="1"/>
            </a:lvl2pPr>
            <a:lvl3pPr marL="1371600" lvl="2" indent="-228600" algn="l">
              <a:lnSpc>
                <a:spcPct val="100000"/>
              </a:lnSpc>
              <a:spcBef>
                <a:spcPts val="360"/>
              </a:spcBef>
              <a:spcAft>
                <a:spcPts val="0"/>
              </a:spcAft>
              <a:buClr>
                <a:schemeClr val="dk1"/>
              </a:buClr>
              <a:buSzPts val="1200"/>
              <a:buNone/>
              <a:defRPr sz="1800" b="1"/>
            </a:lvl3pPr>
            <a:lvl4pPr marL="1828800" lvl="3" indent="-228600" algn="l">
              <a:lnSpc>
                <a:spcPct val="100000"/>
              </a:lnSpc>
              <a:spcBef>
                <a:spcPts val="320"/>
              </a:spcBef>
              <a:spcAft>
                <a:spcPts val="0"/>
              </a:spcAft>
              <a:buClr>
                <a:schemeClr val="dk1"/>
              </a:buClr>
              <a:buSzPts val="1067"/>
              <a:buNone/>
              <a:defRPr sz="1601" b="1"/>
            </a:lvl4pPr>
            <a:lvl5pPr marL="2286000" lvl="4" indent="-228600" algn="l">
              <a:lnSpc>
                <a:spcPct val="100000"/>
              </a:lnSpc>
              <a:spcBef>
                <a:spcPts val="320"/>
              </a:spcBef>
              <a:spcAft>
                <a:spcPts val="0"/>
              </a:spcAft>
              <a:buClr>
                <a:schemeClr val="dk1"/>
              </a:buClr>
              <a:buSzPts val="1067"/>
              <a:buNone/>
              <a:defRPr sz="1601" b="1"/>
            </a:lvl5pPr>
            <a:lvl6pPr marL="2743200" lvl="5" indent="-228600" algn="l">
              <a:lnSpc>
                <a:spcPct val="100000"/>
              </a:lnSpc>
              <a:spcBef>
                <a:spcPts val="320"/>
              </a:spcBef>
              <a:spcAft>
                <a:spcPts val="0"/>
              </a:spcAft>
              <a:buClr>
                <a:schemeClr val="dk1"/>
              </a:buClr>
              <a:buSzPts val="1067"/>
              <a:buNone/>
              <a:defRPr sz="1601" b="1"/>
            </a:lvl6pPr>
            <a:lvl7pPr marL="3200400" lvl="6" indent="-228600" algn="l">
              <a:lnSpc>
                <a:spcPct val="100000"/>
              </a:lnSpc>
              <a:spcBef>
                <a:spcPts val="320"/>
              </a:spcBef>
              <a:spcAft>
                <a:spcPts val="0"/>
              </a:spcAft>
              <a:buClr>
                <a:schemeClr val="dk1"/>
              </a:buClr>
              <a:buSzPts val="1067"/>
              <a:buNone/>
              <a:defRPr sz="1601" b="1"/>
            </a:lvl7pPr>
            <a:lvl8pPr marL="3657600" lvl="7" indent="-228600" algn="l">
              <a:lnSpc>
                <a:spcPct val="100000"/>
              </a:lnSpc>
              <a:spcBef>
                <a:spcPts val="320"/>
              </a:spcBef>
              <a:spcAft>
                <a:spcPts val="0"/>
              </a:spcAft>
              <a:buClr>
                <a:schemeClr val="dk1"/>
              </a:buClr>
              <a:buSzPts val="1067"/>
              <a:buNone/>
              <a:defRPr sz="1601" b="1"/>
            </a:lvl8pPr>
            <a:lvl9pPr marL="4114800" lvl="8" indent="-228600" algn="l">
              <a:lnSpc>
                <a:spcPct val="100000"/>
              </a:lnSpc>
              <a:spcBef>
                <a:spcPts val="320"/>
              </a:spcBef>
              <a:spcAft>
                <a:spcPts val="0"/>
              </a:spcAft>
              <a:buClr>
                <a:schemeClr val="dk1"/>
              </a:buClr>
              <a:buSzPts val="1067"/>
              <a:buNone/>
              <a:defRPr sz="1601" b="1"/>
            </a:lvl9pPr>
          </a:lstStyle>
          <a:p>
            <a:endParaRPr/>
          </a:p>
        </p:txBody>
      </p:sp>
      <p:sp>
        <p:nvSpPr>
          <p:cNvPr id="122" name="Google Shape;122;p52"/>
          <p:cNvSpPr txBox="1">
            <a:spLocks noGrp="1"/>
          </p:cNvSpPr>
          <p:nvPr>
            <p:ph type="body" idx="2"/>
          </p:nvPr>
        </p:nvSpPr>
        <p:spPr>
          <a:xfrm>
            <a:off x="457201" y="2174876"/>
            <a:ext cx="4040189" cy="395128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480"/>
              </a:spcBef>
              <a:spcAft>
                <a:spcPts val="0"/>
              </a:spcAft>
              <a:buClr>
                <a:schemeClr val="dk1"/>
              </a:buClr>
              <a:buSzPts val="1600"/>
              <a:buChar char="•"/>
              <a:defRPr sz="2400"/>
            </a:lvl1pPr>
            <a:lvl2pPr marL="914400" lvl="1" indent="-313245" algn="l">
              <a:lnSpc>
                <a:spcPct val="100000"/>
              </a:lnSpc>
              <a:spcBef>
                <a:spcPts val="401"/>
              </a:spcBef>
              <a:spcAft>
                <a:spcPts val="0"/>
              </a:spcAft>
              <a:buClr>
                <a:schemeClr val="dk1"/>
              </a:buClr>
              <a:buSzPts val="1333"/>
              <a:buChar char="–"/>
              <a:defRPr sz="2000"/>
            </a:lvl2pPr>
            <a:lvl3pPr marL="1371600" lvl="2" indent="-304800" algn="l">
              <a:lnSpc>
                <a:spcPct val="100000"/>
              </a:lnSpc>
              <a:spcBef>
                <a:spcPts val="360"/>
              </a:spcBef>
              <a:spcAft>
                <a:spcPts val="0"/>
              </a:spcAft>
              <a:buClr>
                <a:schemeClr val="dk1"/>
              </a:buClr>
              <a:buSzPts val="1200"/>
              <a:buChar char="•"/>
              <a:defRPr sz="1800"/>
            </a:lvl3pPr>
            <a:lvl4pPr marL="1828800" lvl="3" indent="-296354" algn="l">
              <a:lnSpc>
                <a:spcPct val="100000"/>
              </a:lnSpc>
              <a:spcBef>
                <a:spcPts val="320"/>
              </a:spcBef>
              <a:spcAft>
                <a:spcPts val="0"/>
              </a:spcAft>
              <a:buClr>
                <a:schemeClr val="dk1"/>
              </a:buClr>
              <a:buSzPts val="1067"/>
              <a:buChar char="–"/>
              <a:defRPr sz="1601"/>
            </a:lvl4pPr>
            <a:lvl5pPr marL="2286000" lvl="4" indent="-296354" algn="l">
              <a:lnSpc>
                <a:spcPct val="100000"/>
              </a:lnSpc>
              <a:spcBef>
                <a:spcPts val="320"/>
              </a:spcBef>
              <a:spcAft>
                <a:spcPts val="0"/>
              </a:spcAft>
              <a:buClr>
                <a:schemeClr val="dk1"/>
              </a:buClr>
              <a:buSzPts val="1067"/>
              <a:buChar char="»"/>
              <a:defRPr sz="1601"/>
            </a:lvl5pPr>
            <a:lvl6pPr marL="2743200" lvl="5" indent="-296354" algn="l">
              <a:lnSpc>
                <a:spcPct val="100000"/>
              </a:lnSpc>
              <a:spcBef>
                <a:spcPts val="320"/>
              </a:spcBef>
              <a:spcAft>
                <a:spcPts val="0"/>
              </a:spcAft>
              <a:buClr>
                <a:schemeClr val="dk1"/>
              </a:buClr>
              <a:buSzPts val="1067"/>
              <a:buChar char="•"/>
              <a:defRPr sz="1601"/>
            </a:lvl6pPr>
            <a:lvl7pPr marL="3200400" lvl="6" indent="-296354" algn="l">
              <a:lnSpc>
                <a:spcPct val="100000"/>
              </a:lnSpc>
              <a:spcBef>
                <a:spcPts val="320"/>
              </a:spcBef>
              <a:spcAft>
                <a:spcPts val="0"/>
              </a:spcAft>
              <a:buClr>
                <a:schemeClr val="dk1"/>
              </a:buClr>
              <a:buSzPts val="1067"/>
              <a:buChar char="•"/>
              <a:defRPr sz="1601"/>
            </a:lvl7pPr>
            <a:lvl8pPr marL="3657600" lvl="7" indent="-296354" algn="l">
              <a:lnSpc>
                <a:spcPct val="100000"/>
              </a:lnSpc>
              <a:spcBef>
                <a:spcPts val="320"/>
              </a:spcBef>
              <a:spcAft>
                <a:spcPts val="0"/>
              </a:spcAft>
              <a:buClr>
                <a:schemeClr val="dk1"/>
              </a:buClr>
              <a:buSzPts val="1067"/>
              <a:buChar char="•"/>
              <a:defRPr sz="1601"/>
            </a:lvl8pPr>
            <a:lvl9pPr marL="4114800" lvl="8" indent="-296354" algn="l">
              <a:lnSpc>
                <a:spcPct val="100000"/>
              </a:lnSpc>
              <a:spcBef>
                <a:spcPts val="320"/>
              </a:spcBef>
              <a:spcAft>
                <a:spcPts val="0"/>
              </a:spcAft>
              <a:buClr>
                <a:schemeClr val="dk1"/>
              </a:buClr>
              <a:buSzPts val="1067"/>
              <a:buChar char="•"/>
              <a:defRPr sz="1601"/>
            </a:lvl9pPr>
          </a:lstStyle>
          <a:p>
            <a:endParaRPr/>
          </a:p>
        </p:txBody>
      </p:sp>
      <p:sp>
        <p:nvSpPr>
          <p:cNvPr id="123" name="Google Shape;123;p52"/>
          <p:cNvSpPr txBox="1">
            <a:spLocks noGrp="1"/>
          </p:cNvSpPr>
          <p:nvPr>
            <p:ph type="body" idx="3"/>
          </p:nvPr>
        </p:nvSpPr>
        <p:spPr>
          <a:xfrm>
            <a:off x="4645027" y="1535114"/>
            <a:ext cx="4041776"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1600"/>
              <a:buNone/>
              <a:defRPr sz="2400" b="1"/>
            </a:lvl1pPr>
            <a:lvl2pPr marL="914400" lvl="1" indent="-228600" algn="l">
              <a:lnSpc>
                <a:spcPct val="100000"/>
              </a:lnSpc>
              <a:spcBef>
                <a:spcPts val="401"/>
              </a:spcBef>
              <a:spcAft>
                <a:spcPts val="0"/>
              </a:spcAft>
              <a:buClr>
                <a:schemeClr val="dk1"/>
              </a:buClr>
              <a:buSzPts val="1333"/>
              <a:buNone/>
              <a:defRPr sz="2000" b="1"/>
            </a:lvl2pPr>
            <a:lvl3pPr marL="1371600" lvl="2" indent="-228600" algn="l">
              <a:lnSpc>
                <a:spcPct val="100000"/>
              </a:lnSpc>
              <a:spcBef>
                <a:spcPts val="360"/>
              </a:spcBef>
              <a:spcAft>
                <a:spcPts val="0"/>
              </a:spcAft>
              <a:buClr>
                <a:schemeClr val="dk1"/>
              </a:buClr>
              <a:buSzPts val="1200"/>
              <a:buNone/>
              <a:defRPr sz="1800" b="1"/>
            </a:lvl3pPr>
            <a:lvl4pPr marL="1828800" lvl="3" indent="-228600" algn="l">
              <a:lnSpc>
                <a:spcPct val="100000"/>
              </a:lnSpc>
              <a:spcBef>
                <a:spcPts val="320"/>
              </a:spcBef>
              <a:spcAft>
                <a:spcPts val="0"/>
              </a:spcAft>
              <a:buClr>
                <a:schemeClr val="dk1"/>
              </a:buClr>
              <a:buSzPts val="1067"/>
              <a:buNone/>
              <a:defRPr sz="1601" b="1"/>
            </a:lvl4pPr>
            <a:lvl5pPr marL="2286000" lvl="4" indent="-228600" algn="l">
              <a:lnSpc>
                <a:spcPct val="100000"/>
              </a:lnSpc>
              <a:spcBef>
                <a:spcPts val="320"/>
              </a:spcBef>
              <a:spcAft>
                <a:spcPts val="0"/>
              </a:spcAft>
              <a:buClr>
                <a:schemeClr val="dk1"/>
              </a:buClr>
              <a:buSzPts val="1067"/>
              <a:buNone/>
              <a:defRPr sz="1601" b="1"/>
            </a:lvl5pPr>
            <a:lvl6pPr marL="2743200" lvl="5" indent="-228600" algn="l">
              <a:lnSpc>
                <a:spcPct val="100000"/>
              </a:lnSpc>
              <a:spcBef>
                <a:spcPts val="320"/>
              </a:spcBef>
              <a:spcAft>
                <a:spcPts val="0"/>
              </a:spcAft>
              <a:buClr>
                <a:schemeClr val="dk1"/>
              </a:buClr>
              <a:buSzPts val="1067"/>
              <a:buNone/>
              <a:defRPr sz="1601" b="1"/>
            </a:lvl6pPr>
            <a:lvl7pPr marL="3200400" lvl="6" indent="-228600" algn="l">
              <a:lnSpc>
                <a:spcPct val="100000"/>
              </a:lnSpc>
              <a:spcBef>
                <a:spcPts val="320"/>
              </a:spcBef>
              <a:spcAft>
                <a:spcPts val="0"/>
              </a:spcAft>
              <a:buClr>
                <a:schemeClr val="dk1"/>
              </a:buClr>
              <a:buSzPts val="1067"/>
              <a:buNone/>
              <a:defRPr sz="1601" b="1"/>
            </a:lvl7pPr>
            <a:lvl8pPr marL="3657600" lvl="7" indent="-228600" algn="l">
              <a:lnSpc>
                <a:spcPct val="100000"/>
              </a:lnSpc>
              <a:spcBef>
                <a:spcPts val="320"/>
              </a:spcBef>
              <a:spcAft>
                <a:spcPts val="0"/>
              </a:spcAft>
              <a:buClr>
                <a:schemeClr val="dk1"/>
              </a:buClr>
              <a:buSzPts val="1067"/>
              <a:buNone/>
              <a:defRPr sz="1601" b="1"/>
            </a:lvl8pPr>
            <a:lvl9pPr marL="4114800" lvl="8" indent="-228600" algn="l">
              <a:lnSpc>
                <a:spcPct val="100000"/>
              </a:lnSpc>
              <a:spcBef>
                <a:spcPts val="320"/>
              </a:spcBef>
              <a:spcAft>
                <a:spcPts val="0"/>
              </a:spcAft>
              <a:buClr>
                <a:schemeClr val="dk1"/>
              </a:buClr>
              <a:buSzPts val="1067"/>
              <a:buNone/>
              <a:defRPr sz="1601" b="1"/>
            </a:lvl9pPr>
          </a:lstStyle>
          <a:p>
            <a:endParaRPr/>
          </a:p>
        </p:txBody>
      </p:sp>
      <p:sp>
        <p:nvSpPr>
          <p:cNvPr id="124" name="Google Shape;124;p52"/>
          <p:cNvSpPr txBox="1">
            <a:spLocks noGrp="1"/>
          </p:cNvSpPr>
          <p:nvPr>
            <p:ph type="body" idx="4"/>
          </p:nvPr>
        </p:nvSpPr>
        <p:spPr>
          <a:xfrm>
            <a:off x="4645027" y="2174876"/>
            <a:ext cx="4041776" cy="395128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480"/>
              </a:spcBef>
              <a:spcAft>
                <a:spcPts val="0"/>
              </a:spcAft>
              <a:buClr>
                <a:schemeClr val="dk1"/>
              </a:buClr>
              <a:buSzPts val="1600"/>
              <a:buChar char="•"/>
              <a:defRPr sz="2400"/>
            </a:lvl1pPr>
            <a:lvl2pPr marL="914400" lvl="1" indent="-313245" algn="l">
              <a:lnSpc>
                <a:spcPct val="100000"/>
              </a:lnSpc>
              <a:spcBef>
                <a:spcPts val="401"/>
              </a:spcBef>
              <a:spcAft>
                <a:spcPts val="0"/>
              </a:spcAft>
              <a:buClr>
                <a:schemeClr val="dk1"/>
              </a:buClr>
              <a:buSzPts val="1333"/>
              <a:buChar char="–"/>
              <a:defRPr sz="2000"/>
            </a:lvl2pPr>
            <a:lvl3pPr marL="1371600" lvl="2" indent="-304800" algn="l">
              <a:lnSpc>
                <a:spcPct val="100000"/>
              </a:lnSpc>
              <a:spcBef>
                <a:spcPts val="360"/>
              </a:spcBef>
              <a:spcAft>
                <a:spcPts val="0"/>
              </a:spcAft>
              <a:buClr>
                <a:schemeClr val="dk1"/>
              </a:buClr>
              <a:buSzPts val="1200"/>
              <a:buChar char="•"/>
              <a:defRPr sz="1800"/>
            </a:lvl3pPr>
            <a:lvl4pPr marL="1828800" lvl="3" indent="-296354" algn="l">
              <a:lnSpc>
                <a:spcPct val="100000"/>
              </a:lnSpc>
              <a:spcBef>
                <a:spcPts val="320"/>
              </a:spcBef>
              <a:spcAft>
                <a:spcPts val="0"/>
              </a:spcAft>
              <a:buClr>
                <a:schemeClr val="dk1"/>
              </a:buClr>
              <a:buSzPts val="1067"/>
              <a:buChar char="–"/>
              <a:defRPr sz="1601"/>
            </a:lvl4pPr>
            <a:lvl5pPr marL="2286000" lvl="4" indent="-296354" algn="l">
              <a:lnSpc>
                <a:spcPct val="100000"/>
              </a:lnSpc>
              <a:spcBef>
                <a:spcPts val="320"/>
              </a:spcBef>
              <a:spcAft>
                <a:spcPts val="0"/>
              </a:spcAft>
              <a:buClr>
                <a:schemeClr val="dk1"/>
              </a:buClr>
              <a:buSzPts val="1067"/>
              <a:buChar char="»"/>
              <a:defRPr sz="1601"/>
            </a:lvl5pPr>
            <a:lvl6pPr marL="2743200" lvl="5" indent="-296354" algn="l">
              <a:lnSpc>
                <a:spcPct val="100000"/>
              </a:lnSpc>
              <a:spcBef>
                <a:spcPts val="320"/>
              </a:spcBef>
              <a:spcAft>
                <a:spcPts val="0"/>
              </a:spcAft>
              <a:buClr>
                <a:schemeClr val="dk1"/>
              </a:buClr>
              <a:buSzPts val="1067"/>
              <a:buChar char="•"/>
              <a:defRPr sz="1601"/>
            </a:lvl6pPr>
            <a:lvl7pPr marL="3200400" lvl="6" indent="-296354" algn="l">
              <a:lnSpc>
                <a:spcPct val="100000"/>
              </a:lnSpc>
              <a:spcBef>
                <a:spcPts val="320"/>
              </a:spcBef>
              <a:spcAft>
                <a:spcPts val="0"/>
              </a:spcAft>
              <a:buClr>
                <a:schemeClr val="dk1"/>
              </a:buClr>
              <a:buSzPts val="1067"/>
              <a:buChar char="•"/>
              <a:defRPr sz="1601"/>
            </a:lvl7pPr>
            <a:lvl8pPr marL="3657600" lvl="7" indent="-296354" algn="l">
              <a:lnSpc>
                <a:spcPct val="100000"/>
              </a:lnSpc>
              <a:spcBef>
                <a:spcPts val="320"/>
              </a:spcBef>
              <a:spcAft>
                <a:spcPts val="0"/>
              </a:spcAft>
              <a:buClr>
                <a:schemeClr val="dk1"/>
              </a:buClr>
              <a:buSzPts val="1067"/>
              <a:buChar char="•"/>
              <a:defRPr sz="1601"/>
            </a:lvl8pPr>
            <a:lvl9pPr marL="4114800" lvl="8" indent="-296354" algn="l">
              <a:lnSpc>
                <a:spcPct val="100000"/>
              </a:lnSpc>
              <a:spcBef>
                <a:spcPts val="320"/>
              </a:spcBef>
              <a:spcAft>
                <a:spcPts val="0"/>
              </a:spcAft>
              <a:buClr>
                <a:schemeClr val="dk1"/>
              </a:buClr>
              <a:buSzPts val="1067"/>
              <a:buChar char="•"/>
              <a:defRPr sz="1601"/>
            </a:lvl9pPr>
          </a:lstStyle>
          <a:p>
            <a:endParaRPr/>
          </a:p>
        </p:txBody>
      </p:sp>
      <p:sp>
        <p:nvSpPr>
          <p:cNvPr id="125" name="Google Shape;125;p52"/>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6" name="Google Shape;126;p52"/>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52"/>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3"/>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1" name="Google Shape;131;p53"/>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2" name="Google Shape;132;p53"/>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5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333"/>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4"/>
          <p:cNvSpPr txBox="1">
            <a:spLocks noGrp="1"/>
          </p:cNvSpPr>
          <p:nvPr>
            <p:ph type="body" idx="1"/>
          </p:nvPr>
        </p:nvSpPr>
        <p:spPr>
          <a:xfrm>
            <a:off x="3575051" y="273052"/>
            <a:ext cx="5111750" cy="5853113"/>
          </a:xfrm>
          <a:prstGeom prst="rect">
            <a:avLst/>
          </a:prstGeom>
          <a:noFill/>
          <a:ln>
            <a:noFill/>
          </a:ln>
        </p:spPr>
        <p:txBody>
          <a:bodyPr spcFirstLastPara="1" wrap="square" lIns="91425" tIns="45700" rIns="91425" bIns="45700" anchor="t" anchorCtr="0">
            <a:normAutofit/>
          </a:bodyPr>
          <a:lstStyle>
            <a:lvl1pPr marL="457200" lvl="0" indent="-364045" algn="l">
              <a:lnSpc>
                <a:spcPct val="100000"/>
              </a:lnSpc>
              <a:spcBef>
                <a:spcPts val="640"/>
              </a:spcBef>
              <a:spcAft>
                <a:spcPts val="0"/>
              </a:spcAft>
              <a:buClr>
                <a:schemeClr val="dk1"/>
              </a:buClr>
              <a:buSzPts val="2133"/>
              <a:buChar char="•"/>
              <a:defRPr sz="3200"/>
            </a:lvl1pPr>
            <a:lvl2pPr marL="914400" lvl="1" indent="-347154" algn="l">
              <a:lnSpc>
                <a:spcPct val="100000"/>
              </a:lnSpc>
              <a:spcBef>
                <a:spcPts val="560"/>
              </a:spcBef>
              <a:spcAft>
                <a:spcPts val="0"/>
              </a:spcAft>
              <a:buClr>
                <a:schemeClr val="dk1"/>
              </a:buClr>
              <a:buSzPts val="1867"/>
              <a:buChar char="–"/>
              <a:defRPr sz="2801"/>
            </a:lvl2pPr>
            <a:lvl3pPr marL="1371600" lvl="2" indent="-330200" algn="l">
              <a:lnSpc>
                <a:spcPct val="100000"/>
              </a:lnSpc>
              <a:spcBef>
                <a:spcPts val="480"/>
              </a:spcBef>
              <a:spcAft>
                <a:spcPts val="0"/>
              </a:spcAft>
              <a:buClr>
                <a:schemeClr val="dk1"/>
              </a:buClr>
              <a:buSzPts val="1600"/>
              <a:buChar char="•"/>
              <a:defRPr sz="2400"/>
            </a:lvl3pPr>
            <a:lvl4pPr marL="1828800" lvl="3" indent="-313245" algn="l">
              <a:lnSpc>
                <a:spcPct val="100000"/>
              </a:lnSpc>
              <a:spcBef>
                <a:spcPts val="401"/>
              </a:spcBef>
              <a:spcAft>
                <a:spcPts val="0"/>
              </a:spcAft>
              <a:buClr>
                <a:schemeClr val="dk1"/>
              </a:buClr>
              <a:buSzPts val="1333"/>
              <a:buChar char="–"/>
              <a:defRPr sz="2000"/>
            </a:lvl4pPr>
            <a:lvl5pPr marL="2286000" lvl="4" indent="-313245" algn="l">
              <a:lnSpc>
                <a:spcPct val="100000"/>
              </a:lnSpc>
              <a:spcBef>
                <a:spcPts val="401"/>
              </a:spcBef>
              <a:spcAft>
                <a:spcPts val="0"/>
              </a:spcAft>
              <a:buClr>
                <a:schemeClr val="dk1"/>
              </a:buClr>
              <a:buSzPts val="1333"/>
              <a:buChar char="»"/>
              <a:defRPr sz="2000"/>
            </a:lvl5pPr>
            <a:lvl6pPr marL="2743200" lvl="5" indent="-313245" algn="l">
              <a:lnSpc>
                <a:spcPct val="100000"/>
              </a:lnSpc>
              <a:spcBef>
                <a:spcPts val="401"/>
              </a:spcBef>
              <a:spcAft>
                <a:spcPts val="0"/>
              </a:spcAft>
              <a:buClr>
                <a:schemeClr val="dk1"/>
              </a:buClr>
              <a:buSzPts val="1333"/>
              <a:buChar char="•"/>
              <a:defRPr sz="2000"/>
            </a:lvl6pPr>
            <a:lvl7pPr marL="3200400" lvl="6" indent="-313245" algn="l">
              <a:lnSpc>
                <a:spcPct val="100000"/>
              </a:lnSpc>
              <a:spcBef>
                <a:spcPts val="401"/>
              </a:spcBef>
              <a:spcAft>
                <a:spcPts val="0"/>
              </a:spcAft>
              <a:buClr>
                <a:schemeClr val="dk1"/>
              </a:buClr>
              <a:buSzPts val="1333"/>
              <a:buChar char="•"/>
              <a:defRPr sz="2000"/>
            </a:lvl7pPr>
            <a:lvl8pPr marL="3657600" lvl="7" indent="-313245" algn="l">
              <a:lnSpc>
                <a:spcPct val="100000"/>
              </a:lnSpc>
              <a:spcBef>
                <a:spcPts val="401"/>
              </a:spcBef>
              <a:spcAft>
                <a:spcPts val="0"/>
              </a:spcAft>
              <a:buClr>
                <a:schemeClr val="dk1"/>
              </a:buClr>
              <a:buSzPts val="1333"/>
              <a:buChar char="•"/>
              <a:defRPr sz="2000"/>
            </a:lvl8pPr>
            <a:lvl9pPr marL="4114800" lvl="8" indent="-313245" algn="l">
              <a:lnSpc>
                <a:spcPct val="100000"/>
              </a:lnSpc>
              <a:spcBef>
                <a:spcPts val="401"/>
              </a:spcBef>
              <a:spcAft>
                <a:spcPts val="0"/>
              </a:spcAft>
              <a:buClr>
                <a:schemeClr val="dk1"/>
              </a:buClr>
              <a:buSzPts val="1333"/>
              <a:buChar char="•"/>
              <a:defRPr sz="2000"/>
            </a:lvl9pPr>
          </a:lstStyle>
          <a:p>
            <a:endParaRPr/>
          </a:p>
        </p:txBody>
      </p:sp>
      <p:sp>
        <p:nvSpPr>
          <p:cNvPr id="136" name="Google Shape;136;p54"/>
          <p:cNvSpPr txBox="1">
            <a:spLocks noGrp="1"/>
          </p:cNvSpPr>
          <p:nvPr>
            <p:ph type="body" idx="2"/>
          </p:nvPr>
        </p:nvSpPr>
        <p:spPr>
          <a:xfrm>
            <a:off x="457200"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1"/>
              </a:spcBef>
              <a:spcAft>
                <a:spcPts val="0"/>
              </a:spcAft>
              <a:buClr>
                <a:schemeClr val="dk1"/>
              </a:buClr>
              <a:buSzPts val="933"/>
              <a:buNone/>
              <a:defRPr sz="1400"/>
            </a:lvl1pPr>
            <a:lvl2pPr marL="914400" lvl="1" indent="-228600" algn="l">
              <a:lnSpc>
                <a:spcPct val="100000"/>
              </a:lnSpc>
              <a:spcBef>
                <a:spcPts val="240"/>
              </a:spcBef>
              <a:spcAft>
                <a:spcPts val="0"/>
              </a:spcAft>
              <a:buClr>
                <a:schemeClr val="dk1"/>
              </a:buClr>
              <a:buSzPts val="800"/>
              <a:buNone/>
              <a:defRPr sz="1200"/>
            </a:lvl2pPr>
            <a:lvl3pPr marL="1371600" lvl="2" indent="-228600" algn="l">
              <a:lnSpc>
                <a:spcPct val="100000"/>
              </a:lnSpc>
              <a:spcBef>
                <a:spcPts val="200"/>
              </a:spcBef>
              <a:spcAft>
                <a:spcPts val="0"/>
              </a:spcAft>
              <a:buClr>
                <a:schemeClr val="dk1"/>
              </a:buClr>
              <a:buSzPts val="667"/>
              <a:buNone/>
              <a:defRPr sz="1001"/>
            </a:lvl3pPr>
            <a:lvl4pPr marL="1828800" lvl="3" indent="-228600" algn="l">
              <a:lnSpc>
                <a:spcPct val="100000"/>
              </a:lnSpc>
              <a:spcBef>
                <a:spcPts val="180"/>
              </a:spcBef>
              <a:spcAft>
                <a:spcPts val="0"/>
              </a:spcAft>
              <a:buClr>
                <a:schemeClr val="dk1"/>
              </a:buClr>
              <a:buSzPts val="600"/>
              <a:buNone/>
              <a:defRPr sz="900"/>
            </a:lvl4pPr>
            <a:lvl5pPr marL="2286000" lvl="4" indent="-228600" algn="l">
              <a:lnSpc>
                <a:spcPct val="100000"/>
              </a:lnSpc>
              <a:spcBef>
                <a:spcPts val="180"/>
              </a:spcBef>
              <a:spcAft>
                <a:spcPts val="0"/>
              </a:spcAft>
              <a:buClr>
                <a:schemeClr val="dk1"/>
              </a:buClr>
              <a:buSzPts val="600"/>
              <a:buNone/>
              <a:defRPr sz="900"/>
            </a:lvl5pPr>
            <a:lvl6pPr marL="2743200" lvl="5" indent="-228600" algn="l">
              <a:lnSpc>
                <a:spcPct val="100000"/>
              </a:lnSpc>
              <a:spcBef>
                <a:spcPts val="180"/>
              </a:spcBef>
              <a:spcAft>
                <a:spcPts val="0"/>
              </a:spcAft>
              <a:buClr>
                <a:schemeClr val="dk1"/>
              </a:buClr>
              <a:buSzPts val="600"/>
              <a:buNone/>
              <a:defRPr sz="900"/>
            </a:lvl6pPr>
            <a:lvl7pPr marL="3200400" lvl="6" indent="-228600" algn="l">
              <a:lnSpc>
                <a:spcPct val="100000"/>
              </a:lnSpc>
              <a:spcBef>
                <a:spcPts val="180"/>
              </a:spcBef>
              <a:spcAft>
                <a:spcPts val="0"/>
              </a:spcAft>
              <a:buClr>
                <a:schemeClr val="dk1"/>
              </a:buClr>
              <a:buSzPts val="600"/>
              <a:buNone/>
              <a:defRPr sz="900"/>
            </a:lvl7pPr>
            <a:lvl8pPr marL="3657600" lvl="7" indent="-228600" algn="l">
              <a:lnSpc>
                <a:spcPct val="100000"/>
              </a:lnSpc>
              <a:spcBef>
                <a:spcPts val="180"/>
              </a:spcBef>
              <a:spcAft>
                <a:spcPts val="0"/>
              </a:spcAft>
              <a:buClr>
                <a:schemeClr val="dk1"/>
              </a:buClr>
              <a:buSzPts val="600"/>
              <a:buNone/>
              <a:defRPr sz="900"/>
            </a:lvl8pPr>
            <a:lvl9pPr marL="4114800" lvl="8" indent="-228600" algn="l">
              <a:lnSpc>
                <a:spcPct val="100000"/>
              </a:lnSpc>
              <a:spcBef>
                <a:spcPts val="180"/>
              </a:spcBef>
              <a:spcAft>
                <a:spcPts val="0"/>
              </a:spcAft>
              <a:buClr>
                <a:schemeClr val="dk1"/>
              </a:buClr>
              <a:buSzPts val="600"/>
              <a:buNone/>
              <a:defRPr sz="900"/>
            </a:lvl9pPr>
          </a:lstStyle>
          <a:p>
            <a:endParaRPr/>
          </a:p>
        </p:txBody>
      </p:sp>
      <p:sp>
        <p:nvSpPr>
          <p:cNvPr id="137" name="Google Shape;137;p54"/>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8" name="Google Shape;138;p54"/>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9" name="Google Shape;139;p54"/>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55"/>
          <p:cNvSpPr txBox="1">
            <a:spLocks noGrp="1"/>
          </p:cNvSpPr>
          <p:nvPr>
            <p:ph type="title"/>
          </p:nvPr>
        </p:nvSpPr>
        <p:spPr>
          <a:xfrm>
            <a:off x="1792289" y="4800601"/>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333"/>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5"/>
          <p:cNvSpPr>
            <a:spLocks noGrp="1"/>
          </p:cNvSpPr>
          <p:nvPr>
            <p:ph type="pic" idx="2"/>
          </p:nvPr>
        </p:nvSpPr>
        <p:spPr>
          <a:xfrm>
            <a:off x="1792289" y="612776"/>
            <a:ext cx="5486400" cy="4114800"/>
          </a:xfrm>
          <a:prstGeom prst="rect">
            <a:avLst/>
          </a:prstGeom>
          <a:noFill/>
          <a:ln>
            <a:noFill/>
          </a:ln>
        </p:spPr>
      </p:sp>
      <p:sp>
        <p:nvSpPr>
          <p:cNvPr id="143" name="Google Shape;143;p55"/>
          <p:cNvSpPr txBox="1">
            <a:spLocks noGrp="1"/>
          </p:cNvSpPr>
          <p:nvPr>
            <p:ph type="body" idx="1"/>
          </p:nvPr>
        </p:nvSpPr>
        <p:spPr>
          <a:xfrm>
            <a:off x="1792289" y="5367338"/>
            <a:ext cx="5486400" cy="8048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1"/>
              </a:spcBef>
              <a:spcAft>
                <a:spcPts val="0"/>
              </a:spcAft>
              <a:buClr>
                <a:schemeClr val="dk1"/>
              </a:buClr>
              <a:buSzPts val="933"/>
              <a:buNone/>
              <a:defRPr sz="1400"/>
            </a:lvl1pPr>
            <a:lvl2pPr marL="914400" lvl="1" indent="-228600" algn="l">
              <a:lnSpc>
                <a:spcPct val="100000"/>
              </a:lnSpc>
              <a:spcBef>
                <a:spcPts val="240"/>
              </a:spcBef>
              <a:spcAft>
                <a:spcPts val="0"/>
              </a:spcAft>
              <a:buClr>
                <a:schemeClr val="dk1"/>
              </a:buClr>
              <a:buSzPts val="800"/>
              <a:buNone/>
              <a:defRPr sz="1200"/>
            </a:lvl2pPr>
            <a:lvl3pPr marL="1371600" lvl="2" indent="-228600" algn="l">
              <a:lnSpc>
                <a:spcPct val="100000"/>
              </a:lnSpc>
              <a:spcBef>
                <a:spcPts val="200"/>
              </a:spcBef>
              <a:spcAft>
                <a:spcPts val="0"/>
              </a:spcAft>
              <a:buClr>
                <a:schemeClr val="dk1"/>
              </a:buClr>
              <a:buSzPts val="667"/>
              <a:buNone/>
              <a:defRPr sz="1001"/>
            </a:lvl3pPr>
            <a:lvl4pPr marL="1828800" lvl="3" indent="-228600" algn="l">
              <a:lnSpc>
                <a:spcPct val="100000"/>
              </a:lnSpc>
              <a:spcBef>
                <a:spcPts val="180"/>
              </a:spcBef>
              <a:spcAft>
                <a:spcPts val="0"/>
              </a:spcAft>
              <a:buClr>
                <a:schemeClr val="dk1"/>
              </a:buClr>
              <a:buSzPts val="600"/>
              <a:buNone/>
              <a:defRPr sz="900"/>
            </a:lvl4pPr>
            <a:lvl5pPr marL="2286000" lvl="4" indent="-228600" algn="l">
              <a:lnSpc>
                <a:spcPct val="100000"/>
              </a:lnSpc>
              <a:spcBef>
                <a:spcPts val="180"/>
              </a:spcBef>
              <a:spcAft>
                <a:spcPts val="0"/>
              </a:spcAft>
              <a:buClr>
                <a:schemeClr val="dk1"/>
              </a:buClr>
              <a:buSzPts val="600"/>
              <a:buNone/>
              <a:defRPr sz="900"/>
            </a:lvl5pPr>
            <a:lvl6pPr marL="2743200" lvl="5" indent="-228600" algn="l">
              <a:lnSpc>
                <a:spcPct val="100000"/>
              </a:lnSpc>
              <a:spcBef>
                <a:spcPts val="180"/>
              </a:spcBef>
              <a:spcAft>
                <a:spcPts val="0"/>
              </a:spcAft>
              <a:buClr>
                <a:schemeClr val="dk1"/>
              </a:buClr>
              <a:buSzPts val="600"/>
              <a:buNone/>
              <a:defRPr sz="900"/>
            </a:lvl6pPr>
            <a:lvl7pPr marL="3200400" lvl="6" indent="-228600" algn="l">
              <a:lnSpc>
                <a:spcPct val="100000"/>
              </a:lnSpc>
              <a:spcBef>
                <a:spcPts val="180"/>
              </a:spcBef>
              <a:spcAft>
                <a:spcPts val="0"/>
              </a:spcAft>
              <a:buClr>
                <a:schemeClr val="dk1"/>
              </a:buClr>
              <a:buSzPts val="600"/>
              <a:buNone/>
              <a:defRPr sz="900"/>
            </a:lvl7pPr>
            <a:lvl8pPr marL="3657600" lvl="7" indent="-228600" algn="l">
              <a:lnSpc>
                <a:spcPct val="100000"/>
              </a:lnSpc>
              <a:spcBef>
                <a:spcPts val="180"/>
              </a:spcBef>
              <a:spcAft>
                <a:spcPts val="0"/>
              </a:spcAft>
              <a:buClr>
                <a:schemeClr val="dk1"/>
              </a:buClr>
              <a:buSzPts val="600"/>
              <a:buNone/>
              <a:defRPr sz="900"/>
            </a:lvl8pPr>
            <a:lvl9pPr marL="4114800" lvl="8" indent="-228600" algn="l">
              <a:lnSpc>
                <a:spcPct val="100000"/>
              </a:lnSpc>
              <a:spcBef>
                <a:spcPts val="180"/>
              </a:spcBef>
              <a:spcAft>
                <a:spcPts val="0"/>
              </a:spcAft>
              <a:buClr>
                <a:schemeClr val="dk1"/>
              </a:buClr>
              <a:buSzPts val="600"/>
              <a:buNone/>
              <a:defRPr sz="900"/>
            </a:lvl9pPr>
          </a:lstStyle>
          <a:p>
            <a:endParaRPr/>
          </a:p>
        </p:txBody>
      </p:sp>
      <p:sp>
        <p:nvSpPr>
          <p:cNvPr id="144" name="Google Shape;144;p55"/>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55"/>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6" name="Google Shape;146;p55"/>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6"/>
          <p:cNvSpPr txBox="1">
            <a:spLocks noGrp="1"/>
          </p:cNvSpPr>
          <p:nvPr>
            <p:ph type="body" idx="1"/>
          </p:nvPr>
        </p:nvSpPr>
        <p:spPr>
          <a:xfrm rot="5400000">
            <a:off x="2309020" y="-251619"/>
            <a:ext cx="4525964"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54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540"/>
              </a:spcBef>
              <a:spcAft>
                <a:spcPts val="0"/>
              </a:spcAft>
              <a:buClr>
                <a:schemeClr val="dk1"/>
              </a:buClr>
              <a:buSzPts val="1800"/>
              <a:buChar char="•"/>
              <a:defRPr/>
            </a:lvl3pPr>
            <a:lvl4pPr marL="1828800" lvl="3" indent="-342900" algn="l">
              <a:lnSpc>
                <a:spcPct val="100000"/>
              </a:lnSpc>
              <a:spcBef>
                <a:spcPts val="540"/>
              </a:spcBef>
              <a:spcAft>
                <a:spcPts val="0"/>
              </a:spcAft>
              <a:buClr>
                <a:schemeClr val="dk1"/>
              </a:buClr>
              <a:buSzPts val="1800"/>
              <a:buChar char="–"/>
              <a:defRPr/>
            </a:lvl4pPr>
            <a:lvl5pPr marL="2286000" lvl="4" indent="-342900" algn="l">
              <a:lnSpc>
                <a:spcPct val="100000"/>
              </a:lnSpc>
              <a:spcBef>
                <a:spcPts val="540"/>
              </a:spcBef>
              <a:spcAft>
                <a:spcPts val="0"/>
              </a:spcAft>
              <a:buClr>
                <a:schemeClr val="dk1"/>
              </a:buClr>
              <a:buSzPts val="1800"/>
              <a:buChar char="»"/>
              <a:defRPr/>
            </a:lvl5pPr>
            <a:lvl6pPr marL="2743200" lvl="5" indent="-342900" algn="l">
              <a:lnSpc>
                <a:spcPct val="100000"/>
              </a:lnSpc>
              <a:spcBef>
                <a:spcPts val="540"/>
              </a:spcBef>
              <a:spcAft>
                <a:spcPts val="0"/>
              </a:spcAft>
              <a:buClr>
                <a:schemeClr val="dk1"/>
              </a:buClr>
              <a:buSzPts val="1800"/>
              <a:buChar char="•"/>
              <a:defRPr/>
            </a:lvl6pPr>
            <a:lvl7pPr marL="3200400" lvl="6" indent="-342900" algn="l">
              <a:lnSpc>
                <a:spcPct val="100000"/>
              </a:lnSpc>
              <a:spcBef>
                <a:spcPts val="540"/>
              </a:spcBef>
              <a:spcAft>
                <a:spcPts val="0"/>
              </a:spcAft>
              <a:buClr>
                <a:schemeClr val="dk1"/>
              </a:buClr>
              <a:buSzPts val="1800"/>
              <a:buChar char="•"/>
              <a:defRPr/>
            </a:lvl7pPr>
            <a:lvl8pPr marL="3657600" lvl="7" indent="-342900" algn="l">
              <a:lnSpc>
                <a:spcPct val="100000"/>
              </a:lnSpc>
              <a:spcBef>
                <a:spcPts val="540"/>
              </a:spcBef>
              <a:spcAft>
                <a:spcPts val="0"/>
              </a:spcAft>
              <a:buClr>
                <a:schemeClr val="dk1"/>
              </a:buClr>
              <a:buSzPts val="1800"/>
              <a:buChar char="•"/>
              <a:defRPr/>
            </a:lvl8pPr>
            <a:lvl9pPr marL="4114800" lvl="8" indent="-342900" algn="l">
              <a:lnSpc>
                <a:spcPct val="100000"/>
              </a:lnSpc>
              <a:spcBef>
                <a:spcPts val="540"/>
              </a:spcBef>
              <a:spcAft>
                <a:spcPts val="0"/>
              </a:spcAft>
              <a:buClr>
                <a:schemeClr val="dk1"/>
              </a:buClr>
              <a:buSzPts val="1800"/>
              <a:buChar char="•"/>
              <a:defRPr/>
            </a:lvl9pPr>
          </a:lstStyle>
          <a:p>
            <a:endParaRPr/>
          </a:p>
        </p:txBody>
      </p:sp>
      <p:sp>
        <p:nvSpPr>
          <p:cNvPr id="150" name="Google Shape;150;p56"/>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1" name="Google Shape;151;p56"/>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56"/>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57"/>
          <p:cNvSpPr txBox="1">
            <a:spLocks noGrp="1"/>
          </p:cNvSpPr>
          <p:nvPr>
            <p:ph type="title"/>
          </p:nvPr>
        </p:nvSpPr>
        <p:spPr>
          <a:xfrm rot="5400000">
            <a:off x="4732339" y="2171700"/>
            <a:ext cx="5851526"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7"/>
          <p:cNvSpPr txBox="1">
            <a:spLocks noGrp="1"/>
          </p:cNvSpPr>
          <p:nvPr>
            <p:ph type="body" idx="1"/>
          </p:nvPr>
        </p:nvSpPr>
        <p:spPr>
          <a:xfrm rot="5400000">
            <a:off x="541339" y="190500"/>
            <a:ext cx="5851526"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54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540"/>
              </a:spcBef>
              <a:spcAft>
                <a:spcPts val="0"/>
              </a:spcAft>
              <a:buClr>
                <a:schemeClr val="dk1"/>
              </a:buClr>
              <a:buSzPts val="1800"/>
              <a:buChar char="•"/>
              <a:defRPr/>
            </a:lvl3pPr>
            <a:lvl4pPr marL="1828800" lvl="3" indent="-342900" algn="l">
              <a:lnSpc>
                <a:spcPct val="100000"/>
              </a:lnSpc>
              <a:spcBef>
                <a:spcPts val="540"/>
              </a:spcBef>
              <a:spcAft>
                <a:spcPts val="0"/>
              </a:spcAft>
              <a:buClr>
                <a:schemeClr val="dk1"/>
              </a:buClr>
              <a:buSzPts val="1800"/>
              <a:buChar char="–"/>
              <a:defRPr/>
            </a:lvl4pPr>
            <a:lvl5pPr marL="2286000" lvl="4" indent="-342900" algn="l">
              <a:lnSpc>
                <a:spcPct val="100000"/>
              </a:lnSpc>
              <a:spcBef>
                <a:spcPts val="540"/>
              </a:spcBef>
              <a:spcAft>
                <a:spcPts val="0"/>
              </a:spcAft>
              <a:buClr>
                <a:schemeClr val="dk1"/>
              </a:buClr>
              <a:buSzPts val="1800"/>
              <a:buChar char="»"/>
              <a:defRPr/>
            </a:lvl5pPr>
            <a:lvl6pPr marL="2743200" lvl="5" indent="-342900" algn="l">
              <a:lnSpc>
                <a:spcPct val="100000"/>
              </a:lnSpc>
              <a:spcBef>
                <a:spcPts val="540"/>
              </a:spcBef>
              <a:spcAft>
                <a:spcPts val="0"/>
              </a:spcAft>
              <a:buClr>
                <a:schemeClr val="dk1"/>
              </a:buClr>
              <a:buSzPts val="1800"/>
              <a:buChar char="•"/>
              <a:defRPr/>
            </a:lvl6pPr>
            <a:lvl7pPr marL="3200400" lvl="6" indent="-342900" algn="l">
              <a:lnSpc>
                <a:spcPct val="100000"/>
              </a:lnSpc>
              <a:spcBef>
                <a:spcPts val="540"/>
              </a:spcBef>
              <a:spcAft>
                <a:spcPts val="0"/>
              </a:spcAft>
              <a:buClr>
                <a:schemeClr val="dk1"/>
              </a:buClr>
              <a:buSzPts val="1800"/>
              <a:buChar char="•"/>
              <a:defRPr/>
            </a:lvl7pPr>
            <a:lvl8pPr marL="3657600" lvl="7" indent="-342900" algn="l">
              <a:lnSpc>
                <a:spcPct val="100000"/>
              </a:lnSpc>
              <a:spcBef>
                <a:spcPts val="540"/>
              </a:spcBef>
              <a:spcAft>
                <a:spcPts val="0"/>
              </a:spcAft>
              <a:buClr>
                <a:schemeClr val="dk1"/>
              </a:buClr>
              <a:buSzPts val="1800"/>
              <a:buChar char="•"/>
              <a:defRPr/>
            </a:lvl8pPr>
            <a:lvl9pPr marL="4114800" lvl="8" indent="-342900" algn="l">
              <a:lnSpc>
                <a:spcPct val="100000"/>
              </a:lnSpc>
              <a:spcBef>
                <a:spcPts val="540"/>
              </a:spcBef>
              <a:spcAft>
                <a:spcPts val="0"/>
              </a:spcAft>
              <a:buClr>
                <a:schemeClr val="dk1"/>
              </a:buClr>
              <a:buSzPts val="1800"/>
              <a:buChar char="•"/>
              <a:defRPr/>
            </a:lvl9pPr>
          </a:lstStyle>
          <a:p>
            <a:endParaRPr/>
          </a:p>
        </p:txBody>
      </p:sp>
      <p:sp>
        <p:nvSpPr>
          <p:cNvPr id="156" name="Google Shape;156;p57"/>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7" name="Google Shape;157;p57"/>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57"/>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a:spLocks noGrp="1"/>
          </p:cNvSpPr>
          <p:nvPr>
            <p:ph type="pic" idx="2"/>
          </p:nvPr>
        </p:nvSpPr>
        <p:spPr>
          <a:xfrm>
            <a:off x="1792288" y="612775"/>
            <a:ext cx="5486400" cy="4114800"/>
          </a:xfrm>
          <a:prstGeom prst="rect">
            <a:avLst/>
          </a:prstGeom>
          <a:noFill/>
          <a:ln>
            <a:noFill/>
          </a:ln>
        </p:spPr>
      </p:sp>
      <p:sp>
        <p:nvSpPr>
          <p:cNvPr id="68" name="Google Shape;68;p4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34"/>
          <p:cNvSpPr txBox="1">
            <a:spLocks noGrp="1"/>
          </p:cNvSpPr>
          <p:nvPr>
            <p:ph type="body" idx="1"/>
          </p:nvPr>
        </p:nvSpPr>
        <p:spPr>
          <a:xfrm>
            <a:off x="457200" y="1600201"/>
            <a:ext cx="8229600" cy="4525964"/>
          </a:xfrm>
          <a:prstGeom prst="rect">
            <a:avLst/>
          </a:prstGeom>
          <a:noFill/>
          <a:ln>
            <a:noFill/>
          </a:ln>
        </p:spPr>
        <p:txBody>
          <a:bodyPr spcFirstLastPara="1" wrap="square" lIns="91425" tIns="45700" rIns="91425" bIns="45700" anchor="t" anchorCtr="0">
            <a:normAutofit/>
          </a:bodyPr>
          <a:lstStyle>
            <a:lvl1pPr marL="457200" marR="0" lvl="0" indent="-364045" algn="l" rtl="0">
              <a:lnSpc>
                <a:spcPct val="100000"/>
              </a:lnSpc>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7" name="Google Shape;87;p34"/>
          <p:cNvSpPr txBox="1">
            <a:spLocks noGrp="1"/>
          </p:cNvSpPr>
          <p:nvPr>
            <p:ph type="dt" idx="10"/>
          </p:nvPr>
        </p:nvSpPr>
        <p:spPr>
          <a:xfrm>
            <a:off x="457200" y="6356351"/>
            <a:ext cx="2133600" cy="36512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9pPr>
          </a:lstStyle>
          <a:p>
            <a:endParaRPr/>
          </a:p>
        </p:txBody>
      </p:sp>
      <p:sp>
        <p:nvSpPr>
          <p:cNvPr id="88" name="Google Shape;88;p34"/>
          <p:cNvSpPr txBox="1">
            <a:spLocks noGrp="1"/>
          </p:cNvSpPr>
          <p:nvPr>
            <p:ph type="ftr" idx="11"/>
          </p:nvPr>
        </p:nvSpPr>
        <p:spPr>
          <a:xfrm>
            <a:off x="3124200" y="6356351"/>
            <a:ext cx="2895600" cy="36512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700" b="0" i="0" u="none" strike="noStrike" cap="none">
                <a:solidFill>
                  <a:schemeClr val="dk1"/>
                </a:solidFill>
                <a:latin typeface="Calibri"/>
                <a:ea typeface="Calibri"/>
                <a:cs typeface="Calibri"/>
                <a:sym typeface="Calibri"/>
              </a:defRPr>
            </a:lvl9pPr>
          </a:lstStyle>
          <a:p>
            <a:endParaRPr/>
          </a:p>
        </p:txBody>
      </p:sp>
      <p:sp>
        <p:nvSpPr>
          <p:cNvPr id="89" name="Google Shape;89;p34"/>
          <p:cNvSpPr txBox="1">
            <a:spLocks noGrp="1"/>
          </p:cNvSpPr>
          <p:nvPr>
            <p:ph type="sldNum" idx="12"/>
          </p:nvPr>
        </p:nvSpPr>
        <p:spPr>
          <a:xfrm>
            <a:off x="6553200" y="6356351"/>
            <a:ext cx="2133600" cy="36512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9.jpg"/><Relationship Id="rId4" Type="http://schemas.openxmlformats.org/officeDocument/2006/relationships/image" Target="../media/image38.jp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slide" Target="slide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9.png"/><Relationship Id="rId7"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jpg"/><Relationship Id="rId4" Type="http://schemas.openxmlformats.org/officeDocument/2006/relationships/slide" Target="slide6.xml"/><Relationship Id="rId9" Type="http://schemas.openxmlformats.org/officeDocument/2006/relationships/image" Target="../media/image26.jpg"/></Relationships>
</file>

<file path=ppt/slides/_rels/slide8.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9.png"/><Relationship Id="rId7"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31.jpg"/><Relationship Id="rId4" Type="http://schemas.openxmlformats.org/officeDocument/2006/relationships/slide" Target="slide6.xml"/><Relationship Id="rId9"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273"/>
        <p:cNvGrpSpPr/>
        <p:nvPr/>
      </p:nvGrpSpPr>
      <p:grpSpPr>
        <a:xfrm>
          <a:off x="0" y="0"/>
          <a:ext cx="0" cy="0"/>
          <a:chOff x="0" y="0"/>
          <a:chExt cx="0" cy="0"/>
        </a:xfrm>
      </p:grpSpPr>
      <p:sp>
        <p:nvSpPr>
          <p:cNvPr id="274" name="Google Shape;274;p4"/>
          <p:cNvSpPr/>
          <p:nvPr/>
        </p:nvSpPr>
        <p:spPr>
          <a:xfrm>
            <a:off x="1890212" y="-310871"/>
            <a:ext cx="14507576" cy="10479059"/>
          </a:xfrm>
          <a:custGeom>
            <a:avLst/>
            <a:gdLst/>
            <a:ahLst/>
            <a:cxnLst/>
            <a:rect l="l" t="t" r="r" b="b"/>
            <a:pathLst>
              <a:path w="10481506" h="8555530" extrusionOk="0">
                <a:moveTo>
                  <a:pt x="0" y="0"/>
                </a:moveTo>
                <a:lnTo>
                  <a:pt x="10481506" y="0"/>
                </a:lnTo>
                <a:lnTo>
                  <a:pt x="10481506" y="8555530"/>
                </a:lnTo>
                <a:lnTo>
                  <a:pt x="0" y="8555530"/>
                </a:lnTo>
                <a:lnTo>
                  <a:pt x="0" y="0"/>
                </a:lnTo>
                <a:close/>
              </a:path>
            </a:pathLst>
          </a:custGeom>
          <a:blipFill rotWithShape="1">
            <a:blip r:embed="rId3">
              <a:alphaModFix amt="48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5" name="Google Shape;275;p4"/>
          <p:cNvGrpSpPr/>
          <p:nvPr/>
        </p:nvGrpSpPr>
        <p:grpSpPr>
          <a:xfrm rot="-95770">
            <a:off x="-805277" y="9093866"/>
            <a:ext cx="20178560" cy="3158430"/>
            <a:chOff x="0" y="-19050"/>
            <a:chExt cx="5314518" cy="831850"/>
          </a:xfrm>
        </p:grpSpPr>
        <p:sp>
          <p:nvSpPr>
            <p:cNvPr id="276" name="Google Shape;276;p4"/>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277" name="Google Shape;277;p4"/>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278" name="Google Shape;278;p4"/>
          <p:cNvSpPr/>
          <p:nvPr/>
        </p:nvSpPr>
        <p:spPr>
          <a:xfrm>
            <a:off x="14729015" y="5143500"/>
            <a:ext cx="5696784" cy="5489628"/>
          </a:xfrm>
          <a:custGeom>
            <a:avLst/>
            <a:gdLst/>
            <a:ahLst/>
            <a:cxnLst/>
            <a:rect l="l" t="t" r="r" b="b"/>
            <a:pathLst>
              <a:path w="5696784" h="5489628" extrusionOk="0">
                <a:moveTo>
                  <a:pt x="0" y="0"/>
                </a:moveTo>
                <a:lnTo>
                  <a:pt x="5696783" y="0"/>
                </a:lnTo>
                <a:lnTo>
                  <a:pt x="5696783" y="5489628"/>
                </a:lnTo>
                <a:lnTo>
                  <a:pt x="0" y="5489628"/>
                </a:lnTo>
                <a:lnTo>
                  <a:pt x="0" y="0"/>
                </a:lnTo>
                <a:close/>
              </a:path>
            </a:pathLst>
          </a:custGeom>
          <a:blipFill rotWithShape="1">
            <a:blip r:embed="rId4">
              <a:alphaModFix/>
            </a:blip>
            <a:stretch>
              <a:fillRect/>
            </a:stretch>
          </a:blipFill>
          <a:ln>
            <a:noFill/>
          </a:ln>
        </p:spPr>
      </p:sp>
      <p:sp>
        <p:nvSpPr>
          <p:cNvPr id="279" name="Google Shape;279;p4"/>
          <p:cNvSpPr/>
          <p:nvPr/>
        </p:nvSpPr>
        <p:spPr>
          <a:xfrm>
            <a:off x="4551845" y="702770"/>
            <a:ext cx="837224" cy="570734"/>
          </a:xfrm>
          <a:custGeom>
            <a:avLst/>
            <a:gdLst/>
            <a:ahLst/>
            <a:cxnLst/>
            <a:rect l="l" t="t" r="r" b="b"/>
            <a:pathLst>
              <a:path w="837224" h="570734" extrusionOk="0">
                <a:moveTo>
                  <a:pt x="0" y="0"/>
                </a:moveTo>
                <a:lnTo>
                  <a:pt x="837224" y="0"/>
                </a:lnTo>
                <a:lnTo>
                  <a:pt x="837224" y="570734"/>
                </a:lnTo>
                <a:lnTo>
                  <a:pt x="0" y="570734"/>
                </a:lnTo>
                <a:lnTo>
                  <a:pt x="0" y="0"/>
                </a:lnTo>
                <a:close/>
              </a:path>
            </a:pathLst>
          </a:custGeom>
          <a:blipFill rotWithShape="1">
            <a:blip r:embed="rId5">
              <a:alphaModFix/>
            </a:blip>
            <a:stretch>
              <a:fillRect/>
            </a:stretch>
          </a:blipFill>
          <a:ln>
            <a:noFill/>
          </a:ln>
        </p:spPr>
      </p:sp>
      <p:sp>
        <p:nvSpPr>
          <p:cNvPr id="280" name="Google Shape;280;p4"/>
          <p:cNvSpPr/>
          <p:nvPr/>
        </p:nvSpPr>
        <p:spPr>
          <a:xfrm>
            <a:off x="13570938" y="8643537"/>
            <a:ext cx="598046" cy="614763"/>
          </a:xfrm>
          <a:custGeom>
            <a:avLst/>
            <a:gdLst/>
            <a:ahLst/>
            <a:cxnLst/>
            <a:rect l="l" t="t" r="r" b="b"/>
            <a:pathLst>
              <a:path w="598046" h="614763" extrusionOk="0">
                <a:moveTo>
                  <a:pt x="0" y="0"/>
                </a:moveTo>
                <a:lnTo>
                  <a:pt x="598046" y="0"/>
                </a:lnTo>
                <a:lnTo>
                  <a:pt x="598046" y="614763"/>
                </a:lnTo>
                <a:lnTo>
                  <a:pt x="0" y="614763"/>
                </a:lnTo>
                <a:lnTo>
                  <a:pt x="0" y="0"/>
                </a:lnTo>
                <a:close/>
              </a:path>
            </a:pathLst>
          </a:custGeom>
          <a:blipFill rotWithShape="1">
            <a:blip r:embed="rId5">
              <a:alphaModFix/>
            </a:blip>
            <a:stretch>
              <a:fillRect r="-50790"/>
            </a:stretch>
          </a:blipFill>
          <a:ln>
            <a:noFill/>
          </a:ln>
        </p:spPr>
      </p:sp>
      <p:sp>
        <p:nvSpPr>
          <p:cNvPr id="281" name="Google Shape;281;p4"/>
          <p:cNvSpPr/>
          <p:nvPr/>
        </p:nvSpPr>
        <p:spPr>
          <a:xfrm>
            <a:off x="-309779" y="-1360466"/>
            <a:ext cx="4734322" cy="5008973"/>
          </a:xfrm>
          <a:custGeom>
            <a:avLst/>
            <a:gdLst/>
            <a:ahLst/>
            <a:cxnLst/>
            <a:rect l="l" t="t" r="r" b="b"/>
            <a:pathLst>
              <a:path w="4819187" h="5510505" extrusionOk="0">
                <a:moveTo>
                  <a:pt x="0" y="0"/>
                </a:moveTo>
                <a:lnTo>
                  <a:pt x="4819187" y="0"/>
                </a:lnTo>
                <a:lnTo>
                  <a:pt x="4819187" y="5510504"/>
                </a:lnTo>
                <a:lnTo>
                  <a:pt x="0" y="5510504"/>
                </a:lnTo>
                <a:lnTo>
                  <a:pt x="0" y="0"/>
                </a:lnTo>
                <a:close/>
              </a:path>
            </a:pathLst>
          </a:custGeom>
          <a:blipFill rotWithShape="1">
            <a:blip r:embed="rId6">
              <a:alphaModFix/>
            </a:blip>
            <a:stretch>
              <a:fillRect/>
            </a:stretch>
          </a:blipFill>
          <a:ln>
            <a:noFill/>
          </a:ln>
        </p:spPr>
      </p:sp>
      <p:sp>
        <p:nvSpPr>
          <p:cNvPr id="282" name="Google Shape;282;p4"/>
          <p:cNvSpPr/>
          <p:nvPr/>
        </p:nvSpPr>
        <p:spPr>
          <a:xfrm>
            <a:off x="1066799" y="1608050"/>
            <a:ext cx="16473055" cy="5378106"/>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8000" b="1">
                <a:solidFill>
                  <a:schemeClr val="dk1"/>
                </a:solidFill>
                <a:latin typeface="Arial"/>
                <a:ea typeface="Arial"/>
                <a:cs typeface="Arial"/>
                <a:sym typeface="Arial"/>
              </a:rPr>
              <a:t>BÀI 1</a:t>
            </a:r>
            <a:r>
              <a:rPr lang="en-US" sz="8000" b="1">
                <a:solidFill>
                  <a:schemeClr val="dk1"/>
                </a:solidFill>
              </a:rPr>
              <a:t>3</a:t>
            </a:r>
            <a:endParaRPr/>
          </a:p>
          <a:p>
            <a:pPr marL="0" marR="0" lvl="0" indent="0" algn="ctr" rtl="0">
              <a:lnSpc>
                <a:spcPct val="150000"/>
              </a:lnSpc>
              <a:spcBef>
                <a:spcPts val="0"/>
              </a:spcBef>
              <a:spcAft>
                <a:spcPts val="0"/>
              </a:spcAft>
              <a:buNone/>
            </a:pPr>
            <a:r>
              <a:rPr lang="en-US" sz="8000" b="1">
                <a:solidFill>
                  <a:schemeClr val="dk1"/>
                </a:solidFill>
                <a:latin typeface="Arial"/>
                <a:ea typeface="Arial"/>
                <a:cs typeface="Arial"/>
                <a:sym typeface="Arial"/>
              </a:rPr>
              <a:t>VI KHUẨN CÓ ÍCH TRONG CHẾ BIẾN THỰC </a:t>
            </a:r>
            <a:r>
              <a:rPr lang="en-US" sz="8000" b="1" smtClean="0">
                <a:solidFill>
                  <a:schemeClr val="dk1"/>
                </a:solidFill>
                <a:latin typeface="Arial"/>
                <a:ea typeface="Arial"/>
                <a:cs typeface="Arial"/>
                <a:sym typeface="Arial"/>
              </a:rPr>
              <a:t>PHẨM (T2)</a:t>
            </a:r>
          </a:p>
          <a:p>
            <a:pPr marL="0" marR="0" lvl="0" indent="0" algn="ctr" rtl="0">
              <a:lnSpc>
                <a:spcPct val="150000"/>
              </a:lnSpc>
              <a:spcBef>
                <a:spcPts val="0"/>
              </a:spcBef>
              <a:spcAft>
                <a:spcPts val="0"/>
              </a:spcAft>
              <a:buNone/>
            </a:pPr>
            <a:endParaRPr/>
          </a:p>
        </p:txBody>
      </p:sp>
      <p:sp>
        <p:nvSpPr>
          <p:cNvPr id="283" name="Google Shape;283;p4"/>
          <p:cNvSpPr/>
          <p:nvPr/>
        </p:nvSpPr>
        <p:spPr>
          <a:xfrm rot="-848168">
            <a:off x="431096" y="6635888"/>
            <a:ext cx="2825613" cy="2726458"/>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4" name="Google Shape;284;p4" descr="Vi Khuẩn Lactic Là Gì, Đặc Điểm Và Ứng Dụng Ra Sao?"/>
          <p:cNvPicPr preferRelativeResize="0"/>
          <p:nvPr/>
        </p:nvPicPr>
        <p:blipFill rotWithShape="1">
          <a:blip r:embed="rId8">
            <a:alphaModFix/>
          </a:blip>
          <a:srcRect/>
          <a:stretch/>
        </p:blipFill>
        <p:spPr>
          <a:xfrm>
            <a:off x="13734864" y="-118531"/>
            <a:ext cx="4676930" cy="3453161"/>
          </a:xfrm>
          <a:prstGeom prst="ellipse">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p:tgtEl>
                                          <p:spTgt spid="27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anim calcmode="lin" valueType="num">
                                      <p:cBhvr additive="base">
                                        <p:cTn id="12" dur="500"/>
                                        <p:tgtEl>
                                          <p:spTgt spid="2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513"/>
        <p:cNvGrpSpPr/>
        <p:nvPr/>
      </p:nvGrpSpPr>
      <p:grpSpPr>
        <a:xfrm>
          <a:off x="0" y="0"/>
          <a:ext cx="0" cy="0"/>
          <a:chOff x="0" y="0"/>
          <a:chExt cx="0" cy="0"/>
        </a:xfrm>
      </p:grpSpPr>
      <p:pic>
        <p:nvPicPr>
          <p:cNvPr id="514" name="Google Shape;514;p22"/>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515" name="Google Shape;515;p22"/>
          <p:cNvSpPr/>
          <p:nvPr/>
        </p:nvSpPr>
        <p:spPr>
          <a:xfrm>
            <a:off x="124691" y="294894"/>
            <a:ext cx="17468466" cy="176576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Câu hỏi 5</a:t>
            </a:r>
            <a:r>
              <a:rPr lang="en-US" sz="4000">
                <a:solidFill>
                  <a:srgbClr val="000000"/>
                </a:solidFill>
                <a:latin typeface="Arial"/>
                <a:ea typeface="Arial"/>
                <a:cs typeface="Arial"/>
                <a:sym typeface="Arial"/>
              </a:rPr>
              <a:t>:Cho các hình dưới đây:</a:t>
            </a:r>
            <a:endParaRPr sz="4000">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Sắp xếp các hình trên theo </a:t>
            </a:r>
            <a:r>
              <a:rPr lang="en-US" sz="4000" smtClean="0">
                <a:solidFill>
                  <a:srgbClr val="000000"/>
                </a:solidFill>
                <a:latin typeface="Arial"/>
                <a:ea typeface="Arial"/>
                <a:cs typeface="Arial"/>
                <a:sym typeface="Arial"/>
              </a:rPr>
              <a:t>đúng </a:t>
            </a:r>
            <a:r>
              <a:rPr lang="en-US" sz="4000">
                <a:solidFill>
                  <a:srgbClr val="000000"/>
                </a:solidFill>
                <a:latin typeface="Arial"/>
                <a:ea typeface="Arial"/>
                <a:cs typeface="Arial"/>
                <a:sym typeface="Arial"/>
              </a:rPr>
              <a:t>thứtự các bước làm </a:t>
            </a:r>
            <a:r>
              <a:rPr lang="en-US"/>
              <a:t> </a:t>
            </a:r>
            <a:r>
              <a:rPr lang="en-US" sz="4000" smtClean="0">
                <a:solidFill>
                  <a:srgbClr val="000000"/>
                </a:solidFill>
                <a:latin typeface="Arial"/>
                <a:ea typeface="Arial"/>
                <a:cs typeface="Arial"/>
                <a:sym typeface="Arial"/>
              </a:rPr>
              <a:t>sữa </a:t>
            </a:r>
            <a:r>
              <a:rPr lang="en-US" sz="4000">
                <a:solidFill>
                  <a:srgbClr val="000000"/>
                </a:solidFill>
                <a:latin typeface="Arial"/>
                <a:ea typeface="Arial"/>
                <a:cs typeface="Arial"/>
                <a:sym typeface="Arial"/>
              </a:rPr>
              <a:t>chua </a:t>
            </a:r>
            <a:endParaRPr sz="4000">
              <a:solidFill>
                <a:srgbClr val="000000"/>
              </a:solidFill>
              <a:latin typeface="Arial"/>
              <a:ea typeface="Arial"/>
              <a:cs typeface="Arial"/>
              <a:sym typeface="Arial"/>
            </a:endParaRPr>
          </a:p>
        </p:txBody>
      </p:sp>
      <p:pic>
        <p:nvPicPr>
          <p:cNvPr id="516" name="Google Shape;516;p22">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517" name="Google Shape;517;p22"/>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518" name="Google Shape;518;p22"/>
          <p:cNvSpPr/>
          <p:nvPr/>
        </p:nvSpPr>
        <p:spPr>
          <a:xfrm>
            <a:off x="1001919" y="5388033"/>
            <a:ext cx="7445891" cy="221299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A. a ⟶ d ⟶ b ⟶ c.</a:t>
            </a:r>
            <a:endParaRPr sz="4000">
              <a:solidFill>
                <a:srgbClr val="000000"/>
              </a:solidFill>
              <a:latin typeface="Arial"/>
              <a:ea typeface="Arial"/>
              <a:cs typeface="Arial"/>
              <a:sym typeface="Arial"/>
            </a:endParaRPr>
          </a:p>
        </p:txBody>
      </p:sp>
      <p:sp>
        <p:nvSpPr>
          <p:cNvPr id="519" name="Google Shape;519;p22"/>
          <p:cNvSpPr/>
          <p:nvPr/>
        </p:nvSpPr>
        <p:spPr>
          <a:xfrm>
            <a:off x="9835616" y="5388033"/>
            <a:ext cx="7445891" cy="2212990"/>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B. b ⟶ c ⟶ a ⟶ d.</a:t>
            </a:r>
            <a:endParaRPr sz="4000">
              <a:solidFill>
                <a:srgbClr val="000000"/>
              </a:solidFill>
              <a:latin typeface="Arial"/>
              <a:ea typeface="Arial"/>
              <a:cs typeface="Arial"/>
              <a:sym typeface="Arial"/>
            </a:endParaRPr>
          </a:p>
        </p:txBody>
      </p:sp>
      <p:sp>
        <p:nvSpPr>
          <p:cNvPr id="520" name="Google Shape;520;p22"/>
          <p:cNvSpPr/>
          <p:nvPr/>
        </p:nvSpPr>
        <p:spPr>
          <a:xfrm>
            <a:off x="1001920" y="7783945"/>
            <a:ext cx="7445891" cy="2054777"/>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C. c ⟶ b ⟶ d ⟶ a.</a:t>
            </a:r>
            <a:endParaRPr sz="4000">
              <a:solidFill>
                <a:srgbClr val="000000"/>
              </a:solidFill>
              <a:latin typeface="Arial"/>
              <a:ea typeface="Arial"/>
              <a:cs typeface="Arial"/>
              <a:sym typeface="Arial"/>
            </a:endParaRPr>
          </a:p>
        </p:txBody>
      </p:sp>
      <p:sp>
        <p:nvSpPr>
          <p:cNvPr id="521" name="Google Shape;521;p22"/>
          <p:cNvSpPr/>
          <p:nvPr/>
        </p:nvSpPr>
        <p:spPr>
          <a:xfrm>
            <a:off x="9704305" y="7769543"/>
            <a:ext cx="7445891" cy="2145691"/>
          </a:xfrm>
          <a:prstGeom prst="roundRect">
            <a:avLst>
              <a:gd name="adj" fmla="val 16667"/>
            </a:avLst>
          </a:prstGeom>
          <a:solidFill>
            <a:srgbClr val="F8DCDC"/>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 b ⟶ c ⟶ d ⟶ a.</a:t>
            </a:r>
            <a:endParaRPr sz="4000">
              <a:solidFill>
                <a:srgbClr val="000000"/>
              </a:solidFill>
              <a:latin typeface="Arial"/>
              <a:ea typeface="Arial"/>
              <a:cs typeface="Arial"/>
              <a:sym typeface="Arial"/>
            </a:endParaRPr>
          </a:p>
        </p:txBody>
      </p:sp>
      <p:pic>
        <p:nvPicPr>
          <p:cNvPr id="522" name="Google Shape;522;p22"/>
          <p:cNvPicPr preferRelativeResize="0"/>
          <p:nvPr/>
        </p:nvPicPr>
        <p:blipFill rotWithShape="1">
          <a:blip r:embed="rId7">
            <a:alphaModFix/>
          </a:blip>
          <a:srcRect/>
          <a:stretch/>
        </p:blipFill>
        <p:spPr>
          <a:xfrm>
            <a:off x="3149250" y="2060654"/>
            <a:ext cx="12151710" cy="2955611"/>
          </a:xfrm>
          <a:prstGeom prst="rect">
            <a:avLst/>
          </a:prstGeom>
          <a:noFill/>
          <a:ln>
            <a:noFill/>
          </a:ln>
        </p:spPr>
      </p:pic>
      <p:sp>
        <p:nvSpPr>
          <p:cNvPr id="523" name="Google Shape;523;p22"/>
          <p:cNvSpPr/>
          <p:nvPr/>
        </p:nvSpPr>
        <p:spPr>
          <a:xfrm>
            <a:off x="9769961" y="7860457"/>
            <a:ext cx="7445891" cy="2054777"/>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 b ⟶ c ⟶ d ⟶ a.</a:t>
            </a:r>
            <a:endParaRPr sz="4000">
              <a:solidFill>
                <a:srgbClr val="000000"/>
              </a:solidFill>
              <a:latin typeface="Arial"/>
              <a:ea typeface="Arial"/>
              <a:cs typeface="Arial"/>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par>
                                <p:cTn id="8" presetID="10" presetClass="entr" presetSubtype="0" fill="hold" nodeType="withEffect">
                                  <p:stCondLst>
                                    <p:cond delay="0"/>
                                  </p:stCondLst>
                                  <p:childTnLst>
                                    <p:set>
                                      <p:cBhvr>
                                        <p:cTn id="9" dur="1" fill="hold">
                                          <p:stCondLst>
                                            <p:cond delay="0"/>
                                          </p:stCondLst>
                                        </p:cTn>
                                        <p:tgtEl>
                                          <p:spTgt spid="519"/>
                                        </p:tgtEl>
                                        <p:attrNameLst>
                                          <p:attrName>style.visibility</p:attrName>
                                        </p:attrNameLst>
                                      </p:cBhvr>
                                      <p:to>
                                        <p:strVal val="visible"/>
                                      </p:to>
                                    </p:set>
                                    <p:animEffect transition="in" filter="fade">
                                      <p:cBhvr>
                                        <p:cTn id="10" dur="500"/>
                                        <p:tgtEl>
                                          <p:spTgt spid="519"/>
                                        </p:tgtEl>
                                      </p:cBhvr>
                                    </p:animEffect>
                                  </p:childTnLst>
                                </p:cTn>
                              </p:par>
                              <p:par>
                                <p:cTn id="11" presetID="10" presetClass="entr" presetSubtype="0" fill="hold" nodeType="withEffect">
                                  <p:stCondLst>
                                    <p:cond delay="0"/>
                                  </p:stCondLst>
                                  <p:childTnLst>
                                    <p:set>
                                      <p:cBhvr>
                                        <p:cTn id="12" dur="1" fill="hold">
                                          <p:stCondLst>
                                            <p:cond delay="0"/>
                                          </p:stCondLst>
                                        </p:cTn>
                                        <p:tgtEl>
                                          <p:spTgt spid="520"/>
                                        </p:tgtEl>
                                        <p:attrNameLst>
                                          <p:attrName>style.visibility</p:attrName>
                                        </p:attrNameLst>
                                      </p:cBhvr>
                                      <p:to>
                                        <p:strVal val="visible"/>
                                      </p:to>
                                    </p:set>
                                    <p:animEffect transition="in" filter="fade">
                                      <p:cBhvr>
                                        <p:cTn id="13" dur="500"/>
                                        <p:tgtEl>
                                          <p:spTgt spid="520"/>
                                        </p:tgtEl>
                                      </p:cBhvr>
                                    </p:animEffect>
                                  </p:childTnLst>
                                </p:cTn>
                              </p:par>
                              <p:par>
                                <p:cTn id="14" presetID="10" presetClass="entr" presetSubtype="0" fill="hold" nodeType="withEffect">
                                  <p:stCondLst>
                                    <p:cond delay="0"/>
                                  </p:stCondLst>
                                  <p:childTnLst>
                                    <p:set>
                                      <p:cBhvr>
                                        <p:cTn id="15" dur="1" fill="hold">
                                          <p:stCondLst>
                                            <p:cond delay="0"/>
                                          </p:stCondLst>
                                        </p:cTn>
                                        <p:tgtEl>
                                          <p:spTgt spid="521"/>
                                        </p:tgtEl>
                                        <p:attrNameLst>
                                          <p:attrName>style.visibility</p:attrName>
                                        </p:attrNameLst>
                                      </p:cBhvr>
                                      <p:to>
                                        <p:strVal val="visible"/>
                                      </p:to>
                                    </p:set>
                                    <p:animEffect transition="in" filter="fade">
                                      <p:cBhvr>
                                        <p:cTn id="16" dur="500"/>
                                        <p:tgtEl>
                                          <p:spTgt spid="5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23"/>
                                        </p:tgtEl>
                                        <p:attrNameLst>
                                          <p:attrName>style.visibility</p:attrName>
                                        </p:attrNameLst>
                                      </p:cBhvr>
                                      <p:to>
                                        <p:strVal val="visible"/>
                                      </p:to>
                                    </p:set>
                                    <p:animEffect transition="in" filter="fade">
                                      <p:cBhvr>
                                        <p:cTn id="21"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7"/>
        <p:cNvGrpSpPr/>
        <p:nvPr/>
      </p:nvGrpSpPr>
      <p:grpSpPr>
        <a:xfrm>
          <a:off x="0" y="0"/>
          <a:ext cx="0" cy="0"/>
          <a:chOff x="0" y="0"/>
          <a:chExt cx="0" cy="0"/>
        </a:xfrm>
      </p:grpSpPr>
      <p:sp>
        <p:nvSpPr>
          <p:cNvPr id="528" name="Google Shape;528;p23"/>
          <p:cNvSpPr txBox="1"/>
          <p:nvPr/>
        </p:nvSpPr>
        <p:spPr>
          <a:xfrm>
            <a:off x="1324662" y="1190823"/>
            <a:ext cx="165354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Trong quá trình làm sữa chua, nếu cho sữa chua vào sữa tươi rồi mang đặt luôn vào ngăn đá tủ lạnh thì kết quả thu được sẽ như thế nào?  </a:t>
            </a:r>
            <a:endParaRPr sz="4000">
              <a:solidFill>
                <a:schemeClr val="dk1"/>
              </a:solidFill>
              <a:latin typeface="Arial"/>
              <a:ea typeface="Arial"/>
              <a:cs typeface="Arial"/>
              <a:sym typeface="Arial"/>
            </a:endParaRPr>
          </a:p>
        </p:txBody>
      </p:sp>
      <p:sp>
        <p:nvSpPr>
          <p:cNvPr id="529" name="Google Shape;529;p23"/>
          <p:cNvSpPr/>
          <p:nvPr/>
        </p:nvSpPr>
        <p:spPr>
          <a:xfrm>
            <a:off x="7600146" y="351947"/>
            <a:ext cx="3087705" cy="707886"/>
          </a:xfrm>
          <a:prstGeom prst="rect">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Vận dụng 1 </a:t>
            </a:r>
            <a:endParaRPr/>
          </a:p>
        </p:txBody>
      </p:sp>
      <p:sp>
        <p:nvSpPr>
          <p:cNvPr id="530" name="Google Shape;530;p23"/>
          <p:cNvSpPr/>
          <p:nvPr/>
        </p:nvSpPr>
        <p:spPr>
          <a:xfrm>
            <a:off x="448385" y="1436534"/>
            <a:ext cx="876277" cy="1333500"/>
          </a:xfrm>
          <a:custGeom>
            <a:avLst/>
            <a:gdLst/>
            <a:ahLst/>
            <a:cxnLst/>
            <a:rect l="l" t="t" r="r" b="b"/>
            <a:pathLst>
              <a:path w="1790677" h="2865083" extrusionOk="0">
                <a:moveTo>
                  <a:pt x="0" y="0"/>
                </a:moveTo>
                <a:lnTo>
                  <a:pt x="1790677" y="0"/>
                </a:lnTo>
                <a:lnTo>
                  <a:pt x="1790677" y="2865083"/>
                </a:lnTo>
                <a:lnTo>
                  <a:pt x="0" y="286508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23"/>
          <p:cNvSpPr txBox="1"/>
          <p:nvPr/>
        </p:nvSpPr>
        <p:spPr>
          <a:xfrm>
            <a:off x="9144000" y="3985613"/>
            <a:ext cx="6934200"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Không tạo được sữa chua. </a:t>
            </a:r>
            <a:endParaRPr sz="4000">
              <a:solidFill>
                <a:srgbClr val="FF0000"/>
              </a:solidFill>
              <a:latin typeface="Arial"/>
              <a:ea typeface="Arial"/>
              <a:cs typeface="Arial"/>
              <a:sym typeface="Arial"/>
            </a:endParaRPr>
          </a:p>
        </p:txBody>
      </p:sp>
      <p:sp>
        <p:nvSpPr>
          <p:cNvPr id="532" name="Google Shape;532;p23"/>
          <p:cNvSpPr txBox="1"/>
          <p:nvPr/>
        </p:nvSpPr>
        <p:spPr>
          <a:xfrm>
            <a:off x="8610600" y="7292790"/>
            <a:ext cx="7924800" cy="183960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Vì ở điều kiện quá lạnh vi khuẩn có ích không hoạt động được. </a:t>
            </a:r>
            <a:endParaRPr sz="1800">
              <a:solidFill>
                <a:schemeClr val="dk1"/>
              </a:solidFill>
              <a:latin typeface="Calibri"/>
              <a:ea typeface="Calibri"/>
              <a:cs typeface="Calibri"/>
              <a:sym typeface="Calibri"/>
            </a:endParaRPr>
          </a:p>
        </p:txBody>
      </p:sp>
      <p:pic>
        <p:nvPicPr>
          <p:cNvPr id="533" name="Google Shape;533;p23" descr="2 Cách làm sữa chua (yaourt) tại nhà từ sữa đặc và sữa tươi ngon mịn dễ làm"/>
          <p:cNvPicPr preferRelativeResize="0"/>
          <p:nvPr/>
        </p:nvPicPr>
        <p:blipFill rotWithShape="1">
          <a:blip r:embed="rId4">
            <a:alphaModFix/>
          </a:blip>
          <a:srcRect/>
          <a:stretch/>
        </p:blipFill>
        <p:spPr>
          <a:xfrm>
            <a:off x="1178070" y="3522735"/>
            <a:ext cx="6289529" cy="6289529"/>
          </a:xfrm>
          <a:prstGeom prst="rect">
            <a:avLst/>
          </a:prstGeom>
          <a:noFill/>
          <a:ln>
            <a:noFill/>
          </a:ln>
        </p:spPr>
      </p:pic>
      <p:sp>
        <p:nvSpPr>
          <p:cNvPr id="534" name="Google Shape;534;p23"/>
          <p:cNvSpPr/>
          <p:nvPr/>
        </p:nvSpPr>
        <p:spPr>
          <a:xfrm>
            <a:off x="12268200" y="5418249"/>
            <a:ext cx="304800" cy="1524000"/>
          </a:xfrm>
          <a:prstGeom prst="down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5" name="Google Shape;535;p23"/>
          <p:cNvPicPr preferRelativeResize="0"/>
          <p:nvPr/>
        </p:nvPicPr>
        <p:blipFill rotWithShape="1">
          <a:blip r:embed="rId5">
            <a:alphaModFix/>
          </a:blip>
          <a:srcRect/>
          <a:stretch/>
        </p:blipFill>
        <p:spPr>
          <a:xfrm rot="8344029" flipH="1">
            <a:off x="7256491" y="3985618"/>
            <a:ext cx="2098619" cy="1837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0"/>
                                        </p:tgtEl>
                                        <p:attrNameLst>
                                          <p:attrName>style.visibility</p:attrName>
                                        </p:attrNameLst>
                                      </p:cBhvr>
                                      <p:to>
                                        <p:strVal val="visible"/>
                                      </p:to>
                                    </p:set>
                                    <p:anim calcmode="lin" valueType="num">
                                      <p:cBhvr additive="base">
                                        <p:cTn id="7" dur="500"/>
                                        <p:tgtEl>
                                          <p:spTgt spid="53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28"/>
                                        </p:tgtEl>
                                        <p:attrNameLst>
                                          <p:attrName>style.visibility</p:attrName>
                                        </p:attrNameLst>
                                      </p:cBhvr>
                                      <p:to>
                                        <p:strVal val="visible"/>
                                      </p:to>
                                    </p:set>
                                    <p:anim calcmode="lin" valueType="num">
                                      <p:cBhvr additive="base">
                                        <p:cTn id="10" dur="500"/>
                                        <p:tgtEl>
                                          <p:spTgt spid="528"/>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3"/>
                                        </p:tgtEl>
                                        <p:attrNameLst>
                                          <p:attrName>style.visibility</p:attrName>
                                        </p:attrNameLst>
                                      </p:cBhvr>
                                      <p:to>
                                        <p:strVal val="visible"/>
                                      </p:to>
                                    </p:set>
                                    <p:animEffect transition="in" filter="fade">
                                      <p:cBhvr>
                                        <p:cTn id="15" dur="500"/>
                                        <p:tgtEl>
                                          <p:spTgt spid="533"/>
                                        </p:tgtEl>
                                      </p:cBhvr>
                                    </p:animEffect>
                                  </p:childTnLst>
                                </p:cTn>
                              </p:par>
                              <p:par>
                                <p:cTn id="16" presetID="10" presetClass="entr" presetSubtype="0" fill="hold" nodeType="withEffect">
                                  <p:stCondLst>
                                    <p:cond delay="0"/>
                                  </p:stCondLst>
                                  <p:childTnLst>
                                    <p:set>
                                      <p:cBhvr>
                                        <p:cTn id="17" dur="1" fill="hold">
                                          <p:stCondLst>
                                            <p:cond delay="0"/>
                                          </p:stCondLst>
                                        </p:cTn>
                                        <p:tgtEl>
                                          <p:spTgt spid="535"/>
                                        </p:tgtEl>
                                        <p:attrNameLst>
                                          <p:attrName>style.visibility</p:attrName>
                                        </p:attrNameLst>
                                      </p:cBhvr>
                                      <p:to>
                                        <p:strVal val="visible"/>
                                      </p:to>
                                    </p:set>
                                    <p:animEffect transition="in" filter="fade">
                                      <p:cBhvr>
                                        <p:cTn id="18" dur="1000"/>
                                        <p:tgtEl>
                                          <p:spTgt spid="535"/>
                                        </p:tgtEl>
                                      </p:cBhvr>
                                    </p:animEffect>
                                  </p:childTnLst>
                                </p:cTn>
                              </p:par>
                              <p:par>
                                <p:cTn id="19" presetID="10" presetClass="entr" presetSubtype="0" fill="hold" nodeType="withEffect">
                                  <p:stCondLst>
                                    <p:cond delay="0"/>
                                  </p:stCondLst>
                                  <p:childTnLst>
                                    <p:set>
                                      <p:cBhvr>
                                        <p:cTn id="20" dur="1" fill="hold">
                                          <p:stCondLst>
                                            <p:cond delay="0"/>
                                          </p:stCondLst>
                                        </p:cTn>
                                        <p:tgtEl>
                                          <p:spTgt spid="531"/>
                                        </p:tgtEl>
                                        <p:attrNameLst>
                                          <p:attrName>style.visibility</p:attrName>
                                        </p:attrNameLst>
                                      </p:cBhvr>
                                      <p:to>
                                        <p:strVal val="visible"/>
                                      </p:to>
                                    </p:set>
                                    <p:animEffect transition="in" filter="fade">
                                      <p:cBhvr>
                                        <p:cTn id="21" dur="1500"/>
                                        <p:tgtEl>
                                          <p:spTgt spid="5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4"/>
                                        </p:tgtEl>
                                        <p:attrNameLst>
                                          <p:attrName>style.visibility</p:attrName>
                                        </p:attrNameLst>
                                      </p:cBhvr>
                                      <p:to>
                                        <p:strVal val="visible"/>
                                      </p:to>
                                    </p:set>
                                    <p:animEffect transition="in" filter="fade">
                                      <p:cBhvr>
                                        <p:cTn id="26" dur="500"/>
                                        <p:tgtEl>
                                          <p:spTgt spid="534"/>
                                        </p:tgtEl>
                                      </p:cBhvr>
                                    </p:animEffect>
                                  </p:childTnLst>
                                </p:cTn>
                              </p:par>
                              <p:par>
                                <p:cTn id="27" presetID="10" presetClass="entr" presetSubtype="0" fill="hold" nodeType="withEffect">
                                  <p:stCondLst>
                                    <p:cond delay="0"/>
                                  </p:stCondLst>
                                  <p:childTnLst>
                                    <p:set>
                                      <p:cBhvr>
                                        <p:cTn id="28" dur="1" fill="hold">
                                          <p:stCondLst>
                                            <p:cond delay="0"/>
                                          </p:stCondLst>
                                        </p:cTn>
                                        <p:tgtEl>
                                          <p:spTgt spid="532"/>
                                        </p:tgtEl>
                                        <p:attrNameLst>
                                          <p:attrName>style.visibility</p:attrName>
                                        </p:attrNameLst>
                                      </p:cBhvr>
                                      <p:to>
                                        <p:strVal val="visible"/>
                                      </p:to>
                                    </p:set>
                                    <p:animEffect transition="in" filter="fade">
                                      <p:cBhvr>
                                        <p:cTn id="29" dur="500"/>
                                        <p:tgtEl>
                                          <p:spTgt spid="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9"/>
        <p:cNvGrpSpPr/>
        <p:nvPr/>
      </p:nvGrpSpPr>
      <p:grpSpPr>
        <a:xfrm>
          <a:off x="0" y="0"/>
          <a:ext cx="0" cy="0"/>
          <a:chOff x="0" y="0"/>
          <a:chExt cx="0" cy="0"/>
        </a:xfrm>
      </p:grpSpPr>
      <p:sp>
        <p:nvSpPr>
          <p:cNvPr id="540" name="Google Shape;540;p24"/>
          <p:cNvSpPr/>
          <p:nvPr/>
        </p:nvSpPr>
        <p:spPr>
          <a:xfrm>
            <a:off x="7600146" y="351947"/>
            <a:ext cx="3087705" cy="707886"/>
          </a:xfrm>
          <a:prstGeom prst="rect">
            <a:avLst/>
          </a:prstGeom>
          <a:solidFill>
            <a:schemeClr val="accent3"/>
          </a:solidFill>
          <a:ln w="25400" cap="flat" cmpd="sng">
            <a:solidFill>
              <a:srgbClr val="414E2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Vận dụng 2 </a:t>
            </a:r>
            <a:endParaRPr/>
          </a:p>
        </p:txBody>
      </p:sp>
      <p:sp>
        <p:nvSpPr>
          <p:cNvPr id="541" name="Google Shape;541;p24"/>
          <p:cNvSpPr txBox="1"/>
          <p:nvPr/>
        </p:nvSpPr>
        <p:spPr>
          <a:xfrm>
            <a:off x="2590800" y="1473588"/>
            <a:ext cx="9525002" cy="1824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b="1">
                <a:solidFill>
                  <a:schemeClr val="dk1"/>
                </a:solidFill>
                <a:latin typeface="Arial"/>
                <a:ea typeface="Arial"/>
                <a:cs typeface="Arial"/>
                <a:sym typeface="Arial"/>
              </a:rPr>
              <a:t>Thực hành</a:t>
            </a:r>
            <a:r>
              <a:rPr lang="en-US" sz="4000">
                <a:solidFill>
                  <a:schemeClr val="dk1"/>
                </a:solidFill>
                <a:latin typeface="Arial"/>
                <a:ea typeface="Arial"/>
                <a:cs typeface="Arial"/>
                <a:sym typeface="Arial"/>
              </a:rPr>
              <a:t>: Muối chua một loại rau quả có sẵn ở địa phương</a:t>
            </a:r>
            <a:endParaRPr sz="4000">
              <a:solidFill>
                <a:schemeClr val="dk1"/>
              </a:solidFill>
              <a:latin typeface="Arial"/>
              <a:ea typeface="Arial"/>
              <a:cs typeface="Arial"/>
              <a:sym typeface="Arial"/>
            </a:endParaRPr>
          </a:p>
        </p:txBody>
      </p:sp>
      <p:sp>
        <p:nvSpPr>
          <p:cNvPr id="542" name="Google Shape;542;p24"/>
          <p:cNvSpPr/>
          <p:nvPr/>
        </p:nvSpPr>
        <p:spPr>
          <a:xfrm>
            <a:off x="0" y="3695700"/>
            <a:ext cx="18288000" cy="8229600"/>
          </a:xfrm>
          <a:prstGeom prst="roundRect">
            <a:avLst>
              <a:gd name="adj" fmla="val 16667"/>
            </a:avLst>
          </a:prstGeom>
          <a:solidFill>
            <a:schemeClr val="accent6">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24"/>
          <p:cNvSpPr txBox="1"/>
          <p:nvPr/>
        </p:nvSpPr>
        <p:spPr>
          <a:xfrm>
            <a:off x="1104899" y="4160331"/>
            <a:ext cx="16078198" cy="5774722"/>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Với sự giúp đỡ của người thân, em hãy lựa chọn một loại rau quả sẵn có ở địa phương để trải nghiệm cách muối chua. </a:t>
            </a:r>
            <a:endParaRPr sz="4000">
              <a:solidFill>
                <a:schemeClr val="dk1"/>
              </a:solidFill>
              <a:latin typeface="Arial"/>
              <a:ea typeface="Arial"/>
              <a:cs typeface="Arial"/>
              <a:sym typeface="Arial"/>
            </a:endParaRPr>
          </a:p>
          <a:p>
            <a:pPr marL="571500" marR="0" lvl="0" indent="-571500" algn="just" rtl="0">
              <a:lnSpc>
                <a:spcPct val="150000"/>
              </a:lnSpc>
              <a:spcBef>
                <a:spcPts val="100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Trong quá trình làm cần ghi lại (hoặc chụp ảnh) từ khâu chuẩn bị nguyên liệu đến các bước tiến hành và sản phẩm thu được. </a:t>
            </a:r>
            <a:endParaRPr sz="4000">
              <a:solidFill>
                <a:schemeClr val="dk1"/>
              </a:solidFill>
              <a:latin typeface="Arial"/>
              <a:ea typeface="Arial"/>
              <a:cs typeface="Arial"/>
              <a:sym typeface="Arial"/>
            </a:endParaRPr>
          </a:p>
          <a:p>
            <a:pPr marL="571500" marR="0" lvl="0" indent="-571500" algn="just" rtl="0">
              <a:lnSpc>
                <a:spcPct val="150000"/>
              </a:lnSpc>
              <a:spcBef>
                <a:spcPts val="100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Chia sẻ kết quả trải nghiệm muối chua rau quả với cả lớp trong tiết học sau.  </a:t>
            </a:r>
            <a:endParaRPr sz="4000">
              <a:solidFill>
                <a:schemeClr val="dk1"/>
              </a:solidFill>
              <a:latin typeface="Arial"/>
              <a:ea typeface="Arial"/>
              <a:cs typeface="Arial"/>
              <a:sym typeface="Arial"/>
            </a:endParaRPr>
          </a:p>
        </p:txBody>
      </p:sp>
      <p:pic>
        <p:nvPicPr>
          <p:cNvPr id="544" name="Google Shape;544;p24" descr="Cách làm DƯA CẢI MUỐI CHUA giòn ngon lên màu đẹp, không bị nhớt | Bếp Của Vợ"/>
          <p:cNvPicPr preferRelativeResize="0"/>
          <p:nvPr/>
        </p:nvPicPr>
        <p:blipFill rotWithShape="1">
          <a:blip r:embed="rId3">
            <a:alphaModFix/>
          </a:blip>
          <a:srcRect/>
          <a:stretch/>
        </p:blipFill>
        <p:spPr>
          <a:xfrm>
            <a:off x="12266729" y="1264756"/>
            <a:ext cx="4321678" cy="24309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1"/>
                                        </p:tgtEl>
                                        <p:attrNameLst>
                                          <p:attrName>style.visibility</p:attrName>
                                        </p:attrNameLst>
                                      </p:cBhvr>
                                      <p:to>
                                        <p:strVal val="visible"/>
                                      </p:to>
                                    </p:set>
                                    <p:anim calcmode="lin" valueType="num">
                                      <p:cBhvr additive="base">
                                        <p:cTn id="7" dur="500"/>
                                        <p:tgtEl>
                                          <p:spTgt spid="54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44"/>
                                        </p:tgtEl>
                                        <p:attrNameLst>
                                          <p:attrName>style.visibility</p:attrName>
                                        </p:attrNameLst>
                                      </p:cBhvr>
                                      <p:to>
                                        <p:strVal val="visible"/>
                                      </p:to>
                                    </p:set>
                                    <p:anim calcmode="lin" valueType="num">
                                      <p:cBhvr additive="base">
                                        <p:cTn id="10" dur="500"/>
                                        <p:tgtEl>
                                          <p:spTgt spid="544"/>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43"/>
                                        </p:tgtEl>
                                        <p:attrNameLst>
                                          <p:attrName>style.visibility</p:attrName>
                                        </p:attrNameLst>
                                      </p:cBhvr>
                                      <p:to>
                                        <p:strVal val="visible"/>
                                      </p:to>
                                    </p:set>
                                    <p:animEffect transition="in" filter="fade">
                                      <p:cBhvr>
                                        <p:cTn id="15" dur="5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8"/>
        <p:cNvGrpSpPr/>
        <p:nvPr/>
      </p:nvGrpSpPr>
      <p:grpSpPr>
        <a:xfrm>
          <a:off x="0" y="0"/>
          <a:ext cx="0" cy="0"/>
          <a:chOff x="0" y="0"/>
          <a:chExt cx="0" cy="0"/>
        </a:xfrm>
      </p:grpSpPr>
      <p:sp>
        <p:nvSpPr>
          <p:cNvPr id="549" name="Google Shape;549;p25"/>
          <p:cNvSpPr txBox="1"/>
          <p:nvPr/>
        </p:nvSpPr>
        <p:spPr>
          <a:xfrm>
            <a:off x="8731013" y="1970639"/>
            <a:ext cx="5013267" cy="90159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1</a:t>
            </a:r>
            <a:r>
              <a:rPr lang="en-US" sz="4000">
                <a:solidFill>
                  <a:schemeClr val="dk1"/>
                </a:solidFill>
                <a:latin typeface="Arial"/>
                <a:ea typeface="Arial"/>
                <a:cs typeface="Arial"/>
                <a:sym typeface="Arial"/>
              </a:rPr>
              <a:t>: Sơ chế rau</a:t>
            </a:r>
            <a:endParaRPr sz="4000">
              <a:solidFill>
                <a:schemeClr val="dk1"/>
              </a:solidFill>
              <a:latin typeface="Arial"/>
              <a:ea typeface="Arial"/>
              <a:cs typeface="Arial"/>
              <a:sym typeface="Arial"/>
            </a:endParaRPr>
          </a:p>
        </p:txBody>
      </p:sp>
      <p:pic>
        <p:nvPicPr>
          <p:cNvPr id="550" name="Google Shape;550;p25"/>
          <p:cNvPicPr preferRelativeResize="0"/>
          <p:nvPr/>
        </p:nvPicPr>
        <p:blipFill rotWithShape="1">
          <a:blip r:embed="rId3">
            <a:alphaModFix/>
          </a:blip>
          <a:srcRect/>
          <a:stretch/>
        </p:blipFill>
        <p:spPr>
          <a:xfrm>
            <a:off x="9441197" y="3066766"/>
            <a:ext cx="2775499" cy="3373668"/>
          </a:xfrm>
          <a:prstGeom prst="rect">
            <a:avLst/>
          </a:prstGeom>
          <a:noFill/>
          <a:ln>
            <a:noFill/>
          </a:ln>
        </p:spPr>
      </p:pic>
      <p:sp>
        <p:nvSpPr>
          <p:cNvPr id="551" name="Google Shape;551;p25"/>
          <p:cNvSpPr txBox="1"/>
          <p:nvPr/>
        </p:nvSpPr>
        <p:spPr>
          <a:xfrm>
            <a:off x="12530758" y="3674858"/>
            <a:ext cx="3978312" cy="1938992"/>
          </a:xfrm>
          <a:prstGeom prst="rect">
            <a:avLst/>
          </a:prstGeom>
          <a:noFill/>
          <a:ln>
            <a:noFill/>
          </a:ln>
        </p:spPr>
        <p:txBody>
          <a:bodyPr spcFirstLastPara="1" wrap="square" lIns="91425" tIns="45700" rIns="91425" bIns="45700" anchor="t" anchorCtr="0">
            <a:spAutoFit/>
          </a:bodyPr>
          <a:lstStyle/>
          <a:p>
            <a:pPr marL="571500" marR="0" lvl="0" indent="-571500" algn="just" rtl="0">
              <a:spcBef>
                <a:spcPts val="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Phơi héo rau cải, rửa sạch và để ráo.</a:t>
            </a:r>
            <a:endParaRPr/>
          </a:p>
        </p:txBody>
      </p:sp>
      <p:sp>
        <p:nvSpPr>
          <p:cNvPr id="552" name="Google Shape;552;p25"/>
          <p:cNvSpPr/>
          <p:nvPr/>
        </p:nvSpPr>
        <p:spPr>
          <a:xfrm>
            <a:off x="8650171" y="1140722"/>
            <a:ext cx="8763000" cy="90159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a:solidFill>
                  <a:schemeClr val="dk1"/>
                </a:solidFill>
                <a:latin typeface="Arial"/>
                <a:ea typeface="Arial"/>
                <a:cs typeface="Arial"/>
                <a:sym typeface="Arial"/>
              </a:rPr>
              <a:t>Thực hiện:</a:t>
            </a:r>
            <a:endParaRPr sz="4000" b="1">
              <a:solidFill>
                <a:schemeClr val="dk1"/>
              </a:solidFill>
              <a:latin typeface="Arial"/>
              <a:ea typeface="Arial"/>
              <a:cs typeface="Arial"/>
              <a:sym typeface="Arial"/>
            </a:endParaRPr>
          </a:p>
        </p:txBody>
      </p:sp>
      <p:cxnSp>
        <p:nvCxnSpPr>
          <p:cNvPr id="553" name="Google Shape;553;p25"/>
          <p:cNvCxnSpPr/>
          <p:nvPr/>
        </p:nvCxnSpPr>
        <p:spPr>
          <a:xfrm>
            <a:off x="8250758" y="1243311"/>
            <a:ext cx="0" cy="8619212"/>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pic>
        <p:nvPicPr>
          <p:cNvPr id="554" name="Google Shape;554;p25" descr="Cách muối dưa cải bẹ cực ngon, Cách muối dưa ngon"/>
          <p:cNvPicPr preferRelativeResize="0"/>
          <p:nvPr/>
        </p:nvPicPr>
        <p:blipFill rotWithShape="1">
          <a:blip r:embed="rId4">
            <a:alphaModFix/>
          </a:blip>
          <a:srcRect/>
          <a:stretch/>
        </p:blipFill>
        <p:spPr>
          <a:xfrm>
            <a:off x="12530758" y="6089975"/>
            <a:ext cx="3978312" cy="3392384"/>
          </a:xfrm>
          <a:prstGeom prst="rect">
            <a:avLst/>
          </a:prstGeom>
          <a:noFill/>
          <a:ln>
            <a:noFill/>
          </a:ln>
        </p:spPr>
      </p:pic>
      <p:sp>
        <p:nvSpPr>
          <p:cNvPr id="555" name="Google Shape;555;p25"/>
          <p:cNvSpPr txBox="1"/>
          <p:nvPr/>
        </p:nvSpPr>
        <p:spPr>
          <a:xfrm>
            <a:off x="9165159" y="7599920"/>
            <a:ext cx="2775500" cy="1323439"/>
          </a:xfrm>
          <a:prstGeom prst="rect">
            <a:avLst/>
          </a:prstGeom>
          <a:noFill/>
          <a:ln>
            <a:noFill/>
          </a:ln>
        </p:spPr>
        <p:txBody>
          <a:bodyPr spcFirstLastPara="1" wrap="square" lIns="91425" tIns="45700" rIns="91425" bIns="45700" anchor="t" anchorCtr="0">
            <a:spAutoFit/>
          </a:bodyPr>
          <a:lstStyle/>
          <a:p>
            <a:pPr marL="571500" marR="0" lvl="0" indent="-571500" algn="just" rtl="0">
              <a:spcBef>
                <a:spcPts val="0"/>
              </a:spcBef>
              <a:spcAft>
                <a:spcPts val="0"/>
              </a:spcAft>
              <a:buClr>
                <a:schemeClr val="dk1"/>
              </a:buClr>
              <a:buSzPts val="4000"/>
              <a:buFont typeface="Noto Sans Symbols"/>
              <a:buChar char="❑"/>
            </a:pPr>
            <a:r>
              <a:rPr lang="en-US" sz="4000">
                <a:solidFill>
                  <a:schemeClr val="dk1"/>
                </a:solidFill>
                <a:latin typeface="Arial"/>
                <a:ea typeface="Arial"/>
                <a:cs typeface="Arial"/>
                <a:sym typeface="Arial"/>
              </a:rPr>
              <a:t>Cắt khúc </a:t>
            </a:r>
            <a:r>
              <a:rPr lang="en-US" sz="4000" smtClean="0">
                <a:solidFill>
                  <a:schemeClr val="dk1"/>
                </a:solidFill>
                <a:latin typeface="Arial"/>
                <a:ea typeface="Arial"/>
                <a:cs typeface="Arial"/>
                <a:sym typeface="Arial"/>
              </a:rPr>
              <a:t>3 </a:t>
            </a:r>
            <a:r>
              <a:rPr lang="en-US" sz="4000">
                <a:solidFill>
                  <a:schemeClr val="dk1"/>
                </a:solidFill>
                <a:latin typeface="Arial"/>
                <a:ea typeface="Arial"/>
                <a:cs typeface="Arial"/>
                <a:sym typeface="Arial"/>
              </a:rPr>
              <a:t>cm.</a:t>
            </a:r>
            <a:endParaRPr/>
          </a:p>
        </p:txBody>
      </p:sp>
      <p:sp>
        <p:nvSpPr>
          <p:cNvPr id="556" name="Google Shape;556;p25"/>
          <p:cNvSpPr/>
          <p:nvPr/>
        </p:nvSpPr>
        <p:spPr>
          <a:xfrm>
            <a:off x="457200" y="1028700"/>
            <a:ext cx="5859115" cy="90159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a:solidFill>
                  <a:schemeClr val="dk1"/>
                </a:solidFill>
                <a:latin typeface="Arial"/>
                <a:ea typeface="Arial"/>
                <a:cs typeface="Arial"/>
                <a:sym typeface="Arial"/>
              </a:rPr>
              <a:t>Chuẩn bị nguyên liệu:</a:t>
            </a:r>
            <a:endParaRPr/>
          </a:p>
        </p:txBody>
      </p:sp>
      <p:sp>
        <p:nvSpPr>
          <p:cNvPr id="557" name="Google Shape;557;p25"/>
          <p:cNvSpPr txBox="1"/>
          <p:nvPr/>
        </p:nvSpPr>
        <p:spPr>
          <a:xfrm>
            <a:off x="3386758" y="3198733"/>
            <a:ext cx="446458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rgbClr val="000000"/>
                </a:solidFill>
                <a:latin typeface="Arial"/>
                <a:ea typeface="Arial"/>
                <a:cs typeface="Arial"/>
                <a:sym typeface="Arial"/>
              </a:rPr>
              <a:t>Rau củ cải: 1 kg</a:t>
            </a:r>
            <a:endParaRPr sz="4000">
              <a:solidFill>
                <a:schemeClr val="dk1"/>
              </a:solidFill>
              <a:latin typeface="Calibri"/>
              <a:ea typeface="Calibri"/>
              <a:cs typeface="Calibri"/>
              <a:sym typeface="Calibri"/>
            </a:endParaRPr>
          </a:p>
        </p:txBody>
      </p:sp>
      <p:pic>
        <p:nvPicPr>
          <p:cNvPr id="558" name="Google Shape;558;p25"/>
          <p:cNvPicPr preferRelativeResize="0"/>
          <p:nvPr/>
        </p:nvPicPr>
        <p:blipFill rotWithShape="1">
          <a:blip r:embed="rId3">
            <a:alphaModFix/>
          </a:blip>
          <a:srcRect/>
          <a:stretch/>
        </p:blipFill>
        <p:spPr>
          <a:xfrm>
            <a:off x="1246758" y="2171028"/>
            <a:ext cx="2033210" cy="2471402"/>
          </a:xfrm>
          <a:prstGeom prst="rect">
            <a:avLst/>
          </a:prstGeom>
          <a:noFill/>
          <a:ln>
            <a:noFill/>
          </a:ln>
        </p:spPr>
      </p:pic>
      <p:sp>
        <p:nvSpPr>
          <p:cNvPr id="559" name="Google Shape;559;p25"/>
          <p:cNvSpPr txBox="1"/>
          <p:nvPr/>
        </p:nvSpPr>
        <p:spPr>
          <a:xfrm>
            <a:off x="718889" y="4829723"/>
            <a:ext cx="3407917" cy="183960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Nước đun sôi để nguội: 1 lít</a:t>
            </a:r>
            <a:endParaRPr sz="4000">
              <a:solidFill>
                <a:schemeClr val="dk1"/>
              </a:solidFill>
              <a:latin typeface="Calibri"/>
              <a:ea typeface="Calibri"/>
              <a:cs typeface="Calibri"/>
              <a:sym typeface="Calibri"/>
            </a:endParaRPr>
          </a:p>
        </p:txBody>
      </p:sp>
      <p:sp>
        <p:nvSpPr>
          <p:cNvPr id="560" name="Google Shape;560;p25"/>
          <p:cNvSpPr txBox="1"/>
          <p:nvPr/>
        </p:nvSpPr>
        <p:spPr>
          <a:xfrm>
            <a:off x="4385645" y="7786167"/>
            <a:ext cx="3407913"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Muối hạt: 60g Đường: 20 g</a:t>
            </a:r>
            <a:endParaRPr sz="4000" b="0" i="0" u="none" strike="noStrike" cap="none">
              <a:solidFill>
                <a:srgbClr val="000000"/>
              </a:solidFill>
              <a:latin typeface="Arial"/>
              <a:ea typeface="Arial"/>
              <a:cs typeface="Arial"/>
              <a:sym typeface="Arial"/>
            </a:endParaRPr>
          </a:p>
        </p:txBody>
      </p:sp>
      <p:pic>
        <p:nvPicPr>
          <p:cNvPr id="561" name="Google Shape;561;p25" descr="Nước đun sôi để nguội lọc qua bình gốm có tốt hơn máy lọc nước? -"/>
          <p:cNvPicPr preferRelativeResize="0"/>
          <p:nvPr/>
        </p:nvPicPr>
        <p:blipFill rotWithShape="1">
          <a:blip r:embed="rId5">
            <a:alphaModFix/>
          </a:blip>
          <a:srcRect/>
          <a:stretch/>
        </p:blipFill>
        <p:spPr>
          <a:xfrm>
            <a:off x="4484825" y="4642430"/>
            <a:ext cx="3407913" cy="2360295"/>
          </a:xfrm>
          <a:prstGeom prst="rect">
            <a:avLst/>
          </a:prstGeom>
          <a:noFill/>
          <a:ln>
            <a:noFill/>
          </a:ln>
        </p:spPr>
      </p:pic>
      <p:pic>
        <p:nvPicPr>
          <p:cNvPr id="562" name="Google Shape;562;p25" descr="Hình ảnh Lọ Muối Và đường Minh Họa Các Vector PNG , Đường, Muối, Bình PNG và  Vector với nền trong suốt để tải xuống miễn phí"/>
          <p:cNvPicPr preferRelativeResize="0"/>
          <p:nvPr/>
        </p:nvPicPr>
        <p:blipFill rotWithShape="1">
          <a:blip r:embed="rId6">
            <a:alphaModFix/>
          </a:blip>
          <a:srcRect/>
          <a:stretch/>
        </p:blipFill>
        <p:spPr>
          <a:xfrm>
            <a:off x="617485" y="7204751"/>
            <a:ext cx="3586163" cy="2824162"/>
          </a:xfrm>
          <a:prstGeom prst="rect">
            <a:avLst/>
          </a:prstGeom>
          <a:noFill/>
          <a:ln>
            <a:noFill/>
          </a:ln>
        </p:spPr>
      </p:pic>
      <p:sp>
        <p:nvSpPr>
          <p:cNvPr id="563" name="Google Shape;563;p25"/>
          <p:cNvSpPr txBox="1"/>
          <p:nvPr/>
        </p:nvSpPr>
        <p:spPr>
          <a:xfrm>
            <a:off x="7162800" y="212119"/>
            <a:ext cx="9144000" cy="86177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5000" b="1">
                <a:solidFill>
                  <a:srgbClr val="538CD5"/>
                </a:solidFill>
                <a:latin typeface="Arial"/>
                <a:ea typeface="Arial"/>
                <a:cs typeface="Arial"/>
                <a:sym typeface="Arial"/>
              </a:rPr>
              <a:t>Gợi ý:</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500"/>
                                        <p:tgtEl>
                                          <p:spTgt spid="55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8"/>
                                        </p:tgtEl>
                                        <p:attrNameLst>
                                          <p:attrName>style.visibility</p:attrName>
                                        </p:attrNameLst>
                                      </p:cBhvr>
                                      <p:to>
                                        <p:strVal val="visible"/>
                                      </p:to>
                                    </p:set>
                                    <p:animEffect transition="in" filter="fade">
                                      <p:cBhvr>
                                        <p:cTn id="12" dur="500"/>
                                        <p:tgtEl>
                                          <p:spTgt spid="558"/>
                                        </p:tgtEl>
                                      </p:cBhvr>
                                    </p:animEffect>
                                  </p:childTnLst>
                                </p:cTn>
                              </p:par>
                              <p:par>
                                <p:cTn id="13" presetID="10" presetClass="entr" presetSubtype="0" fill="hold" nodeType="withEffect">
                                  <p:stCondLst>
                                    <p:cond delay="0"/>
                                  </p:stCondLst>
                                  <p:childTnLst>
                                    <p:set>
                                      <p:cBhvr>
                                        <p:cTn id="14" dur="1" fill="hold">
                                          <p:stCondLst>
                                            <p:cond delay="0"/>
                                          </p:stCondLst>
                                        </p:cTn>
                                        <p:tgtEl>
                                          <p:spTgt spid="557"/>
                                        </p:tgtEl>
                                        <p:attrNameLst>
                                          <p:attrName>style.visibility</p:attrName>
                                        </p:attrNameLst>
                                      </p:cBhvr>
                                      <p:to>
                                        <p:strVal val="visible"/>
                                      </p:to>
                                    </p:set>
                                    <p:animEffect transition="in" filter="fade">
                                      <p:cBhvr>
                                        <p:cTn id="15" dur="500"/>
                                        <p:tgtEl>
                                          <p:spTgt spid="557"/>
                                        </p:tgtEl>
                                      </p:cBhvr>
                                    </p:animEffect>
                                  </p:childTnLst>
                                </p:cTn>
                              </p:par>
                              <p:par>
                                <p:cTn id="16" presetID="10" presetClass="entr" presetSubtype="0" fill="hold" nodeType="withEffect">
                                  <p:stCondLst>
                                    <p:cond delay="0"/>
                                  </p:stCondLst>
                                  <p:childTnLst>
                                    <p:set>
                                      <p:cBhvr>
                                        <p:cTn id="17" dur="1" fill="hold">
                                          <p:stCondLst>
                                            <p:cond delay="0"/>
                                          </p:stCondLst>
                                        </p:cTn>
                                        <p:tgtEl>
                                          <p:spTgt spid="559"/>
                                        </p:tgtEl>
                                        <p:attrNameLst>
                                          <p:attrName>style.visibility</p:attrName>
                                        </p:attrNameLst>
                                      </p:cBhvr>
                                      <p:to>
                                        <p:strVal val="visible"/>
                                      </p:to>
                                    </p:set>
                                    <p:animEffect transition="in" filter="fade">
                                      <p:cBhvr>
                                        <p:cTn id="18" dur="500"/>
                                        <p:tgtEl>
                                          <p:spTgt spid="559"/>
                                        </p:tgtEl>
                                      </p:cBhvr>
                                    </p:animEffect>
                                  </p:childTnLst>
                                </p:cTn>
                              </p:par>
                              <p:par>
                                <p:cTn id="19" presetID="10" presetClass="entr" presetSubtype="0" fill="hold" nodeType="withEffect">
                                  <p:stCondLst>
                                    <p:cond delay="0"/>
                                  </p:stCondLst>
                                  <p:childTnLst>
                                    <p:set>
                                      <p:cBhvr>
                                        <p:cTn id="20" dur="1" fill="hold">
                                          <p:stCondLst>
                                            <p:cond delay="0"/>
                                          </p:stCondLst>
                                        </p:cTn>
                                        <p:tgtEl>
                                          <p:spTgt spid="561"/>
                                        </p:tgtEl>
                                        <p:attrNameLst>
                                          <p:attrName>style.visibility</p:attrName>
                                        </p:attrNameLst>
                                      </p:cBhvr>
                                      <p:to>
                                        <p:strVal val="visible"/>
                                      </p:to>
                                    </p:set>
                                    <p:animEffect transition="in" filter="fade">
                                      <p:cBhvr>
                                        <p:cTn id="21" dur="500"/>
                                        <p:tgtEl>
                                          <p:spTgt spid="561"/>
                                        </p:tgtEl>
                                      </p:cBhvr>
                                    </p:animEffect>
                                  </p:childTnLst>
                                </p:cTn>
                              </p:par>
                              <p:par>
                                <p:cTn id="22" presetID="10" presetClass="entr" presetSubtype="0" fill="hold" nodeType="withEffect">
                                  <p:stCondLst>
                                    <p:cond delay="0"/>
                                  </p:stCondLst>
                                  <p:childTnLst>
                                    <p:set>
                                      <p:cBhvr>
                                        <p:cTn id="23" dur="1" fill="hold">
                                          <p:stCondLst>
                                            <p:cond delay="0"/>
                                          </p:stCondLst>
                                        </p:cTn>
                                        <p:tgtEl>
                                          <p:spTgt spid="560"/>
                                        </p:tgtEl>
                                        <p:attrNameLst>
                                          <p:attrName>style.visibility</p:attrName>
                                        </p:attrNameLst>
                                      </p:cBhvr>
                                      <p:to>
                                        <p:strVal val="visible"/>
                                      </p:to>
                                    </p:set>
                                    <p:animEffect transition="in" filter="fade">
                                      <p:cBhvr>
                                        <p:cTn id="24" dur="500"/>
                                        <p:tgtEl>
                                          <p:spTgt spid="560"/>
                                        </p:tgtEl>
                                      </p:cBhvr>
                                    </p:animEffect>
                                  </p:childTnLst>
                                </p:cTn>
                              </p:par>
                              <p:par>
                                <p:cTn id="25" presetID="10" presetClass="entr" presetSubtype="0" fill="hold" nodeType="withEffect">
                                  <p:stCondLst>
                                    <p:cond delay="0"/>
                                  </p:stCondLst>
                                  <p:childTnLst>
                                    <p:set>
                                      <p:cBhvr>
                                        <p:cTn id="26" dur="1" fill="hold">
                                          <p:stCondLst>
                                            <p:cond delay="0"/>
                                          </p:stCondLst>
                                        </p:cTn>
                                        <p:tgtEl>
                                          <p:spTgt spid="562"/>
                                        </p:tgtEl>
                                        <p:attrNameLst>
                                          <p:attrName>style.visibility</p:attrName>
                                        </p:attrNameLst>
                                      </p:cBhvr>
                                      <p:to>
                                        <p:strVal val="visible"/>
                                      </p:to>
                                    </p:set>
                                    <p:animEffect transition="in" filter="fade">
                                      <p:cBhvr>
                                        <p:cTn id="27" dur="500"/>
                                        <p:tgtEl>
                                          <p:spTgt spid="56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53"/>
                                        </p:tgtEl>
                                        <p:attrNameLst>
                                          <p:attrName>style.visibility</p:attrName>
                                        </p:attrNameLst>
                                      </p:cBhvr>
                                      <p:to>
                                        <p:strVal val="visible"/>
                                      </p:to>
                                    </p:set>
                                    <p:anim calcmode="lin" valueType="num">
                                      <p:cBhvr additive="base">
                                        <p:cTn id="32" dur="10"/>
                                        <p:tgtEl>
                                          <p:spTgt spid="553"/>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52"/>
                                        </p:tgtEl>
                                        <p:attrNameLst>
                                          <p:attrName>style.visibility</p:attrName>
                                        </p:attrNameLst>
                                      </p:cBhvr>
                                      <p:to>
                                        <p:strVal val="visible"/>
                                      </p:to>
                                    </p:set>
                                    <p:anim calcmode="lin" valueType="num">
                                      <p:cBhvr additive="base">
                                        <p:cTn id="35" dur="500"/>
                                        <p:tgtEl>
                                          <p:spTgt spid="55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49"/>
                                        </p:tgtEl>
                                        <p:attrNameLst>
                                          <p:attrName>style.visibility</p:attrName>
                                        </p:attrNameLst>
                                      </p:cBhvr>
                                      <p:to>
                                        <p:strVal val="visible"/>
                                      </p:to>
                                    </p:set>
                                    <p:animEffect transition="in" filter="fade">
                                      <p:cBhvr>
                                        <p:cTn id="40" dur="500"/>
                                        <p:tgtEl>
                                          <p:spTgt spid="549"/>
                                        </p:tgtEl>
                                      </p:cBhvr>
                                    </p:animEffect>
                                  </p:childTnLst>
                                </p:cTn>
                              </p:par>
                              <p:par>
                                <p:cTn id="41" presetID="10" presetClass="entr" presetSubtype="0" fill="hold" nodeType="withEffect">
                                  <p:stCondLst>
                                    <p:cond delay="0"/>
                                  </p:stCondLst>
                                  <p:childTnLst>
                                    <p:set>
                                      <p:cBhvr>
                                        <p:cTn id="42" dur="1" fill="hold">
                                          <p:stCondLst>
                                            <p:cond delay="0"/>
                                          </p:stCondLst>
                                        </p:cTn>
                                        <p:tgtEl>
                                          <p:spTgt spid="550"/>
                                        </p:tgtEl>
                                        <p:attrNameLst>
                                          <p:attrName>style.visibility</p:attrName>
                                        </p:attrNameLst>
                                      </p:cBhvr>
                                      <p:to>
                                        <p:strVal val="visible"/>
                                      </p:to>
                                    </p:set>
                                    <p:animEffect transition="in" filter="fade">
                                      <p:cBhvr>
                                        <p:cTn id="43" dur="500"/>
                                        <p:tgtEl>
                                          <p:spTgt spid="550"/>
                                        </p:tgtEl>
                                      </p:cBhvr>
                                    </p:animEffect>
                                  </p:childTnLst>
                                </p:cTn>
                              </p:par>
                              <p:par>
                                <p:cTn id="44" presetID="10" presetClass="entr" presetSubtype="0" fill="hold" nodeType="withEffect">
                                  <p:stCondLst>
                                    <p:cond delay="0"/>
                                  </p:stCondLst>
                                  <p:childTnLst>
                                    <p:set>
                                      <p:cBhvr>
                                        <p:cTn id="45" dur="1" fill="hold">
                                          <p:stCondLst>
                                            <p:cond delay="0"/>
                                          </p:stCondLst>
                                        </p:cTn>
                                        <p:tgtEl>
                                          <p:spTgt spid="551"/>
                                        </p:tgtEl>
                                        <p:attrNameLst>
                                          <p:attrName>style.visibility</p:attrName>
                                        </p:attrNameLst>
                                      </p:cBhvr>
                                      <p:to>
                                        <p:strVal val="visible"/>
                                      </p:to>
                                    </p:set>
                                    <p:animEffect transition="in" filter="fade">
                                      <p:cBhvr>
                                        <p:cTn id="46" dur="500"/>
                                        <p:tgtEl>
                                          <p:spTgt spid="551"/>
                                        </p:tgtEl>
                                      </p:cBhvr>
                                    </p:animEffect>
                                  </p:childTnLst>
                                </p:cTn>
                              </p:par>
                              <p:par>
                                <p:cTn id="47" presetID="10" presetClass="entr" presetSubtype="0" fill="hold" nodeType="withEffect">
                                  <p:stCondLst>
                                    <p:cond delay="0"/>
                                  </p:stCondLst>
                                  <p:childTnLst>
                                    <p:set>
                                      <p:cBhvr>
                                        <p:cTn id="48" dur="1" fill="hold">
                                          <p:stCondLst>
                                            <p:cond delay="0"/>
                                          </p:stCondLst>
                                        </p:cTn>
                                        <p:tgtEl>
                                          <p:spTgt spid="554"/>
                                        </p:tgtEl>
                                        <p:attrNameLst>
                                          <p:attrName>style.visibility</p:attrName>
                                        </p:attrNameLst>
                                      </p:cBhvr>
                                      <p:to>
                                        <p:strVal val="visible"/>
                                      </p:to>
                                    </p:set>
                                    <p:animEffect transition="in" filter="fade">
                                      <p:cBhvr>
                                        <p:cTn id="49" dur="500"/>
                                        <p:tgtEl>
                                          <p:spTgt spid="554"/>
                                        </p:tgtEl>
                                      </p:cBhvr>
                                    </p:animEffect>
                                  </p:childTnLst>
                                </p:cTn>
                              </p:par>
                              <p:par>
                                <p:cTn id="50" presetID="10" presetClass="entr" presetSubtype="0" fill="hold" nodeType="withEffect">
                                  <p:stCondLst>
                                    <p:cond delay="0"/>
                                  </p:stCondLst>
                                  <p:childTnLst>
                                    <p:set>
                                      <p:cBhvr>
                                        <p:cTn id="51" dur="1" fill="hold">
                                          <p:stCondLst>
                                            <p:cond delay="0"/>
                                          </p:stCondLst>
                                        </p:cTn>
                                        <p:tgtEl>
                                          <p:spTgt spid="555"/>
                                        </p:tgtEl>
                                        <p:attrNameLst>
                                          <p:attrName>style.visibility</p:attrName>
                                        </p:attrNameLst>
                                      </p:cBhvr>
                                      <p:to>
                                        <p:strVal val="visible"/>
                                      </p:to>
                                    </p:set>
                                    <p:animEffect transition="in" filter="fade">
                                      <p:cBhvr>
                                        <p:cTn id="52" dur="5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cxnSp>
        <p:nvCxnSpPr>
          <p:cNvPr id="568" name="Google Shape;568;p26"/>
          <p:cNvCxnSpPr/>
          <p:nvPr/>
        </p:nvCxnSpPr>
        <p:spPr>
          <a:xfrm>
            <a:off x="9677400" y="858611"/>
            <a:ext cx="0" cy="9356495"/>
          </a:xfrm>
          <a:prstGeom prst="straightConnector1">
            <a:avLst/>
          </a:prstGeom>
          <a:noFill/>
          <a:ln w="38100"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sp>
        <p:nvSpPr>
          <p:cNvPr id="569" name="Google Shape;569;p26"/>
          <p:cNvSpPr txBox="1"/>
          <p:nvPr/>
        </p:nvSpPr>
        <p:spPr>
          <a:xfrm>
            <a:off x="9869558" y="858611"/>
            <a:ext cx="7391400" cy="367158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3</a:t>
            </a:r>
            <a:r>
              <a:rPr lang="en-US" sz="4000">
                <a:solidFill>
                  <a:schemeClr val="dk1"/>
                </a:solidFill>
                <a:latin typeface="Arial"/>
                <a:ea typeface="Arial"/>
                <a:cs typeface="Arial"/>
                <a:sym typeface="Arial"/>
              </a:rPr>
              <a:t>: Lấy rau củ cải vừa sơ chế ở trên vào hũ nước muối rồi nén chặt. Sau khoảng 2 – 3 ngày là ăn được. </a:t>
            </a:r>
            <a:endParaRPr sz="4000">
              <a:solidFill>
                <a:schemeClr val="dk1"/>
              </a:solidFill>
              <a:latin typeface="Arial"/>
              <a:ea typeface="Arial"/>
              <a:cs typeface="Arial"/>
              <a:sym typeface="Arial"/>
            </a:endParaRPr>
          </a:p>
        </p:txBody>
      </p:sp>
      <p:pic>
        <p:nvPicPr>
          <p:cNvPr id="570" name="Google Shape;570;p26"/>
          <p:cNvPicPr preferRelativeResize="0"/>
          <p:nvPr/>
        </p:nvPicPr>
        <p:blipFill rotWithShape="1">
          <a:blip r:embed="rId3">
            <a:alphaModFix/>
          </a:blip>
          <a:srcRect l="12458" t="17660" r="14712" b="13589"/>
          <a:stretch/>
        </p:blipFill>
        <p:spPr>
          <a:xfrm>
            <a:off x="11850758" y="5905500"/>
            <a:ext cx="3428999" cy="4100450"/>
          </a:xfrm>
          <a:prstGeom prst="rect">
            <a:avLst/>
          </a:prstGeom>
          <a:noFill/>
          <a:ln>
            <a:noFill/>
          </a:ln>
        </p:spPr>
      </p:pic>
      <p:sp>
        <p:nvSpPr>
          <p:cNvPr id="571" name="Google Shape;571;p26"/>
          <p:cNvSpPr txBox="1"/>
          <p:nvPr/>
        </p:nvSpPr>
        <p:spPr>
          <a:xfrm>
            <a:off x="377882" y="880146"/>
            <a:ext cx="8805875" cy="27482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rgbClr val="FF0000"/>
                </a:solidFill>
                <a:latin typeface="Arial"/>
                <a:ea typeface="Arial"/>
                <a:cs typeface="Arial"/>
                <a:sym typeface="Arial"/>
              </a:rPr>
              <a:t>Bước 2</a:t>
            </a:r>
            <a:r>
              <a:rPr lang="en-US" sz="4000">
                <a:solidFill>
                  <a:schemeClr val="dk1"/>
                </a:solidFill>
                <a:latin typeface="Arial"/>
                <a:ea typeface="Arial"/>
                <a:cs typeface="Arial"/>
                <a:sym typeface="Arial"/>
              </a:rPr>
              <a:t>: Đổ nước vào hũ thủy tinh, nêm vào đây 3 thìa muối, 1 thìa đường, sau đó khuấy đều lên.</a:t>
            </a:r>
            <a:endParaRPr sz="4000">
              <a:solidFill>
                <a:schemeClr val="dk1"/>
              </a:solidFill>
              <a:latin typeface="Arial"/>
              <a:ea typeface="Arial"/>
              <a:cs typeface="Arial"/>
              <a:sym typeface="Arial"/>
            </a:endParaRPr>
          </a:p>
        </p:txBody>
      </p:sp>
      <p:pic>
        <p:nvPicPr>
          <p:cNvPr id="572" name="Google Shape;572;p26"/>
          <p:cNvPicPr preferRelativeResize="0"/>
          <p:nvPr/>
        </p:nvPicPr>
        <p:blipFill rotWithShape="1">
          <a:blip r:embed="rId4">
            <a:alphaModFix/>
          </a:blip>
          <a:srcRect/>
          <a:stretch/>
        </p:blipFill>
        <p:spPr>
          <a:xfrm>
            <a:off x="351378" y="4896654"/>
            <a:ext cx="8805874" cy="44619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500"/>
                                        <p:tgtEl>
                                          <p:spTgt spid="571"/>
                                        </p:tgtEl>
                                      </p:cBhvr>
                                    </p:animEffect>
                                  </p:childTnLst>
                                </p:cTn>
                              </p:par>
                              <p:par>
                                <p:cTn id="8" presetID="10" presetClass="entr" presetSubtype="0" fill="hold" nodeType="withEffect">
                                  <p:stCondLst>
                                    <p:cond delay="0"/>
                                  </p:stCondLst>
                                  <p:childTnLst>
                                    <p:set>
                                      <p:cBhvr>
                                        <p:cTn id="9" dur="1" fill="hold">
                                          <p:stCondLst>
                                            <p:cond delay="0"/>
                                          </p:stCondLst>
                                        </p:cTn>
                                        <p:tgtEl>
                                          <p:spTgt spid="572"/>
                                        </p:tgtEl>
                                        <p:attrNameLst>
                                          <p:attrName>style.visibility</p:attrName>
                                        </p:attrNameLst>
                                      </p:cBhvr>
                                      <p:to>
                                        <p:strVal val="visible"/>
                                      </p:to>
                                    </p:set>
                                    <p:animEffect transition="in" filter="fade">
                                      <p:cBhvr>
                                        <p:cTn id="10" dur="500"/>
                                        <p:tgtEl>
                                          <p:spTgt spid="5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68"/>
                                        </p:tgtEl>
                                        <p:attrNameLst>
                                          <p:attrName>style.visibility</p:attrName>
                                        </p:attrNameLst>
                                      </p:cBhvr>
                                      <p:to>
                                        <p:strVal val="visible"/>
                                      </p:to>
                                    </p:set>
                                    <p:animEffect transition="in" filter="fade">
                                      <p:cBhvr>
                                        <p:cTn id="15" dur="10"/>
                                        <p:tgtEl>
                                          <p:spTgt spid="568"/>
                                        </p:tgtEl>
                                      </p:cBhvr>
                                    </p:animEffect>
                                  </p:childTnLst>
                                </p:cTn>
                              </p:par>
                              <p:par>
                                <p:cTn id="16" presetID="10" presetClass="entr" presetSubtype="0" fill="hold" nodeType="withEffect">
                                  <p:stCondLst>
                                    <p:cond delay="0"/>
                                  </p:stCondLst>
                                  <p:childTnLst>
                                    <p:set>
                                      <p:cBhvr>
                                        <p:cTn id="17" dur="1" fill="hold">
                                          <p:stCondLst>
                                            <p:cond delay="0"/>
                                          </p:stCondLst>
                                        </p:cTn>
                                        <p:tgtEl>
                                          <p:spTgt spid="569"/>
                                        </p:tgtEl>
                                        <p:attrNameLst>
                                          <p:attrName>style.visibility</p:attrName>
                                        </p:attrNameLst>
                                      </p:cBhvr>
                                      <p:to>
                                        <p:strVal val="visible"/>
                                      </p:to>
                                    </p:set>
                                    <p:animEffect transition="in" filter="fade">
                                      <p:cBhvr>
                                        <p:cTn id="18" dur="500"/>
                                        <p:tgtEl>
                                          <p:spTgt spid="569"/>
                                        </p:tgtEl>
                                      </p:cBhvr>
                                    </p:animEffect>
                                  </p:childTnLst>
                                </p:cTn>
                              </p:par>
                              <p:par>
                                <p:cTn id="19" presetID="10" presetClass="entr" presetSubtype="0" fill="hold" nodeType="withEffect">
                                  <p:stCondLst>
                                    <p:cond delay="0"/>
                                  </p:stCondLst>
                                  <p:childTnLst>
                                    <p:set>
                                      <p:cBhvr>
                                        <p:cTn id="20" dur="1" fill="hold">
                                          <p:stCondLst>
                                            <p:cond delay="0"/>
                                          </p:stCondLst>
                                        </p:cTn>
                                        <p:tgtEl>
                                          <p:spTgt spid="570"/>
                                        </p:tgtEl>
                                        <p:attrNameLst>
                                          <p:attrName>style.visibility</p:attrName>
                                        </p:attrNameLst>
                                      </p:cBhvr>
                                      <p:to>
                                        <p:strVal val="visible"/>
                                      </p:to>
                                    </p:set>
                                    <p:animEffect transition="in" filter="fade">
                                      <p:cBhvr>
                                        <p:cTn id="21"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576"/>
        <p:cNvGrpSpPr/>
        <p:nvPr/>
      </p:nvGrpSpPr>
      <p:grpSpPr>
        <a:xfrm>
          <a:off x="0" y="0"/>
          <a:ext cx="0" cy="0"/>
          <a:chOff x="0" y="0"/>
          <a:chExt cx="0" cy="0"/>
        </a:xfrm>
      </p:grpSpPr>
      <p:sp>
        <p:nvSpPr>
          <p:cNvPr id="577" name="Google Shape;577;p27"/>
          <p:cNvSpPr/>
          <p:nvPr/>
        </p:nvSpPr>
        <p:spPr>
          <a:xfrm>
            <a:off x="5257800" y="571500"/>
            <a:ext cx="8839200" cy="1066800"/>
          </a:xfrm>
          <a:prstGeom prst="roundRect">
            <a:avLst>
              <a:gd name="adj" fmla="val 16667"/>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Đọc mục “Con ong” SGK trang 63. </a:t>
            </a:r>
            <a:endParaRPr sz="4000" b="1">
              <a:solidFill>
                <a:schemeClr val="lt1"/>
              </a:solidFill>
              <a:latin typeface="Arial"/>
              <a:ea typeface="Arial"/>
              <a:cs typeface="Arial"/>
              <a:sym typeface="Arial"/>
            </a:endParaRPr>
          </a:p>
        </p:txBody>
      </p:sp>
      <p:sp>
        <p:nvSpPr>
          <p:cNvPr id="578" name="Google Shape;578;p27"/>
          <p:cNvSpPr/>
          <p:nvPr/>
        </p:nvSpPr>
        <p:spPr>
          <a:xfrm>
            <a:off x="2667000" y="3390900"/>
            <a:ext cx="12954000" cy="5486400"/>
          </a:xfrm>
          <a:prstGeom prst="rect">
            <a:avLst/>
          </a:prstGeom>
          <a:solidFill>
            <a:schemeClr val="accent5">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Muối chua rau quả là một cách bảo quản thực phẩm. Rau quả muối chua cung cấp vitamin, khoáng chất,…; kích thích  tiêu hóa. Tuy nhiên, nếu ăn rau quả muối chua quá nhiều và thường xuyên có thể làm tăng huyết áp, tăng nguy cơ đau tim, đau dạ dày,… </a:t>
            </a:r>
            <a:endParaRPr/>
          </a:p>
        </p:txBody>
      </p:sp>
      <p:sp>
        <p:nvSpPr>
          <p:cNvPr id="579" name="Google Shape;579;p27"/>
          <p:cNvSpPr/>
          <p:nvPr/>
        </p:nvSpPr>
        <p:spPr>
          <a:xfrm>
            <a:off x="1520816" y="2019300"/>
            <a:ext cx="2292368" cy="2057400"/>
          </a:xfrm>
          <a:custGeom>
            <a:avLst/>
            <a:gdLst/>
            <a:ahLst/>
            <a:cxnLst/>
            <a:rect l="l" t="t" r="r" b="b"/>
            <a:pathLst>
              <a:path w="2292368" h="2057400" extrusionOk="0">
                <a:moveTo>
                  <a:pt x="0" y="0"/>
                </a:moveTo>
                <a:lnTo>
                  <a:pt x="2292368" y="0"/>
                </a:lnTo>
                <a:lnTo>
                  <a:pt x="2292368" y="2057400"/>
                </a:lnTo>
                <a:lnTo>
                  <a:pt x="0" y="2057400"/>
                </a:lnTo>
                <a:lnTo>
                  <a:pt x="0" y="0"/>
                </a:lnTo>
                <a:close/>
              </a:path>
            </a:pathLst>
          </a:custGeom>
          <a:blipFill rotWithShape="1">
            <a:blip r:embed="rId3">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500"/>
                                        <p:tgtEl>
                                          <p:spTgt spid="577"/>
                                        </p:tgtEl>
                                      </p:cBhvr>
                                    </p:animEffect>
                                  </p:childTnLst>
                                </p:cTn>
                              </p:par>
                              <p:par>
                                <p:cTn id="8" presetID="10" presetClass="entr" presetSubtype="0" fill="hold" nodeType="withEffect">
                                  <p:stCondLst>
                                    <p:cond delay="0"/>
                                  </p:stCondLst>
                                  <p:childTnLst>
                                    <p:set>
                                      <p:cBhvr>
                                        <p:cTn id="9" dur="1" fill="hold">
                                          <p:stCondLst>
                                            <p:cond delay="0"/>
                                          </p:stCondLst>
                                        </p:cTn>
                                        <p:tgtEl>
                                          <p:spTgt spid="578"/>
                                        </p:tgtEl>
                                        <p:attrNameLst>
                                          <p:attrName>style.visibility</p:attrName>
                                        </p:attrNameLst>
                                      </p:cBhvr>
                                      <p:to>
                                        <p:strVal val="visible"/>
                                      </p:to>
                                    </p:set>
                                    <p:animEffect transition="in" filter="fade">
                                      <p:cBhvr>
                                        <p:cTn id="10" dur="500"/>
                                        <p:tgtEl>
                                          <p:spTgt spid="578"/>
                                        </p:tgtEl>
                                      </p:cBhvr>
                                    </p:animEffect>
                                  </p:childTnLst>
                                </p:cTn>
                              </p:par>
                              <p:par>
                                <p:cTn id="11" presetID="10" presetClass="entr" presetSubtype="0" fill="hold" nodeType="withEffect">
                                  <p:stCondLst>
                                    <p:cond delay="0"/>
                                  </p:stCondLst>
                                  <p:childTnLst>
                                    <p:set>
                                      <p:cBhvr>
                                        <p:cTn id="12" dur="1" fill="hold">
                                          <p:stCondLst>
                                            <p:cond delay="0"/>
                                          </p:stCondLst>
                                        </p:cTn>
                                        <p:tgtEl>
                                          <p:spTgt spid="579"/>
                                        </p:tgtEl>
                                        <p:attrNameLst>
                                          <p:attrName>style.visibility</p:attrName>
                                        </p:attrNameLst>
                                      </p:cBhvr>
                                      <p:to>
                                        <p:strVal val="visible"/>
                                      </p:to>
                                    </p:set>
                                    <p:animEffect transition="in" filter="fade">
                                      <p:cBhvr>
                                        <p:cTn id="13"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583"/>
        <p:cNvGrpSpPr/>
        <p:nvPr/>
      </p:nvGrpSpPr>
      <p:grpSpPr>
        <a:xfrm>
          <a:off x="0" y="0"/>
          <a:ext cx="0" cy="0"/>
          <a:chOff x="0" y="0"/>
          <a:chExt cx="0" cy="0"/>
        </a:xfrm>
      </p:grpSpPr>
      <p:sp>
        <p:nvSpPr>
          <p:cNvPr id="584" name="Google Shape;584;p28"/>
          <p:cNvSpPr/>
          <p:nvPr/>
        </p:nvSpPr>
        <p:spPr>
          <a:xfrm>
            <a:off x="3543300" y="1562100"/>
            <a:ext cx="4800600" cy="182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a:solidFill>
                  <a:schemeClr val="dk1"/>
                </a:solidFill>
                <a:latin typeface="Arial"/>
                <a:ea typeface="Arial"/>
                <a:cs typeface="Arial"/>
                <a:sym typeface="Arial"/>
              </a:rPr>
              <a:t>TỔNG KẾT</a:t>
            </a:r>
            <a:endParaRPr/>
          </a:p>
        </p:txBody>
      </p:sp>
      <p:sp>
        <p:nvSpPr>
          <p:cNvPr id="585" name="Google Shape;585;p28"/>
          <p:cNvSpPr/>
          <p:nvPr/>
        </p:nvSpPr>
        <p:spPr>
          <a:xfrm>
            <a:off x="213361" y="4056185"/>
            <a:ext cx="11734800" cy="4142935"/>
          </a:xfrm>
          <a:prstGeom prst="roundRect">
            <a:avLst>
              <a:gd name="adj" fmla="val 16667"/>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Con người sử dụng vi khuẩn có ích trong chế biến sữa chua, phô mai,… và trong chế biến một số rau quả như muối chua dưa choột, rau cải,…</a:t>
            </a:r>
            <a:endParaRPr sz="4000">
              <a:solidFill>
                <a:schemeClr val="dk1"/>
              </a:solidFill>
              <a:latin typeface="Arial"/>
              <a:ea typeface="Arial"/>
              <a:cs typeface="Arial"/>
              <a:sym typeface="Arial"/>
            </a:endParaRPr>
          </a:p>
        </p:txBody>
      </p:sp>
      <p:pic>
        <p:nvPicPr>
          <p:cNvPr id="586" name="Google Shape;586;p28" descr="Vi khuẩn Lactic trong Sữa Chua: Khám Phá Bí Mật Đằng Sau Lợi Ích Sức Khỏe  Vô Giá"/>
          <p:cNvPicPr preferRelativeResize="0"/>
          <p:nvPr/>
        </p:nvPicPr>
        <p:blipFill rotWithShape="1">
          <a:blip r:embed="rId3">
            <a:alphaModFix/>
          </a:blip>
          <a:srcRect/>
          <a:stretch/>
        </p:blipFill>
        <p:spPr>
          <a:xfrm>
            <a:off x="12344400" y="4762500"/>
            <a:ext cx="5621658" cy="449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4"/>
                                        </p:tgtEl>
                                        <p:attrNameLst>
                                          <p:attrName>style.visibility</p:attrName>
                                        </p:attrNameLst>
                                      </p:cBhvr>
                                      <p:to>
                                        <p:strVal val="visible"/>
                                      </p:to>
                                    </p:set>
                                    <p:anim calcmode="lin" valueType="num">
                                      <p:cBhvr additive="base">
                                        <p:cTn id="7" dur="500"/>
                                        <p:tgtEl>
                                          <p:spTgt spid="58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585"/>
                                        </p:tgtEl>
                                        <p:attrNameLst>
                                          <p:attrName>style.visibility</p:attrName>
                                        </p:attrNameLst>
                                      </p:cBhvr>
                                      <p:to>
                                        <p:strVal val="visible"/>
                                      </p:to>
                                    </p:set>
                                    <p:anim calcmode="lin" valueType="num">
                                      <p:cBhvr additive="base">
                                        <p:cTn id="10" dur="500"/>
                                        <p:tgtEl>
                                          <p:spTgt spid="58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86"/>
                                        </p:tgtEl>
                                        <p:attrNameLst>
                                          <p:attrName>style.visibility</p:attrName>
                                        </p:attrNameLst>
                                      </p:cBhvr>
                                      <p:to>
                                        <p:strVal val="visible"/>
                                      </p:to>
                                    </p:set>
                                    <p:anim calcmode="lin" valueType="num">
                                      <p:cBhvr additive="base">
                                        <p:cTn id="13" dur="500"/>
                                        <p:tgtEl>
                                          <p:spTgt spid="5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6" name="Google Shape;556;p25"/>
          <p:cNvSpPr/>
          <p:nvPr/>
        </p:nvSpPr>
        <p:spPr>
          <a:xfrm>
            <a:off x="457200" y="1028700"/>
            <a:ext cx="10195560" cy="90159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4000" b="1">
                <a:solidFill>
                  <a:schemeClr val="dk1"/>
                </a:solidFill>
                <a:latin typeface="Arial"/>
                <a:ea typeface="Arial"/>
                <a:cs typeface="Arial"/>
                <a:sym typeface="Arial"/>
              </a:rPr>
              <a:t>Chuẩn bị nguyên liệu</a:t>
            </a:r>
            <a:r>
              <a:rPr lang="en-US" sz="4000" b="1" smtClean="0">
                <a:solidFill>
                  <a:schemeClr val="dk1"/>
                </a:solidFill>
                <a:latin typeface="Arial"/>
                <a:ea typeface="Arial"/>
                <a:cs typeface="Arial"/>
                <a:sym typeface="Arial"/>
              </a:rPr>
              <a:t>: (Nhóm 6)</a:t>
            </a:r>
            <a:endParaRPr/>
          </a:p>
        </p:txBody>
      </p:sp>
      <p:sp>
        <p:nvSpPr>
          <p:cNvPr id="557" name="Google Shape;557;p25"/>
          <p:cNvSpPr txBox="1"/>
          <p:nvPr/>
        </p:nvSpPr>
        <p:spPr>
          <a:xfrm>
            <a:off x="711269" y="3479971"/>
            <a:ext cx="446458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rgbClr val="000000"/>
                </a:solidFill>
                <a:latin typeface="Arial"/>
                <a:ea typeface="Arial"/>
                <a:cs typeface="Arial"/>
                <a:sym typeface="Arial"/>
              </a:rPr>
              <a:t>Rau </a:t>
            </a:r>
            <a:r>
              <a:rPr lang="en-US" sz="4000" b="0" i="0" u="none" strike="noStrike" cap="none" smtClean="0">
                <a:solidFill>
                  <a:srgbClr val="000000"/>
                </a:solidFill>
                <a:latin typeface="Arial"/>
                <a:ea typeface="Arial"/>
                <a:cs typeface="Arial"/>
                <a:sym typeface="Arial"/>
              </a:rPr>
              <a:t>cải</a:t>
            </a:r>
            <a:r>
              <a:rPr lang="en-US" sz="4000" b="0" i="0" u="none" strike="noStrike" cap="none">
                <a:solidFill>
                  <a:srgbClr val="000000"/>
                </a:solidFill>
                <a:latin typeface="Arial"/>
                <a:ea typeface="Arial"/>
                <a:cs typeface="Arial"/>
                <a:sym typeface="Arial"/>
              </a:rPr>
              <a:t>: 1 kg</a:t>
            </a:r>
            <a:endParaRPr sz="4000">
              <a:solidFill>
                <a:schemeClr val="dk1"/>
              </a:solidFill>
              <a:latin typeface="Calibri"/>
              <a:ea typeface="Calibri"/>
              <a:cs typeface="Calibri"/>
              <a:sym typeface="Calibri"/>
            </a:endParaRPr>
          </a:p>
        </p:txBody>
      </p:sp>
      <p:pic>
        <p:nvPicPr>
          <p:cNvPr id="558" name="Google Shape;558;p25"/>
          <p:cNvPicPr preferRelativeResize="0"/>
          <p:nvPr/>
        </p:nvPicPr>
        <p:blipFill rotWithShape="1">
          <a:blip r:embed="rId3">
            <a:alphaModFix/>
          </a:blip>
          <a:srcRect/>
          <a:stretch/>
        </p:blipFill>
        <p:spPr>
          <a:xfrm>
            <a:off x="10434451" y="1716455"/>
            <a:ext cx="2033210" cy="2471402"/>
          </a:xfrm>
          <a:prstGeom prst="rect">
            <a:avLst/>
          </a:prstGeom>
          <a:noFill/>
          <a:ln>
            <a:noFill/>
          </a:ln>
        </p:spPr>
      </p:pic>
      <p:sp>
        <p:nvSpPr>
          <p:cNvPr id="559" name="Google Shape;559;p25"/>
          <p:cNvSpPr txBox="1"/>
          <p:nvPr/>
        </p:nvSpPr>
        <p:spPr>
          <a:xfrm>
            <a:off x="718889" y="4829723"/>
            <a:ext cx="7891711"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Nước đun sôi để nguội: 1 lít</a:t>
            </a:r>
            <a:endParaRPr sz="4000">
              <a:solidFill>
                <a:schemeClr val="dk1"/>
              </a:solidFill>
              <a:latin typeface="Calibri"/>
              <a:ea typeface="Calibri"/>
              <a:cs typeface="Calibri"/>
              <a:sym typeface="Calibri"/>
            </a:endParaRPr>
          </a:p>
        </p:txBody>
      </p:sp>
      <p:sp>
        <p:nvSpPr>
          <p:cNvPr id="560" name="Google Shape;560;p25"/>
          <p:cNvSpPr txBox="1"/>
          <p:nvPr/>
        </p:nvSpPr>
        <p:spPr>
          <a:xfrm>
            <a:off x="711269" y="6121929"/>
            <a:ext cx="3407913"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4000"/>
              <a:buFont typeface="Arial"/>
              <a:buNone/>
            </a:pPr>
            <a:r>
              <a:rPr lang="en-US" sz="4000" b="0" i="0" u="none" strike="noStrike" cap="none" smtClean="0">
                <a:solidFill>
                  <a:srgbClr val="000000"/>
                </a:solidFill>
                <a:latin typeface="Arial"/>
                <a:ea typeface="Arial"/>
                <a:cs typeface="Arial"/>
                <a:sym typeface="Arial"/>
              </a:rPr>
              <a:t>Đường</a:t>
            </a:r>
            <a:r>
              <a:rPr lang="en-US" sz="4000" b="0" i="0" u="none" strike="noStrike" cap="none">
                <a:solidFill>
                  <a:srgbClr val="000000"/>
                </a:solidFill>
                <a:latin typeface="Arial"/>
                <a:ea typeface="Arial"/>
                <a:cs typeface="Arial"/>
                <a:sym typeface="Arial"/>
              </a:rPr>
              <a:t>: 20 g</a:t>
            </a:r>
            <a:endParaRPr sz="4000" b="0" i="0" u="none" strike="noStrike" cap="none">
              <a:solidFill>
                <a:srgbClr val="000000"/>
              </a:solidFill>
              <a:latin typeface="Arial"/>
              <a:ea typeface="Arial"/>
              <a:cs typeface="Arial"/>
              <a:sym typeface="Arial"/>
            </a:endParaRPr>
          </a:p>
        </p:txBody>
      </p:sp>
      <p:pic>
        <p:nvPicPr>
          <p:cNvPr id="561" name="Google Shape;561;p25" descr="Nước đun sôi để nguội lọc qua bình gốm có tốt hơn máy lọc nước? -"/>
          <p:cNvPicPr preferRelativeResize="0"/>
          <p:nvPr/>
        </p:nvPicPr>
        <p:blipFill rotWithShape="1">
          <a:blip r:embed="rId4">
            <a:alphaModFix/>
          </a:blip>
          <a:srcRect/>
          <a:stretch/>
        </p:blipFill>
        <p:spPr>
          <a:xfrm>
            <a:off x="10763705" y="4320160"/>
            <a:ext cx="3407913" cy="2360295"/>
          </a:xfrm>
          <a:prstGeom prst="rect">
            <a:avLst/>
          </a:prstGeom>
          <a:noFill/>
          <a:ln>
            <a:noFill/>
          </a:ln>
        </p:spPr>
      </p:pic>
      <p:pic>
        <p:nvPicPr>
          <p:cNvPr id="562" name="Google Shape;562;p25" descr="Hình ảnh Lọ Muối Và đường Minh Họa Các Vector PNG , Đường, Muối, Bình PNG và  Vector với nền trong suốt để tải xuống miễn phí"/>
          <p:cNvPicPr preferRelativeResize="0"/>
          <p:nvPr/>
        </p:nvPicPr>
        <p:blipFill rotWithShape="1">
          <a:blip r:embed="rId5">
            <a:alphaModFix/>
          </a:blip>
          <a:srcRect/>
          <a:stretch/>
        </p:blipFill>
        <p:spPr>
          <a:xfrm>
            <a:off x="10310125" y="7186256"/>
            <a:ext cx="3586163" cy="2824162"/>
          </a:xfrm>
          <a:prstGeom prst="rect">
            <a:avLst/>
          </a:prstGeom>
          <a:noFill/>
          <a:ln>
            <a:noFill/>
          </a:ln>
        </p:spPr>
      </p:pic>
      <p:sp>
        <p:nvSpPr>
          <p:cNvPr id="17" name="Google Shape;584;p28"/>
          <p:cNvSpPr/>
          <p:nvPr/>
        </p:nvSpPr>
        <p:spPr>
          <a:xfrm>
            <a:off x="1897380" y="285533"/>
            <a:ext cx="13022580" cy="648951"/>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smtClean="0">
                <a:solidFill>
                  <a:schemeClr val="dk1"/>
                </a:solidFill>
                <a:latin typeface="Arial"/>
                <a:ea typeface="Arial"/>
                <a:cs typeface="Arial"/>
                <a:sym typeface="Arial"/>
              </a:rPr>
              <a:t>CHUẨN BỊ GIỜ SAU THỰC HÀNH </a:t>
            </a:r>
            <a:endParaRPr/>
          </a:p>
        </p:txBody>
      </p:sp>
      <p:sp>
        <p:nvSpPr>
          <p:cNvPr id="2" name="Rectangle 1"/>
          <p:cNvSpPr/>
          <p:nvPr/>
        </p:nvSpPr>
        <p:spPr>
          <a:xfrm>
            <a:off x="576529" y="7554838"/>
            <a:ext cx="4380956" cy="707886"/>
          </a:xfrm>
          <a:prstGeom prst="rect">
            <a:avLst/>
          </a:prstGeom>
        </p:spPr>
        <p:txBody>
          <a:bodyPr wrap="square">
            <a:spAutoFit/>
          </a:bodyPr>
          <a:lstStyle/>
          <a:p>
            <a:r>
              <a:rPr lang="en-US" sz="4000"/>
              <a:t>Muối hạt: 60g </a:t>
            </a:r>
          </a:p>
        </p:txBody>
      </p:sp>
    </p:spTree>
    <p:extLst>
      <p:ext uri="{BB962C8B-B14F-4D97-AF65-F5344CB8AC3E}">
        <p14:creationId xmlns:p14="http://schemas.microsoft.com/office/powerpoint/2010/main" val="267934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500"/>
                                        <p:tgtEl>
                                          <p:spTgt spid="55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8"/>
                                        </p:tgtEl>
                                        <p:attrNameLst>
                                          <p:attrName>style.visibility</p:attrName>
                                        </p:attrNameLst>
                                      </p:cBhvr>
                                      <p:to>
                                        <p:strVal val="visible"/>
                                      </p:to>
                                    </p:set>
                                    <p:animEffect transition="in" filter="fade">
                                      <p:cBhvr>
                                        <p:cTn id="12" dur="500"/>
                                        <p:tgtEl>
                                          <p:spTgt spid="558"/>
                                        </p:tgtEl>
                                      </p:cBhvr>
                                    </p:animEffect>
                                  </p:childTnLst>
                                </p:cTn>
                              </p:par>
                              <p:par>
                                <p:cTn id="13" presetID="10" presetClass="entr" presetSubtype="0" fill="hold" nodeType="withEffect">
                                  <p:stCondLst>
                                    <p:cond delay="0"/>
                                  </p:stCondLst>
                                  <p:childTnLst>
                                    <p:set>
                                      <p:cBhvr>
                                        <p:cTn id="14" dur="1" fill="hold">
                                          <p:stCondLst>
                                            <p:cond delay="0"/>
                                          </p:stCondLst>
                                        </p:cTn>
                                        <p:tgtEl>
                                          <p:spTgt spid="557"/>
                                        </p:tgtEl>
                                        <p:attrNameLst>
                                          <p:attrName>style.visibility</p:attrName>
                                        </p:attrNameLst>
                                      </p:cBhvr>
                                      <p:to>
                                        <p:strVal val="visible"/>
                                      </p:to>
                                    </p:set>
                                    <p:animEffect transition="in" filter="fade">
                                      <p:cBhvr>
                                        <p:cTn id="15" dur="500"/>
                                        <p:tgtEl>
                                          <p:spTgt spid="557"/>
                                        </p:tgtEl>
                                      </p:cBhvr>
                                    </p:animEffect>
                                  </p:childTnLst>
                                </p:cTn>
                              </p:par>
                              <p:par>
                                <p:cTn id="16" presetID="10" presetClass="entr" presetSubtype="0" fill="hold" nodeType="withEffect">
                                  <p:stCondLst>
                                    <p:cond delay="0"/>
                                  </p:stCondLst>
                                  <p:childTnLst>
                                    <p:set>
                                      <p:cBhvr>
                                        <p:cTn id="17" dur="1" fill="hold">
                                          <p:stCondLst>
                                            <p:cond delay="0"/>
                                          </p:stCondLst>
                                        </p:cTn>
                                        <p:tgtEl>
                                          <p:spTgt spid="559"/>
                                        </p:tgtEl>
                                        <p:attrNameLst>
                                          <p:attrName>style.visibility</p:attrName>
                                        </p:attrNameLst>
                                      </p:cBhvr>
                                      <p:to>
                                        <p:strVal val="visible"/>
                                      </p:to>
                                    </p:set>
                                    <p:animEffect transition="in" filter="fade">
                                      <p:cBhvr>
                                        <p:cTn id="18" dur="500"/>
                                        <p:tgtEl>
                                          <p:spTgt spid="559"/>
                                        </p:tgtEl>
                                      </p:cBhvr>
                                    </p:animEffect>
                                  </p:childTnLst>
                                </p:cTn>
                              </p:par>
                              <p:par>
                                <p:cTn id="19" presetID="10" presetClass="entr" presetSubtype="0" fill="hold" nodeType="withEffect">
                                  <p:stCondLst>
                                    <p:cond delay="0"/>
                                  </p:stCondLst>
                                  <p:childTnLst>
                                    <p:set>
                                      <p:cBhvr>
                                        <p:cTn id="20" dur="1" fill="hold">
                                          <p:stCondLst>
                                            <p:cond delay="0"/>
                                          </p:stCondLst>
                                        </p:cTn>
                                        <p:tgtEl>
                                          <p:spTgt spid="561"/>
                                        </p:tgtEl>
                                        <p:attrNameLst>
                                          <p:attrName>style.visibility</p:attrName>
                                        </p:attrNameLst>
                                      </p:cBhvr>
                                      <p:to>
                                        <p:strVal val="visible"/>
                                      </p:to>
                                    </p:set>
                                    <p:animEffect transition="in" filter="fade">
                                      <p:cBhvr>
                                        <p:cTn id="21" dur="500"/>
                                        <p:tgtEl>
                                          <p:spTgt spid="561"/>
                                        </p:tgtEl>
                                      </p:cBhvr>
                                    </p:animEffect>
                                  </p:childTnLst>
                                </p:cTn>
                              </p:par>
                              <p:par>
                                <p:cTn id="22" presetID="10" presetClass="entr" presetSubtype="0" fill="hold" nodeType="withEffect">
                                  <p:stCondLst>
                                    <p:cond delay="0"/>
                                  </p:stCondLst>
                                  <p:childTnLst>
                                    <p:set>
                                      <p:cBhvr>
                                        <p:cTn id="23" dur="1" fill="hold">
                                          <p:stCondLst>
                                            <p:cond delay="0"/>
                                          </p:stCondLst>
                                        </p:cTn>
                                        <p:tgtEl>
                                          <p:spTgt spid="560"/>
                                        </p:tgtEl>
                                        <p:attrNameLst>
                                          <p:attrName>style.visibility</p:attrName>
                                        </p:attrNameLst>
                                      </p:cBhvr>
                                      <p:to>
                                        <p:strVal val="visible"/>
                                      </p:to>
                                    </p:set>
                                    <p:animEffect transition="in" filter="fade">
                                      <p:cBhvr>
                                        <p:cTn id="24" dur="500"/>
                                        <p:tgtEl>
                                          <p:spTgt spid="560"/>
                                        </p:tgtEl>
                                      </p:cBhvr>
                                    </p:animEffect>
                                  </p:childTnLst>
                                </p:cTn>
                              </p:par>
                              <p:par>
                                <p:cTn id="25" presetID="10" presetClass="entr" presetSubtype="0" fill="hold" nodeType="withEffect">
                                  <p:stCondLst>
                                    <p:cond delay="0"/>
                                  </p:stCondLst>
                                  <p:childTnLst>
                                    <p:set>
                                      <p:cBhvr>
                                        <p:cTn id="26" dur="1" fill="hold">
                                          <p:stCondLst>
                                            <p:cond delay="0"/>
                                          </p:stCondLst>
                                        </p:cTn>
                                        <p:tgtEl>
                                          <p:spTgt spid="562"/>
                                        </p:tgtEl>
                                        <p:attrNameLst>
                                          <p:attrName>style.visibility</p:attrName>
                                        </p:attrNameLst>
                                      </p:cBhvr>
                                      <p:to>
                                        <p:strVal val="visible"/>
                                      </p:to>
                                    </p:set>
                                    <p:animEffect transition="in" filter="fade">
                                      <p:cBhvr>
                                        <p:cTn id="27" dur="500"/>
                                        <p:tgtEl>
                                          <p:spTgt spid="56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Shape 394"/>
        <p:cNvGrpSpPr/>
        <p:nvPr/>
      </p:nvGrpSpPr>
      <p:grpSpPr>
        <a:xfrm>
          <a:off x="0" y="0"/>
          <a:ext cx="0" cy="0"/>
          <a:chOff x="0" y="0"/>
          <a:chExt cx="0" cy="0"/>
        </a:xfrm>
      </p:grpSpPr>
      <p:grpSp>
        <p:nvGrpSpPr>
          <p:cNvPr id="395" name="Google Shape;395;p14"/>
          <p:cNvGrpSpPr/>
          <p:nvPr/>
        </p:nvGrpSpPr>
        <p:grpSpPr>
          <a:xfrm rot="-95770">
            <a:off x="-805277" y="9093866"/>
            <a:ext cx="20178560" cy="3158430"/>
            <a:chOff x="0" y="-19050"/>
            <a:chExt cx="5314518" cy="831850"/>
          </a:xfrm>
        </p:grpSpPr>
        <p:sp>
          <p:nvSpPr>
            <p:cNvPr id="396" name="Google Shape;396;p14"/>
            <p:cNvSpPr/>
            <p:nvPr/>
          </p:nvSpPr>
          <p:spPr>
            <a:xfrm>
              <a:off x="0" y="0"/>
              <a:ext cx="5314518" cy="812800"/>
            </a:xfrm>
            <a:custGeom>
              <a:avLst/>
              <a:gdLst/>
              <a:ahLst/>
              <a:cxnLst/>
              <a:rect l="l" t="t" r="r" b="b"/>
              <a:pathLst>
                <a:path w="5314518" h="812800" extrusionOk="0">
                  <a:moveTo>
                    <a:pt x="0" y="0"/>
                  </a:moveTo>
                  <a:lnTo>
                    <a:pt x="5314518" y="0"/>
                  </a:lnTo>
                  <a:lnTo>
                    <a:pt x="5314518" y="812800"/>
                  </a:lnTo>
                  <a:lnTo>
                    <a:pt x="0" y="812800"/>
                  </a:lnTo>
                  <a:close/>
                </a:path>
              </a:pathLst>
            </a:custGeom>
            <a:solidFill>
              <a:srgbClr val="F6EED6"/>
            </a:solidFill>
            <a:ln>
              <a:noFill/>
            </a:ln>
          </p:spPr>
        </p:sp>
        <p:sp>
          <p:nvSpPr>
            <p:cNvPr id="397" name="Google Shape;397;p14"/>
            <p:cNvSpPr txBox="1"/>
            <p:nvPr/>
          </p:nvSpPr>
          <p:spPr>
            <a:xfrm>
              <a:off x="0" y="-19050"/>
              <a:ext cx="5314518"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1000"/>
                </a:lnSpc>
                <a:spcBef>
                  <a:spcPts val="0"/>
                </a:spcBef>
                <a:spcAft>
                  <a:spcPts val="0"/>
                </a:spcAft>
                <a:buNone/>
              </a:pPr>
              <a:endParaRPr sz="1800">
                <a:solidFill>
                  <a:schemeClr val="dk1"/>
                </a:solidFill>
                <a:latin typeface="Calibri"/>
                <a:ea typeface="Calibri"/>
                <a:cs typeface="Calibri"/>
                <a:sym typeface="Calibri"/>
              </a:endParaRPr>
            </a:p>
          </p:txBody>
        </p:sp>
      </p:grpSp>
      <p:sp>
        <p:nvSpPr>
          <p:cNvPr id="398" name="Google Shape;398;p14"/>
          <p:cNvSpPr/>
          <p:nvPr/>
        </p:nvSpPr>
        <p:spPr>
          <a:xfrm>
            <a:off x="-983337" y="7698958"/>
            <a:ext cx="3266330" cy="1720342"/>
          </a:xfrm>
          <a:custGeom>
            <a:avLst/>
            <a:gdLst/>
            <a:ahLst/>
            <a:cxnLst/>
            <a:rect l="l" t="t" r="r" b="b"/>
            <a:pathLst>
              <a:path w="3266330" h="1720342" extrusionOk="0">
                <a:moveTo>
                  <a:pt x="0" y="0"/>
                </a:moveTo>
                <a:lnTo>
                  <a:pt x="3266330" y="0"/>
                </a:lnTo>
                <a:lnTo>
                  <a:pt x="3266330" y="1720343"/>
                </a:lnTo>
                <a:lnTo>
                  <a:pt x="0" y="1720343"/>
                </a:lnTo>
                <a:lnTo>
                  <a:pt x="0" y="0"/>
                </a:lnTo>
                <a:close/>
              </a:path>
            </a:pathLst>
          </a:custGeom>
          <a:blipFill rotWithShape="1">
            <a:blip r:embed="rId3">
              <a:alphaModFix/>
            </a:blip>
            <a:stretch>
              <a:fillRect t="-111050" r="-1659"/>
            </a:stretch>
          </a:blipFill>
          <a:ln>
            <a:noFill/>
          </a:ln>
        </p:spPr>
      </p:sp>
      <p:sp>
        <p:nvSpPr>
          <p:cNvPr id="399" name="Google Shape;399;p14"/>
          <p:cNvSpPr/>
          <p:nvPr/>
        </p:nvSpPr>
        <p:spPr>
          <a:xfrm rot="809964">
            <a:off x="15234593" y="7090184"/>
            <a:ext cx="4049414" cy="3232169"/>
          </a:xfrm>
          <a:custGeom>
            <a:avLst/>
            <a:gdLst/>
            <a:ahLst/>
            <a:cxnLst/>
            <a:rect l="l" t="t" r="r" b="b"/>
            <a:pathLst>
              <a:path w="4049414" h="3232169" extrusionOk="0">
                <a:moveTo>
                  <a:pt x="0" y="0"/>
                </a:moveTo>
                <a:lnTo>
                  <a:pt x="4049414" y="0"/>
                </a:lnTo>
                <a:lnTo>
                  <a:pt x="4049414" y="3232169"/>
                </a:lnTo>
                <a:lnTo>
                  <a:pt x="0" y="3232169"/>
                </a:lnTo>
                <a:lnTo>
                  <a:pt x="0" y="0"/>
                </a:lnTo>
                <a:close/>
              </a:path>
            </a:pathLst>
          </a:custGeom>
          <a:blipFill rotWithShape="1">
            <a:blip r:embed="rId4">
              <a:alphaModFix/>
            </a:blip>
            <a:stretch>
              <a:fillRect/>
            </a:stretch>
          </a:blipFill>
          <a:ln>
            <a:noFill/>
          </a:ln>
        </p:spPr>
      </p:sp>
      <p:sp>
        <p:nvSpPr>
          <p:cNvPr id="400" name="Google Shape;400;p14"/>
          <p:cNvSpPr/>
          <p:nvPr/>
        </p:nvSpPr>
        <p:spPr>
          <a:xfrm>
            <a:off x="3955575" y="7877112"/>
            <a:ext cx="3314010" cy="3630887"/>
          </a:xfrm>
          <a:custGeom>
            <a:avLst/>
            <a:gdLst/>
            <a:ahLst/>
            <a:cxnLst/>
            <a:rect l="l" t="t" r="r" b="b"/>
            <a:pathLst>
              <a:path w="3314010" h="3630887" extrusionOk="0">
                <a:moveTo>
                  <a:pt x="0" y="0"/>
                </a:moveTo>
                <a:lnTo>
                  <a:pt x="3314010" y="0"/>
                </a:lnTo>
                <a:lnTo>
                  <a:pt x="3314010" y="3630887"/>
                </a:lnTo>
                <a:lnTo>
                  <a:pt x="0" y="3630887"/>
                </a:lnTo>
                <a:lnTo>
                  <a:pt x="0" y="0"/>
                </a:lnTo>
                <a:close/>
              </a:path>
            </a:pathLst>
          </a:custGeom>
          <a:blipFill rotWithShape="1">
            <a:blip r:embed="rId5">
              <a:alphaModFix/>
            </a:blip>
            <a:stretch>
              <a:fillRect/>
            </a:stretch>
          </a:blipFill>
          <a:ln>
            <a:noFill/>
          </a:ln>
        </p:spPr>
      </p:sp>
      <p:sp>
        <p:nvSpPr>
          <p:cNvPr id="401" name="Google Shape;401;p14"/>
          <p:cNvSpPr/>
          <p:nvPr/>
        </p:nvSpPr>
        <p:spPr>
          <a:xfrm rot="9812870">
            <a:off x="10111310" y="7896179"/>
            <a:ext cx="3037510" cy="3592754"/>
          </a:xfrm>
          <a:custGeom>
            <a:avLst/>
            <a:gdLst/>
            <a:ahLst/>
            <a:cxnLst/>
            <a:rect l="l" t="t" r="r" b="b"/>
            <a:pathLst>
              <a:path w="3037510" h="3592754" extrusionOk="0">
                <a:moveTo>
                  <a:pt x="0" y="0"/>
                </a:moveTo>
                <a:lnTo>
                  <a:pt x="3037510" y="0"/>
                </a:lnTo>
                <a:lnTo>
                  <a:pt x="3037510" y="3592753"/>
                </a:lnTo>
                <a:lnTo>
                  <a:pt x="0" y="3592753"/>
                </a:lnTo>
                <a:lnTo>
                  <a:pt x="0" y="0"/>
                </a:lnTo>
                <a:close/>
              </a:path>
            </a:pathLst>
          </a:custGeom>
          <a:blipFill rotWithShape="1">
            <a:blip r:embed="rId6">
              <a:alphaModFix/>
            </a:blip>
            <a:stretch>
              <a:fillRect/>
            </a:stretch>
          </a:blipFill>
          <a:ln>
            <a:noFill/>
          </a:ln>
        </p:spPr>
      </p:sp>
      <p:sp>
        <p:nvSpPr>
          <p:cNvPr id="402" name="Google Shape;402;p14"/>
          <p:cNvSpPr/>
          <p:nvPr/>
        </p:nvSpPr>
        <p:spPr>
          <a:xfrm>
            <a:off x="16300037" y="-1334163"/>
            <a:ext cx="3975926" cy="4114800"/>
          </a:xfrm>
          <a:custGeom>
            <a:avLst/>
            <a:gdLst/>
            <a:ahLst/>
            <a:cxnLst/>
            <a:rect l="l" t="t" r="r" b="b"/>
            <a:pathLst>
              <a:path w="3975926" h="4114800" extrusionOk="0">
                <a:moveTo>
                  <a:pt x="0" y="0"/>
                </a:moveTo>
                <a:lnTo>
                  <a:pt x="3975926" y="0"/>
                </a:lnTo>
                <a:lnTo>
                  <a:pt x="3975926" y="4114800"/>
                </a:lnTo>
                <a:lnTo>
                  <a:pt x="0" y="4114800"/>
                </a:lnTo>
                <a:lnTo>
                  <a:pt x="0" y="0"/>
                </a:lnTo>
                <a:close/>
              </a:path>
            </a:pathLst>
          </a:custGeom>
          <a:blipFill rotWithShape="1">
            <a:blip r:embed="rId7">
              <a:alphaModFix/>
            </a:blip>
            <a:stretch>
              <a:fillRect/>
            </a:stretch>
          </a:blipFill>
          <a:ln>
            <a:noFill/>
          </a:ln>
        </p:spPr>
      </p:sp>
      <p:sp>
        <p:nvSpPr>
          <p:cNvPr id="403" name="Google Shape;403;p14"/>
          <p:cNvSpPr/>
          <p:nvPr/>
        </p:nvSpPr>
        <p:spPr>
          <a:xfrm>
            <a:off x="17439888" y="3550369"/>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sp>
        <p:nvSpPr>
          <p:cNvPr id="404" name="Google Shape;404;p14"/>
          <p:cNvSpPr/>
          <p:nvPr/>
        </p:nvSpPr>
        <p:spPr>
          <a:xfrm>
            <a:off x="-1136732" y="6216487"/>
            <a:ext cx="2165432" cy="587374"/>
          </a:xfrm>
          <a:custGeom>
            <a:avLst/>
            <a:gdLst/>
            <a:ahLst/>
            <a:cxnLst/>
            <a:rect l="l" t="t" r="r" b="b"/>
            <a:pathLst>
              <a:path w="2165432" h="587374" extrusionOk="0">
                <a:moveTo>
                  <a:pt x="0" y="0"/>
                </a:moveTo>
                <a:lnTo>
                  <a:pt x="2165432" y="0"/>
                </a:lnTo>
                <a:lnTo>
                  <a:pt x="2165432" y="587374"/>
                </a:lnTo>
                <a:lnTo>
                  <a:pt x="0" y="587374"/>
                </a:lnTo>
                <a:lnTo>
                  <a:pt x="0" y="0"/>
                </a:lnTo>
                <a:close/>
              </a:path>
            </a:pathLst>
          </a:custGeom>
          <a:blipFill rotWithShape="1">
            <a:blip r:embed="rId8">
              <a:alphaModFix/>
            </a:blip>
            <a:stretch>
              <a:fillRect/>
            </a:stretch>
          </a:blipFill>
          <a:ln>
            <a:noFill/>
          </a:ln>
        </p:spPr>
      </p:sp>
      <p:grpSp>
        <p:nvGrpSpPr>
          <p:cNvPr id="405" name="Google Shape;405;p14"/>
          <p:cNvGrpSpPr/>
          <p:nvPr/>
        </p:nvGrpSpPr>
        <p:grpSpPr>
          <a:xfrm>
            <a:off x="-6469188" y="-435306"/>
            <a:ext cx="22489116" cy="10547964"/>
            <a:chOff x="-8145589" y="-939054"/>
            <a:chExt cx="22489116" cy="10547964"/>
          </a:xfrm>
        </p:grpSpPr>
        <p:sp>
          <p:nvSpPr>
            <p:cNvPr id="406" name="Google Shape;406;p14"/>
            <p:cNvSpPr/>
            <p:nvPr/>
          </p:nvSpPr>
          <p:spPr>
            <a:xfrm>
              <a:off x="-8145589" y="-939054"/>
              <a:ext cx="10547964" cy="10547964"/>
            </a:xfrm>
            <a:prstGeom prst="blockArc">
              <a:avLst>
                <a:gd name="adj1" fmla="val 18900000"/>
                <a:gd name="adj2" fmla="val 2700000"/>
                <a:gd name="adj3" fmla="val 205"/>
              </a:avLst>
            </a:prstGeom>
            <a:noFill/>
            <a:ln w="25400" cap="flat" cmpd="sng">
              <a:solidFill>
                <a:srgbClr val="7A94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2338582" y="2049209"/>
              <a:ext cx="12004945" cy="3741732"/>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txBox="1"/>
            <p:nvPr/>
          </p:nvSpPr>
          <p:spPr>
            <a:xfrm>
              <a:off x="2338582" y="2049209"/>
              <a:ext cx="12004945" cy="3741732"/>
            </a:xfrm>
            <a:prstGeom prst="rect">
              <a:avLst/>
            </a:prstGeom>
            <a:noFill/>
            <a:ln>
              <a:noFill/>
            </a:ln>
          </p:spPr>
          <p:txBody>
            <a:bodyPr spcFirstLastPara="1" wrap="square" lIns="3111550" tIns="152400" rIns="152400" bIns="152400" anchor="ctr" anchorCtr="0">
              <a:noAutofit/>
            </a:bodyPr>
            <a:lstStyle/>
            <a:p>
              <a:pPr marL="0" marR="0" lvl="0" indent="0" algn="ctr" rtl="0">
                <a:lnSpc>
                  <a:spcPct val="150000"/>
                </a:lnSpc>
                <a:spcBef>
                  <a:spcPts val="0"/>
                </a:spcBef>
                <a:spcAft>
                  <a:spcPts val="0"/>
                </a:spcAft>
                <a:buNone/>
              </a:pPr>
              <a:r>
                <a:rPr lang="en-US" sz="6000" b="1">
                  <a:solidFill>
                    <a:schemeClr val="lt1"/>
                  </a:solidFill>
                  <a:sym typeface="Arial"/>
                </a:rPr>
                <a:t> </a:t>
              </a:r>
              <a:r>
                <a:rPr lang="en-US" sz="6000" b="1">
                  <a:solidFill>
                    <a:schemeClr val="tx1"/>
                  </a:solidFill>
                  <a:sym typeface="Arial"/>
                </a:rPr>
                <a:t>VI KHUẨN CÓ ÍCH TRONG CHẾ BIẾN MỘT SỐ RAU QUẢ</a:t>
              </a:r>
              <a:endParaRPr b="1">
                <a:solidFill>
                  <a:schemeClr val="tx1"/>
                </a:solidFill>
              </a:endParaRPr>
            </a:p>
          </p:txBody>
        </p:sp>
        <p:sp>
          <p:nvSpPr>
            <p:cNvPr id="409" name="Google Shape;409;p14"/>
            <p:cNvSpPr/>
            <p:nvPr/>
          </p:nvSpPr>
          <p:spPr>
            <a:xfrm>
              <a:off x="0" y="1581493"/>
              <a:ext cx="4677165" cy="4677165"/>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 name="Google Shape;410;p14"/>
          <p:cNvSpPr/>
          <p:nvPr/>
        </p:nvSpPr>
        <p:spPr>
          <a:xfrm>
            <a:off x="3312104" y="3924300"/>
            <a:ext cx="1286942" cy="91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0">
                <a:solidFill>
                  <a:schemeClr val="dk1"/>
                </a:solidFill>
                <a:latin typeface="Arial"/>
                <a:ea typeface="Arial"/>
                <a:cs typeface="Arial"/>
                <a:sym typeface="Arial"/>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5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DEC8"/>
        </a:solidFill>
        <a:effectLst/>
      </p:bgPr>
    </p:bg>
    <p:spTree>
      <p:nvGrpSpPr>
        <p:cNvPr id="1" name="Shape 414"/>
        <p:cNvGrpSpPr/>
        <p:nvPr/>
      </p:nvGrpSpPr>
      <p:grpSpPr>
        <a:xfrm>
          <a:off x="0" y="0"/>
          <a:ext cx="0" cy="0"/>
          <a:chOff x="0" y="0"/>
          <a:chExt cx="0" cy="0"/>
        </a:xfrm>
      </p:grpSpPr>
      <p:pic>
        <p:nvPicPr>
          <p:cNvPr id="415" name="Google Shape;415;p15" descr="image (9)"/>
          <p:cNvPicPr preferRelativeResize="0"/>
          <p:nvPr/>
        </p:nvPicPr>
        <p:blipFill rotWithShape="1">
          <a:blip r:embed="rId3">
            <a:alphaModFix/>
          </a:blip>
          <a:srcRect l="11978" t="20334" r="9975" b="39593"/>
          <a:stretch/>
        </p:blipFill>
        <p:spPr>
          <a:xfrm>
            <a:off x="266718" y="4443469"/>
            <a:ext cx="8544339" cy="5644007"/>
          </a:xfrm>
          <a:prstGeom prst="rect">
            <a:avLst/>
          </a:prstGeom>
          <a:noFill/>
          <a:ln>
            <a:noFill/>
          </a:ln>
        </p:spPr>
      </p:pic>
      <p:sp>
        <p:nvSpPr>
          <p:cNvPr id="416" name="Google Shape;416;p15"/>
          <p:cNvSpPr txBox="1"/>
          <p:nvPr/>
        </p:nvSpPr>
        <p:spPr>
          <a:xfrm>
            <a:off x="351183" y="1407173"/>
            <a:ext cx="8504581" cy="274825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Bước 1</a:t>
            </a:r>
            <a:r>
              <a:rPr lang="en-US" sz="4000">
                <a:solidFill>
                  <a:schemeClr val="dk1"/>
                </a:solidFill>
                <a:latin typeface="Arial"/>
                <a:ea typeface="Arial"/>
                <a:cs typeface="Arial"/>
                <a:sym typeface="Arial"/>
              </a:rPr>
              <a:t>: Thu thập thông tin về vai trò của vi khuẩn trong chế biến một số rau quả muối chua.</a:t>
            </a:r>
            <a:endParaRPr sz="4000">
              <a:solidFill>
                <a:schemeClr val="dk1"/>
              </a:solidFill>
              <a:latin typeface="Arial"/>
              <a:ea typeface="Arial"/>
              <a:cs typeface="Arial"/>
              <a:sym typeface="Arial"/>
            </a:endParaRPr>
          </a:p>
        </p:txBody>
      </p:sp>
      <p:sp>
        <p:nvSpPr>
          <p:cNvPr id="417" name="Google Shape;417;p15"/>
          <p:cNvSpPr txBox="1"/>
          <p:nvPr/>
        </p:nvSpPr>
        <p:spPr>
          <a:xfrm>
            <a:off x="9781744" y="1633330"/>
            <a:ext cx="7947660" cy="184031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1">
                <a:solidFill>
                  <a:schemeClr val="dk1"/>
                </a:solidFill>
                <a:latin typeface="Arial"/>
                <a:ea typeface="Arial"/>
                <a:cs typeface="Arial"/>
                <a:sym typeface="Arial"/>
              </a:rPr>
              <a:t>Bước 2</a:t>
            </a:r>
            <a:r>
              <a:rPr lang="en-US" sz="4000">
                <a:solidFill>
                  <a:schemeClr val="dk1"/>
                </a:solidFill>
                <a:latin typeface="Arial"/>
                <a:ea typeface="Arial"/>
                <a:cs typeface="Arial"/>
                <a:sym typeface="Arial"/>
              </a:rPr>
              <a:t>: Trình bày thông tin mà em tìm hiểu được. </a:t>
            </a:r>
            <a:endParaRPr sz="4000">
              <a:solidFill>
                <a:schemeClr val="dk1"/>
              </a:solidFill>
              <a:latin typeface="Arial"/>
              <a:ea typeface="Arial"/>
              <a:cs typeface="Arial"/>
              <a:sym typeface="Arial"/>
            </a:endParaRPr>
          </a:p>
        </p:txBody>
      </p:sp>
      <p:sp>
        <p:nvSpPr>
          <p:cNvPr id="418" name="Google Shape;418;p15"/>
          <p:cNvSpPr txBox="1"/>
          <p:nvPr/>
        </p:nvSpPr>
        <p:spPr>
          <a:xfrm>
            <a:off x="1650845" y="212706"/>
            <a:ext cx="15760834" cy="1015622"/>
          </a:xfrm>
          <a:prstGeom prst="rect">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000">
                <a:solidFill>
                  <a:schemeClr val="lt1"/>
                </a:solidFill>
                <a:latin typeface="Arial"/>
                <a:ea typeface="Arial"/>
                <a:cs typeface="Arial"/>
                <a:sym typeface="Arial"/>
              </a:rPr>
              <a:t>Hoạt động hiểu vai trò của vi khuẩn có ích trong chế biến rau quả:</a:t>
            </a:r>
            <a:endParaRPr sz="4000">
              <a:solidFill>
                <a:schemeClr val="lt1"/>
              </a:solidFill>
              <a:latin typeface="Arial"/>
              <a:ea typeface="Arial"/>
              <a:cs typeface="Arial"/>
              <a:sym typeface="Arial"/>
            </a:endParaRPr>
          </a:p>
        </p:txBody>
      </p:sp>
      <p:pic>
        <p:nvPicPr>
          <p:cNvPr id="419" name="Google Shape;419;p15" descr="image (9)"/>
          <p:cNvPicPr preferRelativeResize="0"/>
          <p:nvPr/>
        </p:nvPicPr>
        <p:blipFill rotWithShape="1">
          <a:blip r:embed="rId3">
            <a:alphaModFix/>
          </a:blip>
          <a:srcRect l="11978" t="62556" r="9975" b="2999"/>
          <a:stretch/>
        </p:blipFill>
        <p:spPr>
          <a:xfrm>
            <a:off x="9531262" y="4443469"/>
            <a:ext cx="8455251" cy="4920595"/>
          </a:xfrm>
          <a:prstGeom prst="rect">
            <a:avLst/>
          </a:prstGeom>
          <a:noFill/>
          <a:ln>
            <a:noFill/>
          </a:ln>
        </p:spPr>
      </p:pic>
      <p:cxnSp>
        <p:nvCxnSpPr>
          <p:cNvPr id="420" name="Google Shape;420;p15"/>
          <p:cNvCxnSpPr/>
          <p:nvPr/>
        </p:nvCxnSpPr>
        <p:spPr>
          <a:xfrm>
            <a:off x="9296400" y="1638300"/>
            <a:ext cx="0" cy="8648700"/>
          </a:xfrm>
          <a:prstGeom prst="straightConnector1">
            <a:avLst/>
          </a:prstGeom>
          <a:noFill/>
          <a:ln w="38100" cap="flat" cmpd="sng">
            <a:solidFill>
              <a:schemeClr val="accent1"/>
            </a:solidFill>
            <a:prstDash val="dash"/>
            <a:round/>
            <a:headEnd type="none" w="sm" len="sm"/>
            <a:tailEnd type="none" w="sm" len="sm"/>
          </a:ln>
        </p:spPr>
      </p:cxnSp>
      <p:sp>
        <p:nvSpPr>
          <p:cNvPr id="421" name="Google Shape;421;p15"/>
          <p:cNvSpPr/>
          <p:nvPr/>
        </p:nvSpPr>
        <p:spPr>
          <a:xfrm>
            <a:off x="358285" y="123872"/>
            <a:ext cx="1100884" cy="1079260"/>
          </a:xfrm>
          <a:custGeom>
            <a:avLst/>
            <a:gdLst/>
            <a:ahLst/>
            <a:cxnLst/>
            <a:rect l="l" t="t" r="r" b="b"/>
            <a:pathLst>
              <a:path w="1514649" h="2485455" extrusionOk="0">
                <a:moveTo>
                  <a:pt x="0" y="0"/>
                </a:moveTo>
                <a:lnTo>
                  <a:pt x="1514649" y="0"/>
                </a:lnTo>
                <a:lnTo>
                  <a:pt x="1514649" y="2485455"/>
                </a:lnTo>
                <a:lnTo>
                  <a:pt x="0" y="248545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par>
                                <p:cTn id="8" presetID="10" presetClass="entr" presetSubtype="0" fill="hold" nodeType="withEffect">
                                  <p:stCondLst>
                                    <p:cond delay="0"/>
                                  </p:stCondLst>
                                  <p:childTnLst>
                                    <p:set>
                                      <p:cBhvr>
                                        <p:cTn id="9" dur="1" fill="hold">
                                          <p:stCondLst>
                                            <p:cond delay="0"/>
                                          </p:stCondLst>
                                        </p:cTn>
                                        <p:tgtEl>
                                          <p:spTgt spid="421"/>
                                        </p:tgtEl>
                                        <p:attrNameLst>
                                          <p:attrName>style.visibility</p:attrName>
                                        </p:attrNameLst>
                                      </p:cBhvr>
                                      <p:to>
                                        <p:strVal val="visible"/>
                                      </p:to>
                                    </p:set>
                                    <p:animEffect transition="in" filter="fade">
                                      <p:cBhvr>
                                        <p:cTn id="10" dur="500"/>
                                        <p:tgtEl>
                                          <p:spTgt spid="4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6"/>
                                        </p:tgtEl>
                                        <p:attrNameLst>
                                          <p:attrName>style.visibility</p:attrName>
                                        </p:attrNameLst>
                                      </p:cBhvr>
                                      <p:to>
                                        <p:strVal val="visible"/>
                                      </p:to>
                                    </p:set>
                                    <p:animEffect transition="in" filter="fade">
                                      <p:cBhvr>
                                        <p:cTn id="15" dur="500"/>
                                        <p:tgtEl>
                                          <p:spTgt spid="416"/>
                                        </p:tgtEl>
                                      </p:cBhvr>
                                    </p:animEffect>
                                  </p:childTnLst>
                                </p:cTn>
                              </p:par>
                              <p:par>
                                <p:cTn id="16" presetID="10" presetClass="entr" presetSubtype="0" fill="hold" nodeType="withEffect">
                                  <p:stCondLst>
                                    <p:cond delay="0"/>
                                  </p:stCondLst>
                                  <p:childTnLst>
                                    <p:set>
                                      <p:cBhvr>
                                        <p:cTn id="17" dur="1" fill="hold">
                                          <p:stCondLst>
                                            <p:cond delay="0"/>
                                          </p:stCondLst>
                                        </p:cTn>
                                        <p:tgtEl>
                                          <p:spTgt spid="415"/>
                                        </p:tgtEl>
                                        <p:attrNameLst>
                                          <p:attrName>style.visibility</p:attrName>
                                        </p:attrNameLst>
                                      </p:cBhvr>
                                      <p:to>
                                        <p:strVal val="visible"/>
                                      </p:to>
                                    </p:set>
                                    <p:animEffect transition="in" filter="fade">
                                      <p:cBhvr>
                                        <p:cTn id="18" dur="500"/>
                                        <p:tgtEl>
                                          <p:spTgt spid="4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0"/>
                                        </p:tgtEl>
                                        <p:attrNameLst>
                                          <p:attrName>style.visibility</p:attrName>
                                        </p:attrNameLst>
                                      </p:cBhvr>
                                      <p:to>
                                        <p:strVal val="visible"/>
                                      </p:to>
                                    </p:set>
                                    <p:animEffect transition="in" filter="fade">
                                      <p:cBhvr>
                                        <p:cTn id="23" dur="10"/>
                                        <p:tgtEl>
                                          <p:spTgt spid="420"/>
                                        </p:tgtEl>
                                      </p:cBhvr>
                                    </p:animEffect>
                                  </p:childTnLst>
                                </p:cTn>
                              </p:par>
                              <p:par>
                                <p:cTn id="24" presetID="10" presetClass="entr" presetSubtype="0" fill="hold" nodeType="withEffect">
                                  <p:stCondLst>
                                    <p:cond delay="0"/>
                                  </p:stCondLst>
                                  <p:childTnLst>
                                    <p:set>
                                      <p:cBhvr>
                                        <p:cTn id="25" dur="1" fill="hold">
                                          <p:stCondLst>
                                            <p:cond delay="0"/>
                                          </p:stCondLst>
                                        </p:cTn>
                                        <p:tgtEl>
                                          <p:spTgt spid="417"/>
                                        </p:tgtEl>
                                        <p:attrNameLst>
                                          <p:attrName>style.visibility</p:attrName>
                                        </p:attrNameLst>
                                      </p:cBhvr>
                                      <p:to>
                                        <p:strVal val="visible"/>
                                      </p:to>
                                    </p:set>
                                    <p:animEffect transition="in" filter="fade">
                                      <p:cBhvr>
                                        <p:cTn id="26" dur="500"/>
                                        <p:tgtEl>
                                          <p:spTgt spid="417"/>
                                        </p:tgtEl>
                                      </p:cBhvr>
                                    </p:animEffect>
                                  </p:childTnLst>
                                </p:cTn>
                              </p:par>
                              <p:par>
                                <p:cTn id="27" presetID="10" presetClass="entr" presetSubtype="0" fill="hold" nodeType="withEffect">
                                  <p:stCondLst>
                                    <p:cond delay="0"/>
                                  </p:stCondLst>
                                  <p:childTnLst>
                                    <p:set>
                                      <p:cBhvr>
                                        <p:cTn id="28" dur="1" fill="hold">
                                          <p:stCondLst>
                                            <p:cond delay="0"/>
                                          </p:stCondLst>
                                        </p:cTn>
                                        <p:tgtEl>
                                          <p:spTgt spid="419"/>
                                        </p:tgtEl>
                                        <p:attrNameLst>
                                          <p:attrName>style.visibility</p:attrName>
                                        </p:attrNameLst>
                                      </p:cBhvr>
                                      <p:to>
                                        <p:strVal val="visible"/>
                                      </p:to>
                                    </p:set>
                                    <p:animEffect transition="in" filter="fade">
                                      <p:cBhvr>
                                        <p:cTn id="29"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16"/>
          <p:cNvSpPr txBox="1"/>
          <p:nvPr/>
        </p:nvSpPr>
        <p:spPr>
          <a:xfrm>
            <a:off x="2812774" y="149363"/>
            <a:ext cx="141732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Trong quá trình muối chua rau quả, nếu để xảy ra các trường hợp sau thì kết quả thu được sẽ như thế nào? Vì sao?</a:t>
            </a:r>
            <a:endParaRPr sz="4000">
              <a:solidFill>
                <a:schemeClr val="dk1"/>
              </a:solidFill>
              <a:latin typeface="Arial"/>
              <a:ea typeface="Arial"/>
              <a:cs typeface="Arial"/>
              <a:sym typeface="Arial"/>
            </a:endParaRPr>
          </a:p>
        </p:txBody>
      </p:sp>
      <p:sp>
        <p:nvSpPr>
          <p:cNvPr id="427" name="Google Shape;427;p16"/>
          <p:cNvSpPr txBox="1"/>
          <p:nvPr/>
        </p:nvSpPr>
        <p:spPr>
          <a:xfrm>
            <a:off x="581891" y="2850123"/>
            <a:ext cx="17706109"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a:solidFill>
                  <a:schemeClr val="dk1"/>
                </a:solidFill>
                <a:latin typeface="Arial"/>
                <a:ea typeface="Arial"/>
                <a:cs typeface="Arial"/>
                <a:sym typeface="Arial"/>
              </a:rPr>
              <a:t>Để muối rau quả ngon, người ta thường lưu ý cho lượng muối, đường vừa đủ đối với từng loại rau quả. </a:t>
            </a:r>
            <a:endParaRPr sz="4000">
              <a:solidFill>
                <a:schemeClr val="dk1"/>
              </a:solidFill>
              <a:latin typeface="Arial"/>
              <a:ea typeface="Arial"/>
              <a:cs typeface="Arial"/>
              <a:sym typeface="Arial"/>
            </a:endParaRPr>
          </a:p>
        </p:txBody>
      </p:sp>
      <p:sp>
        <p:nvSpPr>
          <p:cNvPr id="428" name="Google Shape;428;p16"/>
          <p:cNvSpPr/>
          <p:nvPr/>
        </p:nvSpPr>
        <p:spPr>
          <a:xfrm>
            <a:off x="752095" y="0"/>
            <a:ext cx="2087183" cy="1974286"/>
          </a:xfrm>
          <a:custGeom>
            <a:avLst/>
            <a:gdLst/>
            <a:ahLst/>
            <a:cxnLst/>
            <a:rect l="l" t="t" r="r" b="b"/>
            <a:pathLst>
              <a:path w="3261680" h="3882953" extrusionOk="0">
                <a:moveTo>
                  <a:pt x="0" y="0"/>
                </a:moveTo>
                <a:lnTo>
                  <a:pt x="3261680" y="0"/>
                </a:lnTo>
                <a:lnTo>
                  <a:pt x="3261680" y="3882953"/>
                </a:lnTo>
                <a:lnTo>
                  <a:pt x="0" y="388295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16"/>
          <p:cNvSpPr txBox="1"/>
          <p:nvPr/>
        </p:nvSpPr>
        <p:spPr>
          <a:xfrm>
            <a:off x="6056243" y="5649243"/>
            <a:ext cx="9144000" cy="91627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4000" b="0" i="0" u="none" strike="noStrike" cap="none">
                <a:solidFill>
                  <a:srgbClr val="000000"/>
                </a:solidFill>
                <a:latin typeface="Arial"/>
                <a:ea typeface="Arial"/>
                <a:cs typeface="Arial"/>
                <a:sym typeface="Arial"/>
              </a:rPr>
              <a:t>. </a:t>
            </a:r>
            <a:endParaRPr sz="1800">
              <a:solidFill>
                <a:schemeClr val="dk1"/>
              </a:solidFill>
              <a:latin typeface="Calibri"/>
              <a:ea typeface="Calibri"/>
              <a:cs typeface="Calibri"/>
              <a:sym typeface="Calibri"/>
            </a:endParaRPr>
          </a:p>
        </p:txBody>
      </p:sp>
      <p:sp>
        <p:nvSpPr>
          <p:cNvPr id="430" name="Google Shape;430;p16"/>
          <p:cNvSpPr txBox="1"/>
          <p:nvPr/>
        </p:nvSpPr>
        <p:spPr>
          <a:xfrm>
            <a:off x="8686800" y="5161722"/>
            <a:ext cx="8984974" cy="4609595"/>
          </a:xfrm>
          <a:prstGeom prst="rect">
            <a:avLst/>
          </a:prstGeom>
          <a:solidFill>
            <a:schemeClr val="accent5">
              <a:alpha val="49803"/>
            </a:schemeClr>
          </a:solid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Nếu cho không đủ muối rau quả sẽ không lên men được.</a:t>
            </a:r>
            <a:endParaRPr/>
          </a:p>
          <a:p>
            <a:pPr marL="571500" marR="0" lvl="0" indent="-571500" algn="just"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Nếu cho thừa muối, rau quả muối chua sẽ bị mặn hoặc thừa đường thì ngọt quá rất khó ăn. </a:t>
            </a:r>
            <a:endParaRPr sz="1800">
              <a:solidFill>
                <a:schemeClr val="lt1"/>
              </a:solidFill>
              <a:latin typeface="Calibri"/>
              <a:ea typeface="Calibri"/>
              <a:cs typeface="Calibri"/>
              <a:sym typeface="Calibri"/>
            </a:endParaRPr>
          </a:p>
        </p:txBody>
      </p:sp>
      <p:pic>
        <p:nvPicPr>
          <p:cNvPr id="431" name="Google Shape;431;p16" descr="Tại sao cho đường vào nước muối dưa sẽ nhanh chua? - Báo VnExpress"/>
          <p:cNvPicPr preferRelativeResize="0"/>
          <p:nvPr/>
        </p:nvPicPr>
        <p:blipFill rotWithShape="1">
          <a:blip r:embed="rId4">
            <a:alphaModFix/>
          </a:blip>
          <a:srcRect/>
          <a:stretch/>
        </p:blipFill>
        <p:spPr>
          <a:xfrm>
            <a:off x="1295400" y="6178930"/>
            <a:ext cx="6334505" cy="3592387"/>
          </a:xfrm>
          <a:prstGeom prst="rect">
            <a:avLst/>
          </a:prstGeom>
          <a:noFill/>
          <a:ln>
            <a:noFill/>
          </a:ln>
        </p:spPr>
      </p:pic>
      <p:pic>
        <p:nvPicPr>
          <p:cNvPr id="432" name="Google Shape;432;p16" descr="Hình ảnh Lọ Muối Và đường Minh Họa Các Vector PNG , Đường, Muối, Bình PNG và  Vector với nền trong suốt để tải xuống miễn phí"/>
          <p:cNvPicPr preferRelativeResize="0"/>
          <p:nvPr/>
        </p:nvPicPr>
        <p:blipFill rotWithShape="1">
          <a:blip r:embed="rId5">
            <a:alphaModFix/>
          </a:blip>
          <a:srcRect/>
          <a:stretch/>
        </p:blipFill>
        <p:spPr>
          <a:xfrm>
            <a:off x="148551" y="4642357"/>
            <a:ext cx="3586163" cy="2824162"/>
          </a:xfrm>
          <a:prstGeom prst="ellipse">
            <a:avLst/>
          </a:prstGeom>
          <a:noFill/>
          <a:ln>
            <a:noFill/>
          </a:ln>
        </p:spPr>
      </p:pic>
      <p:sp>
        <p:nvSpPr>
          <p:cNvPr id="434" name="Google Shape;434;p16"/>
          <p:cNvSpPr/>
          <p:nvPr/>
        </p:nvSpPr>
        <p:spPr>
          <a:xfrm>
            <a:off x="7389476" y="7696820"/>
            <a:ext cx="1537754" cy="395963"/>
          </a:xfrm>
          <a:prstGeom prst="rightArrow">
            <a:avLst>
              <a:gd name="adj1" fmla="val 50000"/>
              <a:gd name="adj2" fmla="val 50000"/>
            </a:avLst>
          </a:prstGeom>
          <a:solidFill>
            <a:schemeClr val="accent2"/>
          </a:solidFill>
          <a:ln w="25400" cap="flat" cmpd="sng">
            <a:solidFill>
              <a:srgbClr val="512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5" name="Google Shape;435;p16"/>
          <p:cNvPicPr preferRelativeResize="0"/>
          <p:nvPr/>
        </p:nvPicPr>
        <p:blipFill rotWithShape="1">
          <a:blip r:embed="rId6">
            <a:alphaModFix/>
          </a:blip>
          <a:srcRect/>
          <a:stretch/>
        </p:blipFill>
        <p:spPr>
          <a:xfrm>
            <a:off x="16056875" y="-15998"/>
            <a:ext cx="2231126" cy="4412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500"/>
                                        <p:tgtEl>
                                          <p:spTgt spid="428"/>
                                        </p:tgtEl>
                                      </p:cBhvr>
                                    </p:animEffect>
                                  </p:childTnLst>
                                </p:cTn>
                              </p:par>
                              <p:par>
                                <p:cTn id="8" presetID="10" presetClass="entr" presetSubtype="0" fill="hold" nodeType="withEffect">
                                  <p:stCondLst>
                                    <p:cond delay="0"/>
                                  </p:stCondLst>
                                  <p:childTnLst>
                                    <p:set>
                                      <p:cBhvr>
                                        <p:cTn id="9" dur="1" fill="hold">
                                          <p:stCondLst>
                                            <p:cond delay="0"/>
                                          </p:stCondLst>
                                        </p:cTn>
                                        <p:tgtEl>
                                          <p:spTgt spid="426"/>
                                        </p:tgtEl>
                                        <p:attrNameLst>
                                          <p:attrName>style.visibility</p:attrName>
                                        </p:attrNameLst>
                                      </p:cBhvr>
                                      <p:to>
                                        <p:strVal val="visible"/>
                                      </p:to>
                                    </p:set>
                                    <p:animEffect transition="in" filter="fade">
                                      <p:cBhvr>
                                        <p:cTn id="10" dur="500"/>
                                        <p:tgtEl>
                                          <p:spTgt spid="4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7"/>
                                        </p:tgtEl>
                                        <p:attrNameLst>
                                          <p:attrName>style.visibility</p:attrName>
                                        </p:attrNameLst>
                                      </p:cBhvr>
                                      <p:to>
                                        <p:strVal val="visible"/>
                                      </p:to>
                                    </p:set>
                                    <p:animEffect transition="in" filter="fade">
                                      <p:cBhvr>
                                        <p:cTn id="15" dur="500"/>
                                        <p:tgtEl>
                                          <p:spTgt spid="4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32"/>
                                        </p:tgtEl>
                                        <p:attrNameLst>
                                          <p:attrName>style.visibility</p:attrName>
                                        </p:attrNameLst>
                                      </p:cBhvr>
                                      <p:to>
                                        <p:strVal val="visible"/>
                                      </p:to>
                                    </p:set>
                                    <p:animEffect transition="in" filter="fade">
                                      <p:cBhvr>
                                        <p:cTn id="20" dur="500"/>
                                        <p:tgtEl>
                                          <p:spTgt spid="432"/>
                                        </p:tgtEl>
                                      </p:cBhvr>
                                    </p:animEffect>
                                  </p:childTnLst>
                                </p:cTn>
                              </p:par>
                              <p:par>
                                <p:cTn id="21" presetID="10" presetClass="entr" presetSubtype="0" fill="hold" nodeType="withEffect">
                                  <p:stCondLst>
                                    <p:cond delay="0"/>
                                  </p:stCondLst>
                                  <p:childTnLst>
                                    <p:set>
                                      <p:cBhvr>
                                        <p:cTn id="22" dur="1" fill="hold">
                                          <p:stCondLst>
                                            <p:cond delay="0"/>
                                          </p:stCondLst>
                                        </p:cTn>
                                        <p:tgtEl>
                                          <p:spTgt spid="431"/>
                                        </p:tgtEl>
                                        <p:attrNameLst>
                                          <p:attrName>style.visibility</p:attrName>
                                        </p:attrNameLst>
                                      </p:cBhvr>
                                      <p:to>
                                        <p:strVal val="visible"/>
                                      </p:to>
                                    </p:set>
                                    <p:animEffect transition="in" filter="fade">
                                      <p:cBhvr>
                                        <p:cTn id="23" dur="500"/>
                                        <p:tgtEl>
                                          <p:spTgt spid="431"/>
                                        </p:tgtEl>
                                      </p:cBhvr>
                                    </p:animEffect>
                                  </p:childTnLst>
                                </p:cTn>
                              </p:par>
                              <p:par>
                                <p:cTn id="24" presetID="10" presetClass="entr" presetSubtype="0" fill="hold" nodeType="withEffect">
                                  <p:stCondLst>
                                    <p:cond delay="0"/>
                                  </p:stCondLst>
                                  <p:childTnLst>
                                    <p:set>
                                      <p:cBhvr>
                                        <p:cTn id="25" dur="1" fill="hold">
                                          <p:stCondLst>
                                            <p:cond delay="0"/>
                                          </p:stCondLst>
                                        </p:cTn>
                                        <p:tgtEl>
                                          <p:spTgt spid="434"/>
                                        </p:tgtEl>
                                        <p:attrNameLst>
                                          <p:attrName>style.visibility</p:attrName>
                                        </p:attrNameLst>
                                      </p:cBhvr>
                                      <p:to>
                                        <p:strVal val="visible"/>
                                      </p:to>
                                    </p:set>
                                    <p:animEffect transition="in" filter="fade">
                                      <p:cBhvr>
                                        <p:cTn id="26" dur="500"/>
                                        <p:tgtEl>
                                          <p:spTgt spid="434"/>
                                        </p:tgtEl>
                                      </p:cBhvr>
                                    </p:animEffect>
                                  </p:childTnLst>
                                </p:cTn>
                              </p:par>
                              <p:par>
                                <p:cTn id="27" presetID="10" presetClass="entr" presetSubtype="0" fill="hold" nodeType="withEffect">
                                  <p:stCondLst>
                                    <p:cond delay="0"/>
                                  </p:stCondLst>
                                  <p:childTnLst>
                                    <p:set>
                                      <p:cBhvr>
                                        <p:cTn id="28" dur="1" fill="hold">
                                          <p:stCondLst>
                                            <p:cond delay="0"/>
                                          </p:stCondLst>
                                        </p:cTn>
                                        <p:tgtEl>
                                          <p:spTgt spid="430"/>
                                        </p:tgtEl>
                                        <p:attrNameLst>
                                          <p:attrName>style.visibility</p:attrName>
                                        </p:attrNameLst>
                                      </p:cBhvr>
                                      <p:to>
                                        <p:strVal val="visible"/>
                                      </p:to>
                                    </p:set>
                                    <p:animEffect transition="in" filter="fade">
                                      <p:cBhvr>
                                        <p:cTn id="29" dur="5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40"/>
        <p:cNvGrpSpPr/>
        <p:nvPr/>
      </p:nvGrpSpPr>
      <p:grpSpPr>
        <a:xfrm>
          <a:off x="0" y="0"/>
          <a:ext cx="0" cy="0"/>
          <a:chOff x="0" y="0"/>
          <a:chExt cx="0" cy="0"/>
        </a:xfrm>
      </p:grpSpPr>
      <p:pic>
        <p:nvPicPr>
          <p:cNvPr id="441" name="Google Shape;441;p17"/>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grpSp>
        <p:nvGrpSpPr>
          <p:cNvPr id="442" name="Google Shape;442;p17"/>
          <p:cNvGrpSpPr/>
          <p:nvPr/>
        </p:nvGrpSpPr>
        <p:grpSpPr>
          <a:xfrm>
            <a:off x="1219202" y="762000"/>
            <a:ext cx="15240585" cy="9525000"/>
            <a:chOff x="812801" y="508000"/>
            <a:chExt cx="10160390" cy="6350000"/>
          </a:xfrm>
        </p:grpSpPr>
        <p:pic>
          <p:nvPicPr>
            <p:cNvPr id="443" name="Google Shape;443;p17"/>
            <p:cNvPicPr preferRelativeResize="0"/>
            <p:nvPr/>
          </p:nvPicPr>
          <p:blipFill rotWithShape="1">
            <a:blip r:embed="rId4">
              <a:alphaModFix/>
            </a:blip>
            <a:srcRect/>
            <a:stretch/>
          </p:blipFill>
          <p:spPr>
            <a:xfrm>
              <a:off x="812801" y="508000"/>
              <a:ext cx="10160390" cy="6350000"/>
            </a:xfrm>
            <a:prstGeom prst="rect">
              <a:avLst/>
            </a:prstGeom>
            <a:noFill/>
            <a:ln>
              <a:noFill/>
            </a:ln>
          </p:spPr>
        </p:pic>
        <p:sp>
          <p:nvSpPr>
            <p:cNvPr id="444" name="Google Shape;444;p17"/>
            <p:cNvSpPr txBox="1"/>
            <p:nvPr/>
          </p:nvSpPr>
          <p:spPr>
            <a:xfrm>
              <a:off x="1554498" y="1931791"/>
              <a:ext cx="2019300" cy="1015622"/>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9000" b="1">
                  <a:solidFill>
                    <a:srgbClr val="FFFFFF"/>
                  </a:solidFill>
                  <a:latin typeface="Arial"/>
                  <a:ea typeface="Arial"/>
                  <a:cs typeface="Arial"/>
                  <a:sym typeface="Arial"/>
                </a:rPr>
                <a:t>LẬT</a:t>
              </a:r>
              <a:endParaRPr sz="2100">
                <a:solidFill>
                  <a:srgbClr val="000000"/>
                </a:solidFill>
                <a:latin typeface="Arial"/>
                <a:ea typeface="Arial"/>
                <a:cs typeface="Arial"/>
                <a:sym typeface="Arial"/>
              </a:endParaRPr>
            </a:p>
          </p:txBody>
        </p:sp>
        <p:sp>
          <p:nvSpPr>
            <p:cNvPr id="445" name="Google Shape;445;p17"/>
            <p:cNvSpPr txBox="1"/>
            <p:nvPr/>
          </p:nvSpPr>
          <p:spPr>
            <a:xfrm>
              <a:off x="4528175" y="2592358"/>
              <a:ext cx="2728385" cy="1015622"/>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9000" b="1">
                  <a:solidFill>
                    <a:srgbClr val="FFFFFF"/>
                  </a:solidFill>
                  <a:latin typeface="Arial"/>
                  <a:ea typeface="Arial"/>
                  <a:cs typeface="Arial"/>
                  <a:sym typeface="Arial"/>
                </a:rPr>
                <a:t>MẢNH</a:t>
              </a:r>
              <a:endParaRPr sz="2100">
                <a:solidFill>
                  <a:srgbClr val="000000"/>
                </a:solidFill>
                <a:latin typeface="Arial"/>
                <a:ea typeface="Arial"/>
                <a:cs typeface="Arial"/>
                <a:sym typeface="Arial"/>
              </a:endParaRPr>
            </a:p>
          </p:txBody>
        </p:sp>
        <p:sp>
          <p:nvSpPr>
            <p:cNvPr id="446" name="Google Shape;446;p17"/>
            <p:cNvSpPr txBox="1"/>
            <p:nvPr/>
          </p:nvSpPr>
          <p:spPr>
            <a:xfrm>
              <a:off x="7913214" y="1931790"/>
              <a:ext cx="2449987" cy="1015622"/>
            </a:xfrm>
            <a:prstGeom prst="rect">
              <a:avLst/>
            </a:prstGeom>
            <a:noFill/>
            <a:ln>
              <a:noFill/>
            </a:ln>
          </p:spPr>
          <p:txBody>
            <a:bodyPr spcFirstLastPara="1" wrap="square" lIns="137125" tIns="68550" rIns="137125" bIns="68550" anchor="t" anchorCtr="0">
              <a:spAutoFit/>
            </a:bodyPr>
            <a:lstStyle/>
            <a:p>
              <a:pPr marL="0" marR="0" lvl="0" indent="0" algn="ctr" rtl="0">
                <a:spcBef>
                  <a:spcPts val="0"/>
                </a:spcBef>
                <a:spcAft>
                  <a:spcPts val="0"/>
                </a:spcAft>
                <a:buNone/>
              </a:pPr>
              <a:r>
                <a:rPr lang="en-US" sz="9000" b="1">
                  <a:solidFill>
                    <a:srgbClr val="FFFFFF"/>
                  </a:solidFill>
                  <a:latin typeface="Arial"/>
                  <a:ea typeface="Arial"/>
                  <a:cs typeface="Arial"/>
                  <a:sym typeface="Arial"/>
                </a:rPr>
                <a:t>GHÉP</a:t>
              </a:r>
              <a:endParaRPr sz="2100">
                <a:solidFill>
                  <a:srgbClr val="000000"/>
                </a:solidFill>
                <a:latin typeface="Arial"/>
                <a:ea typeface="Arial"/>
                <a:cs typeface="Arial"/>
                <a:sym typeface="Arial"/>
              </a:endParaRPr>
            </a:p>
          </p:txBody>
        </p:sp>
      </p:grpSp>
      <p:pic>
        <p:nvPicPr>
          <p:cNvPr id="447" name="Google Shape;447;p17">
            <a:hlinkClick r:id="rId5" action="ppaction://hlinksldjump"/>
          </p:cNvPr>
          <p:cNvPicPr preferRelativeResize="0"/>
          <p:nvPr/>
        </p:nvPicPr>
        <p:blipFill rotWithShape="1">
          <a:blip r:embed="rId6">
            <a:alphaModFix/>
          </a:blip>
          <a:srcRect/>
          <a:stretch/>
        </p:blipFill>
        <p:spPr>
          <a:xfrm>
            <a:off x="8134402" y="2046616"/>
            <a:ext cx="1408298" cy="1408298"/>
          </a:xfrm>
          <a:prstGeom prst="rect">
            <a:avLst/>
          </a:prstGeom>
          <a:noFill/>
          <a:ln>
            <a:noFill/>
          </a:ln>
        </p:spPr>
      </p:pic>
    </p:spTree>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51"/>
        <p:cNvGrpSpPr/>
        <p:nvPr/>
      </p:nvGrpSpPr>
      <p:grpSpPr>
        <a:xfrm>
          <a:off x="0" y="0"/>
          <a:ext cx="0" cy="0"/>
          <a:chOff x="0" y="0"/>
          <a:chExt cx="0" cy="0"/>
        </a:xfrm>
      </p:grpSpPr>
      <p:pic>
        <p:nvPicPr>
          <p:cNvPr id="452" name="Google Shape;452;p18"/>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pic>
        <p:nvPicPr>
          <p:cNvPr id="453" name="Google Shape;453;p18">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sp>
        <p:nvSpPr>
          <p:cNvPr id="454" name="Google Shape;454;p18"/>
          <p:cNvSpPr/>
          <p:nvPr/>
        </p:nvSpPr>
        <p:spPr>
          <a:xfrm>
            <a:off x="1001920" y="3862869"/>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A. Nước đun sôi để nguội đến nhiệt độ khoảng 50 oC.</a:t>
            </a:r>
            <a:endParaRPr sz="4000">
              <a:solidFill>
                <a:srgbClr val="000000"/>
              </a:solidFill>
              <a:latin typeface="Arial"/>
              <a:ea typeface="Arial"/>
              <a:cs typeface="Arial"/>
              <a:sym typeface="Arial"/>
            </a:endParaRPr>
          </a:p>
        </p:txBody>
      </p:sp>
      <p:sp>
        <p:nvSpPr>
          <p:cNvPr id="455" name="Google Shape;455;p18"/>
          <p:cNvSpPr/>
          <p:nvPr/>
        </p:nvSpPr>
        <p:spPr>
          <a:xfrm>
            <a:off x="387927" y="649631"/>
            <a:ext cx="17664546" cy="1950642"/>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ctr" rtl="0">
              <a:lnSpc>
                <a:spcPct val="150000"/>
              </a:lnSpc>
              <a:spcBef>
                <a:spcPts val="0"/>
              </a:spcBef>
              <a:spcAft>
                <a:spcPts val="0"/>
              </a:spcAft>
              <a:buNone/>
            </a:pPr>
            <a:r>
              <a:rPr lang="en-US" sz="4000" b="1">
                <a:solidFill>
                  <a:srgbClr val="000000"/>
                </a:solidFill>
                <a:latin typeface="Arial"/>
                <a:ea typeface="Arial"/>
                <a:cs typeface="Arial"/>
                <a:sym typeface="Arial"/>
              </a:rPr>
              <a:t>Câu hỏi 1</a:t>
            </a:r>
            <a:r>
              <a:rPr lang="en-US" sz="4000">
                <a:solidFill>
                  <a:srgbClr val="000000"/>
                </a:solidFill>
                <a:latin typeface="Arial"/>
                <a:ea typeface="Arial"/>
                <a:cs typeface="Arial"/>
                <a:sym typeface="Arial"/>
              </a:rPr>
              <a:t>: Nên sử dụng loại nước nào sau đây để muối chua rau, củ, quả?</a:t>
            </a:r>
            <a:endParaRPr/>
          </a:p>
        </p:txBody>
      </p:sp>
      <p:pic>
        <p:nvPicPr>
          <p:cNvPr id="456" name="Google Shape;456;p18"/>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457" name="Google Shape;457;p18"/>
          <p:cNvSpPr/>
          <p:nvPr/>
        </p:nvSpPr>
        <p:spPr>
          <a:xfrm>
            <a:off x="9835616" y="3935629"/>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B. Nước lạnh được lấy từ ngăn mát tủ lạnh.</a:t>
            </a:r>
            <a:endParaRPr sz="4000">
              <a:solidFill>
                <a:srgbClr val="000000"/>
              </a:solidFill>
              <a:latin typeface="Arial"/>
              <a:ea typeface="Arial"/>
              <a:cs typeface="Arial"/>
              <a:sym typeface="Arial"/>
            </a:endParaRPr>
          </a:p>
        </p:txBody>
      </p:sp>
      <p:sp>
        <p:nvSpPr>
          <p:cNvPr id="458" name="Google Shape;458;p18"/>
          <p:cNvSpPr/>
          <p:nvPr/>
        </p:nvSpPr>
        <p:spPr>
          <a:xfrm>
            <a:off x="1001920" y="6769999"/>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C. Nước đun sôi và sử </a:t>
            </a:r>
            <a:endParaRPr sz="4000">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dụng ngay.</a:t>
            </a:r>
            <a:endParaRPr sz="4000">
              <a:solidFill>
                <a:srgbClr val="000000"/>
              </a:solidFill>
              <a:latin typeface="Arial"/>
              <a:ea typeface="Arial"/>
              <a:cs typeface="Arial"/>
              <a:sym typeface="Arial"/>
            </a:endParaRPr>
          </a:p>
        </p:txBody>
      </p:sp>
      <p:sp>
        <p:nvSpPr>
          <p:cNvPr id="459" name="Google Shape;459;p18"/>
          <p:cNvSpPr/>
          <p:nvPr/>
        </p:nvSpPr>
        <p:spPr>
          <a:xfrm>
            <a:off x="9835616" y="6769997"/>
            <a:ext cx="7445891" cy="2696960"/>
          </a:xfrm>
          <a:prstGeom prst="roundRect">
            <a:avLst>
              <a:gd name="adj" fmla="val 16667"/>
            </a:avLst>
          </a:prstGeom>
          <a:solidFill>
            <a:srgbClr val="C3E9C1"/>
          </a:solidFill>
          <a:ln>
            <a:noFill/>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D. Nước lã trong đó có nhiều loại vi khuẩn sinh sống. </a:t>
            </a:r>
            <a:endParaRPr sz="4000">
              <a:solidFill>
                <a:srgbClr val="000000"/>
              </a:solidFill>
              <a:latin typeface="Arial"/>
              <a:ea typeface="Arial"/>
              <a:cs typeface="Arial"/>
              <a:sym typeface="Arial"/>
            </a:endParaRPr>
          </a:p>
        </p:txBody>
      </p:sp>
      <p:sp>
        <p:nvSpPr>
          <p:cNvPr id="460" name="Google Shape;460;p18"/>
          <p:cNvSpPr/>
          <p:nvPr/>
        </p:nvSpPr>
        <p:spPr>
          <a:xfrm>
            <a:off x="1001919" y="3989490"/>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lnSpc>
                <a:spcPct val="150000"/>
              </a:lnSpc>
              <a:spcBef>
                <a:spcPts val="0"/>
              </a:spcBef>
              <a:spcAft>
                <a:spcPts val="0"/>
              </a:spcAft>
              <a:buNone/>
            </a:pPr>
            <a:r>
              <a:rPr lang="en-US" sz="4000">
                <a:solidFill>
                  <a:srgbClr val="000000"/>
                </a:solidFill>
                <a:latin typeface="Arial"/>
                <a:ea typeface="Arial"/>
                <a:cs typeface="Arial"/>
                <a:sym typeface="Arial"/>
              </a:rPr>
              <a:t>A. Nước đun sôi để nguội đến nhiệt độ khoảng 50 oC.</a:t>
            </a:r>
            <a:endParaRPr sz="4000">
              <a:solidFill>
                <a:srgbClr val="000000"/>
              </a:solidFill>
              <a:latin typeface="Arial"/>
              <a:ea typeface="Arial"/>
              <a:cs typeface="Arial"/>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500"/>
                                        <p:tgtEl>
                                          <p:spTgt spid="454"/>
                                        </p:tgtEl>
                                      </p:cBhvr>
                                    </p:animEffect>
                                  </p:childTnLst>
                                </p:cTn>
                              </p:par>
                              <p:par>
                                <p:cTn id="8" presetID="10" presetClass="entr" presetSubtype="0" fill="hold" nodeType="withEffect">
                                  <p:stCondLst>
                                    <p:cond delay="0"/>
                                  </p:stCondLst>
                                  <p:childTnLst>
                                    <p:set>
                                      <p:cBhvr>
                                        <p:cTn id="9" dur="1" fill="hold">
                                          <p:stCondLst>
                                            <p:cond delay="0"/>
                                          </p:stCondLst>
                                        </p:cTn>
                                        <p:tgtEl>
                                          <p:spTgt spid="457"/>
                                        </p:tgtEl>
                                        <p:attrNameLst>
                                          <p:attrName>style.visibility</p:attrName>
                                        </p:attrNameLst>
                                      </p:cBhvr>
                                      <p:to>
                                        <p:strVal val="visible"/>
                                      </p:to>
                                    </p:set>
                                    <p:animEffect transition="in" filter="fade">
                                      <p:cBhvr>
                                        <p:cTn id="10" dur="500"/>
                                        <p:tgtEl>
                                          <p:spTgt spid="457"/>
                                        </p:tgtEl>
                                      </p:cBhvr>
                                    </p:animEffect>
                                  </p:childTnLst>
                                </p:cTn>
                              </p:par>
                              <p:par>
                                <p:cTn id="11" presetID="10" presetClass="entr" presetSubtype="0" fill="hold" nodeType="withEffect">
                                  <p:stCondLst>
                                    <p:cond delay="0"/>
                                  </p:stCondLst>
                                  <p:childTnLst>
                                    <p:set>
                                      <p:cBhvr>
                                        <p:cTn id="12" dur="1" fill="hold">
                                          <p:stCondLst>
                                            <p:cond delay="0"/>
                                          </p:stCondLst>
                                        </p:cTn>
                                        <p:tgtEl>
                                          <p:spTgt spid="458"/>
                                        </p:tgtEl>
                                        <p:attrNameLst>
                                          <p:attrName>style.visibility</p:attrName>
                                        </p:attrNameLst>
                                      </p:cBhvr>
                                      <p:to>
                                        <p:strVal val="visible"/>
                                      </p:to>
                                    </p:set>
                                    <p:animEffect transition="in" filter="fade">
                                      <p:cBhvr>
                                        <p:cTn id="13" dur="500"/>
                                        <p:tgtEl>
                                          <p:spTgt spid="458"/>
                                        </p:tgtEl>
                                      </p:cBhvr>
                                    </p:animEffect>
                                  </p:childTnLst>
                                </p:cTn>
                              </p:par>
                              <p:par>
                                <p:cTn id="14" presetID="10" presetClass="entr" presetSubtype="0" fill="hold" nodeType="withEffect">
                                  <p:stCondLst>
                                    <p:cond delay="0"/>
                                  </p:stCondLst>
                                  <p:childTnLst>
                                    <p:set>
                                      <p:cBhvr>
                                        <p:cTn id="15" dur="1" fill="hold">
                                          <p:stCondLst>
                                            <p:cond delay="0"/>
                                          </p:stCondLst>
                                        </p:cTn>
                                        <p:tgtEl>
                                          <p:spTgt spid="459"/>
                                        </p:tgtEl>
                                        <p:attrNameLst>
                                          <p:attrName>style.visibility</p:attrName>
                                        </p:attrNameLst>
                                      </p:cBhvr>
                                      <p:to>
                                        <p:strVal val="visible"/>
                                      </p:to>
                                    </p:set>
                                    <p:animEffect transition="in" filter="fade">
                                      <p:cBhvr>
                                        <p:cTn id="16" dur="500"/>
                                        <p:tgtEl>
                                          <p:spTgt spid="4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0"/>
                                        </p:tgtEl>
                                        <p:attrNameLst>
                                          <p:attrName>style.visibility</p:attrName>
                                        </p:attrNameLst>
                                      </p:cBhvr>
                                      <p:to>
                                        <p:strVal val="visible"/>
                                      </p:to>
                                    </p:set>
                                    <p:animEffect transition="in" filter="fade">
                                      <p:cBhvr>
                                        <p:cTn id="21" dur="5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64"/>
        <p:cNvGrpSpPr/>
        <p:nvPr/>
      </p:nvGrpSpPr>
      <p:grpSpPr>
        <a:xfrm>
          <a:off x="0" y="0"/>
          <a:ext cx="0" cy="0"/>
          <a:chOff x="0" y="0"/>
          <a:chExt cx="0" cy="0"/>
        </a:xfrm>
      </p:grpSpPr>
      <p:pic>
        <p:nvPicPr>
          <p:cNvPr id="465" name="Google Shape;465;p19"/>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466" name="Google Shape;466;p19"/>
          <p:cNvSpPr/>
          <p:nvPr/>
        </p:nvSpPr>
        <p:spPr>
          <a:xfrm>
            <a:off x="1001921" y="602872"/>
            <a:ext cx="16279586" cy="2168037"/>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b="1">
                <a:solidFill>
                  <a:srgbClr val="000000"/>
                </a:solidFill>
                <a:latin typeface="Arial"/>
                <a:ea typeface="Arial"/>
                <a:cs typeface="Arial"/>
                <a:sym typeface="Arial"/>
              </a:rPr>
              <a:t>Câu hỏi 2</a:t>
            </a:r>
            <a:r>
              <a:rPr lang="en-US" sz="4000">
                <a:solidFill>
                  <a:srgbClr val="000000"/>
                </a:solidFill>
                <a:latin typeface="Arial"/>
                <a:ea typeface="Arial"/>
                <a:cs typeface="Arial"/>
                <a:sym typeface="Arial"/>
              </a:rPr>
              <a:t>: Sản phẩm nào dưới đây có ứng dụng vi khuẩn?</a:t>
            </a:r>
            <a:endParaRPr/>
          </a:p>
        </p:txBody>
      </p:sp>
      <p:pic>
        <p:nvPicPr>
          <p:cNvPr id="467" name="Google Shape;467;p19">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468" name="Google Shape;468;p19"/>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469" name="Google Shape;469;p19"/>
          <p:cNvSpPr/>
          <p:nvPr/>
        </p:nvSpPr>
        <p:spPr>
          <a:xfrm>
            <a:off x="554182" y="3904457"/>
            <a:ext cx="7893629"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R="0" lvl="0" algn="l" rtl="0">
              <a:spcBef>
                <a:spcPts val="0"/>
              </a:spcBef>
              <a:spcAft>
                <a:spcPts val="0"/>
              </a:spcAft>
              <a:buClr>
                <a:srgbClr val="000000"/>
              </a:buClr>
              <a:buSzPts val="4000"/>
            </a:pPr>
            <a:r>
              <a:rPr lang="en-US" sz="4000" smtClean="0">
                <a:solidFill>
                  <a:srgbClr val="000000"/>
                </a:solidFill>
                <a:latin typeface="Arial"/>
                <a:ea typeface="Arial"/>
                <a:cs typeface="Arial"/>
                <a:sym typeface="Arial"/>
              </a:rPr>
              <a:t>A. Bánh ngọt</a:t>
            </a:r>
            <a:endParaRPr sz="4000">
              <a:solidFill>
                <a:srgbClr val="000000"/>
              </a:solidFill>
              <a:latin typeface="Arial"/>
              <a:ea typeface="Arial"/>
              <a:cs typeface="Arial"/>
              <a:sym typeface="Arial"/>
            </a:endParaRPr>
          </a:p>
        </p:txBody>
      </p:sp>
      <p:sp>
        <p:nvSpPr>
          <p:cNvPr id="470" name="Google Shape;470;p19"/>
          <p:cNvSpPr/>
          <p:nvPr/>
        </p:nvSpPr>
        <p:spPr>
          <a:xfrm>
            <a:off x="9835616" y="3904456"/>
            <a:ext cx="7445891"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Sữa </a:t>
            </a:r>
            <a:endParaRPr sz="4000">
              <a:solidFill>
                <a:srgbClr val="000000"/>
              </a:solidFill>
              <a:latin typeface="Arial"/>
              <a:ea typeface="Arial"/>
              <a:cs typeface="Arial"/>
              <a:sym typeface="Arial"/>
            </a:endParaRPr>
          </a:p>
          <a:p>
            <a:pPr marL="0" marR="0" lvl="0" indent="0" algn="just" rtl="0">
              <a:spcBef>
                <a:spcPts val="0"/>
              </a:spcBef>
              <a:spcAft>
                <a:spcPts val="0"/>
              </a:spcAft>
              <a:buNone/>
            </a:pPr>
            <a:r>
              <a:rPr lang="en-US" sz="4000">
                <a:solidFill>
                  <a:srgbClr val="000000"/>
                </a:solidFill>
                <a:latin typeface="Arial"/>
                <a:ea typeface="Arial"/>
                <a:cs typeface="Arial"/>
                <a:sym typeface="Arial"/>
              </a:rPr>
              <a:t>chua uống</a:t>
            </a:r>
            <a:endParaRPr sz="4000">
              <a:solidFill>
                <a:srgbClr val="000000"/>
              </a:solidFill>
              <a:latin typeface="Arial"/>
              <a:ea typeface="Arial"/>
              <a:cs typeface="Arial"/>
              <a:sym typeface="Arial"/>
            </a:endParaRPr>
          </a:p>
        </p:txBody>
      </p:sp>
      <p:sp>
        <p:nvSpPr>
          <p:cNvPr id="471" name="Google Shape;471;p19"/>
          <p:cNvSpPr/>
          <p:nvPr/>
        </p:nvSpPr>
        <p:spPr>
          <a:xfrm>
            <a:off x="554182" y="6769999"/>
            <a:ext cx="7893629"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C. Xoài </a:t>
            </a:r>
            <a:endParaRPr sz="4000">
              <a:solidFill>
                <a:srgbClr val="000000"/>
              </a:solidFill>
              <a:latin typeface="Arial"/>
              <a:ea typeface="Arial"/>
              <a:cs typeface="Arial"/>
              <a:sym typeface="Arial"/>
            </a:endParaRPr>
          </a:p>
        </p:txBody>
      </p:sp>
      <p:sp>
        <p:nvSpPr>
          <p:cNvPr id="472" name="Google Shape;472;p19"/>
          <p:cNvSpPr/>
          <p:nvPr/>
        </p:nvSpPr>
        <p:spPr>
          <a:xfrm>
            <a:off x="9337964" y="6769997"/>
            <a:ext cx="7943543" cy="2696960"/>
          </a:xfrm>
          <a:prstGeom prst="roundRect">
            <a:avLst>
              <a:gd name="adj" fmla="val 16667"/>
            </a:avLst>
          </a:prstGeom>
          <a:solidFill>
            <a:srgbClr val="FFEAA7"/>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D. Đậu đỏ</a:t>
            </a:r>
            <a:endParaRPr sz="4000">
              <a:solidFill>
                <a:srgbClr val="000000"/>
              </a:solidFill>
              <a:latin typeface="Arial"/>
              <a:ea typeface="Arial"/>
              <a:cs typeface="Arial"/>
              <a:sym typeface="Arial"/>
            </a:endParaRPr>
          </a:p>
        </p:txBody>
      </p:sp>
      <p:pic>
        <p:nvPicPr>
          <p:cNvPr id="473" name="Google Shape;473;p19" descr="Các loại bánh ngọt được yêu thích nhất tại Việt Nam"/>
          <p:cNvPicPr preferRelativeResize="0"/>
          <p:nvPr/>
        </p:nvPicPr>
        <p:blipFill rotWithShape="1">
          <a:blip r:embed="rId7">
            <a:alphaModFix/>
          </a:blip>
          <a:srcRect/>
          <a:stretch/>
        </p:blipFill>
        <p:spPr>
          <a:xfrm>
            <a:off x="4572000" y="4506013"/>
            <a:ext cx="3629660" cy="1700401"/>
          </a:xfrm>
          <a:prstGeom prst="rect">
            <a:avLst/>
          </a:prstGeom>
          <a:noFill/>
          <a:ln>
            <a:noFill/>
          </a:ln>
        </p:spPr>
      </p:pic>
      <p:pic>
        <p:nvPicPr>
          <p:cNvPr id="474" name="Google Shape;474;p19" descr="Sữa Chua Uống TH True Yogurt Hương Vani Lốc 4 Chai 100ml"/>
          <p:cNvPicPr preferRelativeResize="0"/>
          <p:nvPr/>
        </p:nvPicPr>
        <p:blipFill rotWithShape="1">
          <a:blip r:embed="rId8">
            <a:alphaModFix/>
          </a:blip>
          <a:srcRect t="17470" b="17470"/>
          <a:stretch/>
        </p:blipFill>
        <p:spPr>
          <a:xfrm>
            <a:off x="13624096" y="4076102"/>
            <a:ext cx="3511871" cy="2284952"/>
          </a:xfrm>
          <a:prstGeom prst="rect">
            <a:avLst/>
          </a:prstGeom>
          <a:noFill/>
          <a:ln>
            <a:noFill/>
          </a:ln>
        </p:spPr>
      </p:pic>
      <p:pic>
        <p:nvPicPr>
          <p:cNvPr id="475" name="Google Shape;475;p19" descr="Bé 9 tuổi suýt chết vì ăn xoài, chuyên gia cảnh báo không ăn xoài nếu"/>
          <p:cNvPicPr preferRelativeResize="0"/>
          <p:nvPr/>
        </p:nvPicPr>
        <p:blipFill rotWithShape="1">
          <a:blip r:embed="rId9">
            <a:alphaModFix/>
          </a:blip>
          <a:srcRect/>
          <a:stretch/>
        </p:blipFill>
        <p:spPr>
          <a:xfrm>
            <a:off x="4420968" y="6910052"/>
            <a:ext cx="3351432" cy="2422463"/>
          </a:xfrm>
          <a:prstGeom prst="rect">
            <a:avLst/>
          </a:prstGeom>
          <a:noFill/>
          <a:ln>
            <a:noFill/>
          </a:ln>
        </p:spPr>
      </p:pic>
      <p:pic>
        <p:nvPicPr>
          <p:cNvPr id="476" name="Google Shape;476;p19" descr="Đậu đỏ có tác dụng gì?"/>
          <p:cNvPicPr preferRelativeResize="0"/>
          <p:nvPr/>
        </p:nvPicPr>
        <p:blipFill rotWithShape="1">
          <a:blip r:embed="rId10">
            <a:alphaModFix/>
          </a:blip>
          <a:srcRect/>
          <a:stretch/>
        </p:blipFill>
        <p:spPr>
          <a:xfrm>
            <a:off x="13613812" y="6956459"/>
            <a:ext cx="3482563" cy="2324035"/>
          </a:xfrm>
          <a:prstGeom prst="rect">
            <a:avLst/>
          </a:prstGeom>
          <a:noFill/>
          <a:ln>
            <a:noFill/>
          </a:ln>
        </p:spPr>
      </p:pic>
      <p:sp>
        <p:nvSpPr>
          <p:cNvPr id="477" name="Google Shape;477;p19"/>
          <p:cNvSpPr/>
          <p:nvPr/>
        </p:nvSpPr>
        <p:spPr>
          <a:xfrm>
            <a:off x="9337964" y="3914157"/>
            <a:ext cx="8603672"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Sữa </a:t>
            </a:r>
            <a:r>
              <a:rPr lang="en-US" sz="4000" smtClean="0">
                <a:solidFill>
                  <a:srgbClr val="000000"/>
                </a:solidFill>
                <a:latin typeface="Arial"/>
                <a:ea typeface="Arial"/>
                <a:cs typeface="Arial"/>
                <a:sym typeface="Arial"/>
              </a:rPr>
              <a:t>chua </a:t>
            </a:r>
            <a:r>
              <a:rPr lang="en-US" sz="4000">
                <a:solidFill>
                  <a:srgbClr val="000000"/>
                </a:solidFill>
                <a:latin typeface="Arial"/>
                <a:ea typeface="Arial"/>
                <a:cs typeface="Arial"/>
                <a:sym typeface="Arial"/>
              </a:rPr>
              <a:t>uống</a:t>
            </a:r>
            <a:endParaRPr sz="4000">
              <a:solidFill>
                <a:srgbClr val="000000"/>
              </a:solidFill>
              <a:latin typeface="Arial"/>
              <a:ea typeface="Arial"/>
              <a:cs typeface="Arial"/>
              <a:sym typeface="Arial"/>
            </a:endParaRPr>
          </a:p>
        </p:txBody>
      </p:sp>
      <p:pic>
        <p:nvPicPr>
          <p:cNvPr id="478" name="Google Shape;478;p19" descr="Sữa Chua Uống TH True Yogurt Hương Vani Lốc 4 Chai 100ml"/>
          <p:cNvPicPr preferRelativeResize="0"/>
          <p:nvPr/>
        </p:nvPicPr>
        <p:blipFill rotWithShape="1">
          <a:blip r:embed="rId8">
            <a:alphaModFix/>
          </a:blip>
          <a:srcRect t="17470" b="17470"/>
          <a:stretch/>
        </p:blipFill>
        <p:spPr>
          <a:xfrm>
            <a:off x="13941717" y="4155542"/>
            <a:ext cx="3777381" cy="2284952"/>
          </a:xfrm>
          <a:prstGeom prst="rect">
            <a:avLst/>
          </a:prstGeom>
          <a:solidFill>
            <a:schemeClr val="accent6"/>
          </a:solidFill>
          <a:ln w="25400" cap="flat" cmpd="sng">
            <a:solidFill>
              <a:srgbClr val="683F1D"/>
            </a:solidFill>
            <a:prstDash val="solid"/>
            <a:round/>
            <a:headEnd type="none" w="sm" len="sm"/>
            <a:tailEnd type="none" w="sm" len="sm"/>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6"/>
                                        </p:tgtEl>
                                        <p:attrNameLst>
                                          <p:attrName>style.visibility</p:attrName>
                                        </p:attrNameLst>
                                      </p:cBhvr>
                                      <p:to>
                                        <p:strVal val="visible"/>
                                      </p:to>
                                    </p:set>
                                    <p:animEffect transition="in" filter="fade">
                                      <p:cBhvr>
                                        <p:cTn id="7" dur="500"/>
                                        <p:tgtEl>
                                          <p:spTgt spid="466"/>
                                        </p:tgtEl>
                                      </p:cBhvr>
                                    </p:animEffect>
                                  </p:childTnLst>
                                </p:cTn>
                              </p:par>
                              <p:par>
                                <p:cTn id="8" presetID="10" presetClass="entr" presetSubtype="0" fill="hold" nodeType="withEffect">
                                  <p:stCondLst>
                                    <p:cond delay="0"/>
                                  </p:stCondLst>
                                  <p:childTnLst>
                                    <p:set>
                                      <p:cBhvr>
                                        <p:cTn id="9" dur="1" fill="hold">
                                          <p:stCondLst>
                                            <p:cond delay="0"/>
                                          </p:stCondLst>
                                        </p:cTn>
                                        <p:tgtEl>
                                          <p:spTgt spid="469"/>
                                        </p:tgtEl>
                                        <p:attrNameLst>
                                          <p:attrName>style.visibility</p:attrName>
                                        </p:attrNameLst>
                                      </p:cBhvr>
                                      <p:to>
                                        <p:strVal val="visible"/>
                                      </p:to>
                                    </p:set>
                                    <p:animEffect transition="in" filter="fade">
                                      <p:cBhvr>
                                        <p:cTn id="10" dur="500"/>
                                        <p:tgtEl>
                                          <p:spTgt spid="469"/>
                                        </p:tgtEl>
                                      </p:cBhvr>
                                    </p:animEffect>
                                  </p:childTnLst>
                                </p:cTn>
                              </p:par>
                              <p:par>
                                <p:cTn id="11" presetID="10" presetClass="entr" presetSubtype="0" fill="hold" nodeType="withEffect">
                                  <p:stCondLst>
                                    <p:cond delay="0"/>
                                  </p:stCondLst>
                                  <p:childTnLst>
                                    <p:set>
                                      <p:cBhvr>
                                        <p:cTn id="12" dur="1" fill="hold">
                                          <p:stCondLst>
                                            <p:cond delay="0"/>
                                          </p:stCondLst>
                                        </p:cTn>
                                        <p:tgtEl>
                                          <p:spTgt spid="473"/>
                                        </p:tgtEl>
                                        <p:attrNameLst>
                                          <p:attrName>style.visibility</p:attrName>
                                        </p:attrNameLst>
                                      </p:cBhvr>
                                      <p:to>
                                        <p:strVal val="visible"/>
                                      </p:to>
                                    </p:set>
                                    <p:animEffect transition="in" filter="fade">
                                      <p:cBhvr>
                                        <p:cTn id="13" dur="500"/>
                                        <p:tgtEl>
                                          <p:spTgt spid="473"/>
                                        </p:tgtEl>
                                      </p:cBhvr>
                                    </p:animEffect>
                                  </p:childTnLst>
                                </p:cTn>
                              </p:par>
                              <p:par>
                                <p:cTn id="14" presetID="10" presetClass="entr" presetSubtype="0" fill="hold" nodeType="withEffect">
                                  <p:stCondLst>
                                    <p:cond delay="0"/>
                                  </p:stCondLst>
                                  <p:childTnLst>
                                    <p:set>
                                      <p:cBhvr>
                                        <p:cTn id="15" dur="1" fill="hold">
                                          <p:stCondLst>
                                            <p:cond delay="0"/>
                                          </p:stCondLst>
                                        </p:cTn>
                                        <p:tgtEl>
                                          <p:spTgt spid="470"/>
                                        </p:tgtEl>
                                        <p:attrNameLst>
                                          <p:attrName>style.visibility</p:attrName>
                                        </p:attrNameLst>
                                      </p:cBhvr>
                                      <p:to>
                                        <p:strVal val="visible"/>
                                      </p:to>
                                    </p:set>
                                    <p:animEffect transition="in" filter="fade">
                                      <p:cBhvr>
                                        <p:cTn id="16" dur="500"/>
                                        <p:tgtEl>
                                          <p:spTgt spid="470"/>
                                        </p:tgtEl>
                                      </p:cBhvr>
                                    </p:animEffect>
                                  </p:childTnLst>
                                </p:cTn>
                              </p:par>
                              <p:par>
                                <p:cTn id="17" presetID="10" presetClass="entr" presetSubtype="0" fill="hold" nodeType="withEffect">
                                  <p:stCondLst>
                                    <p:cond delay="0"/>
                                  </p:stCondLst>
                                  <p:childTnLst>
                                    <p:set>
                                      <p:cBhvr>
                                        <p:cTn id="18" dur="1" fill="hold">
                                          <p:stCondLst>
                                            <p:cond delay="0"/>
                                          </p:stCondLst>
                                        </p:cTn>
                                        <p:tgtEl>
                                          <p:spTgt spid="474"/>
                                        </p:tgtEl>
                                        <p:attrNameLst>
                                          <p:attrName>style.visibility</p:attrName>
                                        </p:attrNameLst>
                                      </p:cBhvr>
                                      <p:to>
                                        <p:strVal val="visible"/>
                                      </p:to>
                                    </p:set>
                                    <p:animEffect transition="in" filter="fade">
                                      <p:cBhvr>
                                        <p:cTn id="19" dur="500"/>
                                        <p:tgtEl>
                                          <p:spTgt spid="474"/>
                                        </p:tgtEl>
                                      </p:cBhvr>
                                    </p:animEffect>
                                  </p:childTnLst>
                                </p:cTn>
                              </p:par>
                              <p:par>
                                <p:cTn id="20" presetID="10" presetClass="entr" presetSubtype="0" fill="hold" nodeType="withEffect">
                                  <p:stCondLst>
                                    <p:cond delay="0"/>
                                  </p:stCondLst>
                                  <p:childTnLst>
                                    <p:set>
                                      <p:cBhvr>
                                        <p:cTn id="21" dur="1" fill="hold">
                                          <p:stCondLst>
                                            <p:cond delay="0"/>
                                          </p:stCondLst>
                                        </p:cTn>
                                        <p:tgtEl>
                                          <p:spTgt spid="476"/>
                                        </p:tgtEl>
                                        <p:attrNameLst>
                                          <p:attrName>style.visibility</p:attrName>
                                        </p:attrNameLst>
                                      </p:cBhvr>
                                      <p:to>
                                        <p:strVal val="visible"/>
                                      </p:to>
                                    </p:set>
                                    <p:animEffect transition="in" filter="fade">
                                      <p:cBhvr>
                                        <p:cTn id="22" dur="500"/>
                                        <p:tgtEl>
                                          <p:spTgt spid="476"/>
                                        </p:tgtEl>
                                      </p:cBhvr>
                                    </p:animEffect>
                                  </p:childTnLst>
                                </p:cTn>
                              </p:par>
                              <p:par>
                                <p:cTn id="23" presetID="10" presetClass="entr" presetSubtype="0" fill="hold" nodeType="withEffect">
                                  <p:stCondLst>
                                    <p:cond delay="0"/>
                                  </p:stCondLst>
                                  <p:childTnLst>
                                    <p:set>
                                      <p:cBhvr>
                                        <p:cTn id="24" dur="1" fill="hold">
                                          <p:stCondLst>
                                            <p:cond delay="0"/>
                                          </p:stCondLst>
                                        </p:cTn>
                                        <p:tgtEl>
                                          <p:spTgt spid="472"/>
                                        </p:tgtEl>
                                        <p:attrNameLst>
                                          <p:attrName>style.visibility</p:attrName>
                                        </p:attrNameLst>
                                      </p:cBhvr>
                                      <p:to>
                                        <p:strVal val="visible"/>
                                      </p:to>
                                    </p:set>
                                    <p:animEffect transition="in" filter="fade">
                                      <p:cBhvr>
                                        <p:cTn id="25" dur="500"/>
                                        <p:tgtEl>
                                          <p:spTgt spid="472"/>
                                        </p:tgtEl>
                                      </p:cBhvr>
                                    </p:animEffect>
                                  </p:childTnLst>
                                </p:cTn>
                              </p:par>
                              <p:par>
                                <p:cTn id="26" presetID="10" presetClass="entr" presetSubtype="0" fill="hold" nodeType="withEffect">
                                  <p:stCondLst>
                                    <p:cond delay="0"/>
                                  </p:stCondLst>
                                  <p:childTnLst>
                                    <p:set>
                                      <p:cBhvr>
                                        <p:cTn id="27" dur="1" fill="hold">
                                          <p:stCondLst>
                                            <p:cond delay="0"/>
                                          </p:stCondLst>
                                        </p:cTn>
                                        <p:tgtEl>
                                          <p:spTgt spid="475"/>
                                        </p:tgtEl>
                                        <p:attrNameLst>
                                          <p:attrName>style.visibility</p:attrName>
                                        </p:attrNameLst>
                                      </p:cBhvr>
                                      <p:to>
                                        <p:strVal val="visible"/>
                                      </p:to>
                                    </p:set>
                                    <p:animEffect transition="in" filter="fade">
                                      <p:cBhvr>
                                        <p:cTn id="28" dur="500"/>
                                        <p:tgtEl>
                                          <p:spTgt spid="475"/>
                                        </p:tgtEl>
                                      </p:cBhvr>
                                    </p:animEffect>
                                  </p:childTnLst>
                                </p:cTn>
                              </p:par>
                              <p:par>
                                <p:cTn id="29" presetID="10" presetClass="entr" presetSubtype="0" fill="hold" nodeType="withEffect">
                                  <p:stCondLst>
                                    <p:cond delay="0"/>
                                  </p:stCondLst>
                                  <p:childTnLst>
                                    <p:set>
                                      <p:cBhvr>
                                        <p:cTn id="30" dur="1" fill="hold">
                                          <p:stCondLst>
                                            <p:cond delay="0"/>
                                          </p:stCondLst>
                                        </p:cTn>
                                        <p:tgtEl>
                                          <p:spTgt spid="471"/>
                                        </p:tgtEl>
                                        <p:attrNameLst>
                                          <p:attrName>style.visibility</p:attrName>
                                        </p:attrNameLst>
                                      </p:cBhvr>
                                      <p:to>
                                        <p:strVal val="visible"/>
                                      </p:to>
                                    </p:set>
                                    <p:animEffect transition="in" filter="fade">
                                      <p:cBhvr>
                                        <p:cTn id="31" dur="500"/>
                                        <p:tgtEl>
                                          <p:spTgt spid="47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77"/>
                                        </p:tgtEl>
                                        <p:attrNameLst>
                                          <p:attrName>style.visibility</p:attrName>
                                        </p:attrNameLst>
                                      </p:cBhvr>
                                      <p:to>
                                        <p:strVal val="visible"/>
                                      </p:to>
                                    </p:set>
                                    <p:animEffect transition="in" filter="fade">
                                      <p:cBhvr>
                                        <p:cTn id="36" dur="500"/>
                                        <p:tgtEl>
                                          <p:spTgt spid="477"/>
                                        </p:tgtEl>
                                      </p:cBhvr>
                                    </p:animEffect>
                                  </p:childTnLst>
                                </p:cTn>
                              </p:par>
                              <p:par>
                                <p:cTn id="37" presetID="10" presetClass="entr" presetSubtype="0" fill="hold" nodeType="withEffect">
                                  <p:stCondLst>
                                    <p:cond delay="0"/>
                                  </p:stCondLst>
                                  <p:childTnLst>
                                    <p:set>
                                      <p:cBhvr>
                                        <p:cTn id="38" dur="1" fill="hold">
                                          <p:stCondLst>
                                            <p:cond delay="0"/>
                                          </p:stCondLst>
                                        </p:cTn>
                                        <p:tgtEl>
                                          <p:spTgt spid="478"/>
                                        </p:tgtEl>
                                        <p:attrNameLst>
                                          <p:attrName>style.visibility</p:attrName>
                                        </p:attrNameLst>
                                      </p:cBhvr>
                                      <p:to>
                                        <p:strVal val="visible"/>
                                      </p:to>
                                    </p:set>
                                    <p:animEffect transition="in" filter="fade">
                                      <p:cBhvr>
                                        <p:cTn id="39" dur="5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482"/>
        <p:cNvGrpSpPr/>
        <p:nvPr/>
      </p:nvGrpSpPr>
      <p:grpSpPr>
        <a:xfrm>
          <a:off x="0" y="0"/>
          <a:ext cx="0" cy="0"/>
          <a:chOff x="0" y="0"/>
          <a:chExt cx="0" cy="0"/>
        </a:xfrm>
      </p:grpSpPr>
      <p:pic>
        <p:nvPicPr>
          <p:cNvPr id="483" name="Google Shape;483;p20"/>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484" name="Google Shape;484;p20"/>
          <p:cNvSpPr/>
          <p:nvPr/>
        </p:nvSpPr>
        <p:spPr>
          <a:xfrm>
            <a:off x="1001921" y="571699"/>
            <a:ext cx="16279586" cy="302039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ctr" rtl="0">
              <a:spcBef>
                <a:spcPts val="0"/>
              </a:spcBef>
              <a:spcAft>
                <a:spcPts val="0"/>
              </a:spcAft>
              <a:buNone/>
            </a:pPr>
            <a:r>
              <a:rPr lang="en-US" sz="4000" b="1">
                <a:solidFill>
                  <a:srgbClr val="000000"/>
                </a:solidFill>
                <a:latin typeface="Arial"/>
                <a:ea typeface="Arial"/>
                <a:cs typeface="Arial"/>
                <a:sym typeface="Arial"/>
              </a:rPr>
              <a:t>Câu hỏi 3</a:t>
            </a:r>
            <a:r>
              <a:rPr lang="en-US" sz="4000">
                <a:solidFill>
                  <a:srgbClr val="000000"/>
                </a:solidFill>
                <a:latin typeface="Arial"/>
                <a:ea typeface="Arial"/>
                <a:cs typeface="Arial"/>
                <a:sym typeface="Arial"/>
              </a:rPr>
              <a:t>:Sản phẩm nào dưới đây không có ứng dụng vi khuẩn?</a:t>
            </a:r>
            <a:endParaRPr/>
          </a:p>
        </p:txBody>
      </p:sp>
      <p:pic>
        <p:nvPicPr>
          <p:cNvPr id="485" name="Google Shape;485;p20">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486" name="Google Shape;486;p20"/>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487" name="Google Shape;487;p20"/>
          <p:cNvSpPr/>
          <p:nvPr/>
        </p:nvSpPr>
        <p:spPr>
          <a:xfrm>
            <a:off x="581892" y="3935630"/>
            <a:ext cx="7865920"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A. Kim chi</a:t>
            </a:r>
            <a:endParaRPr sz="4000">
              <a:solidFill>
                <a:srgbClr val="000000"/>
              </a:solidFill>
              <a:latin typeface="Arial"/>
              <a:ea typeface="Arial"/>
              <a:cs typeface="Arial"/>
              <a:sym typeface="Arial"/>
            </a:endParaRPr>
          </a:p>
        </p:txBody>
      </p:sp>
      <p:sp>
        <p:nvSpPr>
          <p:cNvPr id="488" name="Google Shape;488;p20"/>
          <p:cNvSpPr/>
          <p:nvPr/>
        </p:nvSpPr>
        <p:spPr>
          <a:xfrm>
            <a:off x="9835616" y="3935629"/>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Dưa chua</a:t>
            </a:r>
            <a:endParaRPr sz="4000">
              <a:solidFill>
                <a:srgbClr val="000000"/>
              </a:solidFill>
              <a:latin typeface="Arial"/>
              <a:ea typeface="Arial"/>
              <a:cs typeface="Arial"/>
              <a:sym typeface="Arial"/>
            </a:endParaRPr>
          </a:p>
        </p:txBody>
      </p:sp>
      <p:sp>
        <p:nvSpPr>
          <p:cNvPr id="489" name="Google Shape;489;p20"/>
          <p:cNvSpPr/>
          <p:nvPr/>
        </p:nvSpPr>
        <p:spPr>
          <a:xfrm>
            <a:off x="678874" y="6769999"/>
            <a:ext cx="7768938"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C. Củ </a:t>
            </a:r>
            <a:r>
              <a:rPr lang="en-US" sz="4000" smtClean="0">
                <a:solidFill>
                  <a:srgbClr val="000000"/>
                </a:solidFill>
                <a:latin typeface="Arial"/>
                <a:ea typeface="Arial"/>
                <a:cs typeface="Arial"/>
                <a:sym typeface="Arial"/>
              </a:rPr>
              <a:t>hành </a:t>
            </a:r>
            <a:r>
              <a:rPr lang="en-US" sz="4000">
                <a:solidFill>
                  <a:srgbClr val="000000"/>
                </a:solidFill>
                <a:latin typeface="Arial"/>
                <a:ea typeface="Arial"/>
                <a:cs typeface="Arial"/>
                <a:sym typeface="Arial"/>
              </a:rPr>
              <a:t>muối</a:t>
            </a:r>
            <a:endParaRPr sz="4000">
              <a:solidFill>
                <a:srgbClr val="000000"/>
              </a:solidFill>
              <a:latin typeface="Arial"/>
              <a:ea typeface="Arial"/>
              <a:cs typeface="Arial"/>
              <a:sym typeface="Arial"/>
            </a:endParaRPr>
          </a:p>
        </p:txBody>
      </p:sp>
      <p:sp>
        <p:nvSpPr>
          <p:cNvPr id="490" name="Google Shape;490;p20"/>
          <p:cNvSpPr/>
          <p:nvPr/>
        </p:nvSpPr>
        <p:spPr>
          <a:xfrm>
            <a:off x="9835616" y="6769997"/>
            <a:ext cx="7445891" cy="2696960"/>
          </a:xfrm>
          <a:prstGeom prst="roundRect">
            <a:avLst>
              <a:gd name="adj" fmla="val 16667"/>
            </a:avLst>
          </a:prstGeom>
          <a:solidFill>
            <a:srgbClr val="ACD8EE"/>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D. Bánh mì</a:t>
            </a:r>
            <a:endParaRPr sz="4000">
              <a:solidFill>
                <a:srgbClr val="000000"/>
              </a:solidFill>
              <a:latin typeface="Arial"/>
              <a:ea typeface="Arial"/>
              <a:cs typeface="Arial"/>
              <a:sym typeface="Arial"/>
            </a:endParaRPr>
          </a:p>
        </p:txBody>
      </p:sp>
      <p:pic>
        <p:nvPicPr>
          <p:cNvPr id="491" name="Google Shape;491;p20" descr="How To Make Easy Kimchi (Simple From-Scratch Recipe) | The Kitchn"/>
          <p:cNvPicPr preferRelativeResize="0"/>
          <p:nvPr/>
        </p:nvPicPr>
        <p:blipFill rotWithShape="1">
          <a:blip r:embed="rId7">
            <a:alphaModFix/>
          </a:blip>
          <a:srcRect/>
          <a:stretch/>
        </p:blipFill>
        <p:spPr>
          <a:xfrm>
            <a:off x="4971408" y="4126878"/>
            <a:ext cx="3229880" cy="2153253"/>
          </a:xfrm>
          <a:prstGeom prst="rect">
            <a:avLst/>
          </a:prstGeom>
          <a:noFill/>
          <a:ln>
            <a:noFill/>
          </a:ln>
        </p:spPr>
      </p:pic>
      <p:pic>
        <p:nvPicPr>
          <p:cNvPr id="492" name="Google Shape;492;p20" descr="Cách Muối Dưa Cải Bẹ Ngon Giòn Không Nhớt, Úng Hay Nổi Váng"/>
          <p:cNvPicPr preferRelativeResize="0"/>
          <p:nvPr/>
        </p:nvPicPr>
        <p:blipFill rotWithShape="1">
          <a:blip r:embed="rId8">
            <a:alphaModFix/>
          </a:blip>
          <a:srcRect/>
          <a:stretch/>
        </p:blipFill>
        <p:spPr>
          <a:xfrm>
            <a:off x="14694416" y="4085864"/>
            <a:ext cx="2396490" cy="2396490"/>
          </a:xfrm>
          <a:prstGeom prst="rect">
            <a:avLst/>
          </a:prstGeom>
          <a:noFill/>
          <a:ln>
            <a:noFill/>
          </a:ln>
        </p:spPr>
      </p:pic>
      <p:pic>
        <p:nvPicPr>
          <p:cNvPr id="493" name="Google Shape;493;p20" descr="Cách muối hành ngon đúng điệu, cả nhà ai cũng khen"/>
          <p:cNvPicPr preferRelativeResize="0"/>
          <p:nvPr/>
        </p:nvPicPr>
        <p:blipFill rotWithShape="1">
          <a:blip r:embed="rId9">
            <a:alphaModFix/>
          </a:blip>
          <a:srcRect/>
          <a:stretch/>
        </p:blipFill>
        <p:spPr>
          <a:xfrm>
            <a:off x="5105399" y="6915574"/>
            <a:ext cx="3095889" cy="2348082"/>
          </a:xfrm>
          <a:prstGeom prst="rect">
            <a:avLst/>
          </a:prstGeom>
          <a:noFill/>
          <a:ln>
            <a:noFill/>
          </a:ln>
        </p:spPr>
      </p:pic>
      <p:pic>
        <p:nvPicPr>
          <p:cNvPr id="494" name="Google Shape;494;p20" descr="Cách làm bánh mì đặc ruột thơm ngon đơn giản bằng nồi chiên không dầu"/>
          <p:cNvPicPr preferRelativeResize="0"/>
          <p:nvPr/>
        </p:nvPicPr>
        <p:blipFill rotWithShape="1">
          <a:blip r:embed="rId10">
            <a:alphaModFix/>
          </a:blip>
          <a:srcRect l="3886" r="5341"/>
          <a:stretch/>
        </p:blipFill>
        <p:spPr>
          <a:xfrm>
            <a:off x="14027645" y="7172976"/>
            <a:ext cx="3122551" cy="1937964"/>
          </a:xfrm>
          <a:prstGeom prst="rect">
            <a:avLst/>
          </a:prstGeom>
          <a:noFill/>
          <a:ln>
            <a:noFill/>
          </a:ln>
        </p:spPr>
      </p:pic>
      <p:sp>
        <p:nvSpPr>
          <p:cNvPr id="495" name="Google Shape;495;p20"/>
          <p:cNvSpPr/>
          <p:nvPr/>
        </p:nvSpPr>
        <p:spPr>
          <a:xfrm>
            <a:off x="9835616" y="3798221"/>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Dưa chua</a:t>
            </a:r>
            <a:endParaRPr sz="4000">
              <a:solidFill>
                <a:srgbClr val="000000"/>
              </a:solidFill>
              <a:latin typeface="Arial"/>
              <a:ea typeface="Arial"/>
              <a:cs typeface="Arial"/>
              <a:sym typeface="Arial"/>
            </a:endParaRPr>
          </a:p>
        </p:txBody>
      </p:sp>
      <p:pic>
        <p:nvPicPr>
          <p:cNvPr id="496" name="Google Shape;496;p20" descr="Cách Muối Dưa Cải Bẹ Ngon Giòn Không Nhớt, Úng Hay Nổi Váng"/>
          <p:cNvPicPr preferRelativeResize="0"/>
          <p:nvPr/>
        </p:nvPicPr>
        <p:blipFill rotWithShape="1">
          <a:blip r:embed="rId8">
            <a:alphaModFix/>
          </a:blip>
          <a:srcRect/>
          <a:stretch/>
        </p:blipFill>
        <p:spPr>
          <a:xfrm>
            <a:off x="14694416" y="3934514"/>
            <a:ext cx="2396490" cy="2396490"/>
          </a:xfrm>
          <a:prstGeom prst="rect">
            <a:avLst/>
          </a:prstGeom>
          <a:solidFill>
            <a:schemeClr val="accent6"/>
          </a:solidFill>
          <a:ln w="25400" cap="flat" cmpd="sng">
            <a:solidFill>
              <a:srgbClr val="683F1D"/>
            </a:solidFill>
            <a:prstDash val="solid"/>
            <a:round/>
            <a:headEnd type="none" w="sm" len="sm"/>
            <a:tailEnd type="none" w="sm" len="sm"/>
          </a:ln>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animEffect transition="in" filter="fade">
                                      <p:cBhvr>
                                        <p:cTn id="7" dur="500"/>
                                        <p:tgtEl>
                                          <p:spTgt spid="484"/>
                                        </p:tgtEl>
                                      </p:cBhvr>
                                    </p:animEffect>
                                  </p:childTnLst>
                                </p:cTn>
                              </p:par>
                              <p:par>
                                <p:cTn id="8" presetID="10" presetClass="entr" presetSubtype="0" fill="hold" nodeType="withEffect">
                                  <p:stCondLst>
                                    <p:cond delay="0"/>
                                  </p:stCondLst>
                                  <p:childTnLst>
                                    <p:set>
                                      <p:cBhvr>
                                        <p:cTn id="9" dur="1" fill="hold">
                                          <p:stCondLst>
                                            <p:cond delay="0"/>
                                          </p:stCondLst>
                                        </p:cTn>
                                        <p:tgtEl>
                                          <p:spTgt spid="491"/>
                                        </p:tgtEl>
                                        <p:attrNameLst>
                                          <p:attrName>style.visibility</p:attrName>
                                        </p:attrNameLst>
                                      </p:cBhvr>
                                      <p:to>
                                        <p:strVal val="visible"/>
                                      </p:to>
                                    </p:set>
                                    <p:animEffect transition="in" filter="fade">
                                      <p:cBhvr>
                                        <p:cTn id="10" dur="500"/>
                                        <p:tgtEl>
                                          <p:spTgt spid="491"/>
                                        </p:tgtEl>
                                      </p:cBhvr>
                                    </p:animEffect>
                                  </p:childTnLst>
                                </p:cTn>
                              </p:par>
                              <p:par>
                                <p:cTn id="11" presetID="10" presetClass="entr" presetSubtype="0" fill="hold" nodeType="withEffect">
                                  <p:stCondLst>
                                    <p:cond delay="0"/>
                                  </p:stCondLst>
                                  <p:childTnLst>
                                    <p:set>
                                      <p:cBhvr>
                                        <p:cTn id="12" dur="1" fill="hold">
                                          <p:stCondLst>
                                            <p:cond delay="0"/>
                                          </p:stCondLst>
                                        </p:cTn>
                                        <p:tgtEl>
                                          <p:spTgt spid="487"/>
                                        </p:tgtEl>
                                        <p:attrNameLst>
                                          <p:attrName>style.visibility</p:attrName>
                                        </p:attrNameLst>
                                      </p:cBhvr>
                                      <p:to>
                                        <p:strVal val="visible"/>
                                      </p:to>
                                    </p:set>
                                    <p:animEffect transition="in" filter="fade">
                                      <p:cBhvr>
                                        <p:cTn id="13" dur="500"/>
                                        <p:tgtEl>
                                          <p:spTgt spid="487"/>
                                        </p:tgtEl>
                                      </p:cBhvr>
                                    </p:animEffect>
                                  </p:childTnLst>
                                </p:cTn>
                              </p:par>
                              <p:par>
                                <p:cTn id="14" presetID="10" presetClass="entr" presetSubtype="0" fill="hold" nodeType="withEffect">
                                  <p:stCondLst>
                                    <p:cond delay="0"/>
                                  </p:stCondLst>
                                  <p:childTnLst>
                                    <p:set>
                                      <p:cBhvr>
                                        <p:cTn id="15" dur="1" fill="hold">
                                          <p:stCondLst>
                                            <p:cond delay="0"/>
                                          </p:stCondLst>
                                        </p:cTn>
                                        <p:tgtEl>
                                          <p:spTgt spid="492"/>
                                        </p:tgtEl>
                                        <p:attrNameLst>
                                          <p:attrName>style.visibility</p:attrName>
                                        </p:attrNameLst>
                                      </p:cBhvr>
                                      <p:to>
                                        <p:strVal val="visible"/>
                                      </p:to>
                                    </p:set>
                                    <p:animEffect transition="in" filter="fade">
                                      <p:cBhvr>
                                        <p:cTn id="16" dur="500"/>
                                        <p:tgtEl>
                                          <p:spTgt spid="492"/>
                                        </p:tgtEl>
                                      </p:cBhvr>
                                    </p:animEffect>
                                  </p:childTnLst>
                                </p:cTn>
                              </p:par>
                              <p:par>
                                <p:cTn id="17" presetID="10" presetClass="entr" presetSubtype="0" fill="hold" nodeType="withEffect">
                                  <p:stCondLst>
                                    <p:cond delay="0"/>
                                  </p:stCondLst>
                                  <p:childTnLst>
                                    <p:set>
                                      <p:cBhvr>
                                        <p:cTn id="18" dur="1" fill="hold">
                                          <p:stCondLst>
                                            <p:cond delay="0"/>
                                          </p:stCondLst>
                                        </p:cTn>
                                        <p:tgtEl>
                                          <p:spTgt spid="488"/>
                                        </p:tgtEl>
                                        <p:attrNameLst>
                                          <p:attrName>style.visibility</p:attrName>
                                        </p:attrNameLst>
                                      </p:cBhvr>
                                      <p:to>
                                        <p:strVal val="visible"/>
                                      </p:to>
                                    </p:set>
                                    <p:animEffect transition="in" filter="fade">
                                      <p:cBhvr>
                                        <p:cTn id="19" dur="500"/>
                                        <p:tgtEl>
                                          <p:spTgt spid="488"/>
                                        </p:tgtEl>
                                      </p:cBhvr>
                                    </p:animEffect>
                                  </p:childTnLst>
                                </p:cTn>
                              </p:par>
                              <p:par>
                                <p:cTn id="20" presetID="10" presetClass="entr" presetSubtype="0" fill="hold" nodeType="withEffect">
                                  <p:stCondLst>
                                    <p:cond delay="0"/>
                                  </p:stCondLst>
                                  <p:childTnLst>
                                    <p:set>
                                      <p:cBhvr>
                                        <p:cTn id="21" dur="1" fill="hold">
                                          <p:stCondLst>
                                            <p:cond delay="0"/>
                                          </p:stCondLst>
                                        </p:cTn>
                                        <p:tgtEl>
                                          <p:spTgt spid="494"/>
                                        </p:tgtEl>
                                        <p:attrNameLst>
                                          <p:attrName>style.visibility</p:attrName>
                                        </p:attrNameLst>
                                      </p:cBhvr>
                                      <p:to>
                                        <p:strVal val="visible"/>
                                      </p:to>
                                    </p:set>
                                    <p:animEffect transition="in" filter="fade">
                                      <p:cBhvr>
                                        <p:cTn id="22" dur="500"/>
                                        <p:tgtEl>
                                          <p:spTgt spid="494"/>
                                        </p:tgtEl>
                                      </p:cBhvr>
                                    </p:animEffect>
                                  </p:childTnLst>
                                </p:cTn>
                              </p:par>
                              <p:par>
                                <p:cTn id="23" presetID="10" presetClass="entr" presetSubtype="0" fill="hold" nodeType="withEffect">
                                  <p:stCondLst>
                                    <p:cond delay="0"/>
                                  </p:stCondLst>
                                  <p:childTnLst>
                                    <p:set>
                                      <p:cBhvr>
                                        <p:cTn id="24" dur="1" fill="hold">
                                          <p:stCondLst>
                                            <p:cond delay="0"/>
                                          </p:stCondLst>
                                        </p:cTn>
                                        <p:tgtEl>
                                          <p:spTgt spid="490"/>
                                        </p:tgtEl>
                                        <p:attrNameLst>
                                          <p:attrName>style.visibility</p:attrName>
                                        </p:attrNameLst>
                                      </p:cBhvr>
                                      <p:to>
                                        <p:strVal val="visible"/>
                                      </p:to>
                                    </p:set>
                                    <p:animEffect transition="in" filter="fade">
                                      <p:cBhvr>
                                        <p:cTn id="25" dur="500"/>
                                        <p:tgtEl>
                                          <p:spTgt spid="490"/>
                                        </p:tgtEl>
                                      </p:cBhvr>
                                    </p:animEffect>
                                  </p:childTnLst>
                                </p:cTn>
                              </p:par>
                              <p:par>
                                <p:cTn id="26" presetID="10" presetClass="entr" presetSubtype="0" fill="hold" nodeType="withEffect">
                                  <p:stCondLst>
                                    <p:cond delay="0"/>
                                  </p:stCondLst>
                                  <p:childTnLst>
                                    <p:set>
                                      <p:cBhvr>
                                        <p:cTn id="27" dur="1" fill="hold">
                                          <p:stCondLst>
                                            <p:cond delay="0"/>
                                          </p:stCondLst>
                                        </p:cTn>
                                        <p:tgtEl>
                                          <p:spTgt spid="493"/>
                                        </p:tgtEl>
                                        <p:attrNameLst>
                                          <p:attrName>style.visibility</p:attrName>
                                        </p:attrNameLst>
                                      </p:cBhvr>
                                      <p:to>
                                        <p:strVal val="visible"/>
                                      </p:to>
                                    </p:set>
                                    <p:animEffect transition="in" filter="fade">
                                      <p:cBhvr>
                                        <p:cTn id="28" dur="500"/>
                                        <p:tgtEl>
                                          <p:spTgt spid="493"/>
                                        </p:tgtEl>
                                      </p:cBhvr>
                                    </p:animEffect>
                                  </p:childTnLst>
                                </p:cTn>
                              </p:par>
                              <p:par>
                                <p:cTn id="29" presetID="10" presetClass="entr" presetSubtype="0" fill="hold" nodeType="withEffect">
                                  <p:stCondLst>
                                    <p:cond delay="0"/>
                                  </p:stCondLst>
                                  <p:childTnLst>
                                    <p:set>
                                      <p:cBhvr>
                                        <p:cTn id="30" dur="1" fill="hold">
                                          <p:stCondLst>
                                            <p:cond delay="0"/>
                                          </p:stCondLst>
                                        </p:cTn>
                                        <p:tgtEl>
                                          <p:spTgt spid="489"/>
                                        </p:tgtEl>
                                        <p:attrNameLst>
                                          <p:attrName>style.visibility</p:attrName>
                                        </p:attrNameLst>
                                      </p:cBhvr>
                                      <p:to>
                                        <p:strVal val="visible"/>
                                      </p:to>
                                    </p:set>
                                    <p:animEffect transition="in" filter="fade">
                                      <p:cBhvr>
                                        <p:cTn id="31" dur="500"/>
                                        <p:tgtEl>
                                          <p:spTgt spid="48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95"/>
                                        </p:tgtEl>
                                        <p:attrNameLst>
                                          <p:attrName>style.visibility</p:attrName>
                                        </p:attrNameLst>
                                      </p:cBhvr>
                                      <p:to>
                                        <p:strVal val="visible"/>
                                      </p:to>
                                    </p:set>
                                    <p:animEffect transition="in" filter="fade">
                                      <p:cBhvr>
                                        <p:cTn id="36" dur="500"/>
                                        <p:tgtEl>
                                          <p:spTgt spid="495"/>
                                        </p:tgtEl>
                                      </p:cBhvr>
                                    </p:animEffect>
                                  </p:childTnLst>
                                </p:cTn>
                              </p:par>
                              <p:par>
                                <p:cTn id="37" presetID="10" presetClass="entr" presetSubtype="0" fill="hold" nodeType="withEffect">
                                  <p:stCondLst>
                                    <p:cond delay="0"/>
                                  </p:stCondLst>
                                  <p:childTnLst>
                                    <p:set>
                                      <p:cBhvr>
                                        <p:cTn id="38" dur="1" fill="hold">
                                          <p:stCondLst>
                                            <p:cond delay="0"/>
                                          </p:stCondLst>
                                        </p:cTn>
                                        <p:tgtEl>
                                          <p:spTgt spid="496"/>
                                        </p:tgtEl>
                                        <p:attrNameLst>
                                          <p:attrName>style.visibility</p:attrName>
                                        </p:attrNameLst>
                                      </p:cBhvr>
                                      <p:to>
                                        <p:strVal val="visible"/>
                                      </p:to>
                                    </p:set>
                                    <p:animEffect transition="in" filter="fade">
                                      <p:cBhvr>
                                        <p:cTn id="39" dur="5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Shape 500"/>
        <p:cNvGrpSpPr/>
        <p:nvPr/>
      </p:nvGrpSpPr>
      <p:grpSpPr>
        <a:xfrm>
          <a:off x="0" y="0"/>
          <a:ext cx="0" cy="0"/>
          <a:chOff x="0" y="0"/>
          <a:chExt cx="0" cy="0"/>
        </a:xfrm>
      </p:grpSpPr>
      <p:pic>
        <p:nvPicPr>
          <p:cNvPr id="501" name="Google Shape;501;p21"/>
          <p:cNvPicPr preferRelativeResize="0"/>
          <p:nvPr/>
        </p:nvPicPr>
        <p:blipFill rotWithShape="1">
          <a:blip r:embed="rId3">
            <a:alphaModFix/>
          </a:blip>
          <a:srcRect b="18699"/>
          <a:stretch/>
        </p:blipFill>
        <p:spPr>
          <a:xfrm>
            <a:off x="-184674" y="4012142"/>
            <a:ext cx="18657347" cy="6274860"/>
          </a:xfrm>
          <a:prstGeom prst="rect">
            <a:avLst/>
          </a:prstGeom>
          <a:noFill/>
          <a:ln>
            <a:noFill/>
          </a:ln>
        </p:spPr>
      </p:pic>
      <p:sp>
        <p:nvSpPr>
          <p:cNvPr id="502" name="Google Shape;502;p21"/>
          <p:cNvSpPr/>
          <p:nvPr/>
        </p:nvSpPr>
        <p:spPr>
          <a:xfrm>
            <a:off x="1001921" y="533495"/>
            <a:ext cx="16279586" cy="302039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ctr" rtl="0">
              <a:spcBef>
                <a:spcPts val="0"/>
              </a:spcBef>
              <a:spcAft>
                <a:spcPts val="0"/>
              </a:spcAft>
              <a:buNone/>
            </a:pPr>
            <a:r>
              <a:rPr lang="en-US" sz="4000" b="1">
                <a:solidFill>
                  <a:srgbClr val="000000"/>
                </a:solidFill>
                <a:latin typeface="Arial"/>
                <a:ea typeface="Arial"/>
                <a:cs typeface="Arial"/>
                <a:sym typeface="Arial"/>
              </a:rPr>
              <a:t>Câu hỏi 4: </a:t>
            </a:r>
            <a:r>
              <a:rPr lang="en-US" sz="4000">
                <a:solidFill>
                  <a:srgbClr val="000000"/>
                </a:solidFill>
                <a:latin typeface="Arial"/>
                <a:ea typeface="Arial"/>
                <a:cs typeface="Arial"/>
                <a:sym typeface="Arial"/>
              </a:rPr>
              <a:t>Khi làm sữa chua, nên ủ sữa trong bao nhiêu giờ?</a:t>
            </a:r>
            <a:endParaRPr/>
          </a:p>
        </p:txBody>
      </p:sp>
      <p:pic>
        <p:nvPicPr>
          <p:cNvPr id="503" name="Google Shape;503;p21">
            <a:hlinkClick r:id="rId4" action="ppaction://hlinksldjump"/>
          </p:cNvPr>
          <p:cNvPicPr preferRelativeResize="0"/>
          <p:nvPr/>
        </p:nvPicPr>
        <p:blipFill rotWithShape="1">
          <a:blip r:embed="rId5">
            <a:alphaModFix/>
          </a:blip>
          <a:srcRect/>
          <a:stretch/>
        </p:blipFill>
        <p:spPr>
          <a:xfrm>
            <a:off x="17150196" y="9149196"/>
            <a:ext cx="1137804" cy="1137804"/>
          </a:xfrm>
          <a:prstGeom prst="rect">
            <a:avLst/>
          </a:prstGeom>
          <a:noFill/>
          <a:ln>
            <a:noFill/>
          </a:ln>
        </p:spPr>
      </p:pic>
      <p:pic>
        <p:nvPicPr>
          <p:cNvPr id="504" name="Google Shape;504;p21"/>
          <p:cNvPicPr preferRelativeResize="0"/>
          <p:nvPr/>
        </p:nvPicPr>
        <p:blipFill rotWithShape="1">
          <a:blip r:embed="rId6">
            <a:alphaModFix/>
          </a:blip>
          <a:srcRect/>
          <a:stretch/>
        </p:blipFill>
        <p:spPr>
          <a:xfrm>
            <a:off x="0" y="7949046"/>
            <a:ext cx="2347344" cy="2337954"/>
          </a:xfrm>
          <a:prstGeom prst="rect">
            <a:avLst/>
          </a:prstGeom>
          <a:noFill/>
          <a:ln>
            <a:noFill/>
          </a:ln>
        </p:spPr>
      </p:pic>
      <p:sp>
        <p:nvSpPr>
          <p:cNvPr id="505" name="Google Shape;505;p21"/>
          <p:cNvSpPr/>
          <p:nvPr/>
        </p:nvSpPr>
        <p:spPr>
          <a:xfrm>
            <a:off x="1001920" y="3842111"/>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A. 8 giờ đến 12 giờ.</a:t>
            </a:r>
            <a:endParaRPr sz="4000">
              <a:solidFill>
                <a:srgbClr val="000000"/>
              </a:solidFill>
              <a:latin typeface="Arial"/>
              <a:ea typeface="Arial"/>
              <a:cs typeface="Arial"/>
              <a:sym typeface="Arial"/>
            </a:endParaRPr>
          </a:p>
        </p:txBody>
      </p:sp>
      <p:sp>
        <p:nvSpPr>
          <p:cNvPr id="506" name="Google Shape;506;p21"/>
          <p:cNvSpPr/>
          <p:nvPr/>
        </p:nvSpPr>
        <p:spPr>
          <a:xfrm>
            <a:off x="9835616" y="3842110"/>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B. 12 giờ đến 24 giờ.</a:t>
            </a:r>
            <a:endParaRPr sz="4000">
              <a:solidFill>
                <a:srgbClr val="000000"/>
              </a:solidFill>
              <a:latin typeface="Arial"/>
              <a:ea typeface="Arial"/>
              <a:cs typeface="Arial"/>
              <a:sym typeface="Arial"/>
            </a:endParaRPr>
          </a:p>
        </p:txBody>
      </p:sp>
      <p:sp>
        <p:nvSpPr>
          <p:cNvPr id="507" name="Google Shape;507;p21"/>
          <p:cNvSpPr/>
          <p:nvPr/>
        </p:nvSpPr>
        <p:spPr>
          <a:xfrm>
            <a:off x="1001920" y="6769999"/>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C. 2 đến 3 giờ.</a:t>
            </a:r>
            <a:endParaRPr sz="4000">
              <a:solidFill>
                <a:srgbClr val="000000"/>
              </a:solidFill>
              <a:latin typeface="Arial"/>
              <a:ea typeface="Arial"/>
              <a:cs typeface="Arial"/>
              <a:sym typeface="Arial"/>
            </a:endParaRPr>
          </a:p>
        </p:txBody>
      </p:sp>
      <p:sp>
        <p:nvSpPr>
          <p:cNvPr id="508" name="Google Shape;508;p21"/>
          <p:cNvSpPr/>
          <p:nvPr/>
        </p:nvSpPr>
        <p:spPr>
          <a:xfrm>
            <a:off x="9835616" y="6769997"/>
            <a:ext cx="7445891" cy="2696960"/>
          </a:xfrm>
          <a:prstGeom prst="roundRect">
            <a:avLst>
              <a:gd name="adj" fmla="val 16667"/>
            </a:avLst>
          </a:prstGeom>
          <a:solidFill>
            <a:srgbClr val="DCCCEC"/>
          </a:solidFill>
          <a:ln>
            <a:noFill/>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D. 3 đến 4 giờ. </a:t>
            </a:r>
            <a:endParaRPr sz="4000">
              <a:solidFill>
                <a:srgbClr val="000000"/>
              </a:solidFill>
              <a:latin typeface="Arial"/>
              <a:ea typeface="Arial"/>
              <a:cs typeface="Arial"/>
              <a:sym typeface="Arial"/>
            </a:endParaRPr>
          </a:p>
        </p:txBody>
      </p:sp>
      <p:sp>
        <p:nvSpPr>
          <p:cNvPr id="509" name="Google Shape;509;p21"/>
          <p:cNvSpPr/>
          <p:nvPr/>
        </p:nvSpPr>
        <p:spPr>
          <a:xfrm>
            <a:off x="1031228" y="3862625"/>
            <a:ext cx="7445891" cy="2696960"/>
          </a:xfrm>
          <a:prstGeom prst="roundRect">
            <a:avLst>
              <a:gd name="adj" fmla="val 16667"/>
            </a:avLst>
          </a:prstGeom>
          <a:solidFill>
            <a:schemeClr val="accent6"/>
          </a:solidFill>
          <a:ln w="25400" cap="flat" cmpd="sng">
            <a:solidFill>
              <a:srgbClr val="683F1D"/>
            </a:solidFill>
            <a:prstDash val="solid"/>
            <a:round/>
            <a:headEnd type="none" w="sm" len="sm"/>
            <a:tailEnd type="none" w="sm" len="sm"/>
          </a:ln>
        </p:spPr>
        <p:txBody>
          <a:bodyPr spcFirstLastPara="1" wrap="square" lIns="137125" tIns="68550" rIns="137125" bIns="68550" anchor="ctr" anchorCtr="0">
            <a:noAutofit/>
          </a:bodyPr>
          <a:lstStyle/>
          <a:p>
            <a:pPr marL="0" marR="0" lvl="0" indent="0" algn="just" rtl="0">
              <a:spcBef>
                <a:spcPts val="0"/>
              </a:spcBef>
              <a:spcAft>
                <a:spcPts val="0"/>
              </a:spcAft>
              <a:buNone/>
            </a:pPr>
            <a:r>
              <a:rPr lang="en-US" sz="4000">
                <a:solidFill>
                  <a:srgbClr val="000000"/>
                </a:solidFill>
                <a:latin typeface="Arial"/>
                <a:ea typeface="Arial"/>
                <a:cs typeface="Arial"/>
                <a:sym typeface="Arial"/>
              </a:rPr>
              <a:t>A. 8 giờ đến 12 giờ.</a:t>
            </a:r>
            <a:endParaRPr sz="4000">
              <a:solidFill>
                <a:srgbClr val="000000"/>
              </a:solidFill>
              <a:latin typeface="Arial"/>
              <a:ea typeface="Arial"/>
              <a:cs typeface="Arial"/>
              <a:sym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500"/>
                                        <p:tgtEl>
                                          <p:spTgt spid="505"/>
                                        </p:tgtEl>
                                      </p:cBhvr>
                                    </p:animEffect>
                                  </p:childTnLst>
                                </p:cTn>
                              </p:par>
                              <p:par>
                                <p:cTn id="8" presetID="10" presetClass="entr" presetSubtype="0" fill="hold" nodeType="withEffect">
                                  <p:stCondLst>
                                    <p:cond delay="0"/>
                                  </p:stCondLst>
                                  <p:childTnLst>
                                    <p:set>
                                      <p:cBhvr>
                                        <p:cTn id="9" dur="1" fill="hold">
                                          <p:stCondLst>
                                            <p:cond delay="0"/>
                                          </p:stCondLst>
                                        </p:cTn>
                                        <p:tgtEl>
                                          <p:spTgt spid="506"/>
                                        </p:tgtEl>
                                        <p:attrNameLst>
                                          <p:attrName>style.visibility</p:attrName>
                                        </p:attrNameLst>
                                      </p:cBhvr>
                                      <p:to>
                                        <p:strVal val="visible"/>
                                      </p:to>
                                    </p:set>
                                    <p:animEffect transition="in" filter="fade">
                                      <p:cBhvr>
                                        <p:cTn id="10" dur="500"/>
                                        <p:tgtEl>
                                          <p:spTgt spid="506"/>
                                        </p:tgtEl>
                                      </p:cBhvr>
                                    </p:animEffect>
                                  </p:childTnLst>
                                </p:cTn>
                              </p:par>
                              <p:par>
                                <p:cTn id="11" presetID="10" presetClass="entr" presetSubtype="0" fill="hold" nodeType="withEffect">
                                  <p:stCondLst>
                                    <p:cond delay="0"/>
                                  </p:stCondLst>
                                  <p:childTnLst>
                                    <p:set>
                                      <p:cBhvr>
                                        <p:cTn id="12" dur="1" fill="hold">
                                          <p:stCondLst>
                                            <p:cond delay="0"/>
                                          </p:stCondLst>
                                        </p:cTn>
                                        <p:tgtEl>
                                          <p:spTgt spid="507"/>
                                        </p:tgtEl>
                                        <p:attrNameLst>
                                          <p:attrName>style.visibility</p:attrName>
                                        </p:attrNameLst>
                                      </p:cBhvr>
                                      <p:to>
                                        <p:strVal val="visible"/>
                                      </p:to>
                                    </p:set>
                                    <p:animEffect transition="in" filter="fade">
                                      <p:cBhvr>
                                        <p:cTn id="13" dur="500"/>
                                        <p:tgtEl>
                                          <p:spTgt spid="507"/>
                                        </p:tgtEl>
                                      </p:cBhvr>
                                    </p:animEffect>
                                  </p:childTnLst>
                                </p:cTn>
                              </p:par>
                              <p:par>
                                <p:cTn id="14" presetID="10" presetClass="entr" presetSubtype="0" fill="hold" nodeType="withEffect">
                                  <p:stCondLst>
                                    <p:cond delay="0"/>
                                  </p:stCondLst>
                                  <p:childTnLst>
                                    <p:set>
                                      <p:cBhvr>
                                        <p:cTn id="15" dur="1" fill="hold">
                                          <p:stCondLst>
                                            <p:cond delay="0"/>
                                          </p:stCondLst>
                                        </p:cTn>
                                        <p:tgtEl>
                                          <p:spTgt spid="508"/>
                                        </p:tgtEl>
                                        <p:attrNameLst>
                                          <p:attrName>style.visibility</p:attrName>
                                        </p:attrNameLst>
                                      </p:cBhvr>
                                      <p:to>
                                        <p:strVal val="visible"/>
                                      </p:to>
                                    </p:set>
                                    <p:animEffect transition="in" filter="fade">
                                      <p:cBhvr>
                                        <p:cTn id="16" dur="500"/>
                                        <p:tgtEl>
                                          <p:spTgt spid="5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09"/>
                                        </p:tgtEl>
                                        <p:attrNameLst>
                                          <p:attrName>style.visibility</p:attrName>
                                        </p:attrNameLst>
                                      </p:cBhvr>
                                      <p:to>
                                        <p:strVal val="visible"/>
                                      </p:to>
                                    </p:set>
                                    <p:animEffect transition="in" filter="fade">
                                      <p:cBhvr>
                                        <p:cTn id="21" dur="5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867</Words>
  <Application>Microsoft Office PowerPoint</Application>
  <PresentationFormat>Custom</PresentationFormat>
  <Paragraphs>80</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Noto Sans Symbols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2006-08-16T00:00:00Z</dcterms:created>
  <dcterms:modified xsi:type="dcterms:W3CDTF">2025-02-19T08:51:02Z</dcterms:modified>
</cp:coreProperties>
</file>