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3" r:id="rId3"/>
    <p:sldMasterId id="2147483685" r:id="rId4"/>
    <p:sldMasterId id="2147483700" r:id="rId5"/>
    <p:sldMasterId id="2147483734" r:id="rId6"/>
  </p:sldMasterIdLst>
  <p:notesMasterIdLst>
    <p:notesMasterId r:id="rId31"/>
  </p:notesMasterIdLst>
  <p:sldIdLst>
    <p:sldId id="478" r:id="rId7"/>
    <p:sldId id="283" r:id="rId8"/>
    <p:sldId id="304" r:id="rId9"/>
    <p:sldId id="297" r:id="rId10"/>
    <p:sldId id="301" r:id="rId11"/>
    <p:sldId id="336" r:id="rId12"/>
    <p:sldId id="338" r:id="rId13"/>
    <p:sldId id="470" r:id="rId14"/>
    <p:sldId id="471" r:id="rId15"/>
    <p:sldId id="473" r:id="rId16"/>
    <p:sldId id="339" r:id="rId17"/>
    <p:sldId id="474" r:id="rId18"/>
    <p:sldId id="475" r:id="rId19"/>
    <p:sldId id="477" r:id="rId20"/>
    <p:sldId id="298" r:id="rId21"/>
    <p:sldId id="387" r:id="rId22"/>
    <p:sldId id="467" r:id="rId23"/>
    <p:sldId id="476" r:id="rId24"/>
    <p:sldId id="315" r:id="rId25"/>
    <p:sldId id="316" r:id="rId26"/>
    <p:sldId id="317" r:id="rId27"/>
    <p:sldId id="318" r:id="rId28"/>
    <p:sldId id="319" r:id="rId29"/>
    <p:sldId id="46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2" d="100"/>
          <a:sy n="82" d="100"/>
        </p:scale>
        <p:origin x="658"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BB7C58-0FDD-4AFF-AF8F-A51C004C1513}" type="datetimeFigureOut">
              <a:rPr lang="en-US" smtClean="0"/>
              <a:t>13/2/2025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2F70ED-68A7-4FFD-ADEF-E6EC9EA41017}" type="slidenum">
              <a:rPr lang="en-US" smtClean="0"/>
              <a:t>‹#›</a:t>
            </a:fld>
            <a:endParaRPr lang="en-US"/>
          </a:p>
        </p:txBody>
      </p:sp>
    </p:spTree>
    <p:extLst>
      <p:ext uri="{BB962C8B-B14F-4D97-AF65-F5344CB8AC3E}">
        <p14:creationId xmlns:p14="http://schemas.microsoft.com/office/powerpoint/2010/main" val="275356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048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cs typeface="Arial"/>
              <a:sym typeface="Arial"/>
            </a:endParaRPr>
          </a:p>
        </p:txBody>
      </p:sp>
    </p:spTree>
    <p:extLst>
      <p:ext uri="{BB962C8B-B14F-4D97-AF65-F5344CB8AC3E}">
        <p14:creationId xmlns:p14="http://schemas.microsoft.com/office/powerpoint/2010/main" val="680368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cs typeface="Arial"/>
              <a:sym typeface="Arial"/>
            </a:endParaRPr>
          </a:p>
        </p:txBody>
      </p:sp>
    </p:spTree>
    <p:extLst>
      <p:ext uri="{BB962C8B-B14F-4D97-AF65-F5344CB8AC3E}">
        <p14:creationId xmlns:p14="http://schemas.microsoft.com/office/powerpoint/2010/main" val="1868466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cs typeface="Arial"/>
              <a:sym typeface="Arial"/>
            </a:endParaRPr>
          </a:p>
        </p:txBody>
      </p:sp>
    </p:spTree>
    <p:extLst>
      <p:ext uri="{BB962C8B-B14F-4D97-AF65-F5344CB8AC3E}">
        <p14:creationId xmlns:p14="http://schemas.microsoft.com/office/powerpoint/2010/main" val="2625727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cs typeface="Arial"/>
              <a:sym typeface="Arial"/>
            </a:endParaRPr>
          </a:p>
        </p:txBody>
      </p:sp>
    </p:spTree>
    <p:extLst>
      <p:ext uri="{BB962C8B-B14F-4D97-AF65-F5344CB8AC3E}">
        <p14:creationId xmlns:p14="http://schemas.microsoft.com/office/powerpoint/2010/main" val="1511129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9.jpeg"/><Relationship Id="rId11" Type="http://schemas.microsoft.com/office/2007/relationships/hdphoto" Target="../media/hdphoto2.wdp"/><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microsoft.com/office/2007/relationships/hdphoto" Target="../media/hdphoto1.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9358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B4476F4-3792-4CB7-9FA2-E0CE4665E0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5CF592-0CD3-416B-BB49-D4E7909D95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C61375-6C9D-403C-A39E-D6EDB1BEDF5A}"/>
              </a:ext>
            </a:extLst>
          </p:cNvPr>
          <p:cNvSpPr>
            <a:spLocks noGrp="1" noChangeArrowheads="1"/>
          </p:cNvSpPr>
          <p:nvPr>
            <p:ph type="sldNum" sz="quarter" idx="12"/>
          </p:nvPr>
        </p:nvSpPr>
        <p:spPr>
          <a:ln/>
        </p:spPr>
        <p:txBody>
          <a:bodyPr/>
          <a:lstStyle>
            <a:lvl1pPr>
              <a:defRPr/>
            </a:lvl1pPr>
          </a:lstStyle>
          <a:p>
            <a:fld id="{3F41C533-3101-4CF1-9B5D-180904183AF2}" type="slidenum">
              <a:rPr lang="en-US" altLang="en-US"/>
              <a:pPr/>
              <a:t>‹#›</a:t>
            </a:fld>
            <a:endParaRPr lang="en-US" altLang="en-US"/>
          </a:p>
        </p:txBody>
      </p:sp>
    </p:spTree>
    <p:extLst>
      <p:ext uri="{BB962C8B-B14F-4D97-AF65-F5344CB8AC3E}">
        <p14:creationId xmlns:p14="http://schemas.microsoft.com/office/powerpoint/2010/main" val="3032920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BAB19-6A5F-406D-990D-4C6EA2A36D1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B566DC-2E32-4D93-8B2C-FA402425241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D18D57-7A93-429A-ACC5-0FADF2803C83}"/>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13/2/2025</a:t>
            </a:fld>
            <a:endParaRPr lang="en-US"/>
          </a:p>
        </p:txBody>
      </p:sp>
      <p:sp>
        <p:nvSpPr>
          <p:cNvPr id="5" name="Footer Placeholder 4">
            <a:extLst>
              <a:ext uri="{FF2B5EF4-FFF2-40B4-BE49-F238E27FC236}">
                <a16:creationId xmlns:a16="http://schemas.microsoft.com/office/drawing/2014/main" id="{D75561AD-8C62-4FBB-820C-95B1B54C82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0250BF-7CD8-4DA7-AAE9-576323093819}"/>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267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B2FA8-5ADC-4416-AB68-087E6B7877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C153E62-DB84-47CB-B65B-48F747202AD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B1C8DA-1735-431F-A825-581895679EC5}"/>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13/2/2025</a:t>
            </a:fld>
            <a:endParaRPr lang="en-US"/>
          </a:p>
        </p:txBody>
      </p:sp>
      <p:sp>
        <p:nvSpPr>
          <p:cNvPr id="5" name="Footer Placeholder 4">
            <a:extLst>
              <a:ext uri="{FF2B5EF4-FFF2-40B4-BE49-F238E27FC236}">
                <a16:creationId xmlns:a16="http://schemas.microsoft.com/office/drawing/2014/main" id="{1A722669-77BB-481E-8D24-51F8CCD9B3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AE1BA6-0576-48B7-86A5-C309A4D4670F}"/>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2839275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7DADE-5077-4389-A719-8DDF60FFF9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BC8FD4-0112-4783-875B-B33DA8E1BA2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3D7FFE-8F52-4855-AB6E-E1246BF46DFE}"/>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13/2/2025</a:t>
            </a:fld>
            <a:endParaRPr lang="en-US"/>
          </a:p>
        </p:txBody>
      </p:sp>
      <p:sp>
        <p:nvSpPr>
          <p:cNvPr id="5" name="Footer Placeholder 4">
            <a:extLst>
              <a:ext uri="{FF2B5EF4-FFF2-40B4-BE49-F238E27FC236}">
                <a16:creationId xmlns:a16="http://schemas.microsoft.com/office/drawing/2014/main" id="{94617A78-562D-475F-A282-89DD657F7B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4FF1680-E9E0-45CD-9D68-CC1BFFF64859}"/>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3314186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B5CE3-72B0-4640-A80A-3294AB8750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F50B94D-83E9-424B-AA0F-5F1FF7DA877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F80B4D-E8C8-4FB1-BB53-54A6876799B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E6B787-38F0-44D5-A07C-557FEEE62393}"/>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13/2/2025</a:t>
            </a:fld>
            <a:endParaRPr lang="en-US"/>
          </a:p>
        </p:txBody>
      </p:sp>
      <p:sp>
        <p:nvSpPr>
          <p:cNvPr id="6" name="Footer Placeholder 5">
            <a:extLst>
              <a:ext uri="{FF2B5EF4-FFF2-40B4-BE49-F238E27FC236}">
                <a16:creationId xmlns:a16="http://schemas.microsoft.com/office/drawing/2014/main" id="{B1490AD5-F281-4BFA-A51D-B53CE2B431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A40502-657A-480A-AECE-712906553803}"/>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313829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097D-7B5E-4684-AB6C-9D7E573F80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41D9D5-D54C-4361-BC3E-E5252E7934D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96F2BB-154D-431D-8107-177DB130A6F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D9412B-C136-4049-8949-F7D6DFAA58E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77C850-71C2-482E-8D0F-8C83D8CE02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63563-BAF5-493D-B8FD-D3B66CC8D989}"/>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13/2/2025</a:t>
            </a:fld>
            <a:endParaRPr lang="en-US"/>
          </a:p>
        </p:txBody>
      </p:sp>
      <p:sp>
        <p:nvSpPr>
          <p:cNvPr id="8" name="Footer Placeholder 7">
            <a:extLst>
              <a:ext uri="{FF2B5EF4-FFF2-40B4-BE49-F238E27FC236}">
                <a16:creationId xmlns:a16="http://schemas.microsoft.com/office/drawing/2014/main" id="{11C9A429-9090-43DE-B8C4-63A099C3F1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6804AD3-753A-420D-A536-C744B04511E5}"/>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2347904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1E699-1943-4785-8684-B9A6E6E365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7AC6CBC-821E-4144-BA9D-44B3E287AA09}"/>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13/2/2025</a:t>
            </a:fld>
            <a:endParaRPr lang="en-US"/>
          </a:p>
        </p:txBody>
      </p:sp>
      <p:sp>
        <p:nvSpPr>
          <p:cNvPr id="4" name="Footer Placeholder 3">
            <a:extLst>
              <a:ext uri="{FF2B5EF4-FFF2-40B4-BE49-F238E27FC236}">
                <a16:creationId xmlns:a16="http://schemas.microsoft.com/office/drawing/2014/main" id="{BCADD2A5-4AA3-4922-9889-6C695E9DCD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9C976E0-AD69-4C67-A59B-D0F40DB65531}"/>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4206078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22554B-5499-4025-8729-6049369D70CB}"/>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13/2/2025</a:t>
            </a:fld>
            <a:endParaRPr lang="en-US"/>
          </a:p>
        </p:txBody>
      </p:sp>
      <p:sp>
        <p:nvSpPr>
          <p:cNvPr id="3" name="Footer Placeholder 2">
            <a:extLst>
              <a:ext uri="{FF2B5EF4-FFF2-40B4-BE49-F238E27FC236}">
                <a16:creationId xmlns:a16="http://schemas.microsoft.com/office/drawing/2014/main" id="{C2B7A21B-5119-4A8B-97ED-A469DC00ED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C6EF277-1812-4A11-A800-38FD713C91EF}"/>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3876346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616DE-95E4-4ACB-8147-168B63C732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F02110-5285-4BD3-AF58-E2A3A7FA46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534FF5-DBF9-4277-B3E2-4E1F92146B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38F573-7FF8-4316-AB99-E70895DD4856}"/>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13/2/2025</a:t>
            </a:fld>
            <a:endParaRPr lang="en-US"/>
          </a:p>
        </p:txBody>
      </p:sp>
      <p:sp>
        <p:nvSpPr>
          <p:cNvPr id="6" name="Footer Placeholder 5">
            <a:extLst>
              <a:ext uri="{FF2B5EF4-FFF2-40B4-BE49-F238E27FC236}">
                <a16:creationId xmlns:a16="http://schemas.microsoft.com/office/drawing/2014/main" id="{CACDE279-C658-445A-AEBC-3E6237A2C6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93E126-1441-4ACE-AD46-975F983176CA}"/>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2188086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5B709-ECEC-4F54-B60A-1DC68B3B149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CD9722-DEF1-4010-9069-8BF48C53134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525A86-7985-4A5C-8034-D048C46F454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49D299-9ADA-4031-BC4A-FDD11E46A23D}"/>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13/2/2025</a:t>
            </a:fld>
            <a:endParaRPr lang="en-US"/>
          </a:p>
        </p:txBody>
      </p:sp>
      <p:sp>
        <p:nvSpPr>
          <p:cNvPr id="6" name="Footer Placeholder 5">
            <a:extLst>
              <a:ext uri="{FF2B5EF4-FFF2-40B4-BE49-F238E27FC236}">
                <a16:creationId xmlns:a16="http://schemas.microsoft.com/office/drawing/2014/main" id="{DB4303B7-F6CC-4DB7-B4CB-4A520BFFDF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9C80B3-0D41-4036-8044-7BBD8153B337}"/>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2847614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6914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378C6008-CEE4-4966-9093-5BA6A75615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355600"/>
            <a:ext cx="12191999" cy="7213600"/>
          </a:xfrm>
          <a:prstGeom prst="rect">
            <a:avLst/>
          </a:prstGeom>
        </p:spPr>
      </p:pic>
      <p:pic>
        <p:nvPicPr>
          <p:cNvPr id="8" name="Picture 3">
            <a:extLst>
              <a:ext uri="{FF2B5EF4-FFF2-40B4-BE49-F238E27FC236}">
                <a16:creationId xmlns:a16="http://schemas.microsoft.com/office/drawing/2014/main" id="{95177028-659C-4E88-925F-37FED12B4B49}"/>
              </a:ext>
            </a:extLst>
          </p:cNvPr>
          <p:cNvPicPr>
            <a:picLocks noChangeAspect="1"/>
          </p:cNvPicPr>
          <p:nvPr userDrawn="1"/>
        </p:nvPicPr>
        <p:blipFill>
          <a:blip r:embed="rId4"/>
          <a:srcRect/>
          <a:stretch>
            <a:fillRect/>
          </a:stretch>
        </p:blipFill>
        <p:spPr>
          <a:xfrm>
            <a:off x="7518400" y="3251853"/>
            <a:ext cx="4723771" cy="3489686"/>
          </a:xfrm>
          <a:prstGeom prst="rect">
            <a:avLst/>
          </a:prstGeom>
        </p:spPr>
      </p:pic>
    </p:spTree>
    <p:extLst>
      <p:ext uri="{BB962C8B-B14F-4D97-AF65-F5344CB8AC3E}">
        <p14:creationId xmlns:p14="http://schemas.microsoft.com/office/powerpoint/2010/main" val="4108154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2EB504-CE44-4B33-A58A-527B3471016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A7E8FF-1449-4B67-991B-923D23AA918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6E2E34-1615-4250-AD1C-3F6536AE8DAF}"/>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13/2/2025</a:t>
            </a:fld>
            <a:endParaRPr lang="en-US"/>
          </a:p>
        </p:txBody>
      </p:sp>
      <p:sp>
        <p:nvSpPr>
          <p:cNvPr id="5" name="Footer Placeholder 4">
            <a:extLst>
              <a:ext uri="{FF2B5EF4-FFF2-40B4-BE49-F238E27FC236}">
                <a16:creationId xmlns:a16="http://schemas.microsoft.com/office/drawing/2014/main" id="{87217C17-9EFF-4DE7-996B-4B60477CDC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FACCF93-39D1-4E5E-81B6-2E7952385F60}"/>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3001504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99097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81985302"/>
      </p:ext>
    </p:extLst>
  </p:cSld>
  <p:clrMapOvr>
    <a:masterClrMapping/>
  </p:clrMapOvr>
  <p:transition spd="slow" advClick="0" advTm="2000">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985575"/>
      </p:ext>
    </p:extLst>
  </p:cSld>
  <p:clrMapOvr>
    <a:masterClrMapping/>
  </p:clrMapOvr>
  <p:transition spd="slow" advClick="0" advTm="2000">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2025/2/13</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4034325888"/>
      </p:ext>
    </p:extLst>
  </p:cSld>
  <p:clrMapOvr>
    <a:masterClrMapping/>
  </p:clrMapOvr>
  <p:transition spd="slow" advClick="0" advTm="2000">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2025/2/13</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2722329141"/>
      </p:ext>
    </p:extLst>
  </p:cSld>
  <p:clrMapOvr>
    <a:masterClrMapping/>
  </p:clrMapOvr>
  <p:transition spd="slow" advClick="0" advTm="2000">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2025/2/13</a:t>
            </a:fld>
            <a:endParaRPr lang="zh-CN" altLang="en-US">
              <a:solidFill>
                <a:prstClr val="black"/>
              </a:solidFill>
            </a:endParaRPr>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468589454"/>
      </p:ext>
    </p:extLst>
  </p:cSld>
  <p:clrMapOvr>
    <a:masterClrMapping/>
  </p:clrMapOvr>
  <p:transition spd="slow" advClick="0" advTm="2000">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2025/2/13</a:t>
            </a:fld>
            <a:endParaRPr lang="zh-CN" altLang="en-US">
              <a:solidFill>
                <a:prstClr val="black"/>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1132909588"/>
      </p:ext>
    </p:extLst>
  </p:cSld>
  <p:clrMapOvr>
    <a:masterClrMapping/>
  </p:clrMapOvr>
  <p:transition spd="slow" advClick="0" advTm="2000">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2025/2/13</a:t>
            </a:fld>
            <a:endParaRPr lang="zh-CN" altLang="en-US">
              <a:solidFill>
                <a:prstClr val="black"/>
              </a:solidFill>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170725922"/>
      </p:ext>
    </p:extLst>
  </p:cSld>
  <p:clrMapOvr>
    <a:masterClrMapping/>
  </p:clrMapOvr>
  <p:transition spd="slow" advClick="0" advTm="200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52881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2025/2/13</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482672501"/>
      </p:ext>
    </p:extLst>
  </p:cSld>
  <p:clrMapOvr>
    <a:masterClrMapping/>
  </p:clrMapOvr>
  <p:transition spd="slow" advClick="0" advTm="2000">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2025/2/13</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2855065070"/>
      </p:ext>
    </p:extLst>
  </p:cSld>
  <p:clrMapOvr>
    <a:masterClrMapping/>
  </p:clrMapOvr>
  <p:transition spd="slow" advClick="0" advTm="2000">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2025/2/13</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139347150"/>
      </p:ext>
    </p:extLst>
  </p:cSld>
  <p:clrMapOvr>
    <a:masterClrMapping/>
  </p:clrMapOvr>
  <p:transition spd="slow" advClick="0" advTm="2000">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2025/2/13</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1799569521"/>
      </p:ext>
    </p:extLst>
  </p:cSld>
  <p:clrMapOvr>
    <a:masterClrMapping/>
  </p:clrMapOvr>
  <p:transition spd="slow" advClick="0" advTm="2000">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045748"/>
      </p:ext>
    </p:extLst>
  </p:cSld>
  <p:clrMapOvr>
    <a:masterClrMapping/>
  </p:clrMapOvr>
  <p:transition spd="slow" advClick="0" advTm="2000">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2"/>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3"/>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1"/>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9" y="4817826"/>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488418605"/>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dk2"/>
        </a:solidFill>
        <a:effectLst/>
      </p:bgPr>
    </p:bg>
    <p:spTree>
      <p:nvGrpSpPr>
        <p:cNvPr id="1" name="Shape 1188"/>
        <p:cNvGrpSpPr/>
        <p:nvPr/>
      </p:nvGrpSpPr>
      <p:grpSpPr>
        <a:xfrm>
          <a:off x="0" y="0"/>
          <a:ext cx="0" cy="0"/>
          <a:chOff x="0" y="0"/>
          <a:chExt cx="0" cy="0"/>
        </a:xfrm>
      </p:grpSpPr>
      <p:sp>
        <p:nvSpPr>
          <p:cNvPr id="1189" name="Google Shape;1189;p24"/>
          <p:cNvSpPr txBox="1">
            <a:spLocks noGrp="1"/>
          </p:cNvSpPr>
          <p:nvPr>
            <p:ph type="subTitle" idx="1"/>
          </p:nvPr>
        </p:nvSpPr>
        <p:spPr>
          <a:xfrm>
            <a:off x="6318767" y="3802884"/>
            <a:ext cx="4704000" cy="108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90" name="Google Shape;1190;p24"/>
          <p:cNvSpPr txBox="1">
            <a:spLocks noGrp="1"/>
          </p:cNvSpPr>
          <p:nvPr>
            <p:ph type="title"/>
          </p:nvPr>
        </p:nvSpPr>
        <p:spPr>
          <a:xfrm>
            <a:off x="6318767" y="1968717"/>
            <a:ext cx="5324800" cy="1789200"/>
          </a:xfrm>
          <a:prstGeom prst="rect">
            <a:avLst/>
          </a:prstGeom>
        </p:spPr>
        <p:txBody>
          <a:bodyPr spcFirstLastPara="1" wrap="square" lIns="91425" tIns="91425" rIns="91425" bIns="91425" anchor="t" anchorCtr="0">
            <a:noAutofit/>
          </a:bodyPr>
          <a:lstStyle>
            <a:lvl1pPr lvl="0" rtl="0">
              <a:spcBef>
                <a:spcPts val="0"/>
              </a:spcBef>
              <a:spcAft>
                <a:spcPts val="0"/>
              </a:spcAft>
              <a:buSzPts val="2600"/>
              <a:buNone/>
              <a:defRPr sz="3333">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191" name="Google Shape;1191;p24"/>
          <p:cNvPicPr preferRelativeResize="0"/>
          <p:nvPr/>
        </p:nvPicPr>
        <p:blipFill>
          <a:blip r:embed="rId2">
            <a:alphaModFix amt="23000"/>
          </a:blip>
          <a:stretch>
            <a:fillRect/>
          </a:stretch>
        </p:blipFill>
        <p:spPr>
          <a:xfrm>
            <a:off x="2" y="2"/>
            <a:ext cx="12191996" cy="6857999"/>
          </a:xfrm>
          <a:prstGeom prst="rect">
            <a:avLst/>
          </a:prstGeom>
          <a:noFill/>
          <a:ln>
            <a:noFill/>
          </a:ln>
        </p:spPr>
      </p:pic>
      <p:sp>
        <p:nvSpPr>
          <p:cNvPr id="1192" name="Google Shape;1192;p24"/>
          <p:cNvSpPr/>
          <p:nvPr/>
        </p:nvSpPr>
        <p:spPr>
          <a:xfrm rot="10800000" flipH="1">
            <a:off x="4639569" y="5206364"/>
            <a:ext cx="1417473" cy="788739"/>
          </a:xfrm>
          <a:custGeom>
            <a:avLst/>
            <a:gdLst/>
            <a:ahLst/>
            <a:cxnLst/>
            <a:rect l="l" t="t" r="r" b="b"/>
            <a:pathLst>
              <a:path w="19986" h="11121" extrusionOk="0">
                <a:moveTo>
                  <a:pt x="7557" y="1"/>
                </a:moveTo>
                <a:cubicBezTo>
                  <a:pt x="5471" y="1"/>
                  <a:pt x="3727" y="1483"/>
                  <a:pt x="3323" y="3447"/>
                </a:cubicBezTo>
                <a:cubicBezTo>
                  <a:pt x="3269" y="3444"/>
                  <a:pt x="3215" y="3443"/>
                  <a:pt x="3161" y="3443"/>
                </a:cubicBezTo>
                <a:cubicBezTo>
                  <a:pt x="2814" y="3443"/>
                  <a:pt x="2476" y="3499"/>
                  <a:pt x="2153" y="3605"/>
                </a:cubicBezTo>
                <a:cubicBezTo>
                  <a:pt x="1094" y="3963"/>
                  <a:pt x="256" y="4878"/>
                  <a:pt x="51" y="6059"/>
                </a:cubicBezTo>
                <a:cubicBezTo>
                  <a:pt x="41" y="6136"/>
                  <a:pt x="26" y="6213"/>
                  <a:pt x="21" y="6289"/>
                </a:cubicBezTo>
                <a:lnTo>
                  <a:pt x="21" y="6305"/>
                </a:lnTo>
                <a:cubicBezTo>
                  <a:pt x="5" y="6458"/>
                  <a:pt x="0" y="6612"/>
                  <a:pt x="5" y="6755"/>
                </a:cubicBezTo>
                <a:lnTo>
                  <a:pt x="5" y="6765"/>
                </a:lnTo>
                <a:cubicBezTo>
                  <a:pt x="26" y="7138"/>
                  <a:pt x="108" y="7506"/>
                  <a:pt x="256" y="7844"/>
                </a:cubicBezTo>
                <a:cubicBezTo>
                  <a:pt x="665" y="8795"/>
                  <a:pt x="1529" y="9526"/>
                  <a:pt x="2628" y="9715"/>
                </a:cubicBezTo>
                <a:cubicBezTo>
                  <a:pt x="2810" y="9749"/>
                  <a:pt x="2991" y="9762"/>
                  <a:pt x="3170" y="9762"/>
                </a:cubicBezTo>
                <a:cubicBezTo>
                  <a:pt x="3202" y="9762"/>
                  <a:pt x="3235" y="9762"/>
                  <a:pt x="3267" y="9761"/>
                </a:cubicBezTo>
                <a:cubicBezTo>
                  <a:pt x="3881" y="10400"/>
                  <a:pt x="4735" y="10794"/>
                  <a:pt x="5696" y="10794"/>
                </a:cubicBezTo>
                <a:cubicBezTo>
                  <a:pt x="6463" y="10794"/>
                  <a:pt x="7173" y="10538"/>
                  <a:pt x="7736" y="10109"/>
                </a:cubicBezTo>
                <a:cubicBezTo>
                  <a:pt x="8313" y="10732"/>
                  <a:pt x="9152" y="11121"/>
                  <a:pt x="10072" y="11121"/>
                </a:cubicBezTo>
                <a:cubicBezTo>
                  <a:pt x="11090" y="11121"/>
                  <a:pt x="11989" y="10651"/>
                  <a:pt x="12577" y="9914"/>
                </a:cubicBezTo>
                <a:cubicBezTo>
                  <a:pt x="13089" y="10267"/>
                  <a:pt x="13707" y="10472"/>
                  <a:pt x="14382" y="10472"/>
                </a:cubicBezTo>
                <a:cubicBezTo>
                  <a:pt x="15369" y="10472"/>
                  <a:pt x="16253" y="10022"/>
                  <a:pt x="16841" y="9321"/>
                </a:cubicBezTo>
                <a:cubicBezTo>
                  <a:pt x="16928" y="9326"/>
                  <a:pt x="17020" y="9331"/>
                  <a:pt x="17118" y="9331"/>
                </a:cubicBezTo>
                <a:cubicBezTo>
                  <a:pt x="18687" y="9331"/>
                  <a:pt x="19965" y="8053"/>
                  <a:pt x="19965" y="6484"/>
                </a:cubicBezTo>
                <a:cubicBezTo>
                  <a:pt x="19986" y="6034"/>
                  <a:pt x="19899" y="5635"/>
                  <a:pt x="19730" y="5277"/>
                </a:cubicBezTo>
                <a:cubicBezTo>
                  <a:pt x="19730" y="5277"/>
                  <a:pt x="19730" y="5267"/>
                  <a:pt x="19725" y="5262"/>
                </a:cubicBezTo>
                <a:cubicBezTo>
                  <a:pt x="19699" y="5206"/>
                  <a:pt x="19674" y="5154"/>
                  <a:pt x="19643" y="5103"/>
                </a:cubicBezTo>
                <a:cubicBezTo>
                  <a:pt x="19643" y="5103"/>
                  <a:pt x="19643" y="5098"/>
                  <a:pt x="19633" y="5098"/>
                </a:cubicBezTo>
                <a:cubicBezTo>
                  <a:pt x="19607" y="5047"/>
                  <a:pt x="19577" y="5001"/>
                  <a:pt x="19551" y="4955"/>
                </a:cubicBezTo>
                <a:lnTo>
                  <a:pt x="19510" y="4899"/>
                </a:lnTo>
                <a:cubicBezTo>
                  <a:pt x="19495" y="4868"/>
                  <a:pt x="19469" y="4832"/>
                  <a:pt x="19449" y="4802"/>
                </a:cubicBezTo>
                <a:cubicBezTo>
                  <a:pt x="19428" y="4776"/>
                  <a:pt x="19408" y="4745"/>
                  <a:pt x="19382" y="4720"/>
                </a:cubicBezTo>
                <a:cubicBezTo>
                  <a:pt x="19357" y="4689"/>
                  <a:pt x="19342" y="4664"/>
                  <a:pt x="19316" y="4628"/>
                </a:cubicBezTo>
                <a:cubicBezTo>
                  <a:pt x="19296" y="4602"/>
                  <a:pt x="19275" y="4587"/>
                  <a:pt x="19255" y="4561"/>
                </a:cubicBezTo>
                <a:cubicBezTo>
                  <a:pt x="19239" y="4541"/>
                  <a:pt x="19224" y="4520"/>
                  <a:pt x="19204" y="4500"/>
                </a:cubicBezTo>
                <a:cubicBezTo>
                  <a:pt x="19168" y="4459"/>
                  <a:pt x="19122" y="4413"/>
                  <a:pt x="19076" y="4372"/>
                </a:cubicBezTo>
                <a:cubicBezTo>
                  <a:pt x="19065" y="4362"/>
                  <a:pt x="19050" y="4347"/>
                  <a:pt x="19040" y="4341"/>
                </a:cubicBezTo>
                <a:cubicBezTo>
                  <a:pt x="19014" y="4316"/>
                  <a:pt x="18989" y="4295"/>
                  <a:pt x="18958" y="4270"/>
                </a:cubicBezTo>
                <a:cubicBezTo>
                  <a:pt x="18943" y="4260"/>
                  <a:pt x="18922" y="4244"/>
                  <a:pt x="18912" y="4234"/>
                </a:cubicBezTo>
                <a:cubicBezTo>
                  <a:pt x="18820" y="4163"/>
                  <a:pt x="18728" y="4091"/>
                  <a:pt x="18626" y="4030"/>
                </a:cubicBezTo>
                <a:cubicBezTo>
                  <a:pt x="18605" y="4014"/>
                  <a:pt x="18590" y="4009"/>
                  <a:pt x="18575" y="3999"/>
                </a:cubicBezTo>
                <a:cubicBezTo>
                  <a:pt x="18539" y="3978"/>
                  <a:pt x="18508" y="3958"/>
                  <a:pt x="18478" y="3948"/>
                </a:cubicBezTo>
                <a:lnTo>
                  <a:pt x="18437" y="3927"/>
                </a:lnTo>
                <a:cubicBezTo>
                  <a:pt x="18380" y="3897"/>
                  <a:pt x="18324" y="3871"/>
                  <a:pt x="18258" y="3846"/>
                </a:cubicBezTo>
                <a:cubicBezTo>
                  <a:pt x="18232" y="3830"/>
                  <a:pt x="18217" y="3825"/>
                  <a:pt x="18191" y="3810"/>
                </a:cubicBezTo>
                <a:cubicBezTo>
                  <a:pt x="18155" y="3800"/>
                  <a:pt x="18130" y="3784"/>
                  <a:pt x="18099" y="3779"/>
                </a:cubicBezTo>
                <a:lnTo>
                  <a:pt x="17987" y="3738"/>
                </a:lnTo>
                <a:cubicBezTo>
                  <a:pt x="17951" y="3728"/>
                  <a:pt x="17920" y="3723"/>
                  <a:pt x="17884" y="3707"/>
                </a:cubicBezTo>
                <a:cubicBezTo>
                  <a:pt x="17849" y="3702"/>
                  <a:pt x="17818" y="3687"/>
                  <a:pt x="17782" y="3682"/>
                </a:cubicBezTo>
                <a:lnTo>
                  <a:pt x="17705" y="3667"/>
                </a:lnTo>
                <a:cubicBezTo>
                  <a:pt x="17654" y="3651"/>
                  <a:pt x="17603" y="3646"/>
                  <a:pt x="17552" y="3641"/>
                </a:cubicBezTo>
                <a:cubicBezTo>
                  <a:pt x="17532" y="3641"/>
                  <a:pt x="17511" y="3631"/>
                  <a:pt x="17491" y="3631"/>
                </a:cubicBezTo>
                <a:cubicBezTo>
                  <a:pt x="17450" y="3626"/>
                  <a:pt x="17404" y="3621"/>
                  <a:pt x="17353" y="3621"/>
                </a:cubicBezTo>
                <a:cubicBezTo>
                  <a:pt x="17332" y="3621"/>
                  <a:pt x="17307" y="3610"/>
                  <a:pt x="17286" y="3610"/>
                </a:cubicBezTo>
                <a:cubicBezTo>
                  <a:pt x="17230" y="3605"/>
                  <a:pt x="17174" y="3605"/>
                  <a:pt x="17123" y="3605"/>
                </a:cubicBezTo>
                <a:lnTo>
                  <a:pt x="17107" y="3605"/>
                </a:lnTo>
                <a:cubicBezTo>
                  <a:pt x="16928" y="3605"/>
                  <a:pt x="16760" y="3626"/>
                  <a:pt x="16591" y="3656"/>
                </a:cubicBezTo>
                <a:cubicBezTo>
                  <a:pt x="16463" y="3094"/>
                  <a:pt x="16202" y="2562"/>
                  <a:pt x="15814" y="2117"/>
                </a:cubicBezTo>
                <a:cubicBezTo>
                  <a:pt x="15804" y="2102"/>
                  <a:pt x="15793" y="2097"/>
                  <a:pt x="15788" y="2087"/>
                </a:cubicBezTo>
                <a:cubicBezTo>
                  <a:pt x="15747" y="2046"/>
                  <a:pt x="15717" y="2010"/>
                  <a:pt x="15676" y="1969"/>
                </a:cubicBezTo>
                <a:cubicBezTo>
                  <a:pt x="15666" y="1959"/>
                  <a:pt x="15660" y="1944"/>
                  <a:pt x="15645" y="1939"/>
                </a:cubicBezTo>
                <a:cubicBezTo>
                  <a:pt x="15599" y="1892"/>
                  <a:pt x="15548" y="1846"/>
                  <a:pt x="15507" y="1806"/>
                </a:cubicBezTo>
                <a:cubicBezTo>
                  <a:pt x="15492" y="1795"/>
                  <a:pt x="15487" y="1785"/>
                  <a:pt x="15471" y="1780"/>
                </a:cubicBezTo>
                <a:cubicBezTo>
                  <a:pt x="15435" y="1744"/>
                  <a:pt x="15395" y="1708"/>
                  <a:pt x="15354" y="1678"/>
                </a:cubicBezTo>
                <a:cubicBezTo>
                  <a:pt x="15333" y="1657"/>
                  <a:pt x="15313" y="1642"/>
                  <a:pt x="15287" y="1632"/>
                </a:cubicBezTo>
                <a:cubicBezTo>
                  <a:pt x="15257" y="1606"/>
                  <a:pt x="15226" y="1581"/>
                  <a:pt x="15190" y="1560"/>
                </a:cubicBezTo>
                <a:cubicBezTo>
                  <a:pt x="15164" y="1540"/>
                  <a:pt x="15149" y="1529"/>
                  <a:pt x="15124" y="1514"/>
                </a:cubicBezTo>
                <a:cubicBezTo>
                  <a:pt x="15088" y="1489"/>
                  <a:pt x="15052" y="1473"/>
                  <a:pt x="15021" y="1448"/>
                </a:cubicBezTo>
                <a:cubicBezTo>
                  <a:pt x="15001" y="1432"/>
                  <a:pt x="14975" y="1422"/>
                  <a:pt x="14955" y="1407"/>
                </a:cubicBezTo>
                <a:cubicBezTo>
                  <a:pt x="14904" y="1376"/>
                  <a:pt x="14853" y="1351"/>
                  <a:pt x="14801" y="1325"/>
                </a:cubicBezTo>
                <a:cubicBezTo>
                  <a:pt x="14796" y="1320"/>
                  <a:pt x="14781" y="1310"/>
                  <a:pt x="14776" y="1310"/>
                </a:cubicBezTo>
                <a:cubicBezTo>
                  <a:pt x="14587" y="1218"/>
                  <a:pt x="14387" y="1131"/>
                  <a:pt x="14188" y="1074"/>
                </a:cubicBezTo>
                <a:cubicBezTo>
                  <a:pt x="13849" y="971"/>
                  <a:pt x="13502" y="920"/>
                  <a:pt x="13158" y="920"/>
                </a:cubicBezTo>
                <a:cubicBezTo>
                  <a:pt x="12368" y="920"/>
                  <a:pt x="11596" y="1186"/>
                  <a:pt x="10972" y="1678"/>
                </a:cubicBezTo>
                <a:cubicBezTo>
                  <a:pt x="10844" y="1509"/>
                  <a:pt x="10711" y="1356"/>
                  <a:pt x="10563" y="1218"/>
                </a:cubicBezTo>
                <a:cubicBezTo>
                  <a:pt x="10558" y="1207"/>
                  <a:pt x="10553" y="1202"/>
                  <a:pt x="10548" y="1202"/>
                </a:cubicBezTo>
                <a:cubicBezTo>
                  <a:pt x="10497" y="1151"/>
                  <a:pt x="10445" y="1105"/>
                  <a:pt x="10394" y="1064"/>
                </a:cubicBezTo>
                <a:cubicBezTo>
                  <a:pt x="10379" y="1049"/>
                  <a:pt x="10369" y="1044"/>
                  <a:pt x="10353" y="1028"/>
                </a:cubicBezTo>
                <a:cubicBezTo>
                  <a:pt x="10302" y="988"/>
                  <a:pt x="10256" y="947"/>
                  <a:pt x="10205" y="911"/>
                </a:cubicBezTo>
                <a:cubicBezTo>
                  <a:pt x="10195" y="896"/>
                  <a:pt x="10180" y="890"/>
                  <a:pt x="10169" y="875"/>
                </a:cubicBezTo>
                <a:cubicBezTo>
                  <a:pt x="10113" y="834"/>
                  <a:pt x="10047" y="788"/>
                  <a:pt x="9990" y="747"/>
                </a:cubicBezTo>
                <a:cubicBezTo>
                  <a:pt x="9985" y="747"/>
                  <a:pt x="9985" y="742"/>
                  <a:pt x="9975" y="742"/>
                </a:cubicBezTo>
                <a:cubicBezTo>
                  <a:pt x="9914" y="696"/>
                  <a:pt x="9847" y="660"/>
                  <a:pt x="9781" y="614"/>
                </a:cubicBezTo>
                <a:cubicBezTo>
                  <a:pt x="9760" y="604"/>
                  <a:pt x="9740" y="594"/>
                  <a:pt x="9719" y="584"/>
                </a:cubicBezTo>
                <a:cubicBezTo>
                  <a:pt x="9679" y="558"/>
                  <a:pt x="9627" y="527"/>
                  <a:pt x="9581" y="502"/>
                </a:cubicBezTo>
                <a:cubicBezTo>
                  <a:pt x="9556" y="486"/>
                  <a:pt x="9530" y="476"/>
                  <a:pt x="9500" y="456"/>
                </a:cubicBezTo>
                <a:cubicBezTo>
                  <a:pt x="9454" y="435"/>
                  <a:pt x="9413" y="410"/>
                  <a:pt x="9372" y="389"/>
                </a:cubicBezTo>
                <a:cubicBezTo>
                  <a:pt x="9336" y="379"/>
                  <a:pt x="9310" y="364"/>
                  <a:pt x="9280" y="354"/>
                </a:cubicBezTo>
                <a:cubicBezTo>
                  <a:pt x="9234" y="333"/>
                  <a:pt x="9193" y="313"/>
                  <a:pt x="9152" y="302"/>
                </a:cubicBezTo>
                <a:cubicBezTo>
                  <a:pt x="9121" y="287"/>
                  <a:pt x="9096" y="277"/>
                  <a:pt x="9065" y="272"/>
                </a:cubicBezTo>
                <a:cubicBezTo>
                  <a:pt x="9014" y="251"/>
                  <a:pt x="8953" y="231"/>
                  <a:pt x="8901" y="210"/>
                </a:cubicBezTo>
                <a:cubicBezTo>
                  <a:pt x="8876" y="205"/>
                  <a:pt x="8850" y="195"/>
                  <a:pt x="8825" y="185"/>
                </a:cubicBezTo>
                <a:cubicBezTo>
                  <a:pt x="8763" y="170"/>
                  <a:pt x="8692" y="149"/>
                  <a:pt x="8620" y="129"/>
                </a:cubicBezTo>
                <a:lnTo>
                  <a:pt x="8528" y="108"/>
                </a:lnTo>
                <a:cubicBezTo>
                  <a:pt x="8482" y="98"/>
                  <a:pt x="8436" y="93"/>
                  <a:pt x="8385" y="77"/>
                </a:cubicBezTo>
                <a:cubicBezTo>
                  <a:pt x="8354" y="72"/>
                  <a:pt x="8313" y="67"/>
                  <a:pt x="8283" y="57"/>
                </a:cubicBezTo>
                <a:lnTo>
                  <a:pt x="8150" y="42"/>
                </a:lnTo>
                <a:cubicBezTo>
                  <a:pt x="8109" y="31"/>
                  <a:pt x="8078" y="26"/>
                  <a:pt x="8042" y="26"/>
                </a:cubicBezTo>
                <a:cubicBezTo>
                  <a:pt x="7996" y="21"/>
                  <a:pt x="7945" y="21"/>
                  <a:pt x="7899" y="16"/>
                </a:cubicBezTo>
                <a:cubicBezTo>
                  <a:pt x="7869" y="16"/>
                  <a:pt x="7828" y="6"/>
                  <a:pt x="7797" y="6"/>
                </a:cubicBezTo>
                <a:cubicBezTo>
                  <a:pt x="7741" y="1"/>
                  <a:pt x="7674" y="1"/>
                  <a:pt x="7618" y="1"/>
                </a:cubicBezTo>
                <a:close/>
              </a:path>
            </a:pathLst>
          </a:custGeom>
          <a:solidFill>
            <a:schemeClr val="lt2"/>
          </a:solidFill>
          <a:ln>
            <a:noFill/>
          </a:ln>
          <a:effectLst>
            <a:outerShdw blurRad="5715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93" name="Google Shape;1193;p24"/>
          <p:cNvGrpSpPr/>
          <p:nvPr/>
        </p:nvGrpSpPr>
        <p:grpSpPr>
          <a:xfrm>
            <a:off x="-1043570" y="5251256"/>
            <a:ext cx="4219860" cy="1606869"/>
            <a:chOff x="-1231160" y="3649576"/>
            <a:chExt cx="3923261" cy="1493929"/>
          </a:xfrm>
        </p:grpSpPr>
        <p:sp>
          <p:nvSpPr>
            <p:cNvPr id="1194" name="Google Shape;1194;p24"/>
            <p:cNvSpPr/>
            <p:nvPr/>
          </p:nvSpPr>
          <p:spPr>
            <a:xfrm flipH="1">
              <a:off x="-1231160" y="3649576"/>
              <a:ext cx="3657211" cy="149389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2"/>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24"/>
            <p:cNvSpPr/>
            <p:nvPr/>
          </p:nvSpPr>
          <p:spPr>
            <a:xfrm>
              <a:off x="422950" y="4216576"/>
              <a:ext cx="2269151" cy="926928"/>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4"/>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24"/>
            <p:cNvSpPr/>
            <p:nvPr/>
          </p:nvSpPr>
          <p:spPr>
            <a:xfrm>
              <a:off x="-348950" y="4570777"/>
              <a:ext cx="1402134" cy="57271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3"/>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97" name="Google Shape;1197;p24"/>
          <p:cNvSpPr/>
          <p:nvPr/>
        </p:nvSpPr>
        <p:spPr>
          <a:xfrm>
            <a:off x="10850154" y="202694"/>
            <a:ext cx="1609273" cy="895463"/>
          </a:xfrm>
          <a:custGeom>
            <a:avLst/>
            <a:gdLst/>
            <a:ahLst/>
            <a:cxnLst/>
            <a:rect l="l" t="t" r="r" b="b"/>
            <a:pathLst>
              <a:path w="19986" h="11121" extrusionOk="0">
                <a:moveTo>
                  <a:pt x="7557" y="1"/>
                </a:moveTo>
                <a:cubicBezTo>
                  <a:pt x="5471" y="1"/>
                  <a:pt x="3727" y="1483"/>
                  <a:pt x="3323" y="3447"/>
                </a:cubicBezTo>
                <a:cubicBezTo>
                  <a:pt x="3269" y="3444"/>
                  <a:pt x="3215" y="3443"/>
                  <a:pt x="3161" y="3443"/>
                </a:cubicBezTo>
                <a:cubicBezTo>
                  <a:pt x="2814" y="3443"/>
                  <a:pt x="2476" y="3499"/>
                  <a:pt x="2153" y="3605"/>
                </a:cubicBezTo>
                <a:cubicBezTo>
                  <a:pt x="1094" y="3963"/>
                  <a:pt x="256" y="4878"/>
                  <a:pt x="51" y="6059"/>
                </a:cubicBezTo>
                <a:cubicBezTo>
                  <a:pt x="41" y="6136"/>
                  <a:pt x="26" y="6213"/>
                  <a:pt x="21" y="6289"/>
                </a:cubicBezTo>
                <a:lnTo>
                  <a:pt x="21" y="6305"/>
                </a:lnTo>
                <a:cubicBezTo>
                  <a:pt x="5" y="6458"/>
                  <a:pt x="0" y="6612"/>
                  <a:pt x="5" y="6755"/>
                </a:cubicBezTo>
                <a:lnTo>
                  <a:pt x="5" y="6765"/>
                </a:lnTo>
                <a:cubicBezTo>
                  <a:pt x="26" y="7138"/>
                  <a:pt x="108" y="7506"/>
                  <a:pt x="256" y="7844"/>
                </a:cubicBezTo>
                <a:cubicBezTo>
                  <a:pt x="665" y="8795"/>
                  <a:pt x="1529" y="9526"/>
                  <a:pt x="2628" y="9715"/>
                </a:cubicBezTo>
                <a:cubicBezTo>
                  <a:pt x="2810" y="9749"/>
                  <a:pt x="2991" y="9762"/>
                  <a:pt x="3170" y="9762"/>
                </a:cubicBezTo>
                <a:cubicBezTo>
                  <a:pt x="3202" y="9762"/>
                  <a:pt x="3235" y="9762"/>
                  <a:pt x="3267" y="9761"/>
                </a:cubicBezTo>
                <a:cubicBezTo>
                  <a:pt x="3881" y="10400"/>
                  <a:pt x="4735" y="10794"/>
                  <a:pt x="5696" y="10794"/>
                </a:cubicBezTo>
                <a:cubicBezTo>
                  <a:pt x="6463" y="10794"/>
                  <a:pt x="7173" y="10538"/>
                  <a:pt x="7736" y="10109"/>
                </a:cubicBezTo>
                <a:cubicBezTo>
                  <a:pt x="8313" y="10732"/>
                  <a:pt x="9152" y="11121"/>
                  <a:pt x="10072" y="11121"/>
                </a:cubicBezTo>
                <a:cubicBezTo>
                  <a:pt x="11090" y="11121"/>
                  <a:pt x="11989" y="10651"/>
                  <a:pt x="12577" y="9914"/>
                </a:cubicBezTo>
                <a:cubicBezTo>
                  <a:pt x="13089" y="10267"/>
                  <a:pt x="13707" y="10472"/>
                  <a:pt x="14382" y="10472"/>
                </a:cubicBezTo>
                <a:cubicBezTo>
                  <a:pt x="15369" y="10472"/>
                  <a:pt x="16253" y="10022"/>
                  <a:pt x="16841" y="9321"/>
                </a:cubicBezTo>
                <a:cubicBezTo>
                  <a:pt x="16928" y="9326"/>
                  <a:pt x="17020" y="9331"/>
                  <a:pt x="17118" y="9331"/>
                </a:cubicBezTo>
                <a:cubicBezTo>
                  <a:pt x="18687" y="9331"/>
                  <a:pt x="19965" y="8053"/>
                  <a:pt x="19965" y="6484"/>
                </a:cubicBezTo>
                <a:cubicBezTo>
                  <a:pt x="19986" y="6034"/>
                  <a:pt x="19899" y="5635"/>
                  <a:pt x="19730" y="5277"/>
                </a:cubicBezTo>
                <a:cubicBezTo>
                  <a:pt x="19730" y="5277"/>
                  <a:pt x="19730" y="5267"/>
                  <a:pt x="19725" y="5262"/>
                </a:cubicBezTo>
                <a:cubicBezTo>
                  <a:pt x="19699" y="5206"/>
                  <a:pt x="19674" y="5154"/>
                  <a:pt x="19643" y="5103"/>
                </a:cubicBezTo>
                <a:cubicBezTo>
                  <a:pt x="19643" y="5103"/>
                  <a:pt x="19643" y="5098"/>
                  <a:pt x="19633" y="5098"/>
                </a:cubicBezTo>
                <a:cubicBezTo>
                  <a:pt x="19607" y="5047"/>
                  <a:pt x="19577" y="5001"/>
                  <a:pt x="19551" y="4955"/>
                </a:cubicBezTo>
                <a:lnTo>
                  <a:pt x="19510" y="4899"/>
                </a:lnTo>
                <a:cubicBezTo>
                  <a:pt x="19495" y="4868"/>
                  <a:pt x="19469" y="4832"/>
                  <a:pt x="19449" y="4802"/>
                </a:cubicBezTo>
                <a:cubicBezTo>
                  <a:pt x="19428" y="4776"/>
                  <a:pt x="19408" y="4745"/>
                  <a:pt x="19382" y="4720"/>
                </a:cubicBezTo>
                <a:cubicBezTo>
                  <a:pt x="19357" y="4689"/>
                  <a:pt x="19342" y="4664"/>
                  <a:pt x="19316" y="4628"/>
                </a:cubicBezTo>
                <a:cubicBezTo>
                  <a:pt x="19296" y="4602"/>
                  <a:pt x="19275" y="4587"/>
                  <a:pt x="19255" y="4561"/>
                </a:cubicBezTo>
                <a:cubicBezTo>
                  <a:pt x="19239" y="4541"/>
                  <a:pt x="19224" y="4520"/>
                  <a:pt x="19204" y="4500"/>
                </a:cubicBezTo>
                <a:cubicBezTo>
                  <a:pt x="19168" y="4459"/>
                  <a:pt x="19122" y="4413"/>
                  <a:pt x="19076" y="4372"/>
                </a:cubicBezTo>
                <a:cubicBezTo>
                  <a:pt x="19065" y="4362"/>
                  <a:pt x="19050" y="4347"/>
                  <a:pt x="19040" y="4341"/>
                </a:cubicBezTo>
                <a:cubicBezTo>
                  <a:pt x="19014" y="4316"/>
                  <a:pt x="18989" y="4295"/>
                  <a:pt x="18958" y="4270"/>
                </a:cubicBezTo>
                <a:cubicBezTo>
                  <a:pt x="18943" y="4260"/>
                  <a:pt x="18922" y="4244"/>
                  <a:pt x="18912" y="4234"/>
                </a:cubicBezTo>
                <a:cubicBezTo>
                  <a:pt x="18820" y="4163"/>
                  <a:pt x="18728" y="4091"/>
                  <a:pt x="18626" y="4030"/>
                </a:cubicBezTo>
                <a:cubicBezTo>
                  <a:pt x="18605" y="4014"/>
                  <a:pt x="18590" y="4009"/>
                  <a:pt x="18575" y="3999"/>
                </a:cubicBezTo>
                <a:cubicBezTo>
                  <a:pt x="18539" y="3978"/>
                  <a:pt x="18508" y="3958"/>
                  <a:pt x="18478" y="3948"/>
                </a:cubicBezTo>
                <a:lnTo>
                  <a:pt x="18437" y="3927"/>
                </a:lnTo>
                <a:cubicBezTo>
                  <a:pt x="18380" y="3897"/>
                  <a:pt x="18324" y="3871"/>
                  <a:pt x="18258" y="3846"/>
                </a:cubicBezTo>
                <a:cubicBezTo>
                  <a:pt x="18232" y="3830"/>
                  <a:pt x="18217" y="3825"/>
                  <a:pt x="18191" y="3810"/>
                </a:cubicBezTo>
                <a:cubicBezTo>
                  <a:pt x="18155" y="3800"/>
                  <a:pt x="18130" y="3784"/>
                  <a:pt x="18099" y="3779"/>
                </a:cubicBezTo>
                <a:lnTo>
                  <a:pt x="17987" y="3738"/>
                </a:lnTo>
                <a:cubicBezTo>
                  <a:pt x="17951" y="3728"/>
                  <a:pt x="17920" y="3723"/>
                  <a:pt x="17884" y="3707"/>
                </a:cubicBezTo>
                <a:cubicBezTo>
                  <a:pt x="17849" y="3702"/>
                  <a:pt x="17818" y="3687"/>
                  <a:pt x="17782" y="3682"/>
                </a:cubicBezTo>
                <a:lnTo>
                  <a:pt x="17705" y="3667"/>
                </a:lnTo>
                <a:cubicBezTo>
                  <a:pt x="17654" y="3651"/>
                  <a:pt x="17603" y="3646"/>
                  <a:pt x="17552" y="3641"/>
                </a:cubicBezTo>
                <a:cubicBezTo>
                  <a:pt x="17532" y="3641"/>
                  <a:pt x="17511" y="3631"/>
                  <a:pt x="17491" y="3631"/>
                </a:cubicBezTo>
                <a:cubicBezTo>
                  <a:pt x="17450" y="3626"/>
                  <a:pt x="17404" y="3621"/>
                  <a:pt x="17353" y="3621"/>
                </a:cubicBezTo>
                <a:cubicBezTo>
                  <a:pt x="17332" y="3621"/>
                  <a:pt x="17307" y="3610"/>
                  <a:pt x="17286" y="3610"/>
                </a:cubicBezTo>
                <a:cubicBezTo>
                  <a:pt x="17230" y="3605"/>
                  <a:pt x="17174" y="3605"/>
                  <a:pt x="17123" y="3605"/>
                </a:cubicBezTo>
                <a:lnTo>
                  <a:pt x="17107" y="3605"/>
                </a:lnTo>
                <a:cubicBezTo>
                  <a:pt x="16928" y="3605"/>
                  <a:pt x="16760" y="3626"/>
                  <a:pt x="16591" y="3656"/>
                </a:cubicBezTo>
                <a:cubicBezTo>
                  <a:pt x="16463" y="3094"/>
                  <a:pt x="16202" y="2562"/>
                  <a:pt x="15814" y="2117"/>
                </a:cubicBezTo>
                <a:cubicBezTo>
                  <a:pt x="15804" y="2102"/>
                  <a:pt x="15793" y="2097"/>
                  <a:pt x="15788" y="2087"/>
                </a:cubicBezTo>
                <a:cubicBezTo>
                  <a:pt x="15747" y="2046"/>
                  <a:pt x="15717" y="2010"/>
                  <a:pt x="15676" y="1969"/>
                </a:cubicBezTo>
                <a:cubicBezTo>
                  <a:pt x="15666" y="1959"/>
                  <a:pt x="15660" y="1944"/>
                  <a:pt x="15645" y="1939"/>
                </a:cubicBezTo>
                <a:cubicBezTo>
                  <a:pt x="15599" y="1892"/>
                  <a:pt x="15548" y="1846"/>
                  <a:pt x="15507" y="1806"/>
                </a:cubicBezTo>
                <a:cubicBezTo>
                  <a:pt x="15492" y="1795"/>
                  <a:pt x="15487" y="1785"/>
                  <a:pt x="15471" y="1780"/>
                </a:cubicBezTo>
                <a:cubicBezTo>
                  <a:pt x="15435" y="1744"/>
                  <a:pt x="15395" y="1708"/>
                  <a:pt x="15354" y="1678"/>
                </a:cubicBezTo>
                <a:cubicBezTo>
                  <a:pt x="15333" y="1657"/>
                  <a:pt x="15313" y="1642"/>
                  <a:pt x="15287" y="1632"/>
                </a:cubicBezTo>
                <a:cubicBezTo>
                  <a:pt x="15257" y="1606"/>
                  <a:pt x="15226" y="1581"/>
                  <a:pt x="15190" y="1560"/>
                </a:cubicBezTo>
                <a:cubicBezTo>
                  <a:pt x="15164" y="1540"/>
                  <a:pt x="15149" y="1529"/>
                  <a:pt x="15124" y="1514"/>
                </a:cubicBezTo>
                <a:cubicBezTo>
                  <a:pt x="15088" y="1489"/>
                  <a:pt x="15052" y="1473"/>
                  <a:pt x="15021" y="1448"/>
                </a:cubicBezTo>
                <a:cubicBezTo>
                  <a:pt x="15001" y="1432"/>
                  <a:pt x="14975" y="1422"/>
                  <a:pt x="14955" y="1407"/>
                </a:cubicBezTo>
                <a:cubicBezTo>
                  <a:pt x="14904" y="1376"/>
                  <a:pt x="14853" y="1351"/>
                  <a:pt x="14801" y="1325"/>
                </a:cubicBezTo>
                <a:cubicBezTo>
                  <a:pt x="14796" y="1320"/>
                  <a:pt x="14781" y="1310"/>
                  <a:pt x="14776" y="1310"/>
                </a:cubicBezTo>
                <a:cubicBezTo>
                  <a:pt x="14587" y="1218"/>
                  <a:pt x="14387" y="1131"/>
                  <a:pt x="14188" y="1074"/>
                </a:cubicBezTo>
                <a:cubicBezTo>
                  <a:pt x="13849" y="971"/>
                  <a:pt x="13502" y="920"/>
                  <a:pt x="13158" y="920"/>
                </a:cubicBezTo>
                <a:cubicBezTo>
                  <a:pt x="12368" y="920"/>
                  <a:pt x="11596" y="1186"/>
                  <a:pt x="10972" y="1678"/>
                </a:cubicBezTo>
                <a:cubicBezTo>
                  <a:pt x="10844" y="1509"/>
                  <a:pt x="10711" y="1356"/>
                  <a:pt x="10563" y="1218"/>
                </a:cubicBezTo>
                <a:cubicBezTo>
                  <a:pt x="10558" y="1207"/>
                  <a:pt x="10553" y="1202"/>
                  <a:pt x="10548" y="1202"/>
                </a:cubicBezTo>
                <a:cubicBezTo>
                  <a:pt x="10497" y="1151"/>
                  <a:pt x="10445" y="1105"/>
                  <a:pt x="10394" y="1064"/>
                </a:cubicBezTo>
                <a:cubicBezTo>
                  <a:pt x="10379" y="1049"/>
                  <a:pt x="10369" y="1044"/>
                  <a:pt x="10353" y="1028"/>
                </a:cubicBezTo>
                <a:cubicBezTo>
                  <a:pt x="10302" y="988"/>
                  <a:pt x="10256" y="947"/>
                  <a:pt x="10205" y="911"/>
                </a:cubicBezTo>
                <a:cubicBezTo>
                  <a:pt x="10195" y="896"/>
                  <a:pt x="10180" y="890"/>
                  <a:pt x="10169" y="875"/>
                </a:cubicBezTo>
                <a:cubicBezTo>
                  <a:pt x="10113" y="834"/>
                  <a:pt x="10047" y="788"/>
                  <a:pt x="9990" y="747"/>
                </a:cubicBezTo>
                <a:cubicBezTo>
                  <a:pt x="9985" y="747"/>
                  <a:pt x="9985" y="742"/>
                  <a:pt x="9975" y="742"/>
                </a:cubicBezTo>
                <a:cubicBezTo>
                  <a:pt x="9914" y="696"/>
                  <a:pt x="9847" y="660"/>
                  <a:pt x="9781" y="614"/>
                </a:cubicBezTo>
                <a:cubicBezTo>
                  <a:pt x="9760" y="604"/>
                  <a:pt x="9740" y="594"/>
                  <a:pt x="9719" y="584"/>
                </a:cubicBezTo>
                <a:cubicBezTo>
                  <a:pt x="9679" y="558"/>
                  <a:pt x="9627" y="527"/>
                  <a:pt x="9581" y="502"/>
                </a:cubicBezTo>
                <a:cubicBezTo>
                  <a:pt x="9556" y="486"/>
                  <a:pt x="9530" y="476"/>
                  <a:pt x="9500" y="456"/>
                </a:cubicBezTo>
                <a:cubicBezTo>
                  <a:pt x="9454" y="435"/>
                  <a:pt x="9413" y="410"/>
                  <a:pt x="9372" y="389"/>
                </a:cubicBezTo>
                <a:cubicBezTo>
                  <a:pt x="9336" y="379"/>
                  <a:pt x="9310" y="364"/>
                  <a:pt x="9280" y="354"/>
                </a:cubicBezTo>
                <a:cubicBezTo>
                  <a:pt x="9234" y="333"/>
                  <a:pt x="9193" y="313"/>
                  <a:pt x="9152" y="302"/>
                </a:cubicBezTo>
                <a:cubicBezTo>
                  <a:pt x="9121" y="287"/>
                  <a:pt x="9096" y="277"/>
                  <a:pt x="9065" y="272"/>
                </a:cubicBezTo>
                <a:cubicBezTo>
                  <a:pt x="9014" y="251"/>
                  <a:pt x="8953" y="231"/>
                  <a:pt x="8901" y="210"/>
                </a:cubicBezTo>
                <a:cubicBezTo>
                  <a:pt x="8876" y="205"/>
                  <a:pt x="8850" y="195"/>
                  <a:pt x="8825" y="185"/>
                </a:cubicBezTo>
                <a:cubicBezTo>
                  <a:pt x="8763" y="170"/>
                  <a:pt x="8692" y="149"/>
                  <a:pt x="8620" y="129"/>
                </a:cubicBezTo>
                <a:lnTo>
                  <a:pt x="8528" y="108"/>
                </a:lnTo>
                <a:cubicBezTo>
                  <a:pt x="8482" y="98"/>
                  <a:pt x="8436" y="93"/>
                  <a:pt x="8385" y="77"/>
                </a:cubicBezTo>
                <a:cubicBezTo>
                  <a:pt x="8354" y="72"/>
                  <a:pt x="8313" y="67"/>
                  <a:pt x="8283" y="57"/>
                </a:cubicBezTo>
                <a:lnTo>
                  <a:pt x="8150" y="42"/>
                </a:lnTo>
                <a:cubicBezTo>
                  <a:pt x="8109" y="31"/>
                  <a:pt x="8078" y="26"/>
                  <a:pt x="8042" y="26"/>
                </a:cubicBezTo>
                <a:cubicBezTo>
                  <a:pt x="7996" y="21"/>
                  <a:pt x="7945" y="21"/>
                  <a:pt x="7899" y="16"/>
                </a:cubicBezTo>
                <a:cubicBezTo>
                  <a:pt x="7869" y="16"/>
                  <a:pt x="7828" y="6"/>
                  <a:pt x="7797" y="6"/>
                </a:cubicBezTo>
                <a:cubicBezTo>
                  <a:pt x="7741" y="1"/>
                  <a:pt x="7674" y="1"/>
                  <a:pt x="7618" y="1"/>
                </a:cubicBezTo>
                <a:close/>
              </a:path>
            </a:pathLst>
          </a:custGeom>
          <a:solidFill>
            <a:schemeClr val="lt2"/>
          </a:solidFill>
          <a:ln>
            <a:noFill/>
          </a:ln>
          <a:effectLst>
            <a:outerShdw blurRad="5715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24"/>
          <p:cNvSpPr/>
          <p:nvPr/>
        </p:nvSpPr>
        <p:spPr>
          <a:xfrm>
            <a:off x="9953735" y="886472"/>
            <a:ext cx="896439" cy="498813"/>
          </a:xfrm>
          <a:custGeom>
            <a:avLst/>
            <a:gdLst/>
            <a:ahLst/>
            <a:cxnLst/>
            <a:rect l="l" t="t" r="r" b="b"/>
            <a:pathLst>
              <a:path w="19986" h="11121" extrusionOk="0">
                <a:moveTo>
                  <a:pt x="7557" y="1"/>
                </a:moveTo>
                <a:cubicBezTo>
                  <a:pt x="5471" y="1"/>
                  <a:pt x="3727" y="1483"/>
                  <a:pt x="3323" y="3447"/>
                </a:cubicBezTo>
                <a:cubicBezTo>
                  <a:pt x="3269" y="3444"/>
                  <a:pt x="3215" y="3443"/>
                  <a:pt x="3161" y="3443"/>
                </a:cubicBezTo>
                <a:cubicBezTo>
                  <a:pt x="2814" y="3443"/>
                  <a:pt x="2476" y="3499"/>
                  <a:pt x="2153" y="3605"/>
                </a:cubicBezTo>
                <a:cubicBezTo>
                  <a:pt x="1094" y="3963"/>
                  <a:pt x="256" y="4878"/>
                  <a:pt x="51" y="6059"/>
                </a:cubicBezTo>
                <a:cubicBezTo>
                  <a:pt x="41" y="6136"/>
                  <a:pt x="26" y="6213"/>
                  <a:pt x="21" y="6289"/>
                </a:cubicBezTo>
                <a:lnTo>
                  <a:pt x="21" y="6305"/>
                </a:lnTo>
                <a:cubicBezTo>
                  <a:pt x="5" y="6458"/>
                  <a:pt x="0" y="6612"/>
                  <a:pt x="5" y="6755"/>
                </a:cubicBezTo>
                <a:lnTo>
                  <a:pt x="5" y="6765"/>
                </a:lnTo>
                <a:cubicBezTo>
                  <a:pt x="26" y="7138"/>
                  <a:pt x="108" y="7506"/>
                  <a:pt x="256" y="7844"/>
                </a:cubicBezTo>
                <a:cubicBezTo>
                  <a:pt x="665" y="8795"/>
                  <a:pt x="1529" y="9526"/>
                  <a:pt x="2628" y="9715"/>
                </a:cubicBezTo>
                <a:cubicBezTo>
                  <a:pt x="2810" y="9749"/>
                  <a:pt x="2991" y="9762"/>
                  <a:pt x="3170" y="9762"/>
                </a:cubicBezTo>
                <a:cubicBezTo>
                  <a:pt x="3202" y="9762"/>
                  <a:pt x="3235" y="9762"/>
                  <a:pt x="3267" y="9761"/>
                </a:cubicBezTo>
                <a:cubicBezTo>
                  <a:pt x="3881" y="10400"/>
                  <a:pt x="4735" y="10794"/>
                  <a:pt x="5696" y="10794"/>
                </a:cubicBezTo>
                <a:cubicBezTo>
                  <a:pt x="6463" y="10794"/>
                  <a:pt x="7173" y="10538"/>
                  <a:pt x="7736" y="10109"/>
                </a:cubicBezTo>
                <a:cubicBezTo>
                  <a:pt x="8313" y="10732"/>
                  <a:pt x="9152" y="11121"/>
                  <a:pt x="10072" y="11121"/>
                </a:cubicBezTo>
                <a:cubicBezTo>
                  <a:pt x="11090" y="11121"/>
                  <a:pt x="11989" y="10651"/>
                  <a:pt x="12577" y="9914"/>
                </a:cubicBezTo>
                <a:cubicBezTo>
                  <a:pt x="13089" y="10267"/>
                  <a:pt x="13707" y="10472"/>
                  <a:pt x="14382" y="10472"/>
                </a:cubicBezTo>
                <a:cubicBezTo>
                  <a:pt x="15369" y="10472"/>
                  <a:pt x="16253" y="10022"/>
                  <a:pt x="16841" y="9321"/>
                </a:cubicBezTo>
                <a:cubicBezTo>
                  <a:pt x="16928" y="9326"/>
                  <a:pt x="17020" y="9331"/>
                  <a:pt x="17118" y="9331"/>
                </a:cubicBezTo>
                <a:cubicBezTo>
                  <a:pt x="18687" y="9331"/>
                  <a:pt x="19965" y="8053"/>
                  <a:pt x="19965" y="6484"/>
                </a:cubicBezTo>
                <a:cubicBezTo>
                  <a:pt x="19986" y="6034"/>
                  <a:pt x="19899" y="5635"/>
                  <a:pt x="19730" y="5277"/>
                </a:cubicBezTo>
                <a:cubicBezTo>
                  <a:pt x="19730" y="5277"/>
                  <a:pt x="19730" y="5267"/>
                  <a:pt x="19725" y="5262"/>
                </a:cubicBezTo>
                <a:cubicBezTo>
                  <a:pt x="19699" y="5206"/>
                  <a:pt x="19674" y="5154"/>
                  <a:pt x="19643" y="5103"/>
                </a:cubicBezTo>
                <a:cubicBezTo>
                  <a:pt x="19643" y="5103"/>
                  <a:pt x="19643" y="5098"/>
                  <a:pt x="19633" y="5098"/>
                </a:cubicBezTo>
                <a:cubicBezTo>
                  <a:pt x="19607" y="5047"/>
                  <a:pt x="19577" y="5001"/>
                  <a:pt x="19551" y="4955"/>
                </a:cubicBezTo>
                <a:lnTo>
                  <a:pt x="19510" y="4899"/>
                </a:lnTo>
                <a:cubicBezTo>
                  <a:pt x="19495" y="4868"/>
                  <a:pt x="19469" y="4832"/>
                  <a:pt x="19449" y="4802"/>
                </a:cubicBezTo>
                <a:cubicBezTo>
                  <a:pt x="19428" y="4776"/>
                  <a:pt x="19408" y="4745"/>
                  <a:pt x="19382" y="4720"/>
                </a:cubicBezTo>
                <a:cubicBezTo>
                  <a:pt x="19357" y="4689"/>
                  <a:pt x="19342" y="4664"/>
                  <a:pt x="19316" y="4628"/>
                </a:cubicBezTo>
                <a:cubicBezTo>
                  <a:pt x="19296" y="4602"/>
                  <a:pt x="19275" y="4587"/>
                  <a:pt x="19255" y="4561"/>
                </a:cubicBezTo>
                <a:cubicBezTo>
                  <a:pt x="19239" y="4541"/>
                  <a:pt x="19224" y="4520"/>
                  <a:pt x="19204" y="4500"/>
                </a:cubicBezTo>
                <a:cubicBezTo>
                  <a:pt x="19168" y="4459"/>
                  <a:pt x="19122" y="4413"/>
                  <a:pt x="19076" y="4372"/>
                </a:cubicBezTo>
                <a:cubicBezTo>
                  <a:pt x="19065" y="4362"/>
                  <a:pt x="19050" y="4347"/>
                  <a:pt x="19040" y="4341"/>
                </a:cubicBezTo>
                <a:cubicBezTo>
                  <a:pt x="19014" y="4316"/>
                  <a:pt x="18989" y="4295"/>
                  <a:pt x="18958" y="4270"/>
                </a:cubicBezTo>
                <a:cubicBezTo>
                  <a:pt x="18943" y="4260"/>
                  <a:pt x="18922" y="4244"/>
                  <a:pt x="18912" y="4234"/>
                </a:cubicBezTo>
                <a:cubicBezTo>
                  <a:pt x="18820" y="4163"/>
                  <a:pt x="18728" y="4091"/>
                  <a:pt x="18626" y="4030"/>
                </a:cubicBezTo>
                <a:cubicBezTo>
                  <a:pt x="18605" y="4014"/>
                  <a:pt x="18590" y="4009"/>
                  <a:pt x="18575" y="3999"/>
                </a:cubicBezTo>
                <a:cubicBezTo>
                  <a:pt x="18539" y="3978"/>
                  <a:pt x="18508" y="3958"/>
                  <a:pt x="18478" y="3948"/>
                </a:cubicBezTo>
                <a:lnTo>
                  <a:pt x="18437" y="3927"/>
                </a:lnTo>
                <a:cubicBezTo>
                  <a:pt x="18380" y="3897"/>
                  <a:pt x="18324" y="3871"/>
                  <a:pt x="18258" y="3846"/>
                </a:cubicBezTo>
                <a:cubicBezTo>
                  <a:pt x="18232" y="3830"/>
                  <a:pt x="18217" y="3825"/>
                  <a:pt x="18191" y="3810"/>
                </a:cubicBezTo>
                <a:cubicBezTo>
                  <a:pt x="18155" y="3800"/>
                  <a:pt x="18130" y="3784"/>
                  <a:pt x="18099" y="3779"/>
                </a:cubicBezTo>
                <a:lnTo>
                  <a:pt x="17987" y="3738"/>
                </a:lnTo>
                <a:cubicBezTo>
                  <a:pt x="17951" y="3728"/>
                  <a:pt x="17920" y="3723"/>
                  <a:pt x="17884" y="3707"/>
                </a:cubicBezTo>
                <a:cubicBezTo>
                  <a:pt x="17849" y="3702"/>
                  <a:pt x="17818" y="3687"/>
                  <a:pt x="17782" y="3682"/>
                </a:cubicBezTo>
                <a:lnTo>
                  <a:pt x="17705" y="3667"/>
                </a:lnTo>
                <a:cubicBezTo>
                  <a:pt x="17654" y="3651"/>
                  <a:pt x="17603" y="3646"/>
                  <a:pt x="17552" y="3641"/>
                </a:cubicBezTo>
                <a:cubicBezTo>
                  <a:pt x="17532" y="3641"/>
                  <a:pt x="17511" y="3631"/>
                  <a:pt x="17491" y="3631"/>
                </a:cubicBezTo>
                <a:cubicBezTo>
                  <a:pt x="17450" y="3626"/>
                  <a:pt x="17404" y="3621"/>
                  <a:pt x="17353" y="3621"/>
                </a:cubicBezTo>
                <a:cubicBezTo>
                  <a:pt x="17332" y="3621"/>
                  <a:pt x="17307" y="3610"/>
                  <a:pt x="17286" y="3610"/>
                </a:cubicBezTo>
                <a:cubicBezTo>
                  <a:pt x="17230" y="3605"/>
                  <a:pt x="17174" y="3605"/>
                  <a:pt x="17123" y="3605"/>
                </a:cubicBezTo>
                <a:lnTo>
                  <a:pt x="17107" y="3605"/>
                </a:lnTo>
                <a:cubicBezTo>
                  <a:pt x="16928" y="3605"/>
                  <a:pt x="16760" y="3626"/>
                  <a:pt x="16591" y="3656"/>
                </a:cubicBezTo>
                <a:cubicBezTo>
                  <a:pt x="16463" y="3094"/>
                  <a:pt x="16202" y="2562"/>
                  <a:pt x="15814" y="2117"/>
                </a:cubicBezTo>
                <a:cubicBezTo>
                  <a:pt x="15804" y="2102"/>
                  <a:pt x="15793" y="2097"/>
                  <a:pt x="15788" y="2087"/>
                </a:cubicBezTo>
                <a:cubicBezTo>
                  <a:pt x="15747" y="2046"/>
                  <a:pt x="15717" y="2010"/>
                  <a:pt x="15676" y="1969"/>
                </a:cubicBezTo>
                <a:cubicBezTo>
                  <a:pt x="15666" y="1959"/>
                  <a:pt x="15660" y="1944"/>
                  <a:pt x="15645" y="1939"/>
                </a:cubicBezTo>
                <a:cubicBezTo>
                  <a:pt x="15599" y="1892"/>
                  <a:pt x="15548" y="1846"/>
                  <a:pt x="15507" y="1806"/>
                </a:cubicBezTo>
                <a:cubicBezTo>
                  <a:pt x="15492" y="1795"/>
                  <a:pt x="15487" y="1785"/>
                  <a:pt x="15471" y="1780"/>
                </a:cubicBezTo>
                <a:cubicBezTo>
                  <a:pt x="15435" y="1744"/>
                  <a:pt x="15395" y="1708"/>
                  <a:pt x="15354" y="1678"/>
                </a:cubicBezTo>
                <a:cubicBezTo>
                  <a:pt x="15333" y="1657"/>
                  <a:pt x="15313" y="1642"/>
                  <a:pt x="15287" y="1632"/>
                </a:cubicBezTo>
                <a:cubicBezTo>
                  <a:pt x="15257" y="1606"/>
                  <a:pt x="15226" y="1581"/>
                  <a:pt x="15190" y="1560"/>
                </a:cubicBezTo>
                <a:cubicBezTo>
                  <a:pt x="15164" y="1540"/>
                  <a:pt x="15149" y="1529"/>
                  <a:pt x="15124" y="1514"/>
                </a:cubicBezTo>
                <a:cubicBezTo>
                  <a:pt x="15088" y="1489"/>
                  <a:pt x="15052" y="1473"/>
                  <a:pt x="15021" y="1448"/>
                </a:cubicBezTo>
                <a:cubicBezTo>
                  <a:pt x="15001" y="1432"/>
                  <a:pt x="14975" y="1422"/>
                  <a:pt x="14955" y="1407"/>
                </a:cubicBezTo>
                <a:cubicBezTo>
                  <a:pt x="14904" y="1376"/>
                  <a:pt x="14853" y="1351"/>
                  <a:pt x="14801" y="1325"/>
                </a:cubicBezTo>
                <a:cubicBezTo>
                  <a:pt x="14796" y="1320"/>
                  <a:pt x="14781" y="1310"/>
                  <a:pt x="14776" y="1310"/>
                </a:cubicBezTo>
                <a:cubicBezTo>
                  <a:pt x="14587" y="1218"/>
                  <a:pt x="14387" y="1131"/>
                  <a:pt x="14188" y="1074"/>
                </a:cubicBezTo>
                <a:cubicBezTo>
                  <a:pt x="13849" y="971"/>
                  <a:pt x="13502" y="920"/>
                  <a:pt x="13158" y="920"/>
                </a:cubicBezTo>
                <a:cubicBezTo>
                  <a:pt x="12368" y="920"/>
                  <a:pt x="11596" y="1186"/>
                  <a:pt x="10972" y="1678"/>
                </a:cubicBezTo>
                <a:cubicBezTo>
                  <a:pt x="10844" y="1509"/>
                  <a:pt x="10711" y="1356"/>
                  <a:pt x="10563" y="1218"/>
                </a:cubicBezTo>
                <a:cubicBezTo>
                  <a:pt x="10558" y="1207"/>
                  <a:pt x="10553" y="1202"/>
                  <a:pt x="10548" y="1202"/>
                </a:cubicBezTo>
                <a:cubicBezTo>
                  <a:pt x="10497" y="1151"/>
                  <a:pt x="10445" y="1105"/>
                  <a:pt x="10394" y="1064"/>
                </a:cubicBezTo>
                <a:cubicBezTo>
                  <a:pt x="10379" y="1049"/>
                  <a:pt x="10369" y="1044"/>
                  <a:pt x="10353" y="1028"/>
                </a:cubicBezTo>
                <a:cubicBezTo>
                  <a:pt x="10302" y="988"/>
                  <a:pt x="10256" y="947"/>
                  <a:pt x="10205" y="911"/>
                </a:cubicBezTo>
                <a:cubicBezTo>
                  <a:pt x="10195" y="896"/>
                  <a:pt x="10180" y="890"/>
                  <a:pt x="10169" y="875"/>
                </a:cubicBezTo>
                <a:cubicBezTo>
                  <a:pt x="10113" y="834"/>
                  <a:pt x="10047" y="788"/>
                  <a:pt x="9990" y="747"/>
                </a:cubicBezTo>
                <a:cubicBezTo>
                  <a:pt x="9985" y="747"/>
                  <a:pt x="9985" y="742"/>
                  <a:pt x="9975" y="742"/>
                </a:cubicBezTo>
                <a:cubicBezTo>
                  <a:pt x="9914" y="696"/>
                  <a:pt x="9847" y="660"/>
                  <a:pt x="9781" y="614"/>
                </a:cubicBezTo>
                <a:cubicBezTo>
                  <a:pt x="9760" y="604"/>
                  <a:pt x="9740" y="594"/>
                  <a:pt x="9719" y="584"/>
                </a:cubicBezTo>
                <a:cubicBezTo>
                  <a:pt x="9679" y="558"/>
                  <a:pt x="9627" y="527"/>
                  <a:pt x="9581" y="502"/>
                </a:cubicBezTo>
                <a:cubicBezTo>
                  <a:pt x="9556" y="486"/>
                  <a:pt x="9530" y="476"/>
                  <a:pt x="9500" y="456"/>
                </a:cubicBezTo>
                <a:cubicBezTo>
                  <a:pt x="9454" y="435"/>
                  <a:pt x="9413" y="410"/>
                  <a:pt x="9372" y="389"/>
                </a:cubicBezTo>
                <a:cubicBezTo>
                  <a:pt x="9336" y="379"/>
                  <a:pt x="9310" y="364"/>
                  <a:pt x="9280" y="354"/>
                </a:cubicBezTo>
                <a:cubicBezTo>
                  <a:pt x="9234" y="333"/>
                  <a:pt x="9193" y="313"/>
                  <a:pt x="9152" y="302"/>
                </a:cubicBezTo>
                <a:cubicBezTo>
                  <a:pt x="9121" y="287"/>
                  <a:pt x="9096" y="277"/>
                  <a:pt x="9065" y="272"/>
                </a:cubicBezTo>
                <a:cubicBezTo>
                  <a:pt x="9014" y="251"/>
                  <a:pt x="8953" y="231"/>
                  <a:pt x="8901" y="210"/>
                </a:cubicBezTo>
                <a:cubicBezTo>
                  <a:pt x="8876" y="205"/>
                  <a:pt x="8850" y="195"/>
                  <a:pt x="8825" y="185"/>
                </a:cubicBezTo>
                <a:cubicBezTo>
                  <a:pt x="8763" y="170"/>
                  <a:pt x="8692" y="149"/>
                  <a:pt x="8620" y="129"/>
                </a:cubicBezTo>
                <a:lnTo>
                  <a:pt x="8528" y="108"/>
                </a:lnTo>
                <a:cubicBezTo>
                  <a:pt x="8482" y="98"/>
                  <a:pt x="8436" y="93"/>
                  <a:pt x="8385" y="77"/>
                </a:cubicBezTo>
                <a:cubicBezTo>
                  <a:pt x="8354" y="72"/>
                  <a:pt x="8313" y="67"/>
                  <a:pt x="8283" y="57"/>
                </a:cubicBezTo>
                <a:lnTo>
                  <a:pt x="8150" y="42"/>
                </a:lnTo>
                <a:cubicBezTo>
                  <a:pt x="8109" y="31"/>
                  <a:pt x="8078" y="26"/>
                  <a:pt x="8042" y="26"/>
                </a:cubicBezTo>
                <a:cubicBezTo>
                  <a:pt x="7996" y="21"/>
                  <a:pt x="7945" y="21"/>
                  <a:pt x="7899" y="16"/>
                </a:cubicBezTo>
                <a:cubicBezTo>
                  <a:pt x="7869" y="16"/>
                  <a:pt x="7828" y="6"/>
                  <a:pt x="7797" y="6"/>
                </a:cubicBezTo>
                <a:cubicBezTo>
                  <a:pt x="7741" y="1"/>
                  <a:pt x="7674" y="1"/>
                  <a:pt x="7618" y="1"/>
                </a:cubicBezTo>
                <a:close/>
              </a:path>
            </a:pathLst>
          </a:custGeom>
          <a:solidFill>
            <a:schemeClr val="lt2"/>
          </a:solidFill>
          <a:ln>
            <a:noFill/>
          </a:ln>
          <a:effectLst>
            <a:outerShdw blurRad="5715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24"/>
          <p:cNvSpPr/>
          <p:nvPr/>
        </p:nvSpPr>
        <p:spPr>
          <a:xfrm rot="-8428091">
            <a:off x="547220" y="3413371"/>
            <a:ext cx="164341" cy="207005"/>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24"/>
          <p:cNvSpPr/>
          <p:nvPr/>
        </p:nvSpPr>
        <p:spPr>
          <a:xfrm rot="8910369">
            <a:off x="11272512" y="2261947"/>
            <a:ext cx="164347" cy="207028"/>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24"/>
          <p:cNvSpPr/>
          <p:nvPr/>
        </p:nvSpPr>
        <p:spPr>
          <a:xfrm rot="-10333859">
            <a:off x="421777" y="329988"/>
            <a:ext cx="164355" cy="207013"/>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24"/>
          <p:cNvSpPr/>
          <p:nvPr/>
        </p:nvSpPr>
        <p:spPr>
          <a:xfrm rot="-4505201">
            <a:off x="338145" y="5720766"/>
            <a:ext cx="164352" cy="207012"/>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24"/>
          <p:cNvSpPr/>
          <p:nvPr/>
        </p:nvSpPr>
        <p:spPr>
          <a:xfrm rot="-8238431">
            <a:off x="11834156" y="4833242"/>
            <a:ext cx="164347" cy="207009"/>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04" name="Google Shape;1204;p24"/>
          <p:cNvGrpSpPr/>
          <p:nvPr/>
        </p:nvGrpSpPr>
        <p:grpSpPr>
          <a:xfrm flipH="1">
            <a:off x="9480099" y="5478202"/>
            <a:ext cx="3623524" cy="1379793"/>
            <a:chOff x="-1231160" y="3649576"/>
            <a:chExt cx="3923261" cy="1493929"/>
          </a:xfrm>
        </p:grpSpPr>
        <p:sp>
          <p:nvSpPr>
            <p:cNvPr id="1205" name="Google Shape;1205;p24"/>
            <p:cNvSpPr/>
            <p:nvPr/>
          </p:nvSpPr>
          <p:spPr>
            <a:xfrm flipH="1">
              <a:off x="-1231160" y="3649576"/>
              <a:ext cx="3657211" cy="149389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2"/>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24"/>
            <p:cNvSpPr/>
            <p:nvPr/>
          </p:nvSpPr>
          <p:spPr>
            <a:xfrm>
              <a:off x="422950" y="4216576"/>
              <a:ext cx="2269151" cy="926928"/>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4"/>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24"/>
            <p:cNvSpPr/>
            <p:nvPr/>
          </p:nvSpPr>
          <p:spPr>
            <a:xfrm>
              <a:off x="-348950" y="4570777"/>
              <a:ext cx="1402134" cy="57271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3"/>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05655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9980812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p:nvGrpSpPr>
        <p:grpSpPr>
          <a:xfrm>
            <a:off x="-87267" y="624834"/>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1929493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2"/>
        <p:cNvGrpSpPr/>
        <p:nvPr/>
      </p:nvGrpSpPr>
      <p:grpSpPr>
        <a:xfrm>
          <a:off x="0" y="0"/>
          <a:ext cx="0" cy="0"/>
          <a:chOff x="0" y="0"/>
          <a:chExt cx="0" cy="0"/>
        </a:xfrm>
      </p:grpSpPr>
      <p:grpSp>
        <p:nvGrpSpPr>
          <p:cNvPr id="563" name="Google Shape;563;p5"/>
          <p:cNvGrpSpPr/>
          <p:nvPr/>
        </p:nvGrpSpPr>
        <p:grpSpPr>
          <a:xfrm>
            <a:off x="-563002" y="1373449"/>
            <a:ext cx="13306611" cy="6075257"/>
            <a:chOff x="-422251" y="1030086"/>
            <a:chExt cx="9979958" cy="4556443"/>
          </a:xfrm>
        </p:grpSpPr>
        <p:sp>
          <p:nvSpPr>
            <p:cNvPr id="564" name="Google Shape;564;p5"/>
            <p:cNvSpPr/>
            <p:nvPr/>
          </p:nvSpPr>
          <p:spPr>
            <a:xfrm rot="185956" flipH="1">
              <a:off x="-65461" y="4295850"/>
              <a:ext cx="8413153" cy="8866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5"/>
            <p:cNvSpPr/>
            <p:nvPr/>
          </p:nvSpPr>
          <p:spPr>
            <a:xfrm flipH="1">
              <a:off x="-38783" y="4372478"/>
              <a:ext cx="9209483" cy="80962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5"/>
            <p:cNvSpPr/>
            <p:nvPr/>
          </p:nvSpPr>
          <p:spPr>
            <a:xfrm>
              <a:off x="5718001" y="184211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5"/>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8" name="Google Shape;568;p5"/>
            <p:cNvGrpSpPr/>
            <p:nvPr/>
          </p:nvGrpSpPr>
          <p:grpSpPr>
            <a:xfrm>
              <a:off x="89891" y="3293244"/>
              <a:ext cx="1083850" cy="1919243"/>
              <a:chOff x="207725" y="2276150"/>
              <a:chExt cx="1299425" cy="2300975"/>
            </a:xfrm>
          </p:grpSpPr>
          <p:sp>
            <p:nvSpPr>
              <p:cNvPr id="569" name="Google Shape;569;p5"/>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 name="Google Shape;570;p5"/>
              <p:cNvGrpSpPr/>
              <p:nvPr/>
            </p:nvGrpSpPr>
            <p:grpSpPr>
              <a:xfrm>
                <a:off x="207725" y="2276150"/>
                <a:ext cx="1299425" cy="2300975"/>
                <a:chOff x="207725" y="2276150"/>
                <a:chExt cx="1299425" cy="2300975"/>
              </a:xfrm>
            </p:grpSpPr>
            <p:sp>
              <p:nvSpPr>
                <p:cNvPr id="571" name="Google Shape;571;p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4" name="Google Shape;584;p5"/>
            <p:cNvGrpSpPr/>
            <p:nvPr/>
          </p:nvGrpSpPr>
          <p:grpSpPr>
            <a:xfrm rot="1734738">
              <a:off x="-204441" y="3869617"/>
              <a:ext cx="1428294" cy="1064074"/>
              <a:chOff x="5065700" y="3436875"/>
              <a:chExt cx="1984875" cy="1478725"/>
            </a:xfrm>
          </p:grpSpPr>
          <p:sp>
            <p:nvSpPr>
              <p:cNvPr id="585" name="Google Shape;585;p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4" name="Google Shape;594;p5"/>
            <p:cNvGrpSpPr/>
            <p:nvPr/>
          </p:nvGrpSpPr>
          <p:grpSpPr>
            <a:xfrm rot="2164417">
              <a:off x="-356405" y="4496357"/>
              <a:ext cx="1198047" cy="613775"/>
              <a:chOff x="4976050" y="4611525"/>
              <a:chExt cx="1664950" cy="852975"/>
            </a:xfrm>
          </p:grpSpPr>
          <p:sp>
            <p:nvSpPr>
              <p:cNvPr id="595" name="Google Shape;595;p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5"/>
            <p:cNvGrpSpPr/>
            <p:nvPr/>
          </p:nvGrpSpPr>
          <p:grpSpPr>
            <a:xfrm rot="749415" flipH="1">
              <a:off x="8317467" y="3491063"/>
              <a:ext cx="583337" cy="1417573"/>
              <a:chOff x="1535425" y="492925"/>
              <a:chExt cx="524575" cy="1274775"/>
            </a:xfrm>
          </p:grpSpPr>
          <p:sp>
            <p:nvSpPr>
              <p:cNvPr id="598" name="Google Shape;598;p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5"/>
            <p:cNvGrpSpPr/>
            <p:nvPr/>
          </p:nvGrpSpPr>
          <p:grpSpPr>
            <a:xfrm>
              <a:off x="359146" y="4519984"/>
              <a:ext cx="954154" cy="975956"/>
              <a:chOff x="1356975" y="1865675"/>
              <a:chExt cx="1024100" cy="1047500"/>
            </a:xfrm>
          </p:grpSpPr>
          <p:sp>
            <p:nvSpPr>
              <p:cNvPr id="615" name="Google Shape;615;p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5"/>
            <p:cNvGrpSpPr/>
            <p:nvPr/>
          </p:nvGrpSpPr>
          <p:grpSpPr>
            <a:xfrm rot="1719346">
              <a:off x="8395820" y="4093192"/>
              <a:ext cx="889403" cy="1363591"/>
              <a:chOff x="2235100" y="548200"/>
              <a:chExt cx="759725" cy="1164775"/>
            </a:xfrm>
          </p:grpSpPr>
          <p:sp>
            <p:nvSpPr>
              <p:cNvPr id="644" name="Google Shape;644;p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3" name="Google Shape;653;p5"/>
            <p:cNvGrpSpPr/>
            <p:nvPr/>
          </p:nvGrpSpPr>
          <p:grpSpPr>
            <a:xfrm>
              <a:off x="8658482" y="4447303"/>
              <a:ext cx="250313" cy="312391"/>
              <a:chOff x="5920600" y="4383325"/>
              <a:chExt cx="334375" cy="417300"/>
            </a:xfrm>
          </p:grpSpPr>
          <p:sp>
            <p:nvSpPr>
              <p:cNvPr id="654" name="Google Shape;654;p5"/>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5"/>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5"/>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5"/>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5"/>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5"/>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5"/>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5"/>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5"/>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5"/>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5"/>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5"/>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5"/>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5"/>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5"/>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5"/>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5"/>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5"/>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5"/>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5"/>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4" name="Google Shape;674;p5"/>
            <p:cNvGrpSpPr/>
            <p:nvPr/>
          </p:nvGrpSpPr>
          <p:grpSpPr>
            <a:xfrm>
              <a:off x="1200675" y="4314750"/>
              <a:ext cx="752650" cy="753525"/>
              <a:chOff x="1200675" y="4314750"/>
              <a:chExt cx="752650" cy="753525"/>
            </a:xfrm>
          </p:grpSpPr>
          <p:sp>
            <p:nvSpPr>
              <p:cNvPr id="675" name="Google Shape;675;p5"/>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5"/>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 name="Google Shape;677;p5"/>
            <p:cNvGrpSpPr/>
            <p:nvPr/>
          </p:nvGrpSpPr>
          <p:grpSpPr>
            <a:xfrm rot="-1031996" flipH="1">
              <a:off x="7702196" y="4528557"/>
              <a:ext cx="988287" cy="895065"/>
              <a:chOff x="4048900" y="1919750"/>
              <a:chExt cx="1060775" cy="960715"/>
            </a:xfrm>
          </p:grpSpPr>
          <p:sp>
            <p:nvSpPr>
              <p:cNvPr id="678" name="Google Shape;678;p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1" name="Google Shape;701;p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2" name="Google Shape;702;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03" name="Google Shape;703;p5"/>
          <p:cNvSpPr txBox="1">
            <a:spLocks noGrp="1"/>
          </p:cNvSpPr>
          <p:nvPr>
            <p:ph type="subTitle" idx="1"/>
          </p:nvPr>
        </p:nvSpPr>
        <p:spPr>
          <a:xfrm>
            <a:off x="3438539" y="2868396"/>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4" name="Google Shape;704;p5"/>
          <p:cNvSpPr txBox="1">
            <a:spLocks noGrp="1"/>
          </p:cNvSpPr>
          <p:nvPr>
            <p:ph type="subTitle" idx="2"/>
          </p:nvPr>
        </p:nvSpPr>
        <p:spPr>
          <a:xfrm>
            <a:off x="5676087" y="5006277"/>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5" name="Google Shape;705;p5"/>
          <p:cNvSpPr txBox="1">
            <a:spLocks noGrp="1"/>
          </p:cNvSpPr>
          <p:nvPr>
            <p:ph type="subTitle" idx="3"/>
          </p:nvPr>
        </p:nvSpPr>
        <p:spPr>
          <a:xfrm>
            <a:off x="3438539" y="20831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706" name="Google Shape;706;p5"/>
          <p:cNvSpPr txBox="1">
            <a:spLocks noGrp="1"/>
          </p:cNvSpPr>
          <p:nvPr>
            <p:ph type="subTitle" idx="4"/>
          </p:nvPr>
        </p:nvSpPr>
        <p:spPr>
          <a:xfrm>
            <a:off x="5676087" y="42167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Tree>
    <p:extLst>
      <p:ext uri="{BB962C8B-B14F-4D97-AF65-F5344CB8AC3E}">
        <p14:creationId xmlns:p14="http://schemas.microsoft.com/office/powerpoint/2010/main" val="94985872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20727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03067631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6552848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3186266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63766410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95963658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504244702"/>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7872917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0317820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824345040"/>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6469873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396963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308317691"/>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981171158"/>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91808803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52402015"/>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9403088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4000720780"/>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naheim"/>
              <a:buChar char="●"/>
              <a:defRPr/>
            </a:lvl1pPr>
            <a:lvl2pPr marL="1219170" lvl="1" indent="-423323" rtl="0">
              <a:spcBef>
                <a:spcPts val="0"/>
              </a:spcBef>
              <a:spcAft>
                <a:spcPts val="0"/>
              </a:spcAft>
              <a:buSzPts val="1400"/>
              <a:buFont typeface="Anaheim"/>
              <a:buChar char="○"/>
              <a:defRPr/>
            </a:lvl2pPr>
            <a:lvl3pPr marL="1828754" lvl="2" indent="-423323" rtl="0">
              <a:spcBef>
                <a:spcPts val="0"/>
              </a:spcBef>
              <a:spcAft>
                <a:spcPts val="0"/>
              </a:spcAft>
              <a:buSzPts val="1400"/>
              <a:buFont typeface="Anaheim"/>
              <a:buChar char="■"/>
              <a:defRPr/>
            </a:lvl3pPr>
            <a:lvl4pPr marL="2438339" lvl="3" indent="-423323" rtl="0">
              <a:spcBef>
                <a:spcPts val="0"/>
              </a:spcBef>
              <a:spcAft>
                <a:spcPts val="0"/>
              </a:spcAft>
              <a:buSzPts val="1400"/>
              <a:buFont typeface="Anaheim"/>
              <a:buChar char="●"/>
              <a:defRPr/>
            </a:lvl4pPr>
            <a:lvl5pPr marL="3047924" lvl="4" indent="-423323" rtl="0">
              <a:spcBef>
                <a:spcPts val="0"/>
              </a:spcBef>
              <a:spcAft>
                <a:spcPts val="0"/>
              </a:spcAft>
              <a:buSzPts val="1400"/>
              <a:buFont typeface="Anaheim"/>
              <a:buChar char="○"/>
              <a:defRPr/>
            </a:lvl5pPr>
            <a:lvl6pPr marL="3657509" lvl="5" indent="-423323" rtl="0">
              <a:spcBef>
                <a:spcPts val="0"/>
              </a:spcBef>
              <a:spcAft>
                <a:spcPts val="0"/>
              </a:spcAft>
              <a:buSzPts val="1400"/>
              <a:buFont typeface="Anaheim"/>
              <a:buChar char="■"/>
              <a:defRPr/>
            </a:lvl6pPr>
            <a:lvl7pPr marL="4267093" lvl="6" indent="-423323" rtl="0">
              <a:spcBef>
                <a:spcPts val="0"/>
              </a:spcBef>
              <a:spcAft>
                <a:spcPts val="0"/>
              </a:spcAft>
              <a:buSzPts val="1400"/>
              <a:buFont typeface="Anaheim"/>
              <a:buChar char="●"/>
              <a:defRPr/>
            </a:lvl7pPr>
            <a:lvl8pPr marL="4876678" lvl="7" indent="-423323" rtl="0">
              <a:spcBef>
                <a:spcPts val="0"/>
              </a:spcBef>
              <a:spcAft>
                <a:spcPts val="0"/>
              </a:spcAft>
              <a:buSzPts val="1400"/>
              <a:buFont typeface="Anaheim"/>
              <a:buChar char="○"/>
              <a:defRPr/>
            </a:lvl8pPr>
            <a:lvl9pPr marL="5486263" lvl="8" indent="-423323"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585" marR="67732"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99824439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9"/>
        <p:cNvGrpSpPr/>
        <p:nvPr/>
      </p:nvGrpSpPr>
      <p:grpSpPr>
        <a:xfrm>
          <a:off x="0" y="0"/>
          <a:ext cx="0" cy="0"/>
          <a:chOff x="0" y="0"/>
          <a:chExt cx="0" cy="0"/>
        </a:xfrm>
      </p:grpSpPr>
      <p:grpSp>
        <p:nvGrpSpPr>
          <p:cNvPr id="3830" name="Google Shape;3830;p24"/>
          <p:cNvGrpSpPr/>
          <p:nvPr/>
        </p:nvGrpSpPr>
        <p:grpSpPr>
          <a:xfrm>
            <a:off x="-230463" y="624833"/>
            <a:ext cx="12458077" cy="6514283"/>
            <a:chOff x="-172847" y="468625"/>
            <a:chExt cx="9343558" cy="4885712"/>
          </a:xfrm>
        </p:grpSpPr>
        <p:sp>
          <p:nvSpPr>
            <p:cNvPr id="3831" name="Google Shape;3831;p24"/>
            <p:cNvSpPr/>
            <p:nvPr/>
          </p:nvSpPr>
          <p:spPr>
            <a:xfrm>
              <a:off x="5872129"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24"/>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24"/>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34" name="Google Shape;3834;p24"/>
            <p:cNvGrpSpPr/>
            <p:nvPr/>
          </p:nvGrpSpPr>
          <p:grpSpPr>
            <a:xfrm>
              <a:off x="-172847" y="2867657"/>
              <a:ext cx="9343558" cy="2486681"/>
              <a:chOff x="-172847" y="2867657"/>
              <a:chExt cx="9343558" cy="2486681"/>
            </a:xfrm>
          </p:grpSpPr>
          <p:grpSp>
            <p:nvGrpSpPr>
              <p:cNvPr id="3835" name="Google Shape;3835;p24"/>
              <p:cNvGrpSpPr/>
              <p:nvPr/>
            </p:nvGrpSpPr>
            <p:grpSpPr>
              <a:xfrm>
                <a:off x="-65450" y="4357527"/>
                <a:ext cx="9236161" cy="824931"/>
                <a:chOff x="-65450" y="4357527"/>
                <a:chExt cx="9236161" cy="824931"/>
              </a:xfrm>
            </p:grpSpPr>
            <p:sp>
              <p:nvSpPr>
                <p:cNvPr id="3836" name="Google Shape;3836;p24"/>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24"/>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8" name="Google Shape;3838;p24"/>
              <p:cNvGrpSpPr/>
              <p:nvPr/>
            </p:nvGrpSpPr>
            <p:grpSpPr>
              <a:xfrm>
                <a:off x="6175625" y="3705875"/>
                <a:ext cx="2926525" cy="1549975"/>
                <a:chOff x="6175625" y="3705875"/>
                <a:chExt cx="2926525" cy="1549975"/>
              </a:xfrm>
            </p:grpSpPr>
            <p:grpSp>
              <p:nvGrpSpPr>
                <p:cNvPr id="3839" name="Google Shape;3839;p24"/>
                <p:cNvGrpSpPr/>
                <p:nvPr/>
              </p:nvGrpSpPr>
              <p:grpSpPr>
                <a:xfrm flipH="1">
                  <a:off x="7642150" y="3705875"/>
                  <a:ext cx="1460000" cy="1549975"/>
                  <a:chOff x="5402750" y="3100275"/>
                  <a:chExt cx="1460000" cy="1549975"/>
                </a:xfrm>
              </p:grpSpPr>
              <p:sp>
                <p:nvSpPr>
                  <p:cNvPr id="3840" name="Google Shape;3840;p24"/>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24"/>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24"/>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24"/>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24"/>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24"/>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24"/>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24"/>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24"/>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24"/>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24"/>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24"/>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24"/>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24"/>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24"/>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24"/>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24"/>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24"/>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24"/>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24"/>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24"/>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24"/>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24"/>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24"/>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24"/>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24"/>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24"/>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24"/>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24"/>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24"/>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24"/>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24"/>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24"/>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24"/>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24"/>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24"/>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6" name="Google Shape;3876;p24"/>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24"/>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8" name="Google Shape;3878;p24"/>
              <p:cNvGrpSpPr/>
              <p:nvPr/>
            </p:nvGrpSpPr>
            <p:grpSpPr>
              <a:xfrm rot="502336">
                <a:off x="499228" y="3623514"/>
                <a:ext cx="299554" cy="1668248"/>
                <a:chOff x="6611150" y="1880250"/>
                <a:chExt cx="573900" cy="3195500"/>
              </a:xfrm>
            </p:grpSpPr>
            <p:sp>
              <p:nvSpPr>
                <p:cNvPr id="3879" name="Google Shape;3879;p24"/>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24"/>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24"/>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24"/>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24"/>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24"/>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24"/>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24"/>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24"/>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24"/>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24"/>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24"/>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24"/>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24"/>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24"/>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24"/>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24"/>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24"/>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24"/>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24"/>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24"/>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24"/>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24"/>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24"/>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24"/>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24"/>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24"/>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24"/>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24"/>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4"/>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4"/>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24"/>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24"/>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4"/>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24"/>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24"/>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4"/>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4"/>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24"/>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24"/>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4"/>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24"/>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24"/>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4"/>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4"/>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24"/>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24"/>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4"/>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24"/>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24"/>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24"/>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4"/>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4"/>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2" name="Google Shape;3932;p24"/>
              <p:cNvGrpSpPr/>
              <p:nvPr/>
            </p:nvGrpSpPr>
            <p:grpSpPr>
              <a:xfrm>
                <a:off x="-172847" y="2867657"/>
                <a:ext cx="1177570" cy="2486681"/>
                <a:chOff x="1257067" y="2153325"/>
                <a:chExt cx="1781228" cy="3761429"/>
              </a:xfrm>
            </p:grpSpPr>
            <p:sp>
              <p:nvSpPr>
                <p:cNvPr id="3933" name="Google Shape;3933;p24"/>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4"/>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4"/>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24"/>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24"/>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4"/>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4"/>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24"/>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24"/>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4"/>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24"/>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24"/>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4"/>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24"/>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4"/>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24"/>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24"/>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24"/>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3951" name="Google Shape;3951;p2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52" name="Google Shape;3952;p24"/>
          <p:cNvSpPr txBox="1">
            <a:spLocks noGrp="1"/>
          </p:cNvSpPr>
          <p:nvPr>
            <p:ph type="title" idx="2"/>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3" name="Google Shape;3953;p24"/>
          <p:cNvSpPr txBox="1">
            <a:spLocks noGrp="1"/>
          </p:cNvSpPr>
          <p:nvPr>
            <p:ph type="subTitle" idx="1"/>
          </p:nvPr>
        </p:nvSpPr>
        <p:spPr>
          <a:xfrm>
            <a:off x="9600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4" name="Google Shape;3954;p24"/>
          <p:cNvSpPr txBox="1">
            <a:spLocks noGrp="1"/>
          </p:cNvSpPr>
          <p:nvPr>
            <p:ph type="title" idx="3"/>
          </p:nvPr>
        </p:nvSpPr>
        <p:spPr>
          <a:xfrm>
            <a:off x="4538400" y="41454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5" name="Google Shape;3955;p24"/>
          <p:cNvSpPr txBox="1">
            <a:spLocks noGrp="1"/>
          </p:cNvSpPr>
          <p:nvPr>
            <p:ph type="subTitle" idx="4"/>
          </p:nvPr>
        </p:nvSpPr>
        <p:spPr>
          <a:xfrm>
            <a:off x="4538400" y="49275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6" name="Google Shape;3956;p24"/>
          <p:cNvSpPr txBox="1">
            <a:spLocks noGrp="1"/>
          </p:cNvSpPr>
          <p:nvPr>
            <p:ph type="title" idx="5"/>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7" name="Google Shape;3957;p24"/>
          <p:cNvSpPr txBox="1">
            <a:spLocks noGrp="1"/>
          </p:cNvSpPr>
          <p:nvPr>
            <p:ph type="subTitle" idx="6"/>
          </p:nvPr>
        </p:nvSpPr>
        <p:spPr>
          <a:xfrm>
            <a:off x="81168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123293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8656216"/>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6361086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15204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56420112"/>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7605477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23427004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36881179"/>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 sz="1200">
                <a:solidFill>
                  <a:schemeClr val="dk1"/>
                </a:solidFill>
                <a:latin typeface="Nunito"/>
                <a:ea typeface="Nunito"/>
                <a:cs typeface="Nunito"/>
                <a:sym typeface="Nunito"/>
              </a:rPr>
              <a:t>CREDITS: This presentation template was created by </a:t>
            </a:r>
            <a:r>
              <a:rPr lang="en" sz="1200" b="1">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xmlns="" val="tx"/>
                    </a:ext>
                  </a:extLst>
                </a:hlinkClick>
              </a:rPr>
              <a:t>Slidesgo</a:t>
            </a:r>
            <a:r>
              <a:rPr lang="en" sz="1200">
                <a:solidFill>
                  <a:schemeClr val="dk1"/>
                </a:solidFill>
                <a:latin typeface="Nunito"/>
                <a:ea typeface="Nunito"/>
                <a:cs typeface="Nunito"/>
                <a:sym typeface="Nunito"/>
              </a:rPr>
              <a:t>, including icons by </a:t>
            </a:r>
            <a:r>
              <a:rPr lang="en" sz="1200"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Flaticon</a:t>
            </a:r>
            <a:r>
              <a:rPr lang="en" sz="1200">
                <a:solidFill>
                  <a:schemeClr val="dk1"/>
                </a:solidFill>
                <a:latin typeface="Nunito"/>
                <a:ea typeface="Nunito"/>
                <a:cs typeface="Nunito"/>
                <a:sym typeface="Nunito"/>
              </a:rPr>
              <a:t> and infographics &amp; images by </a:t>
            </a:r>
            <a:r>
              <a:rPr lang="en" sz="1200" b="1">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202711443"/>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8519953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087423411"/>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069720374"/>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807018006"/>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51508428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B1D51E-1D5F-4F3B-A570-E5B1E99B83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A58B6D-C064-4128-833C-C14A52E91149}"/>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2D34CA-50E5-4839-898C-C79B9068BF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797732-0510-4C37-822F-DC4DE262A54D}" type="datetimeFigureOut">
              <a:rPr lang="en-US" smtClean="0"/>
              <a:t>13/2/2025</a:t>
            </a:fld>
            <a:endParaRPr lang="en-US"/>
          </a:p>
        </p:txBody>
      </p:sp>
      <p:sp>
        <p:nvSpPr>
          <p:cNvPr id="5" name="Footer Placeholder 4">
            <a:extLst>
              <a:ext uri="{FF2B5EF4-FFF2-40B4-BE49-F238E27FC236}">
                <a16:creationId xmlns:a16="http://schemas.microsoft.com/office/drawing/2014/main" id="{95AC3E65-F990-4729-93DF-40CF842195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C570E9-92BB-4BF2-BDDC-77BD4EE507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A165A3-3C4D-48C6-82E4-B9161DC3456E}" type="slidenum">
              <a:rPr lang="en-US" smtClean="0"/>
              <a:t>‹#›</a:t>
            </a:fld>
            <a:endParaRPr lang="en-US"/>
          </a:p>
        </p:txBody>
      </p:sp>
    </p:spTree>
    <p:extLst>
      <p:ext uri="{BB962C8B-B14F-4D97-AF65-F5344CB8AC3E}">
        <p14:creationId xmlns:p14="http://schemas.microsoft.com/office/powerpoint/2010/main" val="40324219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25">
            <a:off x="3190649" y="2571407"/>
            <a:ext cx="5701817" cy="2136888"/>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 name="Google Shape;10;p2"/>
          <p:cNvGrpSpPr/>
          <p:nvPr/>
        </p:nvGrpSpPr>
        <p:grpSpPr>
          <a:xfrm rot="1847120">
            <a:off x="10048241" y="1077087"/>
            <a:ext cx="686875" cy="667360"/>
            <a:chOff x="8667201" y="2266387"/>
            <a:chExt cx="389754" cy="378681"/>
          </a:xfrm>
        </p:grpSpPr>
        <p:sp>
          <p:nvSpPr>
            <p:cNvPr id="11" name="Google Shape;11;p2"/>
            <p:cNvSpPr/>
            <p:nvPr/>
          </p:nvSpPr>
          <p:spPr>
            <a:xfrm>
              <a:off x="8667201" y="2268670"/>
              <a:ext cx="389754" cy="376398"/>
            </a:xfrm>
            <a:custGeom>
              <a:avLst/>
              <a:gdLst/>
              <a:ahLst/>
              <a:cxnLst/>
              <a:rect l="l" t="t" r="r" b="b"/>
              <a:pathLst>
                <a:path w="8025" h="7750" extrusionOk="0">
                  <a:moveTo>
                    <a:pt x="3489" y="0"/>
                  </a:moveTo>
                  <a:cubicBezTo>
                    <a:pt x="3483" y="0"/>
                    <a:pt x="3478" y="4"/>
                    <a:pt x="3475" y="11"/>
                  </a:cubicBezTo>
                  <a:cubicBezTo>
                    <a:pt x="3350" y="271"/>
                    <a:pt x="2826" y="5218"/>
                    <a:pt x="2826" y="5218"/>
                  </a:cubicBezTo>
                  <a:cubicBezTo>
                    <a:pt x="2826" y="5218"/>
                    <a:pt x="595" y="4032"/>
                    <a:pt x="108" y="4032"/>
                  </a:cubicBezTo>
                  <a:cubicBezTo>
                    <a:pt x="34" y="4032"/>
                    <a:pt x="1" y="4060"/>
                    <a:pt x="22" y="4123"/>
                  </a:cubicBezTo>
                  <a:cubicBezTo>
                    <a:pt x="184" y="4604"/>
                    <a:pt x="2826" y="7750"/>
                    <a:pt x="2826" y="7750"/>
                  </a:cubicBezTo>
                  <a:lnTo>
                    <a:pt x="7436" y="6377"/>
                  </a:lnTo>
                  <a:cubicBezTo>
                    <a:pt x="7436" y="6377"/>
                    <a:pt x="8024" y="1403"/>
                    <a:pt x="7436" y="1092"/>
                  </a:cubicBezTo>
                  <a:cubicBezTo>
                    <a:pt x="7413" y="1079"/>
                    <a:pt x="7388" y="1073"/>
                    <a:pt x="7363" y="1073"/>
                  </a:cubicBezTo>
                  <a:cubicBezTo>
                    <a:pt x="6765" y="1073"/>
                    <a:pt x="5783" y="4498"/>
                    <a:pt x="5783" y="4498"/>
                  </a:cubicBezTo>
                  <a:cubicBezTo>
                    <a:pt x="5783" y="4498"/>
                    <a:pt x="3712" y="0"/>
                    <a:pt x="3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679779" y="2323259"/>
              <a:ext cx="82613" cy="78728"/>
            </a:xfrm>
            <a:custGeom>
              <a:avLst/>
              <a:gdLst/>
              <a:ahLst/>
              <a:cxnLst/>
              <a:rect l="l" t="t" r="r" b="b"/>
              <a:pathLst>
                <a:path w="1701" h="1621" extrusionOk="0">
                  <a:moveTo>
                    <a:pt x="407" y="0"/>
                  </a:moveTo>
                  <a:cubicBezTo>
                    <a:pt x="199" y="0"/>
                    <a:pt x="1" y="196"/>
                    <a:pt x="138" y="421"/>
                  </a:cubicBezTo>
                  <a:cubicBezTo>
                    <a:pt x="276" y="647"/>
                    <a:pt x="489" y="836"/>
                    <a:pt x="672" y="1026"/>
                  </a:cubicBezTo>
                  <a:cubicBezTo>
                    <a:pt x="858" y="1218"/>
                    <a:pt x="1071" y="1441"/>
                    <a:pt x="1294" y="1587"/>
                  </a:cubicBezTo>
                  <a:cubicBezTo>
                    <a:pt x="1330" y="1610"/>
                    <a:pt x="1368" y="1620"/>
                    <a:pt x="1406" y="1620"/>
                  </a:cubicBezTo>
                  <a:cubicBezTo>
                    <a:pt x="1562" y="1620"/>
                    <a:pt x="1701" y="1439"/>
                    <a:pt x="1622" y="1286"/>
                  </a:cubicBezTo>
                  <a:cubicBezTo>
                    <a:pt x="1493" y="1029"/>
                    <a:pt x="1266" y="779"/>
                    <a:pt x="1074" y="570"/>
                  </a:cubicBezTo>
                  <a:cubicBezTo>
                    <a:pt x="922" y="404"/>
                    <a:pt x="773" y="191"/>
                    <a:pt x="591" y="59"/>
                  </a:cubicBezTo>
                  <a:cubicBezTo>
                    <a:pt x="535" y="18"/>
                    <a:pt x="470"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919310" y="2266387"/>
              <a:ext cx="28169" cy="90773"/>
            </a:xfrm>
            <a:custGeom>
              <a:avLst/>
              <a:gdLst/>
              <a:ahLst/>
              <a:cxnLst/>
              <a:rect l="l" t="t" r="r" b="b"/>
              <a:pathLst>
                <a:path w="580" h="1869" extrusionOk="0">
                  <a:moveTo>
                    <a:pt x="329" y="1"/>
                  </a:moveTo>
                  <a:cubicBezTo>
                    <a:pt x="1" y="1"/>
                    <a:pt x="58" y="534"/>
                    <a:pt x="52" y="781"/>
                  </a:cubicBezTo>
                  <a:cubicBezTo>
                    <a:pt x="45" y="964"/>
                    <a:pt x="28" y="1166"/>
                    <a:pt x="59" y="1349"/>
                  </a:cubicBezTo>
                  <a:cubicBezTo>
                    <a:pt x="93" y="1561"/>
                    <a:pt x="201" y="1677"/>
                    <a:pt x="332" y="1836"/>
                  </a:cubicBezTo>
                  <a:cubicBezTo>
                    <a:pt x="352" y="1859"/>
                    <a:pt x="373" y="1869"/>
                    <a:pt x="394" y="1869"/>
                  </a:cubicBezTo>
                  <a:cubicBezTo>
                    <a:pt x="440" y="1869"/>
                    <a:pt x="477" y="1816"/>
                    <a:pt x="454" y="1754"/>
                  </a:cubicBezTo>
                  <a:cubicBezTo>
                    <a:pt x="427" y="1673"/>
                    <a:pt x="491" y="1521"/>
                    <a:pt x="502" y="1430"/>
                  </a:cubicBezTo>
                  <a:cubicBezTo>
                    <a:pt x="514" y="1298"/>
                    <a:pt x="514" y="1166"/>
                    <a:pt x="522" y="1034"/>
                  </a:cubicBezTo>
                  <a:cubicBezTo>
                    <a:pt x="532" y="774"/>
                    <a:pt x="559" y="510"/>
                    <a:pt x="572" y="251"/>
                  </a:cubicBezTo>
                  <a:cubicBezTo>
                    <a:pt x="579" y="149"/>
                    <a:pt x="522" y="37"/>
                    <a:pt x="413" y="11"/>
                  </a:cubicBezTo>
                  <a:cubicBezTo>
                    <a:pt x="383" y="4"/>
                    <a:pt x="35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14;p2"/>
          <p:cNvSpPr/>
          <p:nvPr/>
        </p:nvSpPr>
        <p:spPr>
          <a:xfrm>
            <a:off x="11265637" y="1606796"/>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 name="Google Shape;15;p2"/>
          <p:cNvGrpSpPr/>
          <p:nvPr/>
        </p:nvGrpSpPr>
        <p:grpSpPr>
          <a:xfrm>
            <a:off x="9689336" y="4772951"/>
            <a:ext cx="2152389" cy="1938991"/>
            <a:chOff x="7150051" y="3491912"/>
            <a:chExt cx="1632742" cy="1471012"/>
          </a:xfrm>
        </p:grpSpPr>
        <p:sp>
          <p:nvSpPr>
            <p:cNvPr id="16" name="Google Shape;16;p2"/>
            <p:cNvSpPr/>
            <p:nvPr/>
          </p:nvSpPr>
          <p:spPr>
            <a:xfrm>
              <a:off x="7539508" y="4223763"/>
              <a:ext cx="178291" cy="114522"/>
            </a:xfrm>
            <a:custGeom>
              <a:avLst/>
              <a:gdLst/>
              <a:ahLst/>
              <a:cxnLst/>
              <a:rect l="l" t="t" r="r" b="b"/>
              <a:pathLst>
                <a:path w="3671" h="2358" extrusionOk="0">
                  <a:moveTo>
                    <a:pt x="1752" y="0"/>
                  </a:moveTo>
                  <a:cubicBezTo>
                    <a:pt x="1254" y="0"/>
                    <a:pt x="810" y="189"/>
                    <a:pt x="561" y="745"/>
                  </a:cubicBezTo>
                  <a:cubicBezTo>
                    <a:pt x="0" y="1994"/>
                    <a:pt x="1577" y="2357"/>
                    <a:pt x="2707" y="2357"/>
                  </a:cubicBezTo>
                  <a:cubicBezTo>
                    <a:pt x="3025" y="2357"/>
                    <a:pt x="3309" y="2329"/>
                    <a:pt x="3498" y="2282"/>
                  </a:cubicBezTo>
                  <a:cubicBezTo>
                    <a:pt x="3502" y="2281"/>
                    <a:pt x="3505" y="2281"/>
                    <a:pt x="3509" y="2281"/>
                  </a:cubicBezTo>
                  <a:cubicBezTo>
                    <a:pt x="3526" y="2281"/>
                    <a:pt x="3536" y="2295"/>
                    <a:pt x="3539" y="2312"/>
                  </a:cubicBezTo>
                  <a:cubicBezTo>
                    <a:pt x="3586" y="2292"/>
                    <a:pt x="3634" y="2272"/>
                    <a:pt x="3670" y="2252"/>
                  </a:cubicBezTo>
                  <a:cubicBezTo>
                    <a:pt x="3647" y="1651"/>
                    <a:pt x="3630" y="1076"/>
                    <a:pt x="3620" y="542"/>
                  </a:cubicBezTo>
                  <a:cubicBezTo>
                    <a:pt x="3100" y="302"/>
                    <a:pt x="2383" y="0"/>
                    <a:pt x="1752" y="0"/>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7169430" y="3510853"/>
              <a:ext cx="1594957" cy="1433033"/>
            </a:xfrm>
            <a:custGeom>
              <a:avLst/>
              <a:gdLst/>
              <a:ahLst/>
              <a:cxnLst/>
              <a:rect l="l" t="t" r="r" b="b"/>
              <a:pathLst>
                <a:path w="32840" h="29506" extrusionOk="0">
                  <a:moveTo>
                    <a:pt x="13105" y="3339"/>
                  </a:moveTo>
                  <a:cubicBezTo>
                    <a:pt x="13531" y="3339"/>
                    <a:pt x="13876" y="3684"/>
                    <a:pt x="13876" y="4113"/>
                  </a:cubicBezTo>
                  <a:cubicBezTo>
                    <a:pt x="13876" y="4539"/>
                    <a:pt x="13531" y="4887"/>
                    <a:pt x="13105" y="4887"/>
                  </a:cubicBezTo>
                  <a:cubicBezTo>
                    <a:pt x="12676" y="4887"/>
                    <a:pt x="12331" y="4539"/>
                    <a:pt x="12331" y="4113"/>
                  </a:cubicBezTo>
                  <a:cubicBezTo>
                    <a:pt x="12331" y="3684"/>
                    <a:pt x="12676" y="3339"/>
                    <a:pt x="13105" y="3339"/>
                  </a:cubicBezTo>
                  <a:close/>
                  <a:moveTo>
                    <a:pt x="26801" y="21271"/>
                  </a:moveTo>
                  <a:cubicBezTo>
                    <a:pt x="26924" y="21271"/>
                    <a:pt x="27045" y="21304"/>
                    <a:pt x="27136" y="21371"/>
                  </a:cubicBezTo>
                  <a:cubicBezTo>
                    <a:pt x="27153" y="21385"/>
                    <a:pt x="27166" y="21415"/>
                    <a:pt x="27173" y="21449"/>
                  </a:cubicBezTo>
                  <a:cubicBezTo>
                    <a:pt x="27186" y="21452"/>
                    <a:pt x="27203" y="21455"/>
                    <a:pt x="27217" y="21463"/>
                  </a:cubicBezTo>
                  <a:cubicBezTo>
                    <a:pt x="27220" y="21433"/>
                    <a:pt x="27231" y="21407"/>
                    <a:pt x="27255" y="21407"/>
                  </a:cubicBezTo>
                  <a:cubicBezTo>
                    <a:pt x="27259" y="21407"/>
                    <a:pt x="27263" y="21407"/>
                    <a:pt x="27267" y="21408"/>
                  </a:cubicBezTo>
                  <a:cubicBezTo>
                    <a:pt x="27515" y="21459"/>
                    <a:pt x="27846" y="21831"/>
                    <a:pt x="27713" y="22098"/>
                  </a:cubicBezTo>
                  <a:cubicBezTo>
                    <a:pt x="27651" y="22228"/>
                    <a:pt x="27502" y="22272"/>
                    <a:pt x="27334" y="22272"/>
                  </a:cubicBezTo>
                  <a:cubicBezTo>
                    <a:pt x="27110" y="22272"/>
                    <a:pt x="26853" y="22194"/>
                    <a:pt x="26724" y="22138"/>
                  </a:cubicBezTo>
                  <a:cubicBezTo>
                    <a:pt x="26490" y="22040"/>
                    <a:pt x="26200" y="21811"/>
                    <a:pt x="26331" y="21527"/>
                  </a:cubicBezTo>
                  <a:cubicBezTo>
                    <a:pt x="26410" y="21355"/>
                    <a:pt x="26607" y="21271"/>
                    <a:pt x="26801" y="21271"/>
                  </a:cubicBezTo>
                  <a:close/>
                  <a:moveTo>
                    <a:pt x="25178" y="22293"/>
                  </a:moveTo>
                  <a:cubicBezTo>
                    <a:pt x="25323" y="22293"/>
                    <a:pt x="25464" y="22317"/>
                    <a:pt x="25578" y="22361"/>
                  </a:cubicBezTo>
                  <a:cubicBezTo>
                    <a:pt x="25598" y="22368"/>
                    <a:pt x="25609" y="22392"/>
                    <a:pt x="25619" y="22419"/>
                  </a:cubicBezTo>
                  <a:cubicBezTo>
                    <a:pt x="25706" y="22433"/>
                    <a:pt x="25795" y="22456"/>
                    <a:pt x="25876" y="22483"/>
                  </a:cubicBezTo>
                  <a:cubicBezTo>
                    <a:pt x="25876" y="22447"/>
                    <a:pt x="25887" y="22415"/>
                    <a:pt x="25922" y="22415"/>
                  </a:cubicBezTo>
                  <a:cubicBezTo>
                    <a:pt x="25929" y="22415"/>
                    <a:pt x="25937" y="22416"/>
                    <a:pt x="25946" y="22419"/>
                  </a:cubicBezTo>
                  <a:cubicBezTo>
                    <a:pt x="26335" y="22558"/>
                    <a:pt x="26639" y="23061"/>
                    <a:pt x="26301" y="23406"/>
                  </a:cubicBezTo>
                  <a:cubicBezTo>
                    <a:pt x="26124" y="23585"/>
                    <a:pt x="25848" y="23661"/>
                    <a:pt x="25569" y="23661"/>
                  </a:cubicBezTo>
                  <a:cubicBezTo>
                    <a:pt x="25318" y="23661"/>
                    <a:pt x="25065" y="23599"/>
                    <a:pt x="24879" y="23497"/>
                  </a:cubicBezTo>
                  <a:cubicBezTo>
                    <a:pt x="24588" y="23335"/>
                    <a:pt x="24138" y="22888"/>
                    <a:pt x="24456" y="22550"/>
                  </a:cubicBezTo>
                  <a:cubicBezTo>
                    <a:pt x="24621" y="22375"/>
                    <a:pt x="24908" y="22293"/>
                    <a:pt x="25178" y="22293"/>
                  </a:cubicBezTo>
                  <a:close/>
                  <a:moveTo>
                    <a:pt x="2673" y="1"/>
                  </a:moveTo>
                  <a:cubicBezTo>
                    <a:pt x="1946" y="1"/>
                    <a:pt x="1401" y="144"/>
                    <a:pt x="997" y="494"/>
                  </a:cubicBezTo>
                  <a:cubicBezTo>
                    <a:pt x="284" y="1109"/>
                    <a:pt x="1" y="2424"/>
                    <a:pt x="105" y="4627"/>
                  </a:cubicBezTo>
                  <a:cubicBezTo>
                    <a:pt x="152" y="5671"/>
                    <a:pt x="348" y="6546"/>
                    <a:pt x="642" y="7296"/>
                  </a:cubicBezTo>
                  <a:cubicBezTo>
                    <a:pt x="852" y="6935"/>
                    <a:pt x="1183" y="6577"/>
                    <a:pt x="1369" y="6323"/>
                  </a:cubicBezTo>
                  <a:cubicBezTo>
                    <a:pt x="1396" y="6286"/>
                    <a:pt x="1438" y="6272"/>
                    <a:pt x="1483" y="6272"/>
                  </a:cubicBezTo>
                  <a:cubicBezTo>
                    <a:pt x="1539" y="6272"/>
                    <a:pt x="1598" y="6294"/>
                    <a:pt x="1636" y="6320"/>
                  </a:cubicBezTo>
                  <a:cubicBezTo>
                    <a:pt x="2183" y="6699"/>
                    <a:pt x="2724" y="7087"/>
                    <a:pt x="3258" y="7479"/>
                  </a:cubicBezTo>
                  <a:cubicBezTo>
                    <a:pt x="3694" y="7094"/>
                    <a:pt x="4126" y="6712"/>
                    <a:pt x="4563" y="6326"/>
                  </a:cubicBezTo>
                  <a:cubicBezTo>
                    <a:pt x="4600" y="6292"/>
                    <a:pt x="4647" y="6278"/>
                    <a:pt x="4695" y="6278"/>
                  </a:cubicBezTo>
                  <a:cubicBezTo>
                    <a:pt x="4756" y="6278"/>
                    <a:pt x="4819" y="6301"/>
                    <a:pt x="4867" y="6337"/>
                  </a:cubicBezTo>
                  <a:cubicBezTo>
                    <a:pt x="5340" y="6695"/>
                    <a:pt x="5812" y="7053"/>
                    <a:pt x="6289" y="7412"/>
                  </a:cubicBezTo>
                  <a:cubicBezTo>
                    <a:pt x="6644" y="6945"/>
                    <a:pt x="6921" y="6451"/>
                    <a:pt x="7191" y="5928"/>
                  </a:cubicBezTo>
                  <a:cubicBezTo>
                    <a:pt x="7220" y="5871"/>
                    <a:pt x="7301" y="5842"/>
                    <a:pt x="7370" y="5842"/>
                  </a:cubicBezTo>
                  <a:cubicBezTo>
                    <a:pt x="7391" y="5842"/>
                    <a:pt x="7411" y="5845"/>
                    <a:pt x="7428" y="5850"/>
                  </a:cubicBezTo>
                  <a:cubicBezTo>
                    <a:pt x="7969" y="6043"/>
                    <a:pt x="8503" y="6225"/>
                    <a:pt x="9057" y="6354"/>
                  </a:cubicBezTo>
                  <a:cubicBezTo>
                    <a:pt x="9250" y="5766"/>
                    <a:pt x="9354" y="5171"/>
                    <a:pt x="9520" y="4573"/>
                  </a:cubicBezTo>
                  <a:cubicBezTo>
                    <a:pt x="9542" y="4490"/>
                    <a:pt x="9611" y="4455"/>
                    <a:pt x="9686" y="4455"/>
                  </a:cubicBezTo>
                  <a:cubicBezTo>
                    <a:pt x="9813" y="4455"/>
                    <a:pt x="9958" y="4556"/>
                    <a:pt x="9928" y="4698"/>
                  </a:cubicBezTo>
                  <a:cubicBezTo>
                    <a:pt x="9797" y="5353"/>
                    <a:pt x="9655" y="5999"/>
                    <a:pt x="9429" y="6631"/>
                  </a:cubicBezTo>
                  <a:cubicBezTo>
                    <a:pt x="9399" y="6719"/>
                    <a:pt x="9323" y="6756"/>
                    <a:pt x="9239" y="6756"/>
                  </a:cubicBezTo>
                  <a:cubicBezTo>
                    <a:pt x="9217" y="6756"/>
                    <a:pt x="9194" y="6754"/>
                    <a:pt x="9172" y="6749"/>
                  </a:cubicBezTo>
                  <a:cubicBezTo>
                    <a:pt x="8810" y="6678"/>
                    <a:pt x="8456" y="6587"/>
                    <a:pt x="8104" y="6468"/>
                  </a:cubicBezTo>
                  <a:cubicBezTo>
                    <a:pt x="7945" y="6418"/>
                    <a:pt x="7756" y="6381"/>
                    <a:pt x="7614" y="6296"/>
                  </a:cubicBezTo>
                  <a:cubicBezTo>
                    <a:pt x="7553" y="6262"/>
                    <a:pt x="7512" y="6249"/>
                    <a:pt x="7482" y="6242"/>
                  </a:cubicBezTo>
                  <a:cubicBezTo>
                    <a:pt x="7333" y="6431"/>
                    <a:pt x="7235" y="6800"/>
                    <a:pt x="7121" y="6989"/>
                  </a:cubicBezTo>
                  <a:cubicBezTo>
                    <a:pt x="6951" y="7270"/>
                    <a:pt x="6745" y="7533"/>
                    <a:pt x="6536" y="7786"/>
                  </a:cubicBezTo>
                  <a:cubicBezTo>
                    <a:pt x="6489" y="7842"/>
                    <a:pt x="6427" y="7868"/>
                    <a:pt x="6363" y="7868"/>
                  </a:cubicBezTo>
                  <a:cubicBezTo>
                    <a:pt x="6307" y="7868"/>
                    <a:pt x="6249" y="7848"/>
                    <a:pt x="6198" y="7810"/>
                  </a:cubicBezTo>
                  <a:cubicBezTo>
                    <a:pt x="5714" y="7445"/>
                    <a:pt x="5235" y="7080"/>
                    <a:pt x="4748" y="6715"/>
                  </a:cubicBezTo>
                  <a:cubicBezTo>
                    <a:pt x="4319" y="7100"/>
                    <a:pt x="3886" y="7485"/>
                    <a:pt x="3457" y="7867"/>
                  </a:cubicBezTo>
                  <a:cubicBezTo>
                    <a:pt x="3414" y="7905"/>
                    <a:pt x="3360" y="7923"/>
                    <a:pt x="3305" y="7923"/>
                  </a:cubicBezTo>
                  <a:cubicBezTo>
                    <a:pt x="3248" y="7923"/>
                    <a:pt x="3190" y="7904"/>
                    <a:pt x="3143" y="7871"/>
                  </a:cubicBezTo>
                  <a:cubicBezTo>
                    <a:pt x="2710" y="7554"/>
                    <a:pt x="1862" y="7151"/>
                    <a:pt x="1595" y="6699"/>
                  </a:cubicBezTo>
                  <a:cubicBezTo>
                    <a:pt x="1589" y="6691"/>
                    <a:pt x="1589" y="6688"/>
                    <a:pt x="1582" y="6682"/>
                  </a:cubicBezTo>
                  <a:cubicBezTo>
                    <a:pt x="1504" y="6780"/>
                    <a:pt x="1426" y="6877"/>
                    <a:pt x="1352" y="6975"/>
                  </a:cubicBezTo>
                  <a:cubicBezTo>
                    <a:pt x="1207" y="7161"/>
                    <a:pt x="954" y="7412"/>
                    <a:pt x="791" y="7658"/>
                  </a:cubicBezTo>
                  <a:cubicBezTo>
                    <a:pt x="1957" y="10169"/>
                    <a:pt x="4380" y="11034"/>
                    <a:pt x="6475" y="11274"/>
                  </a:cubicBezTo>
                  <a:cubicBezTo>
                    <a:pt x="7073" y="11343"/>
                    <a:pt x="7652" y="11370"/>
                    <a:pt x="8190" y="11370"/>
                  </a:cubicBezTo>
                  <a:cubicBezTo>
                    <a:pt x="10026" y="11370"/>
                    <a:pt x="11390" y="11056"/>
                    <a:pt x="11409" y="11051"/>
                  </a:cubicBezTo>
                  <a:lnTo>
                    <a:pt x="11659" y="10993"/>
                  </a:lnTo>
                  <a:lnTo>
                    <a:pt x="11659" y="10993"/>
                  </a:lnTo>
                  <a:lnTo>
                    <a:pt x="11649" y="11250"/>
                  </a:lnTo>
                  <a:cubicBezTo>
                    <a:pt x="11649" y="11264"/>
                    <a:pt x="11635" y="11626"/>
                    <a:pt x="11625" y="12244"/>
                  </a:cubicBezTo>
                  <a:cubicBezTo>
                    <a:pt x="12117" y="12146"/>
                    <a:pt x="12622" y="12087"/>
                    <a:pt x="13128" y="12087"/>
                  </a:cubicBezTo>
                  <a:cubicBezTo>
                    <a:pt x="15300" y="12087"/>
                    <a:pt x="17487" y="13168"/>
                    <a:pt x="18670" y="16887"/>
                  </a:cubicBezTo>
                  <a:cubicBezTo>
                    <a:pt x="20161" y="21571"/>
                    <a:pt x="20043" y="24453"/>
                    <a:pt x="17312" y="25373"/>
                  </a:cubicBezTo>
                  <a:cubicBezTo>
                    <a:pt x="16403" y="25678"/>
                    <a:pt x="15543" y="25781"/>
                    <a:pt x="14801" y="25781"/>
                  </a:cubicBezTo>
                  <a:cubicBezTo>
                    <a:pt x="13714" y="25781"/>
                    <a:pt x="12880" y="25562"/>
                    <a:pt x="12511" y="25443"/>
                  </a:cubicBezTo>
                  <a:lnTo>
                    <a:pt x="12511" y="25443"/>
                  </a:lnTo>
                  <a:cubicBezTo>
                    <a:pt x="13142" y="28968"/>
                    <a:pt x="13842" y="29326"/>
                    <a:pt x="14085" y="29333"/>
                  </a:cubicBezTo>
                  <a:lnTo>
                    <a:pt x="14102" y="29333"/>
                  </a:lnTo>
                  <a:cubicBezTo>
                    <a:pt x="14737" y="29333"/>
                    <a:pt x="15521" y="28194"/>
                    <a:pt x="15768" y="27751"/>
                  </a:cubicBezTo>
                  <a:lnTo>
                    <a:pt x="15822" y="27660"/>
                  </a:lnTo>
                  <a:lnTo>
                    <a:pt x="19374" y="27424"/>
                  </a:lnTo>
                  <a:lnTo>
                    <a:pt x="19425" y="27558"/>
                  </a:lnTo>
                  <a:cubicBezTo>
                    <a:pt x="19747" y="28380"/>
                    <a:pt x="20403" y="29506"/>
                    <a:pt x="20882" y="29506"/>
                  </a:cubicBezTo>
                  <a:cubicBezTo>
                    <a:pt x="20890" y="29506"/>
                    <a:pt x="20897" y="29505"/>
                    <a:pt x="20905" y="29505"/>
                  </a:cubicBezTo>
                  <a:cubicBezTo>
                    <a:pt x="21432" y="29451"/>
                    <a:pt x="22226" y="27984"/>
                    <a:pt x="22604" y="27072"/>
                  </a:cubicBezTo>
                  <a:lnTo>
                    <a:pt x="22669" y="26914"/>
                  </a:lnTo>
                  <a:lnTo>
                    <a:pt x="22834" y="26957"/>
                  </a:lnTo>
                  <a:cubicBezTo>
                    <a:pt x="22853" y="26962"/>
                    <a:pt x="23690" y="27177"/>
                    <a:pt x="24914" y="27177"/>
                  </a:cubicBezTo>
                  <a:cubicBezTo>
                    <a:pt x="26301" y="27177"/>
                    <a:pt x="28185" y="26901"/>
                    <a:pt x="29941" y="25730"/>
                  </a:cubicBezTo>
                  <a:cubicBezTo>
                    <a:pt x="32049" y="24325"/>
                    <a:pt x="32593" y="22425"/>
                    <a:pt x="32732" y="21419"/>
                  </a:cubicBezTo>
                  <a:cubicBezTo>
                    <a:pt x="32840" y="20611"/>
                    <a:pt x="32739" y="20043"/>
                    <a:pt x="32661" y="19874"/>
                  </a:cubicBezTo>
                  <a:cubicBezTo>
                    <a:pt x="32590" y="19914"/>
                    <a:pt x="32472" y="20006"/>
                    <a:pt x="32370" y="20087"/>
                  </a:cubicBezTo>
                  <a:cubicBezTo>
                    <a:pt x="32046" y="20344"/>
                    <a:pt x="31570" y="20719"/>
                    <a:pt x="30863" y="20973"/>
                  </a:cubicBezTo>
                  <a:cubicBezTo>
                    <a:pt x="30941" y="21176"/>
                    <a:pt x="30985" y="21341"/>
                    <a:pt x="30968" y="21412"/>
                  </a:cubicBezTo>
                  <a:cubicBezTo>
                    <a:pt x="30922" y="21656"/>
                    <a:pt x="29785" y="22024"/>
                    <a:pt x="29095" y="22024"/>
                  </a:cubicBezTo>
                  <a:cubicBezTo>
                    <a:pt x="28879" y="22024"/>
                    <a:pt x="28707" y="21988"/>
                    <a:pt x="28626" y="21901"/>
                  </a:cubicBezTo>
                  <a:cubicBezTo>
                    <a:pt x="28562" y="21834"/>
                    <a:pt x="28569" y="21561"/>
                    <a:pt x="28619" y="21212"/>
                  </a:cubicBezTo>
                  <a:cubicBezTo>
                    <a:pt x="28491" y="21199"/>
                    <a:pt x="28359" y="21182"/>
                    <a:pt x="28220" y="21162"/>
                  </a:cubicBezTo>
                  <a:cubicBezTo>
                    <a:pt x="27545" y="21060"/>
                    <a:pt x="26913" y="20905"/>
                    <a:pt x="26322" y="20699"/>
                  </a:cubicBezTo>
                  <a:cubicBezTo>
                    <a:pt x="26284" y="20864"/>
                    <a:pt x="26244" y="20989"/>
                    <a:pt x="26200" y="21040"/>
                  </a:cubicBezTo>
                  <a:cubicBezTo>
                    <a:pt x="26156" y="21088"/>
                    <a:pt x="26052" y="21110"/>
                    <a:pt x="25911" y="21110"/>
                  </a:cubicBezTo>
                  <a:cubicBezTo>
                    <a:pt x="25771" y="21110"/>
                    <a:pt x="25594" y="21089"/>
                    <a:pt x="25399" y="21050"/>
                  </a:cubicBezTo>
                  <a:lnTo>
                    <a:pt x="25399" y="21050"/>
                  </a:lnTo>
                  <a:cubicBezTo>
                    <a:pt x="25487" y="21179"/>
                    <a:pt x="25537" y="21334"/>
                    <a:pt x="25473" y="21483"/>
                  </a:cubicBezTo>
                  <a:cubicBezTo>
                    <a:pt x="25373" y="21707"/>
                    <a:pt x="25133" y="21787"/>
                    <a:pt x="24887" y="21787"/>
                  </a:cubicBezTo>
                  <a:cubicBezTo>
                    <a:pt x="24719" y="21787"/>
                    <a:pt x="24548" y="21749"/>
                    <a:pt x="24419" y="21695"/>
                  </a:cubicBezTo>
                  <a:cubicBezTo>
                    <a:pt x="24095" y="21561"/>
                    <a:pt x="23716" y="21226"/>
                    <a:pt x="23825" y="20834"/>
                  </a:cubicBezTo>
                  <a:cubicBezTo>
                    <a:pt x="23858" y="20719"/>
                    <a:pt x="23929" y="20635"/>
                    <a:pt x="24017" y="20574"/>
                  </a:cubicBezTo>
                  <a:cubicBezTo>
                    <a:pt x="23787" y="20442"/>
                    <a:pt x="23625" y="20300"/>
                    <a:pt x="23594" y="20162"/>
                  </a:cubicBezTo>
                  <a:cubicBezTo>
                    <a:pt x="23571" y="20053"/>
                    <a:pt x="23743" y="19783"/>
                    <a:pt x="24003" y="19459"/>
                  </a:cubicBezTo>
                  <a:cubicBezTo>
                    <a:pt x="23368" y="18975"/>
                    <a:pt x="22800" y="18394"/>
                    <a:pt x="22307" y="17712"/>
                  </a:cubicBezTo>
                  <a:cubicBezTo>
                    <a:pt x="22304" y="17712"/>
                    <a:pt x="22300" y="17715"/>
                    <a:pt x="22300" y="17715"/>
                  </a:cubicBezTo>
                  <a:cubicBezTo>
                    <a:pt x="22288" y="17719"/>
                    <a:pt x="22275" y="17721"/>
                    <a:pt x="22260" y="17721"/>
                  </a:cubicBezTo>
                  <a:cubicBezTo>
                    <a:pt x="21837" y="17721"/>
                    <a:pt x="20339" y="16153"/>
                    <a:pt x="20512" y="15627"/>
                  </a:cubicBezTo>
                  <a:cubicBezTo>
                    <a:pt x="20540" y="15545"/>
                    <a:pt x="20729" y="15434"/>
                    <a:pt x="20999" y="15322"/>
                  </a:cubicBezTo>
                  <a:cubicBezTo>
                    <a:pt x="20996" y="15305"/>
                    <a:pt x="20989" y="15292"/>
                    <a:pt x="20982" y="15279"/>
                  </a:cubicBezTo>
                  <a:cubicBezTo>
                    <a:pt x="20637" y="14416"/>
                    <a:pt x="20320" y="13365"/>
                    <a:pt x="20002" y="12223"/>
                  </a:cubicBezTo>
                  <a:cubicBezTo>
                    <a:pt x="19928" y="12258"/>
                    <a:pt x="19867" y="12278"/>
                    <a:pt x="19826" y="12278"/>
                  </a:cubicBezTo>
                  <a:cubicBezTo>
                    <a:pt x="19451" y="12278"/>
                    <a:pt x="18424" y="10206"/>
                    <a:pt x="18762" y="9743"/>
                  </a:cubicBezTo>
                  <a:cubicBezTo>
                    <a:pt x="18809" y="9675"/>
                    <a:pt x="19012" y="9631"/>
                    <a:pt x="19289" y="9605"/>
                  </a:cubicBezTo>
                  <a:cubicBezTo>
                    <a:pt x="18988" y="8510"/>
                    <a:pt x="18667" y="7401"/>
                    <a:pt x="18316" y="6381"/>
                  </a:cubicBezTo>
                  <a:cubicBezTo>
                    <a:pt x="18066" y="6543"/>
                    <a:pt x="17856" y="6644"/>
                    <a:pt x="17762" y="6644"/>
                  </a:cubicBezTo>
                  <a:cubicBezTo>
                    <a:pt x="17387" y="6644"/>
                    <a:pt x="16359" y="4576"/>
                    <a:pt x="16697" y="4113"/>
                  </a:cubicBezTo>
                  <a:cubicBezTo>
                    <a:pt x="16752" y="4039"/>
                    <a:pt x="16984" y="3988"/>
                    <a:pt x="17306" y="3965"/>
                  </a:cubicBezTo>
                  <a:cubicBezTo>
                    <a:pt x="16978" y="3353"/>
                    <a:pt x="16619" y="2842"/>
                    <a:pt x="16231" y="2494"/>
                  </a:cubicBezTo>
                  <a:cubicBezTo>
                    <a:pt x="15393" y="1744"/>
                    <a:pt x="12318" y="1339"/>
                    <a:pt x="9344" y="947"/>
                  </a:cubicBezTo>
                  <a:cubicBezTo>
                    <a:pt x="7911" y="758"/>
                    <a:pt x="6431" y="562"/>
                    <a:pt x="5218" y="325"/>
                  </a:cubicBezTo>
                  <a:cubicBezTo>
                    <a:pt x="4189" y="126"/>
                    <a:pt x="3351" y="1"/>
                    <a:pt x="2673"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7240143" y="3830665"/>
              <a:ext cx="5488" cy="4031"/>
            </a:xfrm>
            <a:custGeom>
              <a:avLst/>
              <a:gdLst/>
              <a:ahLst/>
              <a:cxnLst/>
              <a:rect l="l" t="t" r="r" b="b"/>
              <a:pathLst>
                <a:path w="113" h="83" extrusionOk="0">
                  <a:moveTo>
                    <a:pt x="32" y="0"/>
                  </a:moveTo>
                  <a:cubicBezTo>
                    <a:pt x="1" y="0"/>
                    <a:pt x="20" y="83"/>
                    <a:pt x="81" y="83"/>
                  </a:cubicBezTo>
                  <a:cubicBezTo>
                    <a:pt x="91" y="83"/>
                    <a:pt x="101" y="81"/>
                    <a:pt x="112" y="76"/>
                  </a:cubicBezTo>
                  <a:cubicBezTo>
                    <a:pt x="73" y="19"/>
                    <a:pt x="47" y="0"/>
                    <a:pt x="32" y="0"/>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7963932" y="3703371"/>
              <a:ext cx="95095" cy="130209"/>
            </a:xfrm>
            <a:custGeom>
              <a:avLst/>
              <a:gdLst/>
              <a:ahLst/>
              <a:cxnLst/>
              <a:rect l="l" t="t" r="r" b="b"/>
              <a:pathLst>
                <a:path w="1958" h="2681" extrusionOk="0">
                  <a:moveTo>
                    <a:pt x="947" y="1"/>
                  </a:moveTo>
                  <a:cubicBezTo>
                    <a:pt x="625" y="24"/>
                    <a:pt x="393" y="75"/>
                    <a:pt x="338" y="149"/>
                  </a:cubicBezTo>
                  <a:cubicBezTo>
                    <a:pt x="0" y="612"/>
                    <a:pt x="1028" y="2680"/>
                    <a:pt x="1403" y="2680"/>
                  </a:cubicBezTo>
                  <a:cubicBezTo>
                    <a:pt x="1497" y="2680"/>
                    <a:pt x="1707" y="2579"/>
                    <a:pt x="1957" y="2417"/>
                  </a:cubicBezTo>
                  <a:cubicBezTo>
                    <a:pt x="1650" y="1518"/>
                    <a:pt x="1315" y="693"/>
                    <a:pt x="9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8064174" y="3977287"/>
              <a:ext cx="76737" cy="129869"/>
            </a:xfrm>
            <a:custGeom>
              <a:avLst/>
              <a:gdLst/>
              <a:ahLst/>
              <a:cxnLst/>
              <a:rect l="l" t="t" r="r" b="b"/>
              <a:pathLst>
                <a:path w="1580" h="2674" extrusionOk="0">
                  <a:moveTo>
                    <a:pt x="866" y="1"/>
                  </a:moveTo>
                  <a:cubicBezTo>
                    <a:pt x="589" y="27"/>
                    <a:pt x="386" y="71"/>
                    <a:pt x="339" y="139"/>
                  </a:cubicBezTo>
                  <a:cubicBezTo>
                    <a:pt x="1" y="602"/>
                    <a:pt x="1028" y="2674"/>
                    <a:pt x="1403" y="2674"/>
                  </a:cubicBezTo>
                  <a:cubicBezTo>
                    <a:pt x="1444" y="2674"/>
                    <a:pt x="1505" y="2654"/>
                    <a:pt x="1579" y="2619"/>
                  </a:cubicBezTo>
                  <a:cubicBezTo>
                    <a:pt x="1440" y="2123"/>
                    <a:pt x="1302" y="1612"/>
                    <a:pt x="1164" y="1092"/>
                  </a:cubicBezTo>
                  <a:cubicBezTo>
                    <a:pt x="1066" y="734"/>
                    <a:pt x="964" y="366"/>
                    <a:pt x="8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157228" y="4254992"/>
              <a:ext cx="95629" cy="116513"/>
            </a:xfrm>
            <a:custGeom>
              <a:avLst/>
              <a:gdLst/>
              <a:ahLst/>
              <a:cxnLst/>
              <a:rect l="l" t="t" r="r" b="b"/>
              <a:pathLst>
                <a:path w="1969" h="2399" extrusionOk="0">
                  <a:moveTo>
                    <a:pt x="660" y="0"/>
                  </a:moveTo>
                  <a:cubicBezTo>
                    <a:pt x="390" y="112"/>
                    <a:pt x="201" y="223"/>
                    <a:pt x="173" y="305"/>
                  </a:cubicBezTo>
                  <a:cubicBezTo>
                    <a:pt x="0" y="831"/>
                    <a:pt x="1498" y="2399"/>
                    <a:pt x="1921" y="2399"/>
                  </a:cubicBezTo>
                  <a:cubicBezTo>
                    <a:pt x="1936" y="2399"/>
                    <a:pt x="1949" y="2397"/>
                    <a:pt x="1961" y="2393"/>
                  </a:cubicBezTo>
                  <a:cubicBezTo>
                    <a:pt x="1961" y="2393"/>
                    <a:pt x="1965" y="2390"/>
                    <a:pt x="1968" y="2390"/>
                  </a:cubicBezTo>
                  <a:cubicBezTo>
                    <a:pt x="1461" y="1697"/>
                    <a:pt x="1025" y="902"/>
                    <a:pt x="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8314147" y="4455864"/>
              <a:ext cx="133658" cy="80234"/>
            </a:xfrm>
            <a:custGeom>
              <a:avLst/>
              <a:gdLst/>
              <a:ahLst/>
              <a:cxnLst/>
              <a:rect l="l" t="t" r="r" b="b"/>
              <a:pathLst>
                <a:path w="2752" h="1652" extrusionOk="0">
                  <a:moveTo>
                    <a:pt x="433" y="1"/>
                  </a:moveTo>
                  <a:cubicBezTo>
                    <a:pt x="173" y="325"/>
                    <a:pt x="1" y="595"/>
                    <a:pt x="24" y="704"/>
                  </a:cubicBezTo>
                  <a:cubicBezTo>
                    <a:pt x="55" y="842"/>
                    <a:pt x="217" y="984"/>
                    <a:pt x="447" y="1116"/>
                  </a:cubicBezTo>
                  <a:cubicBezTo>
                    <a:pt x="547" y="1046"/>
                    <a:pt x="671" y="1011"/>
                    <a:pt x="797" y="1011"/>
                  </a:cubicBezTo>
                  <a:cubicBezTo>
                    <a:pt x="951" y="1011"/>
                    <a:pt x="1107" y="1064"/>
                    <a:pt x="1220" y="1170"/>
                  </a:cubicBezTo>
                  <a:cubicBezTo>
                    <a:pt x="1231" y="1177"/>
                    <a:pt x="1234" y="1200"/>
                    <a:pt x="1238" y="1220"/>
                  </a:cubicBezTo>
                  <a:cubicBezTo>
                    <a:pt x="1268" y="1237"/>
                    <a:pt x="1298" y="1255"/>
                    <a:pt x="1325" y="1275"/>
                  </a:cubicBezTo>
                  <a:cubicBezTo>
                    <a:pt x="1329" y="1272"/>
                    <a:pt x="1329" y="1272"/>
                    <a:pt x="1329" y="1267"/>
                  </a:cubicBezTo>
                  <a:cubicBezTo>
                    <a:pt x="1347" y="1255"/>
                    <a:pt x="1367" y="1250"/>
                    <a:pt x="1388" y="1250"/>
                  </a:cubicBezTo>
                  <a:cubicBezTo>
                    <a:pt x="1519" y="1250"/>
                    <a:pt x="1713" y="1448"/>
                    <a:pt x="1771" y="1511"/>
                  </a:cubicBezTo>
                  <a:cubicBezTo>
                    <a:pt x="1791" y="1538"/>
                    <a:pt x="1812" y="1565"/>
                    <a:pt x="1829" y="1592"/>
                  </a:cubicBezTo>
                  <a:cubicBezTo>
                    <a:pt x="2024" y="1631"/>
                    <a:pt x="2201" y="1652"/>
                    <a:pt x="2341" y="1652"/>
                  </a:cubicBezTo>
                  <a:cubicBezTo>
                    <a:pt x="2482" y="1652"/>
                    <a:pt x="2586" y="1630"/>
                    <a:pt x="2630" y="1582"/>
                  </a:cubicBezTo>
                  <a:cubicBezTo>
                    <a:pt x="2674" y="1531"/>
                    <a:pt x="2714" y="1406"/>
                    <a:pt x="2752" y="1241"/>
                  </a:cubicBezTo>
                  <a:cubicBezTo>
                    <a:pt x="1893" y="940"/>
                    <a:pt x="1122" y="528"/>
                    <a:pt x="433"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556543" y="4529394"/>
              <a:ext cx="117776" cy="51142"/>
            </a:xfrm>
            <a:custGeom>
              <a:avLst/>
              <a:gdLst/>
              <a:ahLst/>
              <a:cxnLst/>
              <a:rect l="l" t="t" r="r" b="b"/>
              <a:pathLst>
                <a:path w="2425" h="1053" extrusionOk="0">
                  <a:moveTo>
                    <a:pt x="2302" y="1"/>
                  </a:moveTo>
                  <a:cubicBezTo>
                    <a:pt x="1856" y="158"/>
                    <a:pt x="1313" y="269"/>
                    <a:pt x="655" y="269"/>
                  </a:cubicBezTo>
                  <a:cubicBezTo>
                    <a:pt x="466" y="269"/>
                    <a:pt x="267" y="260"/>
                    <a:pt x="58" y="240"/>
                  </a:cubicBezTo>
                  <a:lnTo>
                    <a:pt x="58" y="240"/>
                  </a:lnTo>
                  <a:cubicBezTo>
                    <a:pt x="8" y="589"/>
                    <a:pt x="1" y="862"/>
                    <a:pt x="65" y="929"/>
                  </a:cubicBezTo>
                  <a:cubicBezTo>
                    <a:pt x="146" y="1016"/>
                    <a:pt x="318" y="1052"/>
                    <a:pt x="534" y="1052"/>
                  </a:cubicBezTo>
                  <a:cubicBezTo>
                    <a:pt x="1224" y="1052"/>
                    <a:pt x="2361" y="684"/>
                    <a:pt x="2407" y="440"/>
                  </a:cubicBezTo>
                  <a:cubicBezTo>
                    <a:pt x="2424" y="369"/>
                    <a:pt x="2380" y="204"/>
                    <a:pt x="23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350037" y="4599621"/>
              <a:ext cx="94464" cy="48422"/>
            </a:xfrm>
            <a:custGeom>
              <a:avLst/>
              <a:gdLst/>
              <a:ahLst/>
              <a:cxnLst/>
              <a:rect l="l" t="t" r="r" b="b"/>
              <a:pathLst>
                <a:path w="1945" h="997" extrusionOk="0">
                  <a:moveTo>
                    <a:pt x="1310" y="1"/>
                  </a:moveTo>
                  <a:cubicBezTo>
                    <a:pt x="1322" y="43"/>
                    <a:pt x="1317" y="94"/>
                    <a:pt x="1280" y="94"/>
                  </a:cubicBezTo>
                  <a:cubicBezTo>
                    <a:pt x="1276" y="94"/>
                    <a:pt x="1271" y="93"/>
                    <a:pt x="1266" y="92"/>
                  </a:cubicBezTo>
                  <a:cubicBezTo>
                    <a:pt x="1213" y="78"/>
                    <a:pt x="1148" y="71"/>
                    <a:pt x="1076" y="71"/>
                  </a:cubicBezTo>
                  <a:cubicBezTo>
                    <a:pt x="653" y="71"/>
                    <a:pt x="0" y="305"/>
                    <a:pt x="411" y="724"/>
                  </a:cubicBezTo>
                  <a:cubicBezTo>
                    <a:pt x="608" y="924"/>
                    <a:pt x="882" y="996"/>
                    <a:pt x="1153" y="996"/>
                  </a:cubicBezTo>
                  <a:cubicBezTo>
                    <a:pt x="1220" y="996"/>
                    <a:pt x="1287" y="992"/>
                    <a:pt x="1353" y="984"/>
                  </a:cubicBezTo>
                  <a:cubicBezTo>
                    <a:pt x="1499" y="968"/>
                    <a:pt x="1654" y="930"/>
                    <a:pt x="1773" y="846"/>
                  </a:cubicBezTo>
                  <a:cubicBezTo>
                    <a:pt x="1945" y="724"/>
                    <a:pt x="1924" y="464"/>
                    <a:pt x="1803" y="319"/>
                  </a:cubicBezTo>
                  <a:cubicBezTo>
                    <a:pt x="1752" y="254"/>
                    <a:pt x="1675" y="213"/>
                    <a:pt x="1607" y="170"/>
                  </a:cubicBezTo>
                  <a:cubicBezTo>
                    <a:pt x="1580" y="149"/>
                    <a:pt x="1567" y="106"/>
                    <a:pt x="1567" y="65"/>
                  </a:cubicBezTo>
                  <a:cubicBezTo>
                    <a:pt x="1486" y="38"/>
                    <a:pt x="1397" y="15"/>
                    <a:pt x="1310"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451348" y="4552511"/>
              <a:ext cx="60321" cy="27975"/>
            </a:xfrm>
            <a:custGeom>
              <a:avLst/>
              <a:gdLst/>
              <a:ahLst/>
              <a:cxnLst/>
              <a:rect l="l" t="t" r="r" b="b"/>
              <a:pathLst>
                <a:path w="1242" h="576" extrusionOk="0">
                  <a:moveTo>
                    <a:pt x="778" y="1"/>
                  </a:moveTo>
                  <a:cubicBezTo>
                    <a:pt x="784" y="38"/>
                    <a:pt x="776" y="73"/>
                    <a:pt x="738" y="73"/>
                  </a:cubicBezTo>
                  <a:cubicBezTo>
                    <a:pt x="734" y="73"/>
                    <a:pt x="731" y="73"/>
                    <a:pt x="727" y="72"/>
                  </a:cubicBezTo>
                  <a:cubicBezTo>
                    <a:pt x="648" y="58"/>
                    <a:pt x="570" y="44"/>
                    <a:pt x="492" y="44"/>
                  </a:cubicBezTo>
                  <a:cubicBezTo>
                    <a:pt x="404" y="44"/>
                    <a:pt x="317" y="62"/>
                    <a:pt x="234" y="116"/>
                  </a:cubicBezTo>
                  <a:cubicBezTo>
                    <a:pt x="1" y="268"/>
                    <a:pt x="211" y="413"/>
                    <a:pt x="376" y="478"/>
                  </a:cubicBezTo>
                  <a:cubicBezTo>
                    <a:pt x="477" y="518"/>
                    <a:pt x="593" y="548"/>
                    <a:pt x="700" y="562"/>
                  </a:cubicBezTo>
                  <a:cubicBezTo>
                    <a:pt x="748" y="567"/>
                    <a:pt x="820" y="575"/>
                    <a:pt x="892" y="575"/>
                  </a:cubicBezTo>
                  <a:cubicBezTo>
                    <a:pt x="972" y="575"/>
                    <a:pt x="1052" y="564"/>
                    <a:pt x="1095" y="525"/>
                  </a:cubicBezTo>
                  <a:cubicBezTo>
                    <a:pt x="1241" y="397"/>
                    <a:pt x="917" y="153"/>
                    <a:pt x="846" y="93"/>
                  </a:cubicBezTo>
                  <a:cubicBezTo>
                    <a:pt x="832" y="79"/>
                    <a:pt x="822" y="45"/>
                    <a:pt x="822" y="15"/>
                  </a:cubicBezTo>
                  <a:cubicBezTo>
                    <a:pt x="808" y="7"/>
                    <a:pt x="791" y="4"/>
                    <a:pt x="778"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335127" y="4516766"/>
              <a:ext cx="67412" cy="40360"/>
            </a:xfrm>
            <a:custGeom>
              <a:avLst/>
              <a:gdLst/>
              <a:ahLst/>
              <a:cxnLst/>
              <a:rect l="l" t="t" r="r" b="b"/>
              <a:pathLst>
                <a:path w="1388" h="831" extrusionOk="0">
                  <a:moveTo>
                    <a:pt x="302" y="1"/>
                  </a:moveTo>
                  <a:cubicBezTo>
                    <a:pt x="170" y="41"/>
                    <a:pt x="62" y="125"/>
                    <a:pt x="38" y="267"/>
                  </a:cubicBezTo>
                  <a:cubicBezTo>
                    <a:pt x="1" y="514"/>
                    <a:pt x="275" y="696"/>
                    <a:pt x="481" y="771"/>
                  </a:cubicBezTo>
                  <a:cubicBezTo>
                    <a:pt x="579" y="806"/>
                    <a:pt x="700" y="830"/>
                    <a:pt x="819" y="830"/>
                  </a:cubicBezTo>
                  <a:cubicBezTo>
                    <a:pt x="962" y="830"/>
                    <a:pt x="1103" y="795"/>
                    <a:pt x="1201" y="703"/>
                  </a:cubicBezTo>
                  <a:cubicBezTo>
                    <a:pt x="1387" y="528"/>
                    <a:pt x="1218" y="389"/>
                    <a:pt x="1063" y="264"/>
                  </a:cubicBezTo>
                  <a:cubicBezTo>
                    <a:pt x="802" y="196"/>
                    <a:pt x="539" y="105"/>
                    <a:pt x="302"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349746" y="4515115"/>
              <a:ext cx="37008" cy="14522"/>
            </a:xfrm>
            <a:custGeom>
              <a:avLst/>
              <a:gdLst/>
              <a:ahLst/>
              <a:cxnLst/>
              <a:rect l="l" t="t" r="r" b="b"/>
              <a:pathLst>
                <a:path w="762" h="299" extrusionOk="0">
                  <a:moveTo>
                    <a:pt x="505" y="0"/>
                  </a:moveTo>
                  <a:cubicBezTo>
                    <a:pt x="507" y="32"/>
                    <a:pt x="501" y="65"/>
                    <a:pt x="479" y="65"/>
                  </a:cubicBezTo>
                  <a:cubicBezTo>
                    <a:pt x="474" y="65"/>
                    <a:pt x="469" y="64"/>
                    <a:pt x="464" y="61"/>
                  </a:cubicBezTo>
                  <a:cubicBezTo>
                    <a:pt x="389" y="27"/>
                    <a:pt x="293" y="8"/>
                    <a:pt x="195" y="8"/>
                  </a:cubicBezTo>
                  <a:cubicBezTo>
                    <a:pt x="129" y="8"/>
                    <a:pt x="62" y="17"/>
                    <a:pt x="1" y="35"/>
                  </a:cubicBezTo>
                  <a:cubicBezTo>
                    <a:pt x="238" y="139"/>
                    <a:pt x="501" y="230"/>
                    <a:pt x="762" y="298"/>
                  </a:cubicBezTo>
                  <a:cubicBezTo>
                    <a:pt x="694" y="244"/>
                    <a:pt x="626" y="193"/>
                    <a:pt x="592" y="142"/>
                  </a:cubicBezTo>
                  <a:cubicBezTo>
                    <a:pt x="576" y="122"/>
                    <a:pt x="572" y="75"/>
                    <a:pt x="592" y="55"/>
                  </a:cubicBezTo>
                  <a:cubicBezTo>
                    <a:pt x="565" y="35"/>
                    <a:pt x="535" y="17"/>
                    <a:pt x="505" y="0"/>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7732706" y="4097879"/>
              <a:ext cx="415932" cy="665083"/>
            </a:xfrm>
            <a:custGeom>
              <a:avLst/>
              <a:gdLst/>
              <a:ahLst/>
              <a:cxnLst/>
              <a:rect l="l" t="t" r="r" b="b"/>
              <a:pathLst>
                <a:path w="8564" h="13694" extrusionOk="0">
                  <a:moveTo>
                    <a:pt x="3799" y="3103"/>
                  </a:moveTo>
                  <a:cubicBezTo>
                    <a:pt x="3809" y="3103"/>
                    <a:pt x="3819" y="3103"/>
                    <a:pt x="3828" y="3103"/>
                  </a:cubicBezTo>
                  <a:cubicBezTo>
                    <a:pt x="3869" y="3103"/>
                    <a:pt x="3879" y="3161"/>
                    <a:pt x="3862" y="3195"/>
                  </a:cubicBezTo>
                  <a:cubicBezTo>
                    <a:pt x="3995" y="3198"/>
                    <a:pt x="4102" y="3225"/>
                    <a:pt x="4187" y="3279"/>
                  </a:cubicBezTo>
                  <a:cubicBezTo>
                    <a:pt x="4184" y="3243"/>
                    <a:pt x="4194" y="3205"/>
                    <a:pt x="4219" y="3205"/>
                  </a:cubicBezTo>
                  <a:cubicBezTo>
                    <a:pt x="4226" y="3205"/>
                    <a:pt x="4235" y="3208"/>
                    <a:pt x="4244" y="3215"/>
                  </a:cubicBezTo>
                  <a:cubicBezTo>
                    <a:pt x="4971" y="3746"/>
                    <a:pt x="4660" y="4851"/>
                    <a:pt x="4173" y="5439"/>
                  </a:cubicBezTo>
                  <a:cubicBezTo>
                    <a:pt x="3772" y="5924"/>
                    <a:pt x="3136" y="6360"/>
                    <a:pt x="2495" y="6360"/>
                  </a:cubicBezTo>
                  <a:cubicBezTo>
                    <a:pt x="2278" y="6360"/>
                    <a:pt x="2061" y="6310"/>
                    <a:pt x="1852" y="6196"/>
                  </a:cubicBezTo>
                  <a:cubicBezTo>
                    <a:pt x="1213" y="5848"/>
                    <a:pt x="1128" y="5063"/>
                    <a:pt x="1409" y="4445"/>
                  </a:cubicBezTo>
                  <a:cubicBezTo>
                    <a:pt x="1810" y="3563"/>
                    <a:pt x="2877" y="3103"/>
                    <a:pt x="3799" y="3103"/>
                  </a:cubicBezTo>
                  <a:close/>
                  <a:moveTo>
                    <a:pt x="1530" y="0"/>
                  </a:moveTo>
                  <a:cubicBezTo>
                    <a:pt x="1024" y="0"/>
                    <a:pt x="519" y="59"/>
                    <a:pt x="27" y="157"/>
                  </a:cubicBezTo>
                  <a:cubicBezTo>
                    <a:pt x="0" y="1853"/>
                    <a:pt x="4" y="5510"/>
                    <a:pt x="392" y="9457"/>
                  </a:cubicBezTo>
                  <a:cubicBezTo>
                    <a:pt x="554" y="11065"/>
                    <a:pt x="730" y="12342"/>
                    <a:pt x="913" y="13356"/>
                  </a:cubicBezTo>
                  <a:cubicBezTo>
                    <a:pt x="1282" y="13475"/>
                    <a:pt x="2116" y="13694"/>
                    <a:pt x="3203" y="13694"/>
                  </a:cubicBezTo>
                  <a:cubicBezTo>
                    <a:pt x="3945" y="13694"/>
                    <a:pt x="4805" y="13591"/>
                    <a:pt x="5714" y="13286"/>
                  </a:cubicBezTo>
                  <a:cubicBezTo>
                    <a:pt x="8445" y="12366"/>
                    <a:pt x="8563" y="9484"/>
                    <a:pt x="7072" y="4800"/>
                  </a:cubicBezTo>
                  <a:cubicBezTo>
                    <a:pt x="5889" y="1081"/>
                    <a:pt x="3702" y="0"/>
                    <a:pt x="1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7800554" y="4253001"/>
              <a:ext cx="147499" cy="138806"/>
            </a:xfrm>
            <a:custGeom>
              <a:avLst/>
              <a:gdLst/>
              <a:ahLst/>
              <a:cxnLst/>
              <a:rect l="l" t="t" r="r" b="b"/>
              <a:pathLst>
                <a:path w="3037" h="2858" extrusionOk="0">
                  <a:moveTo>
                    <a:pt x="2465" y="1"/>
                  </a:moveTo>
                  <a:cubicBezTo>
                    <a:pt x="2459" y="15"/>
                    <a:pt x="2452" y="24"/>
                    <a:pt x="2435" y="24"/>
                  </a:cubicBezTo>
                  <a:cubicBezTo>
                    <a:pt x="1614" y="132"/>
                    <a:pt x="647" y="606"/>
                    <a:pt x="299" y="1400"/>
                  </a:cubicBezTo>
                  <a:cubicBezTo>
                    <a:pt x="1" y="2082"/>
                    <a:pt x="267" y="2857"/>
                    <a:pt x="1067" y="2857"/>
                  </a:cubicBezTo>
                  <a:cubicBezTo>
                    <a:pt x="1100" y="2857"/>
                    <a:pt x="1133" y="2856"/>
                    <a:pt x="1168" y="2853"/>
                  </a:cubicBezTo>
                  <a:cubicBezTo>
                    <a:pt x="1739" y="2813"/>
                    <a:pt x="2283" y="2359"/>
                    <a:pt x="2607" y="1913"/>
                  </a:cubicBezTo>
                  <a:cubicBezTo>
                    <a:pt x="2726" y="1751"/>
                    <a:pt x="2824" y="1576"/>
                    <a:pt x="2894" y="1389"/>
                  </a:cubicBezTo>
                  <a:cubicBezTo>
                    <a:pt x="2955" y="1238"/>
                    <a:pt x="3019" y="1052"/>
                    <a:pt x="3027" y="886"/>
                  </a:cubicBezTo>
                  <a:cubicBezTo>
                    <a:pt x="3036" y="693"/>
                    <a:pt x="2932" y="281"/>
                    <a:pt x="2804" y="143"/>
                  </a:cubicBezTo>
                  <a:cubicBezTo>
                    <a:pt x="2793" y="132"/>
                    <a:pt x="2790" y="109"/>
                    <a:pt x="2790" y="85"/>
                  </a:cubicBezTo>
                  <a:cubicBezTo>
                    <a:pt x="2705" y="31"/>
                    <a:pt x="2598" y="4"/>
                    <a:pt x="2465"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031051" y="3702546"/>
              <a:ext cx="118845" cy="106703"/>
            </a:xfrm>
            <a:custGeom>
              <a:avLst/>
              <a:gdLst/>
              <a:ahLst/>
              <a:cxnLst/>
              <a:rect l="l" t="t" r="r" b="b"/>
              <a:pathLst>
                <a:path w="2447" h="2197" extrusionOk="0">
                  <a:moveTo>
                    <a:pt x="92" y="0"/>
                  </a:moveTo>
                  <a:cubicBezTo>
                    <a:pt x="61" y="0"/>
                    <a:pt x="31" y="0"/>
                    <a:pt x="1" y="1"/>
                  </a:cubicBezTo>
                  <a:cubicBezTo>
                    <a:pt x="332" y="646"/>
                    <a:pt x="633" y="1393"/>
                    <a:pt x="913" y="2197"/>
                  </a:cubicBezTo>
                  <a:cubicBezTo>
                    <a:pt x="1616" y="1684"/>
                    <a:pt x="2447" y="903"/>
                    <a:pt x="2414" y="517"/>
                  </a:cubicBezTo>
                  <a:cubicBezTo>
                    <a:pt x="2381" y="167"/>
                    <a:pt x="1088" y="0"/>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8125611" y="3976025"/>
              <a:ext cx="124916" cy="118990"/>
            </a:xfrm>
            <a:custGeom>
              <a:avLst/>
              <a:gdLst/>
              <a:ahLst/>
              <a:cxnLst/>
              <a:rect l="l" t="t" r="r" b="b"/>
              <a:pathLst>
                <a:path w="2572" h="2450" extrusionOk="0">
                  <a:moveTo>
                    <a:pt x="219" y="0"/>
                  </a:moveTo>
                  <a:cubicBezTo>
                    <a:pt x="144" y="0"/>
                    <a:pt x="71" y="1"/>
                    <a:pt x="0" y="3"/>
                  </a:cubicBezTo>
                  <a:cubicBezTo>
                    <a:pt x="91" y="340"/>
                    <a:pt x="183" y="679"/>
                    <a:pt x="274" y="1017"/>
                  </a:cubicBezTo>
                  <a:cubicBezTo>
                    <a:pt x="406" y="1507"/>
                    <a:pt x="537" y="1983"/>
                    <a:pt x="665" y="2449"/>
                  </a:cubicBezTo>
                  <a:cubicBezTo>
                    <a:pt x="1403" y="1980"/>
                    <a:pt x="2571" y="973"/>
                    <a:pt x="2531" y="520"/>
                  </a:cubicBezTo>
                  <a:cubicBezTo>
                    <a:pt x="2500" y="171"/>
                    <a:pt x="1214" y="0"/>
                    <a:pt x="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8207154" y="4227406"/>
              <a:ext cx="132978" cy="131181"/>
            </a:xfrm>
            <a:custGeom>
              <a:avLst/>
              <a:gdLst/>
              <a:ahLst/>
              <a:cxnLst/>
              <a:rect l="l" t="t" r="r" b="b"/>
              <a:pathLst>
                <a:path w="2738" h="2701" extrusionOk="0">
                  <a:moveTo>
                    <a:pt x="2065" y="0"/>
                  </a:moveTo>
                  <a:cubicBezTo>
                    <a:pt x="1526" y="0"/>
                    <a:pt x="653" y="205"/>
                    <a:pt x="0" y="430"/>
                  </a:cubicBezTo>
                  <a:cubicBezTo>
                    <a:pt x="349" y="1285"/>
                    <a:pt x="761" y="2042"/>
                    <a:pt x="1241" y="2701"/>
                  </a:cubicBezTo>
                  <a:cubicBezTo>
                    <a:pt x="1795" y="2092"/>
                    <a:pt x="2737" y="606"/>
                    <a:pt x="2545" y="156"/>
                  </a:cubicBezTo>
                  <a:cubicBezTo>
                    <a:pt x="2499" y="46"/>
                    <a:pt x="2319" y="0"/>
                    <a:pt x="2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347658" y="4373932"/>
              <a:ext cx="108645" cy="123021"/>
            </a:xfrm>
            <a:custGeom>
              <a:avLst/>
              <a:gdLst/>
              <a:ahLst/>
              <a:cxnLst/>
              <a:rect l="l" t="t" r="r" b="b"/>
              <a:pathLst>
                <a:path w="2237" h="2533" extrusionOk="0">
                  <a:moveTo>
                    <a:pt x="1780" y="0"/>
                  </a:moveTo>
                  <a:cubicBezTo>
                    <a:pt x="1412" y="0"/>
                    <a:pt x="590" y="728"/>
                    <a:pt x="0" y="1387"/>
                  </a:cubicBezTo>
                  <a:cubicBezTo>
                    <a:pt x="635" y="1867"/>
                    <a:pt x="1342" y="2249"/>
                    <a:pt x="2126" y="2533"/>
                  </a:cubicBezTo>
                  <a:cubicBezTo>
                    <a:pt x="2237" y="1650"/>
                    <a:pt x="2230" y="282"/>
                    <a:pt x="1889" y="32"/>
                  </a:cubicBezTo>
                  <a:cubicBezTo>
                    <a:pt x="1860" y="10"/>
                    <a:pt x="1823" y="0"/>
                    <a:pt x="1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8562808" y="4433863"/>
              <a:ext cx="98009" cy="89510"/>
            </a:xfrm>
            <a:custGeom>
              <a:avLst/>
              <a:gdLst/>
              <a:ahLst/>
              <a:cxnLst/>
              <a:rect l="l" t="t" r="r" b="b"/>
              <a:pathLst>
                <a:path w="2018" h="1843" extrusionOk="0">
                  <a:moveTo>
                    <a:pt x="802" y="0"/>
                  </a:moveTo>
                  <a:cubicBezTo>
                    <a:pt x="507" y="0"/>
                    <a:pt x="170" y="993"/>
                    <a:pt x="1" y="1819"/>
                  </a:cubicBezTo>
                  <a:cubicBezTo>
                    <a:pt x="184" y="1835"/>
                    <a:pt x="358" y="1843"/>
                    <a:pt x="524" y="1843"/>
                  </a:cubicBezTo>
                  <a:cubicBezTo>
                    <a:pt x="1119" y="1843"/>
                    <a:pt x="1608" y="1745"/>
                    <a:pt x="2018" y="1603"/>
                  </a:cubicBezTo>
                  <a:cubicBezTo>
                    <a:pt x="1697" y="906"/>
                    <a:pt x="1152" y="34"/>
                    <a:pt x="815" y="1"/>
                  </a:cubicBezTo>
                  <a:cubicBezTo>
                    <a:pt x="811" y="1"/>
                    <a:pt x="806" y="0"/>
                    <a:pt x="8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7150051" y="3491912"/>
              <a:ext cx="1632742" cy="1471012"/>
            </a:xfrm>
            <a:custGeom>
              <a:avLst/>
              <a:gdLst/>
              <a:ahLst/>
              <a:cxnLst/>
              <a:rect l="l" t="t" r="r" b="b"/>
              <a:pathLst>
                <a:path w="33618" h="30288" extrusionOk="0">
                  <a:moveTo>
                    <a:pt x="1887" y="6975"/>
                  </a:moveTo>
                  <a:cubicBezTo>
                    <a:pt x="1902" y="6975"/>
                    <a:pt x="1928" y="6994"/>
                    <a:pt x="1967" y="7051"/>
                  </a:cubicBezTo>
                  <a:cubicBezTo>
                    <a:pt x="1956" y="7056"/>
                    <a:pt x="1946" y="7058"/>
                    <a:pt x="1936" y="7058"/>
                  </a:cubicBezTo>
                  <a:cubicBezTo>
                    <a:pt x="1875" y="7058"/>
                    <a:pt x="1856" y="6975"/>
                    <a:pt x="1887" y="6975"/>
                  </a:cubicBezTo>
                  <a:close/>
                  <a:moveTo>
                    <a:pt x="3072" y="391"/>
                  </a:moveTo>
                  <a:cubicBezTo>
                    <a:pt x="3750" y="391"/>
                    <a:pt x="4588" y="516"/>
                    <a:pt x="5617" y="715"/>
                  </a:cubicBezTo>
                  <a:cubicBezTo>
                    <a:pt x="6830" y="952"/>
                    <a:pt x="8310" y="1148"/>
                    <a:pt x="9743" y="1337"/>
                  </a:cubicBezTo>
                  <a:cubicBezTo>
                    <a:pt x="12717" y="1729"/>
                    <a:pt x="15792" y="2134"/>
                    <a:pt x="16630" y="2884"/>
                  </a:cubicBezTo>
                  <a:cubicBezTo>
                    <a:pt x="17018" y="3232"/>
                    <a:pt x="17377" y="3743"/>
                    <a:pt x="17705" y="4355"/>
                  </a:cubicBezTo>
                  <a:cubicBezTo>
                    <a:pt x="18073" y="5047"/>
                    <a:pt x="18408" y="5872"/>
                    <a:pt x="18715" y="6771"/>
                  </a:cubicBezTo>
                  <a:cubicBezTo>
                    <a:pt x="19066" y="7791"/>
                    <a:pt x="19387" y="8900"/>
                    <a:pt x="19688" y="9995"/>
                  </a:cubicBezTo>
                  <a:cubicBezTo>
                    <a:pt x="19786" y="10360"/>
                    <a:pt x="19888" y="10728"/>
                    <a:pt x="19986" y="11086"/>
                  </a:cubicBezTo>
                  <a:cubicBezTo>
                    <a:pt x="20124" y="11606"/>
                    <a:pt x="20262" y="12117"/>
                    <a:pt x="20401" y="12613"/>
                  </a:cubicBezTo>
                  <a:cubicBezTo>
                    <a:pt x="20719" y="13755"/>
                    <a:pt x="21036" y="14806"/>
                    <a:pt x="21381" y="15669"/>
                  </a:cubicBezTo>
                  <a:cubicBezTo>
                    <a:pt x="21388" y="15682"/>
                    <a:pt x="21395" y="15695"/>
                    <a:pt x="21398" y="15712"/>
                  </a:cubicBezTo>
                  <a:cubicBezTo>
                    <a:pt x="21763" y="16614"/>
                    <a:pt x="22199" y="17409"/>
                    <a:pt x="22706" y="18102"/>
                  </a:cubicBezTo>
                  <a:cubicBezTo>
                    <a:pt x="23199" y="18784"/>
                    <a:pt x="23767" y="19365"/>
                    <a:pt x="24402" y="19849"/>
                  </a:cubicBezTo>
                  <a:cubicBezTo>
                    <a:pt x="25091" y="20376"/>
                    <a:pt x="25862" y="20788"/>
                    <a:pt x="26721" y="21089"/>
                  </a:cubicBezTo>
                  <a:cubicBezTo>
                    <a:pt x="27312" y="21295"/>
                    <a:pt x="27944" y="21450"/>
                    <a:pt x="28619" y="21552"/>
                  </a:cubicBezTo>
                  <a:cubicBezTo>
                    <a:pt x="28758" y="21572"/>
                    <a:pt x="28890" y="21589"/>
                    <a:pt x="29018" y="21602"/>
                  </a:cubicBezTo>
                  <a:cubicBezTo>
                    <a:pt x="29227" y="21622"/>
                    <a:pt x="29426" y="21631"/>
                    <a:pt x="29615" y="21631"/>
                  </a:cubicBezTo>
                  <a:cubicBezTo>
                    <a:pt x="30273" y="21631"/>
                    <a:pt x="30816" y="21520"/>
                    <a:pt x="31262" y="21363"/>
                  </a:cubicBezTo>
                  <a:cubicBezTo>
                    <a:pt x="31969" y="21109"/>
                    <a:pt x="32445" y="20734"/>
                    <a:pt x="32769" y="20477"/>
                  </a:cubicBezTo>
                  <a:cubicBezTo>
                    <a:pt x="32871" y="20396"/>
                    <a:pt x="32989" y="20304"/>
                    <a:pt x="33060" y="20264"/>
                  </a:cubicBezTo>
                  <a:cubicBezTo>
                    <a:pt x="33138" y="20433"/>
                    <a:pt x="33239" y="21001"/>
                    <a:pt x="33131" y="21809"/>
                  </a:cubicBezTo>
                  <a:cubicBezTo>
                    <a:pt x="32992" y="22815"/>
                    <a:pt x="32448" y="24715"/>
                    <a:pt x="30340" y="26120"/>
                  </a:cubicBezTo>
                  <a:cubicBezTo>
                    <a:pt x="28584" y="27291"/>
                    <a:pt x="26700" y="27567"/>
                    <a:pt x="25313" y="27567"/>
                  </a:cubicBezTo>
                  <a:cubicBezTo>
                    <a:pt x="24089" y="27567"/>
                    <a:pt x="23252" y="27352"/>
                    <a:pt x="23233" y="27347"/>
                  </a:cubicBezTo>
                  <a:lnTo>
                    <a:pt x="23068" y="27304"/>
                  </a:lnTo>
                  <a:lnTo>
                    <a:pt x="23003" y="27462"/>
                  </a:lnTo>
                  <a:cubicBezTo>
                    <a:pt x="22625" y="28374"/>
                    <a:pt x="21831" y="29841"/>
                    <a:pt x="21304" y="29895"/>
                  </a:cubicBezTo>
                  <a:cubicBezTo>
                    <a:pt x="21296" y="29895"/>
                    <a:pt x="21289" y="29896"/>
                    <a:pt x="21281" y="29896"/>
                  </a:cubicBezTo>
                  <a:cubicBezTo>
                    <a:pt x="20802" y="29896"/>
                    <a:pt x="20146" y="28770"/>
                    <a:pt x="19824" y="27948"/>
                  </a:cubicBezTo>
                  <a:lnTo>
                    <a:pt x="19773" y="27814"/>
                  </a:lnTo>
                  <a:lnTo>
                    <a:pt x="16221" y="28050"/>
                  </a:lnTo>
                  <a:lnTo>
                    <a:pt x="16167" y="28141"/>
                  </a:lnTo>
                  <a:cubicBezTo>
                    <a:pt x="15920" y="28584"/>
                    <a:pt x="15136" y="29723"/>
                    <a:pt x="14501" y="29723"/>
                  </a:cubicBezTo>
                  <a:lnTo>
                    <a:pt x="14484" y="29723"/>
                  </a:lnTo>
                  <a:cubicBezTo>
                    <a:pt x="14241" y="29716"/>
                    <a:pt x="13541" y="29358"/>
                    <a:pt x="12910" y="25833"/>
                  </a:cubicBezTo>
                  <a:cubicBezTo>
                    <a:pt x="12727" y="24819"/>
                    <a:pt x="12551" y="23542"/>
                    <a:pt x="12389" y="21934"/>
                  </a:cubicBezTo>
                  <a:cubicBezTo>
                    <a:pt x="12001" y="17987"/>
                    <a:pt x="11997" y="14330"/>
                    <a:pt x="12024" y="12634"/>
                  </a:cubicBezTo>
                  <a:cubicBezTo>
                    <a:pt x="12034" y="12016"/>
                    <a:pt x="12048" y="11654"/>
                    <a:pt x="12048" y="11640"/>
                  </a:cubicBezTo>
                  <a:lnTo>
                    <a:pt x="12058" y="11383"/>
                  </a:lnTo>
                  <a:lnTo>
                    <a:pt x="12058" y="11383"/>
                  </a:lnTo>
                  <a:lnTo>
                    <a:pt x="11808" y="11441"/>
                  </a:lnTo>
                  <a:cubicBezTo>
                    <a:pt x="11789" y="11446"/>
                    <a:pt x="10425" y="11760"/>
                    <a:pt x="8589" y="11760"/>
                  </a:cubicBezTo>
                  <a:cubicBezTo>
                    <a:pt x="8051" y="11760"/>
                    <a:pt x="7472" y="11733"/>
                    <a:pt x="6874" y="11664"/>
                  </a:cubicBezTo>
                  <a:cubicBezTo>
                    <a:pt x="4779" y="11424"/>
                    <a:pt x="2356" y="10559"/>
                    <a:pt x="1190" y="8048"/>
                  </a:cubicBezTo>
                  <a:cubicBezTo>
                    <a:pt x="1353" y="7802"/>
                    <a:pt x="1606" y="7551"/>
                    <a:pt x="1751" y="7365"/>
                  </a:cubicBezTo>
                  <a:cubicBezTo>
                    <a:pt x="1825" y="7267"/>
                    <a:pt x="1903" y="7170"/>
                    <a:pt x="1981" y="7072"/>
                  </a:cubicBezTo>
                  <a:cubicBezTo>
                    <a:pt x="1988" y="7078"/>
                    <a:pt x="1988" y="7081"/>
                    <a:pt x="1994" y="7089"/>
                  </a:cubicBezTo>
                  <a:cubicBezTo>
                    <a:pt x="2261" y="7541"/>
                    <a:pt x="3109" y="7944"/>
                    <a:pt x="3542" y="8261"/>
                  </a:cubicBezTo>
                  <a:cubicBezTo>
                    <a:pt x="3589" y="8294"/>
                    <a:pt x="3647" y="8313"/>
                    <a:pt x="3704" y="8313"/>
                  </a:cubicBezTo>
                  <a:cubicBezTo>
                    <a:pt x="3759" y="8313"/>
                    <a:pt x="3813" y="8295"/>
                    <a:pt x="3856" y="8257"/>
                  </a:cubicBezTo>
                  <a:cubicBezTo>
                    <a:pt x="4285" y="7875"/>
                    <a:pt x="4718" y="7490"/>
                    <a:pt x="5147" y="7105"/>
                  </a:cubicBezTo>
                  <a:cubicBezTo>
                    <a:pt x="5634" y="7470"/>
                    <a:pt x="6113" y="7835"/>
                    <a:pt x="6597" y="8200"/>
                  </a:cubicBezTo>
                  <a:cubicBezTo>
                    <a:pt x="6648" y="8238"/>
                    <a:pt x="6706" y="8258"/>
                    <a:pt x="6762" y="8258"/>
                  </a:cubicBezTo>
                  <a:cubicBezTo>
                    <a:pt x="6826" y="8258"/>
                    <a:pt x="6888" y="8232"/>
                    <a:pt x="6935" y="8176"/>
                  </a:cubicBezTo>
                  <a:cubicBezTo>
                    <a:pt x="7144" y="7923"/>
                    <a:pt x="7350" y="7660"/>
                    <a:pt x="7520" y="7379"/>
                  </a:cubicBezTo>
                  <a:cubicBezTo>
                    <a:pt x="7634" y="7190"/>
                    <a:pt x="7732" y="6821"/>
                    <a:pt x="7881" y="6632"/>
                  </a:cubicBezTo>
                  <a:cubicBezTo>
                    <a:pt x="7911" y="6639"/>
                    <a:pt x="7952" y="6652"/>
                    <a:pt x="8013" y="6686"/>
                  </a:cubicBezTo>
                  <a:cubicBezTo>
                    <a:pt x="8155" y="6771"/>
                    <a:pt x="8344" y="6808"/>
                    <a:pt x="8503" y="6858"/>
                  </a:cubicBezTo>
                  <a:cubicBezTo>
                    <a:pt x="8855" y="6977"/>
                    <a:pt x="9209" y="7068"/>
                    <a:pt x="9571" y="7139"/>
                  </a:cubicBezTo>
                  <a:cubicBezTo>
                    <a:pt x="9593" y="7144"/>
                    <a:pt x="9616" y="7146"/>
                    <a:pt x="9638" y="7146"/>
                  </a:cubicBezTo>
                  <a:cubicBezTo>
                    <a:pt x="9722" y="7146"/>
                    <a:pt x="9798" y="7109"/>
                    <a:pt x="9828" y="7021"/>
                  </a:cubicBezTo>
                  <a:cubicBezTo>
                    <a:pt x="10054" y="6389"/>
                    <a:pt x="10196" y="5743"/>
                    <a:pt x="10327" y="5088"/>
                  </a:cubicBezTo>
                  <a:cubicBezTo>
                    <a:pt x="10357" y="4946"/>
                    <a:pt x="10212" y="4845"/>
                    <a:pt x="10085" y="4845"/>
                  </a:cubicBezTo>
                  <a:cubicBezTo>
                    <a:pt x="10010" y="4845"/>
                    <a:pt x="9941" y="4880"/>
                    <a:pt x="9919" y="4963"/>
                  </a:cubicBezTo>
                  <a:cubicBezTo>
                    <a:pt x="9753" y="5561"/>
                    <a:pt x="9649" y="6156"/>
                    <a:pt x="9456" y="6744"/>
                  </a:cubicBezTo>
                  <a:cubicBezTo>
                    <a:pt x="8902" y="6615"/>
                    <a:pt x="8368" y="6433"/>
                    <a:pt x="7827" y="6240"/>
                  </a:cubicBezTo>
                  <a:cubicBezTo>
                    <a:pt x="7810" y="6235"/>
                    <a:pt x="7790" y="6232"/>
                    <a:pt x="7769" y="6232"/>
                  </a:cubicBezTo>
                  <a:cubicBezTo>
                    <a:pt x="7700" y="6232"/>
                    <a:pt x="7619" y="6261"/>
                    <a:pt x="7590" y="6318"/>
                  </a:cubicBezTo>
                  <a:cubicBezTo>
                    <a:pt x="7320" y="6841"/>
                    <a:pt x="7043" y="7335"/>
                    <a:pt x="6688" y="7802"/>
                  </a:cubicBezTo>
                  <a:cubicBezTo>
                    <a:pt x="6211" y="7443"/>
                    <a:pt x="5739" y="7085"/>
                    <a:pt x="5266" y="6727"/>
                  </a:cubicBezTo>
                  <a:cubicBezTo>
                    <a:pt x="5218" y="6691"/>
                    <a:pt x="5155" y="6668"/>
                    <a:pt x="5094" y="6668"/>
                  </a:cubicBezTo>
                  <a:cubicBezTo>
                    <a:pt x="5046" y="6668"/>
                    <a:pt x="4999" y="6682"/>
                    <a:pt x="4962" y="6716"/>
                  </a:cubicBezTo>
                  <a:cubicBezTo>
                    <a:pt x="4525" y="7102"/>
                    <a:pt x="4093" y="7484"/>
                    <a:pt x="3657" y="7869"/>
                  </a:cubicBezTo>
                  <a:cubicBezTo>
                    <a:pt x="3123" y="7477"/>
                    <a:pt x="2582" y="7089"/>
                    <a:pt x="2035" y="6710"/>
                  </a:cubicBezTo>
                  <a:cubicBezTo>
                    <a:pt x="1997" y="6684"/>
                    <a:pt x="1938" y="6662"/>
                    <a:pt x="1882" y="6662"/>
                  </a:cubicBezTo>
                  <a:cubicBezTo>
                    <a:pt x="1837" y="6662"/>
                    <a:pt x="1795" y="6676"/>
                    <a:pt x="1768" y="6713"/>
                  </a:cubicBezTo>
                  <a:cubicBezTo>
                    <a:pt x="1582" y="6967"/>
                    <a:pt x="1251" y="7325"/>
                    <a:pt x="1041" y="7686"/>
                  </a:cubicBezTo>
                  <a:cubicBezTo>
                    <a:pt x="747" y="6936"/>
                    <a:pt x="551" y="6061"/>
                    <a:pt x="504" y="5017"/>
                  </a:cubicBezTo>
                  <a:cubicBezTo>
                    <a:pt x="400" y="2814"/>
                    <a:pt x="683" y="1499"/>
                    <a:pt x="1396" y="884"/>
                  </a:cubicBezTo>
                  <a:cubicBezTo>
                    <a:pt x="1800" y="534"/>
                    <a:pt x="2345" y="391"/>
                    <a:pt x="3072" y="391"/>
                  </a:cubicBezTo>
                  <a:close/>
                  <a:moveTo>
                    <a:pt x="3094" y="0"/>
                  </a:moveTo>
                  <a:cubicBezTo>
                    <a:pt x="2310" y="0"/>
                    <a:pt x="1640" y="156"/>
                    <a:pt x="1139" y="590"/>
                  </a:cubicBezTo>
                  <a:cubicBezTo>
                    <a:pt x="318" y="1300"/>
                    <a:pt x="1" y="2672"/>
                    <a:pt x="112" y="5037"/>
                  </a:cubicBezTo>
                  <a:cubicBezTo>
                    <a:pt x="352" y="10221"/>
                    <a:pt x="3897" y="11715"/>
                    <a:pt x="6830" y="12052"/>
                  </a:cubicBezTo>
                  <a:cubicBezTo>
                    <a:pt x="7454" y="12125"/>
                    <a:pt x="8055" y="12154"/>
                    <a:pt x="8611" y="12154"/>
                  </a:cubicBezTo>
                  <a:cubicBezTo>
                    <a:pt x="10035" y="12154"/>
                    <a:pt x="11167" y="11968"/>
                    <a:pt x="11649" y="11874"/>
                  </a:cubicBezTo>
                  <a:lnTo>
                    <a:pt x="11649" y="11874"/>
                  </a:lnTo>
                  <a:cubicBezTo>
                    <a:pt x="11636" y="12390"/>
                    <a:pt x="11608" y="13665"/>
                    <a:pt x="11636" y="15371"/>
                  </a:cubicBezTo>
                  <a:cubicBezTo>
                    <a:pt x="11163" y="15033"/>
                    <a:pt x="10396" y="14788"/>
                    <a:pt x="9705" y="14788"/>
                  </a:cubicBezTo>
                  <a:cubicBezTo>
                    <a:pt x="8868" y="14788"/>
                    <a:pt x="8142" y="15148"/>
                    <a:pt x="8189" y="16138"/>
                  </a:cubicBezTo>
                  <a:cubicBezTo>
                    <a:pt x="8237" y="17136"/>
                    <a:pt x="9445" y="17720"/>
                    <a:pt x="10488" y="17720"/>
                  </a:cubicBezTo>
                  <a:cubicBezTo>
                    <a:pt x="10886" y="17720"/>
                    <a:pt x="11260" y="17635"/>
                    <a:pt x="11537" y="17456"/>
                  </a:cubicBezTo>
                  <a:cubicBezTo>
                    <a:pt x="11558" y="17442"/>
                    <a:pt x="11564" y="17409"/>
                    <a:pt x="11558" y="17381"/>
                  </a:cubicBezTo>
                  <a:cubicBezTo>
                    <a:pt x="11555" y="17364"/>
                    <a:pt x="11545" y="17350"/>
                    <a:pt x="11528" y="17350"/>
                  </a:cubicBezTo>
                  <a:cubicBezTo>
                    <a:pt x="11524" y="17350"/>
                    <a:pt x="11521" y="17350"/>
                    <a:pt x="11517" y="17351"/>
                  </a:cubicBezTo>
                  <a:cubicBezTo>
                    <a:pt x="11328" y="17398"/>
                    <a:pt x="11044" y="17426"/>
                    <a:pt x="10726" y="17426"/>
                  </a:cubicBezTo>
                  <a:cubicBezTo>
                    <a:pt x="9596" y="17426"/>
                    <a:pt x="8019" y="17063"/>
                    <a:pt x="8580" y="15814"/>
                  </a:cubicBezTo>
                  <a:cubicBezTo>
                    <a:pt x="8829" y="15258"/>
                    <a:pt x="9273" y="15069"/>
                    <a:pt x="9771" y="15069"/>
                  </a:cubicBezTo>
                  <a:cubicBezTo>
                    <a:pt x="10402" y="15069"/>
                    <a:pt x="11119" y="15371"/>
                    <a:pt x="11639" y="15611"/>
                  </a:cubicBezTo>
                  <a:cubicBezTo>
                    <a:pt x="11649" y="16145"/>
                    <a:pt x="11666" y="16720"/>
                    <a:pt x="11689" y="17321"/>
                  </a:cubicBezTo>
                  <a:cubicBezTo>
                    <a:pt x="11743" y="18743"/>
                    <a:pt x="11838" y="20332"/>
                    <a:pt x="12001" y="21974"/>
                  </a:cubicBezTo>
                  <a:cubicBezTo>
                    <a:pt x="12531" y="27340"/>
                    <a:pt x="13362" y="30081"/>
                    <a:pt x="14471" y="30115"/>
                  </a:cubicBezTo>
                  <a:lnTo>
                    <a:pt x="14498" y="30115"/>
                  </a:lnTo>
                  <a:cubicBezTo>
                    <a:pt x="15383" y="30115"/>
                    <a:pt x="16224" y="28817"/>
                    <a:pt x="16454" y="28425"/>
                  </a:cubicBezTo>
                  <a:lnTo>
                    <a:pt x="19512" y="28223"/>
                  </a:lnTo>
                  <a:cubicBezTo>
                    <a:pt x="19726" y="28729"/>
                    <a:pt x="20445" y="30287"/>
                    <a:pt x="21276" y="30287"/>
                  </a:cubicBezTo>
                  <a:cubicBezTo>
                    <a:pt x="21297" y="30287"/>
                    <a:pt x="21320" y="30287"/>
                    <a:pt x="21340" y="30284"/>
                  </a:cubicBezTo>
                  <a:cubicBezTo>
                    <a:pt x="22172" y="30203"/>
                    <a:pt x="23020" y="28408"/>
                    <a:pt x="23301" y="27763"/>
                  </a:cubicBezTo>
                  <a:cubicBezTo>
                    <a:pt x="23619" y="27834"/>
                    <a:pt x="24360" y="27970"/>
                    <a:pt x="25335" y="27970"/>
                  </a:cubicBezTo>
                  <a:cubicBezTo>
                    <a:pt x="26772" y="27970"/>
                    <a:pt x="28715" y="27675"/>
                    <a:pt x="30559" y="26445"/>
                  </a:cubicBezTo>
                  <a:cubicBezTo>
                    <a:pt x="32850" y="24918"/>
                    <a:pt x="33618" y="22620"/>
                    <a:pt x="33567" y="20981"/>
                  </a:cubicBezTo>
                  <a:cubicBezTo>
                    <a:pt x="33560" y="20707"/>
                    <a:pt x="33513" y="20051"/>
                    <a:pt x="33250" y="19899"/>
                  </a:cubicBezTo>
                  <a:cubicBezTo>
                    <a:pt x="33197" y="19868"/>
                    <a:pt x="33145" y="19855"/>
                    <a:pt x="33093" y="19855"/>
                  </a:cubicBezTo>
                  <a:cubicBezTo>
                    <a:pt x="32925" y="19855"/>
                    <a:pt x="32751" y="19994"/>
                    <a:pt x="32529" y="20170"/>
                  </a:cubicBezTo>
                  <a:cubicBezTo>
                    <a:pt x="32222" y="20413"/>
                    <a:pt x="31776" y="20764"/>
                    <a:pt x="31107" y="20998"/>
                  </a:cubicBezTo>
                  <a:cubicBezTo>
                    <a:pt x="30697" y="21140"/>
                    <a:pt x="30208" y="21238"/>
                    <a:pt x="29613" y="21238"/>
                  </a:cubicBezTo>
                  <a:cubicBezTo>
                    <a:pt x="29447" y="21238"/>
                    <a:pt x="29273" y="21230"/>
                    <a:pt x="29090" y="21214"/>
                  </a:cubicBezTo>
                  <a:cubicBezTo>
                    <a:pt x="28954" y="21204"/>
                    <a:pt x="28819" y="21187"/>
                    <a:pt x="28677" y="21167"/>
                  </a:cubicBezTo>
                  <a:cubicBezTo>
                    <a:pt x="28001" y="21065"/>
                    <a:pt x="27373" y="20903"/>
                    <a:pt x="26785" y="20694"/>
                  </a:cubicBezTo>
                  <a:cubicBezTo>
                    <a:pt x="26001" y="20410"/>
                    <a:pt x="25294" y="20028"/>
                    <a:pt x="24659" y="19548"/>
                  </a:cubicBezTo>
                  <a:cubicBezTo>
                    <a:pt x="24037" y="19078"/>
                    <a:pt x="23486" y="18510"/>
                    <a:pt x="23007" y="17845"/>
                  </a:cubicBezTo>
                  <a:cubicBezTo>
                    <a:pt x="22527" y="17186"/>
                    <a:pt x="22115" y="16429"/>
                    <a:pt x="21766" y="15574"/>
                  </a:cubicBezTo>
                  <a:cubicBezTo>
                    <a:pt x="21760" y="15557"/>
                    <a:pt x="21753" y="15540"/>
                    <a:pt x="21746" y="15523"/>
                  </a:cubicBezTo>
                  <a:cubicBezTo>
                    <a:pt x="21398" y="14658"/>
                    <a:pt x="21077" y="13583"/>
                    <a:pt x="20752" y="12417"/>
                  </a:cubicBezTo>
                  <a:cubicBezTo>
                    <a:pt x="20624" y="11951"/>
                    <a:pt x="20493" y="11475"/>
                    <a:pt x="20361" y="10985"/>
                  </a:cubicBezTo>
                  <a:cubicBezTo>
                    <a:pt x="20270" y="10647"/>
                    <a:pt x="20178" y="10308"/>
                    <a:pt x="20087" y="9971"/>
                  </a:cubicBezTo>
                  <a:cubicBezTo>
                    <a:pt x="19763" y="8781"/>
                    <a:pt x="19425" y="7605"/>
                    <a:pt x="19053" y="6534"/>
                  </a:cubicBezTo>
                  <a:cubicBezTo>
                    <a:pt x="18773" y="5730"/>
                    <a:pt x="18472" y="4983"/>
                    <a:pt x="18141" y="4338"/>
                  </a:cubicBezTo>
                  <a:cubicBezTo>
                    <a:pt x="17765" y="3611"/>
                    <a:pt x="17357" y="3009"/>
                    <a:pt x="16890" y="2591"/>
                  </a:cubicBezTo>
                  <a:cubicBezTo>
                    <a:pt x="15964" y="1763"/>
                    <a:pt x="12966" y="1367"/>
                    <a:pt x="9797" y="948"/>
                  </a:cubicBezTo>
                  <a:cubicBezTo>
                    <a:pt x="8368" y="759"/>
                    <a:pt x="6891" y="563"/>
                    <a:pt x="5692" y="333"/>
                  </a:cubicBezTo>
                  <a:cubicBezTo>
                    <a:pt x="4748" y="150"/>
                    <a:pt x="3866" y="0"/>
                    <a:pt x="30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7768306" y="3673017"/>
              <a:ext cx="75037" cy="75182"/>
            </a:xfrm>
            <a:custGeom>
              <a:avLst/>
              <a:gdLst/>
              <a:ahLst/>
              <a:cxnLst/>
              <a:rect l="l" t="t" r="r" b="b"/>
              <a:pathLst>
                <a:path w="1545" h="1548" extrusionOk="0">
                  <a:moveTo>
                    <a:pt x="774" y="0"/>
                  </a:moveTo>
                  <a:cubicBezTo>
                    <a:pt x="345" y="0"/>
                    <a:pt x="0" y="345"/>
                    <a:pt x="0" y="774"/>
                  </a:cubicBezTo>
                  <a:cubicBezTo>
                    <a:pt x="0" y="1200"/>
                    <a:pt x="345" y="1548"/>
                    <a:pt x="774" y="1548"/>
                  </a:cubicBezTo>
                  <a:cubicBezTo>
                    <a:pt x="1200" y="1548"/>
                    <a:pt x="1545" y="1200"/>
                    <a:pt x="1545" y="774"/>
                  </a:cubicBezTo>
                  <a:cubicBezTo>
                    <a:pt x="1545" y="345"/>
                    <a:pt x="1200" y="0"/>
                    <a:pt x="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7787489" y="4248581"/>
              <a:ext cx="186693" cy="158184"/>
            </a:xfrm>
            <a:custGeom>
              <a:avLst/>
              <a:gdLst/>
              <a:ahLst/>
              <a:cxnLst/>
              <a:rect l="l" t="t" r="r" b="b"/>
              <a:pathLst>
                <a:path w="3844" h="3257" extrusionOk="0">
                  <a:moveTo>
                    <a:pt x="2671" y="0"/>
                  </a:moveTo>
                  <a:cubicBezTo>
                    <a:pt x="1749" y="0"/>
                    <a:pt x="682" y="460"/>
                    <a:pt x="281" y="1342"/>
                  </a:cubicBezTo>
                  <a:cubicBezTo>
                    <a:pt x="0" y="1960"/>
                    <a:pt x="85" y="2745"/>
                    <a:pt x="724" y="3093"/>
                  </a:cubicBezTo>
                  <a:cubicBezTo>
                    <a:pt x="933" y="3207"/>
                    <a:pt x="1150" y="3257"/>
                    <a:pt x="1367" y="3257"/>
                  </a:cubicBezTo>
                  <a:cubicBezTo>
                    <a:pt x="2008" y="3257"/>
                    <a:pt x="2644" y="2821"/>
                    <a:pt x="3045" y="2336"/>
                  </a:cubicBezTo>
                  <a:cubicBezTo>
                    <a:pt x="3532" y="1748"/>
                    <a:pt x="3843" y="643"/>
                    <a:pt x="3116" y="112"/>
                  </a:cubicBezTo>
                  <a:cubicBezTo>
                    <a:pt x="3107" y="105"/>
                    <a:pt x="3098" y="102"/>
                    <a:pt x="3091" y="102"/>
                  </a:cubicBezTo>
                  <a:cubicBezTo>
                    <a:pt x="3066" y="102"/>
                    <a:pt x="3056" y="140"/>
                    <a:pt x="3059" y="176"/>
                  </a:cubicBezTo>
                  <a:cubicBezTo>
                    <a:pt x="3059" y="200"/>
                    <a:pt x="3062" y="223"/>
                    <a:pt x="3073" y="234"/>
                  </a:cubicBezTo>
                  <a:cubicBezTo>
                    <a:pt x="3201" y="372"/>
                    <a:pt x="3305" y="784"/>
                    <a:pt x="3296" y="977"/>
                  </a:cubicBezTo>
                  <a:cubicBezTo>
                    <a:pt x="3288" y="1143"/>
                    <a:pt x="3224" y="1329"/>
                    <a:pt x="3163" y="1480"/>
                  </a:cubicBezTo>
                  <a:cubicBezTo>
                    <a:pt x="3093" y="1667"/>
                    <a:pt x="2995" y="1842"/>
                    <a:pt x="2876" y="2004"/>
                  </a:cubicBezTo>
                  <a:cubicBezTo>
                    <a:pt x="2552" y="2450"/>
                    <a:pt x="2008" y="2904"/>
                    <a:pt x="1437" y="2944"/>
                  </a:cubicBezTo>
                  <a:cubicBezTo>
                    <a:pt x="1402" y="2947"/>
                    <a:pt x="1369" y="2948"/>
                    <a:pt x="1336" y="2948"/>
                  </a:cubicBezTo>
                  <a:cubicBezTo>
                    <a:pt x="536" y="2948"/>
                    <a:pt x="270" y="2173"/>
                    <a:pt x="568" y="1491"/>
                  </a:cubicBezTo>
                  <a:cubicBezTo>
                    <a:pt x="916" y="697"/>
                    <a:pt x="1883" y="223"/>
                    <a:pt x="2704" y="115"/>
                  </a:cubicBezTo>
                  <a:cubicBezTo>
                    <a:pt x="2721" y="115"/>
                    <a:pt x="2728" y="106"/>
                    <a:pt x="2734" y="92"/>
                  </a:cubicBezTo>
                  <a:cubicBezTo>
                    <a:pt x="2751" y="58"/>
                    <a:pt x="2741" y="0"/>
                    <a:pt x="2700" y="0"/>
                  </a:cubicBezTo>
                  <a:cubicBezTo>
                    <a:pt x="2691" y="0"/>
                    <a:pt x="2681" y="0"/>
                    <a:pt x="26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8321189" y="4504916"/>
              <a:ext cx="88539" cy="64061"/>
            </a:xfrm>
            <a:custGeom>
              <a:avLst/>
              <a:gdLst/>
              <a:ahLst/>
              <a:cxnLst/>
              <a:rect l="l" t="t" r="r" b="b"/>
              <a:pathLst>
                <a:path w="1823" h="1319" extrusionOk="0">
                  <a:moveTo>
                    <a:pt x="652" y="1"/>
                  </a:moveTo>
                  <a:cubicBezTo>
                    <a:pt x="526" y="1"/>
                    <a:pt x="402" y="36"/>
                    <a:pt x="302" y="106"/>
                  </a:cubicBezTo>
                  <a:cubicBezTo>
                    <a:pt x="214" y="167"/>
                    <a:pt x="143" y="251"/>
                    <a:pt x="110" y="366"/>
                  </a:cubicBezTo>
                  <a:cubicBezTo>
                    <a:pt x="1" y="758"/>
                    <a:pt x="380" y="1093"/>
                    <a:pt x="704" y="1227"/>
                  </a:cubicBezTo>
                  <a:cubicBezTo>
                    <a:pt x="833" y="1281"/>
                    <a:pt x="1004" y="1319"/>
                    <a:pt x="1172" y="1319"/>
                  </a:cubicBezTo>
                  <a:cubicBezTo>
                    <a:pt x="1418" y="1319"/>
                    <a:pt x="1658" y="1239"/>
                    <a:pt x="1758" y="1015"/>
                  </a:cubicBezTo>
                  <a:cubicBezTo>
                    <a:pt x="1822" y="866"/>
                    <a:pt x="1772" y="711"/>
                    <a:pt x="1684" y="582"/>
                  </a:cubicBezTo>
                  <a:cubicBezTo>
                    <a:pt x="1667" y="555"/>
                    <a:pt x="1646" y="528"/>
                    <a:pt x="1626" y="501"/>
                  </a:cubicBezTo>
                  <a:cubicBezTo>
                    <a:pt x="1568" y="438"/>
                    <a:pt x="1374" y="240"/>
                    <a:pt x="1243" y="240"/>
                  </a:cubicBezTo>
                  <a:cubicBezTo>
                    <a:pt x="1222" y="240"/>
                    <a:pt x="1202" y="245"/>
                    <a:pt x="1184" y="257"/>
                  </a:cubicBezTo>
                  <a:cubicBezTo>
                    <a:pt x="1184" y="262"/>
                    <a:pt x="1184" y="262"/>
                    <a:pt x="1180" y="265"/>
                  </a:cubicBezTo>
                  <a:cubicBezTo>
                    <a:pt x="1160" y="285"/>
                    <a:pt x="1164" y="332"/>
                    <a:pt x="1180" y="352"/>
                  </a:cubicBezTo>
                  <a:cubicBezTo>
                    <a:pt x="1214" y="403"/>
                    <a:pt x="1282" y="454"/>
                    <a:pt x="1350" y="508"/>
                  </a:cubicBezTo>
                  <a:cubicBezTo>
                    <a:pt x="1505" y="633"/>
                    <a:pt x="1674" y="772"/>
                    <a:pt x="1488" y="947"/>
                  </a:cubicBezTo>
                  <a:cubicBezTo>
                    <a:pt x="1390" y="1039"/>
                    <a:pt x="1249" y="1074"/>
                    <a:pt x="1106" y="1074"/>
                  </a:cubicBezTo>
                  <a:cubicBezTo>
                    <a:pt x="987" y="1074"/>
                    <a:pt x="866" y="1050"/>
                    <a:pt x="768" y="1015"/>
                  </a:cubicBezTo>
                  <a:cubicBezTo>
                    <a:pt x="562" y="940"/>
                    <a:pt x="288" y="758"/>
                    <a:pt x="325" y="511"/>
                  </a:cubicBezTo>
                  <a:cubicBezTo>
                    <a:pt x="349" y="369"/>
                    <a:pt x="457" y="285"/>
                    <a:pt x="589" y="245"/>
                  </a:cubicBezTo>
                  <a:cubicBezTo>
                    <a:pt x="650" y="227"/>
                    <a:pt x="717" y="218"/>
                    <a:pt x="783" y="218"/>
                  </a:cubicBezTo>
                  <a:cubicBezTo>
                    <a:pt x="881" y="218"/>
                    <a:pt x="977" y="237"/>
                    <a:pt x="1052" y="271"/>
                  </a:cubicBezTo>
                  <a:cubicBezTo>
                    <a:pt x="1057" y="274"/>
                    <a:pt x="1062" y="275"/>
                    <a:pt x="1067" y="275"/>
                  </a:cubicBezTo>
                  <a:cubicBezTo>
                    <a:pt x="1089" y="275"/>
                    <a:pt x="1095" y="242"/>
                    <a:pt x="1093" y="210"/>
                  </a:cubicBezTo>
                  <a:cubicBezTo>
                    <a:pt x="1089" y="190"/>
                    <a:pt x="1086" y="167"/>
                    <a:pt x="1075" y="160"/>
                  </a:cubicBezTo>
                  <a:cubicBezTo>
                    <a:pt x="962" y="54"/>
                    <a:pt x="806" y="1"/>
                    <a:pt x="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8441877" y="4543867"/>
              <a:ext cx="79942" cy="48713"/>
            </a:xfrm>
            <a:custGeom>
              <a:avLst/>
              <a:gdLst/>
              <a:ahLst/>
              <a:cxnLst/>
              <a:rect l="l" t="t" r="r" b="b"/>
              <a:pathLst>
                <a:path w="1646" h="1003" extrusionOk="0">
                  <a:moveTo>
                    <a:pt x="601" y="1"/>
                  </a:moveTo>
                  <a:cubicBezTo>
                    <a:pt x="407" y="1"/>
                    <a:pt x="210" y="85"/>
                    <a:pt x="131" y="257"/>
                  </a:cubicBezTo>
                  <a:cubicBezTo>
                    <a:pt x="0" y="541"/>
                    <a:pt x="290" y="770"/>
                    <a:pt x="524" y="868"/>
                  </a:cubicBezTo>
                  <a:cubicBezTo>
                    <a:pt x="653" y="924"/>
                    <a:pt x="910" y="1002"/>
                    <a:pt x="1134" y="1002"/>
                  </a:cubicBezTo>
                  <a:cubicBezTo>
                    <a:pt x="1302" y="1002"/>
                    <a:pt x="1451" y="958"/>
                    <a:pt x="1513" y="828"/>
                  </a:cubicBezTo>
                  <a:cubicBezTo>
                    <a:pt x="1646" y="561"/>
                    <a:pt x="1315" y="189"/>
                    <a:pt x="1067" y="138"/>
                  </a:cubicBezTo>
                  <a:cubicBezTo>
                    <a:pt x="1063" y="137"/>
                    <a:pt x="1059" y="137"/>
                    <a:pt x="1055" y="137"/>
                  </a:cubicBezTo>
                  <a:cubicBezTo>
                    <a:pt x="1031" y="137"/>
                    <a:pt x="1020" y="163"/>
                    <a:pt x="1017" y="193"/>
                  </a:cubicBezTo>
                  <a:cubicBezTo>
                    <a:pt x="1017" y="223"/>
                    <a:pt x="1027" y="257"/>
                    <a:pt x="1041" y="271"/>
                  </a:cubicBezTo>
                  <a:cubicBezTo>
                    <a:pt x="1112" y="331"/>
                    <a:pt x="1436" y="575"/>
                    <a:pt x="1290" y="703"/>
                  </a:cubicBezTo>
                  <a:cubicBezTo>
                    <a:pt x="1247" y="742"/>
                    <a:pt x="1167" y="753"/>
                    <a:pt x="1087" y="753"/>
                  </a:cubicBezTo>
                  <a:cubicBezTo>
                    <a:pt x="1015" y="753"/>
                    <a:pt x="943" y="745"/>
                    <a:pt x="895" y="740"/>
                  </a:cubicBezTo>
                  <a:cubicBezTo>
                    <a:pt x="788" y="726"/>
                    <a:pt x="672" y="696"/>
                    <a:pt x="571" y="656"/>
                  </a:cubicBezTo>
                  <a:cubicBezTo>
                    <a:pt x="406" y="591"/>
                    <a:pt x="196" y="446"/>
                    <a:pt x="429" y="294"/>
                  </a:cubicBezTo>
                  <a:cubicBezTo>
                    <a:pt x="512" y="240"/>
                    <a:pt x="599" y="222"/>
                    <a:pt x="687" y="222"/>
                  </a:cubicBezTo>
                  <a:cubicBezTo>
                    <a:pt x="765" y="222"/>
                    <a:pt x="843" y="236"/>
                    <a:pt x="922" y="250"/>
                  </a:cubicBezTo>
                  <a:cubicBezTo>
                    <a:pt x="926" y="251"/>
                    <a:pt x="929" y="251"/>
                    <a:pt x="933" y="251"/>
                  </a:cubicBezTo>
                  <a:cubicBezTo>
                    <a:pt x="971" y="251"/>
                    <a:pt x="979" y="216"/>
                    <a:pt x="973" y="179"/>
                  </a:cubicBezTo>
                  <a:cubicBezTo>
                    <a:pt x="966" y="145"/>
                    <a:pt x="953" y="115"/>
                    <a:pt x="936" y="101"/>
                  </a:cubicBezTo>
                  <a:cubicBezTo>
                    <a:pt x="845" y="34"/>
                    <a:pt x="724" y="1"/>
                    <a:pt x="6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8341733" y="4593550"/>
              <a:ext cx="121467" cy="66440"/>
            </a:xfrm>
            <a:custGeom>
              <a:avLst/>
              <a:gdLst/>
              <a:ahLst/>
              <a:cxnLst/>
              <a:rect l="l" t="t" r="r" b="b"/>
              <a:pathLst>
                <a:path w="2501" h="1368" extrusionOk="0">
                  <a:moveTo>
                    <a:pt x="1040" y="0"/>
                  </a:moveTo>
                  <a:cubicBezTo>
                    <a:pt x="770" y="0"/>
                    <a:pt x="483" y="82"/>
                    <a:pt x="318" y="257"/>
                  </a:cubicBezTo>
                  <a:cubicBezTo>
                    <a:pt x="0" y="595"/>
                    <a:pt x="450" y="1042"/>
                    <a:pt x="741" y="1204"/>
                  </a:cubicBezTo>
                  <a:cubicBezTo>
                    <a:pt x="927" y="1306"/>
                    <a:pt x="1180" y="1368"/>
                    <a:pt x="1431" y="1368"/>
                  </a:cubicBezTo>
                  <a:cubicBezTo>
                    <a:pt x="1710" y="1368"/>
                    <a:pt x="1986" y="1292"/>
                    <a:pt x="2163" y="1113"/>
                  </a:cubicBezTo>
                  <a:cubicBezTo>
                    <a:pt x="2501" y="768"/>
                    <a:pt x="2197" y="265"/>
                    <a:pt x="1808" y="126"/>
                  </a:cubicBezTo>
                  <a:cubicBezTo>
                    <a:pt x="1799" y="123"/>
                    <a:pt x="1791" y="122"/>
                    <a:pt x="1784" y="122"/>
                  </a:cubicBezTo>
                  <a:cubicBezTo>
                    <a:pt x="1749" y="122"/>
                    <a:pt x="1738" y="154"/>
                    <a:pt x="1738" y="190"/>
                  </a:cubicBezTo>
                  <a:cubicBezTo>
                    <a:pt x="1738" y="231"/>
                    <a:pt x="1751" y="274"/>
                    <a:pt x="1778" y="295"/>
                  </a:cubicBezTo>
                  <a:cubicBezTo>
                    <a:pt x="1846" y="338"/>
                    <a:pt x="1923" y="379"/>
                    <a:pt x="1974" y="444"/>
                  </a:cubicBezTo>
                  <a:cubicBezTo>
                    <a:pt x="2095" y="589"/>
                    <a:pt x="2116" y="849"/>
                    <a:pt x="1944" y="971"/>
                  </a:cubicBezTo>
                  <a:cubicBezTo>
                    <a:pt x="1825" y="1055"/>
                    <a:pt x="1670" y="1093"/>
                    <a:pt x="1524" y="1109"/>
                  </a:cubicBezTo>
                  <a:cubicBezTo>
                    <a:pt x="1458" y="1117"/>
                    <a:pt x="1391" y="1121"/>
                    <a:pt x="1324" y="1121"/>
                  </a:cubicBezTo>
                  <a:cubicBezTo>
                    <a:pt x="1053" y="1121"/>
                    <a:pt x="779" y="1049"/>
                    <a:pt x="582" y="849"/>
                  </a:cubicBezTo>
                  <a:cubicBezTo>
                    <a:pt x="171" y="430"/>
                    <a:pt x="824" y="196"/>
                    <a:pt x="1247" y="196"/>
                  </a:cubicBezTo>
                  <a:cubicBezTo>
                    <a:pt x="1319" y="196"/>
                    <a:pt x="1384" y="203"/>
                    <a:pt x="1437" y="217"/>
                  </a:cubicBezTo>
                  <a:cubicBezTo>
                    <a:pt x="1442" y="218"/>
                    <a:pt x="1447" y="219"/>
                    <a:pt x="1451" y="219"/>
                  </a:cubicBezTo>
                  <a:cubicBezTo>
                    <a:pt x="1488" y="219"/>
                    <a:pt x="1493" y="168"/>
                    <a:pt x="1481" y="126"/>
                  </a:cubicBezTo>
                  <a:cubicBezTo>
                    <a:pt x="1471" y="99"/>
                    <a:pt x="1460" y="75"/>
                    <a:pt x="1440" y="68"/>
                  </a:cubicBezTo>
                  <a:cubicBezTo>
                    <a:pt x="1326" y="24"/>
                    <a:pt x="1185" y="0"/>
                    <a:pt x="10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2"/>
          <p:cNvGrpSpPr/>
          <p:nvPr/>
        </p:nvGrpSpPr>
        <p:grpSpPr>
          <a:xfrm flipH="1">
            <a:off x="1106667" y="182800"/>
            <a:ext cx="1959229" cy="1637909"/>
            <a:chOff x="-304950" y="1799125"/>
            <a:chExt cx="1469422" cy="1228432"/>
          </a:xfrm>
        </p:grpSpPr>
        <p:sp>
          <p:nvSpPr>
            <p:cNvPr id="42" name="Google Shape;42;p2"/>
            <p:cNvSpPr/>
            <p:nvPr/>
          </p:nvSpPr>
          <p:spPr>
            <a:xfrm>
              <a:off x="-304950" y="2353565"/>
              <a:ext cx="1181737" cy="673993"/>
            </a:xfrm>
            <a:custGeom>
              <a:avLst/>
              <a:gdLst/>
              <a:ahLst/>
              <a:cxnLst/>
              <a:rect l="l" t="t" r="r" b="b"/>
              <a:pathLst>
                <a:path w="22071" h="12588" extrusionOk="0">
                  <a:moveTo>
                    <a:pt x="7465" y="0"/>
                  </a:moveTo>
                  <a:lnTo>
                    <a:pt x="7154" y="254"/>
                  </a:lnTo>
                  <a:cubicBezTo>
                    <a:pt x="7161" y="278"/>
                    <a:pt x="7161" y="312"/>
                    <a:pt x="7140" y="328"/>
                  </a:cubicBezTo>
                  <a:cubicBezTo>
                    <a:pt x="6028" y="1251"/>
                    <a:pt x="4971" y="2251"/>
                    <a:pt x="3843" y="3167"/>
                  </a:cubicBezTo>
                  <a:cubicBezTo>
                    <a:pt x="2714" y="4083"/>
                    <a:pt x="1491" y="5367"/>
                    <a:pt x="136" y="5935"/>
                  </a:cubicBezTo>
                  <a:cubicBezTo>
                    <a:pt x="129" y="5937"/>
                    <a:pt x="124" y="5938"/>
                    <a:pt x="119" y="5938"/>
                  </a:cubicBezTo>
                  <a:cubicBezTo>
                    <a:pt x="109" y="5938"/>
                    <a:pt x="101" y="5935"/>
                    <a:pt x="95" y="5928"/>
                  </a:cubicBezTo>
                  <a:lnTo>
                    <a:pt x="0" y="6002"/>
                  </a:lnTo>
                  <a:cubicBezTo>
                    <a:pt x="0" y="6002"/>
                    <a:pt x="2126" y="9831"/>
                    <a:pt x="10169" y="11930"/>
                  </a:cubicBezTo>
                  <a:cubicBezTo>
                    <a:pt x="12055" y="12423"/>
                    <a:pt x="14007" y="12588"/>
                    <a:pt x="15770" y="12588"/>
                  </a:cubicBezTo>
                  <a:cubicBezTo>
                    <a:pt x="19297" y="12588"/>
                    <a:pt x="22071" y="11930"/>
                    <a:pt x="22071" y="11930"/>
                  </a:cubicBezTo>
                  <a:lnTo>
                    <a:pt x="21921" y="10973"/>
                  </a:lnTo>
                  <a:cubicBezTo>
                    <a:pt x="21912" y="10980"/>
                    <a:pt x="21901" y="10984"/>
                    <a:pt x="21890" y="10984"/>
                  </a:cubicBezTo>
                  <a:cubicBezTo>
                    <a:pt x="21871" y="10984"/>
                    <a:pt x="21851" y="10971"/>
                    <a:pt x="21840" y="10943"/>
                  </a:cubicBezTo>
                  <a:cubicBezTo>
                    <a:pt x="21364" y="9530"/>
                    <a:pt x="21232" y="7969"/>
                    <a:pt x="21009" y="6502"/>
                  </a:cubicBezTo>
                  <a:cubicBezTo>
                    <a:pt x="20881" y="5685"/>
                    <a:pt x="20762" y="4863"/>
                    <a:pt x="20664" y="4039"/>
                  </a:cubicBezTo>
                  <a:cubicBezTo>
                    <a:pt x="20634" y="3803"/>
                    <a:pt x="20472" y="3191"/>
                    <a:pt x="20624" y="2937"/>
                  </a:cubicBezTo>
                  <a:cubicBezTo>
                    <a:pt x="17805" y="2876"/>
                    <a:pt x="15552" y="2623"/>
                    <a:pt x="13555" y="2177"/>
                  </a:cubicBezTo>
                  <a:lnTo>
                    <a:pt x="13555" y="2187"/>
                  </a:lnTo>
                  <a:cubicBezTo>
                    <a:pt x="13217" y="3617"/>
                    <a:pt x="12585" y="5012"/>
                    <a:pt x="12081" y="6387"/>
                  </a:cubicBezTo>
                  <a:cubicBezTo>
                    <a:pt x="11530" y="7888"/>
                    <a:pt x="10899" y="9368"/>
                    <a:pt x="10351" y="10865"/>
                  </a:cubicBezTo>
                  <a:cubicBezTo>
                    <a:pt x="10342" y="10890"/>
                    <a:pt x="10328" y="10901"/>
                    <a:pt x="10314" y="10901"/>
                  </a:cubicBezTo>
                  <a:cubicBezTo>
                    <a:pt x="10281" y="10901"/>
                    <a:pt x="10246" y="10847"/>
                    <a:pt x="10263" y="10804"/>
                  </a:cubicBezTo>
                  <a:cubicBezTo>
                    <a:pt x="10807" y="9321"/>
                    <a:pt x="11273" y="7797"/>
                    <a:pt x="11818" y="6309"/>
                  </a:cubicBezTo>
                  <a:cubicBezTo>
                    <a:pt x="12321" y="4935"/>
                    <a:pt x="12736" y="3455"/>
                    <a:pt x="13402" y="2146"/>
                  </a:cubicBezTo>
                  <a:cubicBezTo>
                    <a:pt x="11264" y="1657"/>
                    <a:pt x="9414" y="944"/>
                    <a:pt x="7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20901" y="2114387"/>
              <a:ext cx="51454" cy="33036"/>
            </a:xfrm>
            <a:custGeom>
              <a:avLst/>
              <a:gdLst/>
              <a:ahLst/>
              <a:cxnLst/>
              <a:rect l="l" t="t" r="r" b="b"/>
              <a:pathLst>
                <a:path w="961" h="617" extrusionOk="0">
                  <a:moveTo>
                    <a:pt x="586" y="0"/>
                  </a:moveTo>
                  <a:cubicBezTo>
                    <a:pt x="511" y="4"/>
                    <a:pt x="433" y="0"/>
                    <a:pt x="366" y="17"/>
                  </a:cubicBezTo>
                  <a:cubicBezTo>
                    <a:pt x="204" y="51"/>
                    <a:pt x="1" y="197"/>
                    <a:pt x="65" y="389"/>
                  </a:cubicBezTo>
                  <a:cubicBezTo>
                    <a:pt x="119" y="547"/>
                    <a:pt x="387" y="616"/>
                    <a:pt x="596" y="616"/>
                  </a:cubicBezTo>
                  <a:cubicBezTo>
                    <a:pt x="674" y="616"/>
                    <a:pt x="744" y="606"/>
                    <a:pt x="792" y="588"/>
                  </a:cubicBezTo>
                  <a:cubicBezTo>
                    <a:pt x="960" y="524"/>
                    <a:pt x="946" y="355"/>
                    <a:pt x="869" y="220"/>
                  </a:cubicBezTo>
                  <a:cubicBezTo>
                    <a:pt x="795" y="91"/>
                    <a:pt x="700" y="3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421690" y="2290491"/>
              <a:ext cx="51026" cy="24951"/>
            </a:xfrm>
            <a:custGeom>
              <a:avLst/>
              <a:gdLst/>
              <a:ahLst/>
              <a:cxnLst/>
              <a:rect l="l" t="t" r="r" b="b"/>
              <a:pathLst>
                <a:path w="953" h="466" extrusionOk="0">
                  <a:moveTo>
                    <a:pt x="440" y="0"/>
                  </a:moveTo>
                  <a:cubicBezTo>
                    <a:pt x="277" y="0"/>
                    <a:pt x="68" y="57"/>
                    <a:pt x="41" y="212"/>
                  </a:cubicBezTo>
                  <a:cubicBezTo>
                    <a:pt x="0" y="439"/>
                    <a:pt x="423" y="466"/>
                    <a:pt x="561" y="466"/>
                  </a:cubicBezTo>
                  <a:cubicBezTo>
                    <a:pt x="700" y="466"/>
                    <a:pt x="953" y="411"/>
                    <a:pt x="848" y="222"/>
                  </a:cubicBezTo>
                  <a:cubicBezTo>
                    <a:pt x="778" y="97"/>
                    <a:pt x="636" y="43"/>
                    <a:pt x="491" y="2"/>
                  </a:cubicBezTo>
                  <a:cubicBezTo>
                    <a:pt x="474" y="1"/>
                    <a:pt x="457" y="0"/>
                    <a:pt x="4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839544" y="2338519"/>
              <a:ext cx="64947" cy="39943"/>
            </a:xfrm>
            <a:custGeom>
              <a:avLst/>
              <a:gdLst/>
              <a:ahLst/>
              <a:cxnLst/>
              <a:rect l="l" t="t" r="r" b="b"/>
              <a:pathLst>
                <a:path w="1213" h="746" extrusionOk="0">
                  <a:moveTo>
                    <a:pt x="800" y="1"/>
                  </a:moveTo>
                  <a:cubicBezTo>
                    <a:pt x="546" y="15"/>
                    <a:pt x="259" y="116"/>
                    <a:pt x="144" y="333"/>
                  </a:cubicBezTo>
                  <a:cubicBezTo>
                    <a:pt x="0" y="606"/>
                    <a:pt x="500" y="745"/>
                    <a:pt x="746" y="745"/>
                  </a:cubicBezTo>
                  <a:cubicBezTo>
                    <a:pt x="770" y="745"/>
                    <a:pt x="792" y="744"/>
                    <a:pt x="810" y="741"/>
                  </a:cubicBezTo>
                  <a:cubicBezTo>
                    <a:pt x="1030" y="707"/>
                    <a:pt x="1212" y="521"/>
                    <a:pt x="1212" y="295"/>
                  </a:cubicBezTo>
                  <a:cubicBezTo>
                    <a:pt x="1212" y="204"/>
                    <a:pt x="1178" y="127"/>
                    <a:pt x="1104" y="72"/>
                  </a:cubicBezTo>
                  <a:cubicBezTo>
                    <a:pt x="1013" y="8"/>
                    <a:pt x="902" y="25"/>
                    <a:pt x="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6496" y="2018117"/>
              <a:ext cx="1366458" cy="435193"/>
            </a:xfrm>
            <a:custGeom>
              <a:avLst/>
              <a:gdLst/>
              <a:ahLst/>
              <a:cxnLst/>
              <a:rect l="l" t="t" r="r" b="b"/>
              <a:pathLst>
                <a:path w="25521" h="8128" extrusionOk="0">
                  <a:moveTo>
                    <a:pt x="4138" y="1493"/>
                  </a:moveTo>
                  <a:cubicBezTo>
                    <a:pt x="4230" y="1493"/>
                    <a:pt x="4330" y="1525"/>
                    <a:pt x="4404" y="1561"/>
                  </a:cubicBezTo>
                  <a:cubicBezTo>
                    <a:pt x="4552" y="1633"/>
                    <a:pt x="4677" y="1747"/>
                    <a:pt x="4769" y="1883"/>
                  </a:cubicBezTo>
                  <a:cubicBezTo>
                    <a:pt x="4891" y="2065"/>
                    <a:pt x="4972" y="2335"/>
                    <a:pt x="4827" y="2528"/>
                  </a:cubicBezTo>
                  <a:cubicBezTo>
                    <a:pt x="4721" y="2670"/>
                    <a:pt x="4541" y="2716"/>
                    <a:pt x="4358" y="2716"/>
                  </a:cubicBezTo>
                  <a:cubicBezTo>
                    <a:pt x="4217" y="2716"/>
                    <a:pt x="4074" y="2689"/>
                    <a:pt x="3961" y="2656"/>
                  </a:cubicBezTo>
                  <a:cubicBezTo>
                    <a:pt x="3617" y="2555"/>
                    <a:pt x="3252" y="2265"/>
                    <a:pt x="3428" y="1869"/>
                  </a:cubicBezTo>
                  <a:cubicBezTo>
                    <a:pt x="3525" y="1643"/>
                    <a:pt x="3768" y="1528"/>
                    <a:pt x="4016" y="1518"/>
                  </a:cubicBezTo>
                  <a:cubicBezTo>
                    <a:pt x="4052" y="1500"/>
                    <a:pt x="4094" y="1493"/>
                    <a:pt x="4138" y="1493"/>
                  </a:cubicBezTo>
                  <a:close/>
                  <a:moveTo>
                    <a:pt x="12348" y="4862"/>
                  </a:moveTo>
                  <a:cubicBezTo>
                    <a:pt x="12607" y="4862"/>
                    <a:pt x="12888" y="5063"/>
                    <a:pt x="12987" y="5289"/>
                  </a:cubicBezTo>
                  <a:cubicBezTo>
                    <a:pt x="13138" y="5630"/>
                    <a:pt x="12838" y="5802"/>
                    <a:pt x="12535" y="5802"/>
                  </a:cubicBezTo>
                  <a:cubicBezTo>
                    <a:pt x="12531" y="5802"/>
                    <a:pt x="12528" y="5802"/>
                    <a:pt x="12524" y="5802"/>
                  </a:cubicBezTo>
                  <a:cubicBezTo>
                    <a:pt x="12210" y="5802"/>
                    <a:pt x="11663" y="5644"/>
                    <a:pt x="11724" y="5225"/>
                  </a:cubicBezTo>
                  <a:cubicBezTo>
                    <a:pt x="11744" y="5086"/>
                    <a:pt x="11842" y="4978"/>
                    <a:pt x="11967" y="4924"/>
                  </a:cubicBezTo>
                  <a:cubicBezTo>
                    <a:pt x="12030" y="4895"/>
                    <a:pt x="12092" y="4884"/>
                    <a:pt x="12151" y="4884"/>
                  </a:cubicBezTo>
                  <a:cubicBezTo>
                    <a:pt x="12167" y="4884"/>
                    <a:pt x="12184" y="4885"/>
                    <a:pt x="12200" y="4887"/>
                  </a:cubicBezTo>
                  <a:cubicBezTo>
                    <a:pt x="12247" y="4870"/>
                    <a:pt x="12297" y="4862"/>
                    <a:pt x="12348" y="4862"/>
                  </a:cubicBezTo>
                  <a:close/>
                  <a:moveTo>
                    <a:pt x="20574" y="5778"/>
                  </a:moveTo>
                  <a:cubicBezTo>
                    <a:pt x="20861" y="5778"/>
                    <a:pt x="21106" y="5988"/>
                    <a:pt x="21149" y="6282"/>
                  </a:cubicBezTo>
                  <a:cubicBezTo>
                    <a:pt x="21182" y="6526"/>
                    <a:pt x="21063" y="6772"/>
                    <a:pt x="20848" y="6894"/>
                  </a:cubicBezTo>
                  <a:cubicBezTo>
                    <a:pt x="20741" y="6955"/>
                    <a:pt x="20621" y="6981"/>
                    <a:pt x="20498" y="6981"/>
                  </a:cubicBezTo>
                  <a:cubicBezTo>
                    <a:pt x="20271" y="6981"/>
                    <a:pt x="20036" y="6892"/>
                    <a:pt x="19861" y="6769"/>
                  </a:cubicBezTo>
                  <a:cubicBezTo>
                    <a:pt x="19600" y="6587"/>
                    <a:pt x="19509" y="6265"/>
                    <a:pt x="19756" y="6029"/>
                  </a:cubicBezTo>
                  <a:cubicBezTo>
                    <a:pt x="19924" y="5868"/>
                    <a:pt x="20150" y="5796"/>
                    <a:pt x="20376" y="5796"/>
                  </a:cubicBezTo>
                  <a:cubicBezTo>
                    <a:pt x="20405" y="5796"/>
                    <a:pt x="20434" y="5797"/>
                    <a:pt x="20462" y="5799"/>
                  </a:cubicBezTo>
                  <a:cubicBezTo>
                    <a:pt x="20469" y="5796"/>
                    <a:pt x="20469" y="5786"/>
                    <a:pt x="20475" y="5786"/>
                  </a:cubicBezTo>
                  <a:cubicBezTo>
                    <a:pt x="20509" y="5781"/>
                    <a:pt x="20542" y="5778"/>
                    <a:pt x="20574" y="5778"/>
                  </a:cubicBezTo>
                  <a:close/>
                  <a:moveTo>
                    <a:pt x="3776" y="0"/>
                  </a:moveTo>
                  <a:cubicBezTo>
                    <a:pt x="3554" y="0"/>
                    <a:pt x="3332" y="6"/>
                    <a:pt x="3110" y="20"/>
                  </a:cubicBezTo>
                  <a:cubicBezTo>
                    <a:pt x="2363" y="72"/>
                    <a:pt x="1484" y="166"/>
                    <a:pt x="886" y="666"/>
                  </a:cubicBezTo>
                  <a:cubicBezTo>
                    <a:pt x="1" y="1407"/>
                    <a:pt x="440" y="2305"/>
                    <a:pt x="1221" y="2917"/>
                  </a:cubicBezTo>
                  <a:cubicBezTo>
                    <a:pt x="2964" y="4282"/>
                    <a:pt x="5381" y="5141"/>
                    <a:pt x="7458" y="5827"/>
                  </a:cubicBezTo>
                  <a:cubicBezTo>
                    <a:pt x="10105" y="6699"/>
                    <a:pt x="12848" y="7239"/>
                    <a:pt x="15606" y="7607"/>
                  </a:cubicBezTo>
                  <a:cubicBezTo>
                    <a:pt x="17347" y="7842"/>
                    <a:pt x="19174" y="8128"/>
                    <a:pt x="20973" y="8128"/>
                  </a:cubicBezTo>
                  <a:cubicBezTo>
                    <a:pt x="21741" y="8128"/>
                    <a:pt x="22504" y="8076"/>
                    <a:pt x="23253" y="7945"/>
                  </a:cubicBezTo>
                  <a:cubicBezTo>
                    <a:pt x="24003" y="7817"/>
                    <a:pt x="25521" y="7505"/>
                    <a:pt x="25078" y="6438"/>
                  </a:cubicBezTo>
                  <a:cubicBezTo>
                    <a:pt x="24724" y="5579"/>
                    <a:pt x="23548" y="4968"/>
                    <a:pt x="22780" y="4535"/>
                  </a:cubicBezTo>
                  <a:cubicBezTo>
                    <a:pt x="22114" y="4160"/>
                    <a:pt x="21422" y="3843"/>
                    <a:pt x="20689" y="3633"/>
                  </a:cubicBezTo>
                  <a:cubicBezTo>
                    <a:pt x="20682" y="3647"/>
                    <a:pt x="20675" y="3664"/>
                    <a:pt x="20651" y="3670"/>
                  </a:cubicBezTo>
                  <a:cubicBezTo>
                    <a:pt x="19356" y="4080"/>
                    <a:pt x="17946" y="4264"/>
                    <a:pt x="16537" y="4264"/>
                  </a:cubicBezTo>
                  <a:cubicBezTo>
                    <a:pt x="15295" y="4264"/>
                    <a:pt x="14054" y="4121"/>
                    <a:pt x="12892" y="3863"/>
                  </a:cubicBezTo>
                  <a:cubicBezTo>
                    <a:pt x="10950" y="3430"/>
                    <a:pt x="8168" y="2491"/>
                    <a:pt x="7073" y="663"/>
                  </a:cubicBezTo>
                  <a:cubicBezTo>
                    <a:pt x="7045" y="677"/>
                    <a:pt x="7013" y="683"/>
                    <a:pt x="6980" y="683"/>
                  </a:cubicBezTo>
                  <a:cubicBezTo>
                    <a:pt x="6868" y="683"/>
                    <a:pt x="6751" y="607"/>
                    <a:pt x="6769" y="484"/>
                  </a:cubicBezTo>
                  <a:cubicBezTo>
                    <a:pt x="6789" y="359"/>
                    <a:pt x="6827" y="237"/>
                    <a:pt x="6867" y="115"/>
                  </a:cubicBezTo>
                  <a:lnTo>
                    <a:pt x="6867" y="115"/>
                  </a:lnTo>
                  <a:cubicBezTo>
                    <a:pt x="6823" y="116"/>
                    <a:pt x="6779" y="116"/>
                    <a:pt x="6734" y="116"/>
                  </a:cubicBezTo>
                  <a:cubicBezTo>
                    <a:pt x="5747" y="116"/>
                    <a:pt x="4762" y="0"/>
                    <a:pt x="3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89067" y="2438216"/>
              <a:ext cx="176423" cy="24362"/>
            </a:xfrm>
            <a:custGeom>
              <a:avLst/>
              <a:gdLst/>
              <a:ahLst/>
              <a:cxnLst/>
              <a:rect l="l" t="t" r="r" b="b"/>
              <a:pathLst>
                <a:path w="3295" h="455" extrusionOk="0">
                  <a:moveTo>
                    <a:pt x="1" y="1"/>
                  </a:moveTo>
                  <a:lnTo>
                    <a:pt x="1" y="1"/>
                  </a:lnTo>
                  <a:cubicBezTo>
                    <a:pt x="1227" y="221"/>
                    <a:pt x="2325" y="366"/>
                    <a:pt x="3295" y="454"/>
                  </a:cubicBezTo>
                  <a:cubicBezTo>
                    <a:pt x="2342" y="339"/>
                    <a:pt x="1409" y="194"/>
                    <a:pt x="524" y="76"/>
                  </a:cubicBezTo>
                  <a:cubicBezTo>
                    <a:pt x="348" y="52"/>
                    <a:pt x="172" y="2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229507" y="1799125"/>
              <a:ext cx="1393979" cy="673618"/>
            </a:xfrm>
            <a:custGeom>
              <a:avLst/>
              <a:gdLst/>
              <a:ahLst/>
              <a:cxnLst/>
              <a:rect l="l" t="t" r="r" b="b"/>
              <a:pathLst>
                <a:path w="26035" h="12581" extrusionOk="0">
                  <a:moveTo>
                    <a:pt x="13867" y="419"/>
                  </a:moveTo>
                  <a:cubicBezTo>
                    <a:pt x="13999" y="419"/>
                    <a:pt x="14132" y="424"/>
                    <a:pt x="14264" y="434"/>
                  </a:cubicBezTo>
                  <a:cubicBezTo>
                    <a:pt x="16100" y="570"/>
                    <a:pt x="17752" y="1401"/>
                    <a:pt x="18954" y="2789"/>
                  </a:cubicBezTo>
                  <a:cubicBezTo>
                    <a:pt x="19546" y="3475"/>
                    <a:pt x="19874" y="4121"/>
                    <a:pt x="20191" y="4976"/>
                  </a:cubicBezTo>
                  <a:cubicBezTo>
                    <a:pt x="20520" y="5857"/>
                    <a:pt x="20611" y="6642"/>
                    <a:pt x="20763" y="7537"/>
                  </a:cubicBezTo>
                  <a:cubicBezTo>
                    <a:pt x="19285" y="7770"/>
                    <a:pt x="17839" y="7952"/>
                    <a:pt x="16384" y="7952"/>
                  </a:cubicBezTo>
                  <a:cubicBezTo>
                    <a:pt x="15433" y="7952"/>
                    <a:pt x="14478" y="7875"/>
                    <a:pt x="13508" y="7682"/>
                  </a:cubicBezTo>
                  <a:cubicBezTo>
                    <a:pt x="12365" y="7459"/>
                    <a:pt x="11257" y="7094"/>
                    <a:pt x="10206" y="6591"/>
                  </a:cubicBezTo>
                  <a:cubicBezTo>
                    <a:pt x="9253" y="6135"/>
                    <a:pt x="8050" y="5587"/>
                    <a:pt x="7486" y="4648"/>
                  </a:cubicBezTo>
                  <a:cubicBezTo>
                    <a:pt x="7475" y="4628"/>
                    <a:pt x="7458" y="4614"/>
                    <a:pt x="7445" y="4600"/>
                  </a:cubicBezTo>
                  <a:cubicBezTo>
                    <a:pt x="8175" y="3479"/>
                    <a:pt x="8821" y="2488"/>
                    <a:pt x="9976" y="1721"/>
                  </a:cubicBezTo>
                  <a:cubicBezTo>
                    <a:pt x="11125" y="959"/>
                    <a:pt x="12476" y="419"/>
                    <a:pt x="13867" y="419"/>
                  </a:cubicBezTo>
                  <a:close/>
                  <a:moveTo>
                    <a:pt x="4019" y="4090"/>
                  </a:moveTo>
                  <a:cubicBezTo>
                    <a:pt x="5005" y="4090"/>
                    <a:pt x="5990" y="4206"/>
                    <a:pt x="6977" y="4206"/>
                  </a:cubicBezTo>
                  <a:cubicBezTo>
                    <a:pt x="7022" y="4206"/>
                    <a:pt x="7066" y="4206"/>
                    <a:pt x="7110" y="4205"/>
                  </a:cubicBezTo>
                  <a:lnTo>
                    <a:pt x="7110" y="4205"/>
                  </a:lnTo>
                  <a:cubicBezTo>
                    <a:pt x="7070" y="4327"/>
                    <a:pt x="7032" y="4449"/>
                    <a:pt x="7012" y="4574"/>
                  </a:cubicBezTo>
                  <a:cubicBezTo>
                    <a:pt x="6994" y="4697"/>
                    <a:pt x="7111" y="4773"/>
                    <a:pt x="7223" y="4773"/>
                  </a:cubicBezTo>
                  <a:cubicBezTo>
                    <a:pt x="7256" y="4773"/>
                    <a:pt x="7288" y="4767"/>
                    <a:pt x="7316" y="4753"/>
                  </a:cubicBezTo>
                  <a:cubicBezTo>
                    <a:pt x="8411" y="6581"/>
                    <a:pt x="11193" y="7520"/>
                    <a:pt x="13135" y="7953"/>
                  </a:cubicBezTo>
                  <a:cubicBezTo>
                    <a:pt x="14297" y="8211"/>
                    <a:pt x="15538" y="8354"/>
                    <a:pt x="16780" y="8354"/>
                  </a:cubicBezTo>
                  <a:cubicBezTo>
                    <a:pt x="18189" y="8354"/>
                    <a:pt x="19599" y="8170"/>
                    <a:pt x="20894" y="7760"/>
                  </a:cubicBezTo>
                  <a:cubicBezTo>
                    <a:pt x="20918" y="7754"/>
                    <a:pt x="20925" y="7737"/>
                    <a:pt x="20932" y="7723"/>
                  </a:cubicBezTo>
                  <a:cubicBezTo>
                    <a:pt x="21665" y="7933"/>
                    <a:pt x="22357" y="8250"/>
                    <a:pt x="23023" y="8625"/>
                  </a:cubicBezTo>
                  <a:cubicBezTo>
                    <a:pt x="23791" y="9058"/>
                    <a:pt x="24967" y="9669"/>
                    <a:pt x="25321" y="10528"/>
                  </a:cubicBezTo>
                  <a:cubicBezTo>
                    <a:pt x="25764" y="11595"/>
                    <a:pt x="24246" y="11907"/>
                    <a:pt x="23496" y="12035"/>
                  </a:cubicBezTo>
                  <a:cubicBezTo>
                    <a:pt x="22747" y="12166"/>
                    <a:pt x="21984" y="12218"/>
                    <a:pt x="21216" y="12218"/>
                  </a:cubicBezTo>
                  <a:cubicBezTo>
                    <a:pt x="19417" y="12218"/>
                    <a:pt x="17590" y="11932"/>
                    <a:pt x="15849" y="11697"/>
                  </a:cubicBezTo>
                  <a:cubicBezTo>
                    <a:pt x="13091" y="11329"/>
                    <a:pt x="10348" y="10789"/>
                    <a:pt x="7701" y="9917"/>
                  </a:cubicBezTo>
                  <a:cubicBezTo>
                    <a:pt x="5624" y="9231"/>
                    <a:pt x="3207" y="8372"/>
                    <a:pt x="1464" y="7007"/>
                  </a:cubicBezTo>
                  <a:cubicBezTo>
                    <a:pt x="683" y="6395"/>
                    <a:pt x="244" y="5497"/>
                    <a:pt x="1129" y="4756"/>
                  </a:cubicBezTo>
                  <a:cubicBezTo>
                    <a:pt x="1727" y="4256"/>
                    <a:pt x="2606" y="4162"/>
                    <a:pt x="3353" y="4110"/>
                  </a:cubicBezTo>
                  <a:cubicBezTo>
                    <a:pt x="3575" y="4096"/>
                    <a:pt x="3797" y="4090"/>
                    <a:pt x="4019" y="4090"/>
                  </a:cubicBezTo>
                  <a:close/>
                  <a:moveTo>
                    <a:pt x="13880" y="1"/>
                  </a:moveTo>
                  <a:cubicBezTo>
                    <a:pt x="12554" y="1"/>
                    <a:pt x="11270" y="398"/>
                    <a:pt x="10114" y="1089"/>
                  </a:cubicBezTo>
                  <a:cubicBezTo>
                    <a:pt x="9094" y="1694"/>
                    <a:pt x="7709" y="2763"/>
                    <a:pt x="7191" y="3982"/>
                  </a:cubicBezTo>
                  <a:lnTo>
                    <a:pt x="7191" y="3979"/>
                  </a:lnTo>
                  <a:cubicBezTo>
                    <a:pt x="6430" y="3945"/>
                    <a:pt x="5018" y="3713"/>
                    <a:pt x="3660" y="3713"/>
                  </a:cubicBezTo>
                  <a:cubicBezTo>
                    <a:pt x="2040" y="3713"/>
                    <a:pt x="498" y="4044"/>
                    <a:pt x="233" y="5436"/>
                  </a:cubicBezTo>
                  <a:cubicBezTo>
                    <a:pt x="1" y="6668"/>
                    <a:pt x="1545" y="7497"/>
                    <a:pt x="2430" y="7977"/>
                  </a:cubicBezTo>
                  <a:cubicBezTo>
                    <a:pt x="3630" y="8622"/>
                    <a:pt x="4870" y="9196"/>
                    <a:pt x="6140" y="9686"/>
                  </a:cubicBezTo>
                  <a:cubicBezTo>
                    <a:pt x="9084" y="10819"/>
                    <a:pt x="12173" y="11491"/>
                    <a:pt x="15289" y="11937"/>
                  </a:cubicBezTo>
                  <a:cubicBezTo>
                    <a:pt x="15460" y="11960"/>
                    <a:pt x="15636" y="11988"/>
                    <a:pt x="15812" y="12012"/>
                  </a:cubicBezTo>
                  <a:cubicBezTo>
                    <a:pt x="16697" y="12130"/>
                    <a:pt x="17630" y="12275"/>
                    <a:pt x="18583" y="12390"/>
                  </a:cubicBezTo>
                  <a:cubicBezTo>
                    <a:pt x="19496" y="12500"/>
                    <a:pt x="20425" y="12580"/>
                    <a:pt x="21342" y="12580"/>
                  </a:cubicBezTo>
                  <a:cubicBezTo>
                    <a:pt x="22402" y="12580"/>
                    <a:pt x="23445" y="12472"/>
                    <a:pt x="24426" y="12177"/>
                  </a:cubicBezTo>
                  <a:cubicBezTo>
                    <a:pt x="25169" y="11954"/>
                    <a:pt x="26035" y="11488"/>
                    <a:pt x="25723" y="10582"/>
                  </a:cubicBezTo>
                  <a:cubicBezTo>
                    <a:pt x="25460" y="9819"/>
                    <a:pt x="24656" y="9271"/>
                    <a:pt x="24017" y="8862"/>
                  </a:cubicBezTo>
                  <a:cubicBezTo>
                    <a:pt x="23047" y="8237"/>
                    <a:pt x="22047" y="7676"/>
                    <a:pt x="20891" y="7520"/>
                  </a:cubicBezTo>
                  <a:cubicBezTo>
                    <a:pt x="21432" y="3915"/>
                    <a:pt x="18255" y="562"/>
                    <a:pt x="14829" y="69"/>
                  </a:cubicBezTo>
                  <a:cubicBezTo>
                    <a:pt x="14511" y="23"/>
                    <a:pt x="14194" y="1"/>
                    <a:pt x="1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238143" y="2057953"/>
              <a:ext cx="581150" cy="144832"/>
            </a:xfrm>
            <a:custGeom>
              <a:avLst/>
              <a:gdLst/>
              <a:ahLst/>
              <a:cxnLst/>
              <a:rect l="l" t="t" r="r" b="b"/>
              <a:pathLst>
                <a:path w="10854" h="2705" extrusionOk="0">
                  <a:moveTo>
                    <a:pt x="28" y="1"/>
                  </a:moveTo>
                  <a:cubicBezTo>
                    <a:pt x="9" y="1"/>
                    <a:pt x="0" y="42"/>
                    <a:pt x="15" y="54"/>
                  </a:cubicBezTo>
                  <a:cubicBezTo>
                    <a:pt x="2191" y="1722"/>
                    <a:pt x="5067" y="2705"/>
                    <a:pt x="7880" y="2705"/>
                  </a:cubicBezTo>
                  <a:cubicBezTo>
                    <a:pt x="8864" y="2705"/>
                    <a:pt x="9839" y="2585"/>
                    <a:pt x="10775" y="2332"/>
                  </a:cubicBezTo>
                  <a:cubicBezTo>
                    <a:pt x="10854" y="2309"/>
                    <a:pt x="10808" y="2145"/>
                    <a:pt x="10738" y="2145"/>
                  </a:cubicBezTo>
                  <a:cubicBezTo>
                    <a:pt x="10736" y="2145"/>
                    <a:pt x="10734" y="2146"/>
                    <a:pt x="10731" y="2146"/>
                  </a:cubicBezTo>
                  <a:cubicBezTo>
                    <a:pt x="9681" y="2269"/>
                    <a:pt x="8590" y="2407"/>
                    <a:pt x="7517" y="2407"/>
                  </a:cubicBezTo>
                  <a:cubicBezTo>
                    <a:pt x="7182" y="2407"/>
                    <a:pt x="6848" y="2393"/>
                    <a:pt x="6517" y="2362"/>
                  </a:cubicBezTo>
                  <a:cubicBezTo>
                    <a:pt x="4182" y="2143"/>
                    <a:pt x="2040" y="1156"/>
                    <a:pt x="35" y="3"/>
                  </a:cubicBezTo>
                  <a:cubicBezTo>
                    <a:pt x="33" y="2"/>
                    <a:pt x="30"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2426" y="2098003"/>
              <a:ext cx="92147" cy="65536"/>
            </a:xfrm>
            <a:custGeom>
              <a:avLst/>
              <a:gdLst/>
              <a:ahLst/>
              <a:cxnLst/>
              <a:rect l="l" t="t" r="r" b="b"/>
              <a:pathLst>
                <a:path w="1721" h="1224" extrusionOk="0">
                  <a:moveTo>
                    <a:pt x="988" y="306"/>
                  </a:moveTo>
                  <a:cubicBezTo>
                    <a:pt x="1102" y="336"/>
                    <a:pt x="1197" y="397"/>
                    <a:pt x="1271" y="526"/>
                  </a:cubicBezTo>
                  <a:cubicBezTo>
                    <a:pt x="1348" y="661"/>
                    <a:pt x="1362" y="830"/>
                    <a:pt x="1194" y="894"/>
                  </a:cubicBezTo>
                  <a:cubicBezTo>
                    <a:pt x="1146" y="912"/>
                    <a:pt x="1076" y="922"/>
                    <a:pt x="998" y="922"/>
                  </a:cubicBezTo>
                  <a:cubicBezTo>
                    <a:pt x="789" y="922"/>
                    <a:pt x="521" y="853"/>
                    <a:pt x="467" y="695"/>
                  </a:cubicBezTo>
                  <a:cubicBezTo>
                    <a:pt x="403" y="503"/>
                    <a:pt x="606" y="357"/>
                    <a:pt x="768" y="323"/>
                  </a:cubicBezTo>
                  <a:cubicBezTo>
                    <a:pt x="835" y="306"/>
                    <a:pt x="913" y="310"/>
                    <a:pt x="988" y="306"/>
                  </a:cubicBezTo>
                  <a:close/>
                  <a:moveTo>
                    <a:pt x="887" y="1"/>
                  </a:moveTo>
                  <a:cubicBezTo>
                    <a:pt x="843" y="1"/>
                    <a:pt x="801" y="8"/>
                    <a:pt x="765" y="26"/>
                  </a:cubicBezTo>
                  <a:cubicBezTo>
                    <a:pt x="517" y="36"/>
                    <a:pt x="274" y="151"/>
                    <a:pt x="177" y="377"/>
                  </a:cubicBezTo>
                  <a:cubicBezTo>
                    <a:pt x="1" y="773"/>
                    <a:pt x="366" y="1063"/>
                    <a:pt x="710" y="1164"/>
                  </a:cubicBezTo>
                  <a:cubicBezTo>
                    <a:pt x="823" y="1197"/>
                    <a:pt x="966" y="1224"/>
                    <a:pt x="1107" y="1224"/>
                  </a:cubicBezTo>
                  <a:cubicBezTo>
                    <a:pt x="1290" y="1224"/>
                    <a:pt x="1470" y="1178"/>
                    <a:pt x="1576" y="1036"/>
                  </a:cubicBezTo>
                  <a:cubicBezTo>
                    <a:pt x="1721" y="843"/>
                    <a:pt x="1640" y="573"/>
                    <a:pt x="1518" y="391"/>
                  </a:cubicBezTo>
                  <a:cubicBezTo>
                    <a:pt x="1426" y="255"/>
                    <a:pt x="1301" y="141"/>
                    <a:pt x="1153" y="69"/>
                  </a:cubicBezTo>
                  <a:cubicBezTo>
                    <a:pt x="1079" y="33"/>
                    <a:pt x="979" y="1"/>
                    <a:pt x="8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07929" y="2278443"/>
              <a:ext cx="79029" cy="50383"/>
            </a:xfrm>
            <a:custGeom>
              <a:avLst/>
              <a:gdLst/>
              <a:ahLst/>
              <a:cxnLst/>
              <a:rect l="l" t="t" r="r" b="b"/>
              <a:pathLst>
                <a:path w="1476" h="941" extrusionOk="0">
                  <a:moveTo>
                    <a:pt x="697" y="225"/>
                  </a:moveTo>
                  <a:cubicBezTo>
                    <a:pt x="714" y="225"/>
                    <a:pt x="731" y="226"/>
                    <a:pt x="748" y="227"/>
                  </a:cubicBezTo>
                  <a:cubicBezTo>
                    <a:pt x="893" y="268"/>
                    <a:pt x="1035" y="322"/>
                    <a:pt x="1105" y="447"/>
                  </a:cubicBezTo>
                  <a:cubicBezTo>
                    <a:pt x="1210" y="636"/>
                    <a:pt x="957" y="691"/>
                    <a:pt x="818" y="691"/>
                  </a:cubicBezTo>
                  <a:cubicBezTo>
                    <a:pt x="680" y="691"/>
                    <a:pt x="257" y="664"/>
                    <a:pt x="298" y="437"/>
                  </a:cubicBezTo>
                  <a:cubicBezTo>
                    <a:pt x="325" y="282"/>
                    <a:pt x="534" y="225"/>
                    <a:pt x="697" y="225"/>
                  </a:cubicBezTo>
                  <a:close/>
                  <a:moveTo>
                    <a:pt x="686" y="0"/>
                  </a:moveTo>
                  <a:cubicBezTo>
                    <a:pt x="635" y="0"/>
                    <a:pt x="585" y="8"/>
                    <a:pt x="538" y="25"/>
                  </a:cubicBezTo>
                  <a:cubicBezTo>
                    <a:pt x="522" y="23"/>
                    <a:pt x="505" y="22"/>
                    <a:pt x="489" y="22"/>
                  </a:cubicBezTo>
                  <a:cubicBezTo>
                    <a:pt x="430" y="22"/>
                    <a:pt x="368" y="33"/>
                    <a:pt x="305" y="62"/>
                  </a:cubicBezTo>
                  <a:cubicBezTo>
                    <a:pt x="180" y="116"/>
                    <a:pt x="82" y="224"/>
                    <a:pt x="62" y="363"/>
                  </a:cubicBezTo>
                  <a:cubicBezTo>
                    <a:pt x="1" y="782"/>
                    <a:pt x="548" y="940"/>
                    <a:pt x="862" y="940"/>
                  </a:cubicBezTo>
                  <a:cubicBezTo>
                    <a:pt x="866" y="940"/>
                    <a:pt x="869" y="940"/>
                    <a:pt x="873" y="940"/>
                  </a:cubicBezTo>
                  <a:cubicBezTo>
                    <a:pt x="1176" y="940"/>
                    <a:pt x="1476" y="768"/>
                    <a:pt x="1325" y="427"/>
                  </a:cubicBezTo>
                  <a:cubicBezTo>
                    <a:pt x="1226" y="201"/>
                    <a:pt x="945"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828086" y="2327435"/>
              <a:ext cx="89577" cy="64465"/>
            </a:xfrm>
            <a:custGeom>
              <a:avLst/>
              <a:gdLst/>
              <a:ahLst/>
              <a:cxnLst/>
              <a:rect l="l" t="t" r="r" b="b"/>
              <a:pathLst>
                <a:path w="1673" h="1204" extrusionOk="0">
                  <a:moveTo>
                    <a:pt x="1014" y="208"/>
                  </a:moveTo>
                  <a:cubicBezTo>
                    <a:pt x="1116" y="232"/>
                    <a:pt x="1227" y="215"/>
                    <a:pt x="1318" y="279"/>
                  </a:cubicBezTo>
                  <a:cubicBezTo>
                    <a:pt x="1392" y="334"/>
                    <a:pt x="1426" y="411"/>
                    <a:pt x="1426" y="502"/>
                  </a:cubicBezTo>
                  <a:cubicBezTo>
                    <a:pt x="1426" y="728"/>
                    <a:pt x="1244" y="914"/>
                    <a:pt x="1024" y="948"/>
                  </a:cubicBezTo>
                  <a:cubicBezTo>
                    <a:pt x="1006" y="951"/>
                    <a:pt x="984" y="952"/>
                    <a:pt x="960" y="952"/>
                  </a:cubicBezTo>
                  <a:cubicBezTo>
                    <a:pt x="714" y="952"/>
                    <a:pt x="214" y="813"/>
                    <a:pt x="358" y="540"/>
                  </a:cubicBezTo>
                  <a:cubicBezTo>
                    <a:pt x="473" y="323"/>
                    <a:pt x="760" y="222"/>
                    <a:pt x="1014" y="208"/>
                  </a:cubicBezTo>
                  <a:close/>
                  <a:moveTo>
                    <a:pt x="1065" y="1"/>
                  </a:moveTo>
                  <a:cubicBezTo>
                    <a:pt x="1033" y="1"/>
                    <a:pt x="1000" y="4"/>
                    <a:pt x="966" y="9"/>
                  </a:cubicBezTo>
                  <a:cubicBezTo>
                    <a:pt x="960" y="9"/>
                    <a:pt x="960" y="19"/>
                    <a:pt x="953" y="22"/>
                  </a:cubicBezTo>
                  <a:cubicBezTo>
                    <a:pt x="925" y="20"/>
                    <a:pt x="896" y="19"/>
                    <a:pt x="867" y="19"/>
                  </a:cubicBezTo>
                  <a:cubicBezTo>
                    <a:pt x="641" y="19"/>
                    <a:pt x="415" y="91"/>
                    <a:pt x="247" y="252"/>
                  </a:cubicBezTo>
                  <a:cubicBezTo>
                    <a:pt x="0" y="488"/>
                    <a:pt x="91" y="810"/>
                    <a:pt x="352" y="992"/>
                  </a:cubicBezTo>
                  <a:cubicBezTo>
                    <a:pt x="527" y="1115"/>
                    <a:pt x="762" y="1204"/>
                    <a:pt x="989" y="1204"/>
                  </a:cubicBezTo>
                  <a:cubicBezTo>
                    <a:pt x="1112" y="1204"/>
                    <a:pt x="1232" y="1178"/>
                    <a:pt x="1339" y="1117"/>
                  </a:cubicBezTo>
                  <a:cubicBezTo>
                    <a:pt x="1554" y="995"/>
                    <a:pt x="1673" y="749"/>
                    <a:pt x="1640" y="505"/>
                  </a:cubicBezTo>
                  <a:cubicBezTo>
                    <a:pt x="1597" y="211"/>
                    <a:pt x="1352" y="1"/>
                    <a:pt x="1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43658" y="2462900"/>
              <a:ext cx="177333" cy="474333"/>
            </a:xfrm>
            <a:custGeom>
              <a:avLst/>
              <a:gdLst/>
              <a:ahLst/>
              <a:cxnLst/>
              <a:rect l="l" t="t" r="r" b="b"/>
              <a:pathLst>
                <a:path w="3312" h="8859" extrusionOk="0">
                  <a:moveTo>
                    <a:pt x="3226" y="1"/>
                  </a:moveTo>
                  <a:cubicBezTo>
                    <a:pt x="3213" y="1"/>
                    <a:pt x="3201" y="9"/>
                    <a:pt x="3190" y="30"/>
                  </a:cubicBezTo>
                  <a:cubicBezTo>
                    <a:pt x="3177" y="54"/>
                    <a:pt x="3167" y="81"/>
                    <a:pt x="3156" y="104"/>
                  </a:cubicBezTo>
                  <a:cubicBezTo>
                    <a:pt x="2490" y="1413"/>
                    <a:pt x="2075" y="2893"/>
                    <a:pt x="1572" y="4267"/>
                  </a:cubicBezTo>
                  <a:cubicBezTo>
                    <a:pt x="1027" y="5755"/>
                    <a:pt x="561" y="7279"/>
                    <a:pt x="17" y="8762"/>
                  </a:cubicBezTo>
                  <a:cubicBezTo>
                    <a:pt x="0" y="8805"/>
                    <a:pt x="35" y="8859"/>
                    <a:pt x="68" y="8859"/>
                  </a:cubicBezTo>
                  <a:cubicBezTo>
                    <a:pt x="82" y="8859"/>
                    <a:pt x="96" y="8848"/>
                    <a:pt x="105" y="8823"/>
                  </a:cubicBezTo>
                  <a:cubicBezTo>
                    <a:pt x="653" y="7326"/>
                    <a:pt x="1284" y="5846"/>
                    <a:pt x="1835" y="4345"/>
                  </a:cubicBezTo>
                  <a:cubicBezTo>
                    <a:pt x="2339" y="2970"/>
                    <a:pt x="2971" y="1575"/>
                    <a:pt x="3309" y="145"/>
                  </a:cubicBezTo>
                  <a:lnTo>
                    <a:pt x="3309" y="135"/>
                  </a:lnTo>
                  <a:cubicBezTo>
                    <a:pt x="3311" y="89"/>
                    <a:pt x="3266" y="1"/>
                    <a:pt x="3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791194" y="2507394"/>
              <a:ext cx="78868" cy="434283"/>
            </a:xfrm>
            <a:custGeom>
              <a:avLst/>
              <a:gdLst/>
              <a:ahLst/>
              <a:cxnLst/>
              <a:rect l="l" t="t" r="r" b="b"/>
              <a:pathLst>
                <a:path w="1473" h="8111" extrusionOk="0">
                  <a:moveTo>
                    <a:pt x="208" y="1"/>
                  </a:moveTo>
                  <a:cubicBezTo>
                    <a:pt x="201" y="1"/>
                    <a:pt x="193" y="3"/>
                    <a:pt x="186" y="10"/>
                  </a:cubicBezTo>
                  <a:cubicBezTo>
                    <a:pt x="172" y="24"/>
                    <a:pt x="166" y="47"/>
                    <a:pt x="152" y="64"/>
                  </a:cubicBezTo>
                  <a:cubicBezTo>
                    <a:pt x="0" y="318"/>
                    <a:pt x="162" y="930"/>
                    <a:pt x="192" y="1166"/>
                  </a:cubicBezTo>
                  <a:cubicBezTo>
                    <a:pt x="290" y="1990"/>
                    <a:pt x="409" y="2812"/>
                    <a:pt x="537" y="3629"/>
                  </a:cubicBezTo>
                  <a:cubicBezTo>
                    <a:pt x="760" y="5096"/>
                    <a:pt x="892" y="6657"/>
                    <a:pt x="1368" y="8070"/>
                  </a:cubicBezTo>
                  <a:cubicBezTo>
                    <a:pt x="1379" y="8098"/>
                    <a:pt x="1399" y="8111"/>
                    <a:pt x="1418" y="8111"/>
                  </a:cubicBezTo>
                  <a:cubicBezTo>
                    <a:pt x="1429" y="8111"/>
                    <a:pt x="1440" y="8107"/>
                    <a:pt x="1449" y="8100"/>
                  </a:cubicBezTo>
                  <a:cubicBezTo>
                    <a:pt x="1463" y="8087"/>
                    <a:pt x="1473" y="8070"/>
                    <a:pt x="1473" y="8046"/>
                  </a:cubicBezTo>
                  <a:cubicBezTo>
                    <a:pt x="1426" y="6664"/>
                    <a:pt x="1101" y="5278"/>
                    <a:pt x="895" y="3913"/>
                  </a:cubicBezTo>
                  <a:cubicBezTo>
                    <a:pt x="760" y="3028"/>
                    <a:pt x="625" y="2143"/>
                    <a:pt x="493" y="1257"/>
                  </a:cubicBezTo>
                  <a:cubicBezTo>
                    <a:pt x="436" y="869"/>
                    <a:pt x="436" y="385"/>
                    <a:pt x="247" y="30"/>
                  </a:cubicBezTo>
                  <a:cubicBezTo>
                    <a:pt x="239" y="14"/>
                    <a:pt x="22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01523" y="2365398"/>
              <a:ext cx="379991" cy="306156"/>
            </a:xfrm>
            <a:custGeom>
              <a:avLst/>
              <a:gdLst/>
              <a:ahLst/>
              <a:cxnLst/>
              <a:rect l="l" t="t" r="r" b="b"/>
              <a:pathLst>
                <a:path w="7097" h="5718" extrusionOk="0">
                  <a:moveTo>
                    <a:pt x="7059" y="1"/>
                  </a:moveTo>
                  <a:cubicBezTo>
                    <a:pt x="7053" y="1"/>
                    <a:pt x="7047" y="3"/>
                    <a:pt x="7039" y="10"/>
                  </a:cubicBezTo>
                  <a:cubicBezTo>
                    <a:pt x="5941" y="922"/>
                    <a:pt x="4755" y="1760"/>
                    <a:pt x="3643" y="2666"/>
                  </a:cubicBezTo>
                  <a:cubicBezTo>
                    <a:pt x="2450" y="3639"/>
                    <a:pt x="1271" y="4673"/>
                    <a:pt x="34" y="5586"/>
                  </a:cubicBezTo>
                  <a:cubicBezTo>
                    <a:pt x="0" y="5609"/>
                    <a:pt x="0" y="5680"/>
                    <a:pt x="31" y="5707"/>
                  </a:cubicBezTo>
                  <a:cubicBezTo>
                    <a:pt x="37" y="5714"/>
                    <a:pt x="45" y="5717"/>
                    <a:pt x="55" y="5717"/>
                  </a:cubicBezTo>
                  <a:cubicBezTo>
                    <a:pt x="60" y="5717"/>
                    <a:pt x="65" y="5716"/>
                    <a:pt x="72" y="5714"/>
                  </a:cubicBezTo>
                  <a:cubicBezTo>
                    <a:pt x="1427" y="5146"/>
                    <a:pt x="2650" y="3862"/>
                    <a:pt x="3779" y="2946"/>
                  </a:cubicBezTo>
                  <a:cubicBezTo>
                    <a:pt x="4907" y="2030"/>
                    <a:pt x="5964" y="1030"/>
                    <a:pt x="7076" y="107"/>
                  </a:cubicBezTo>
                  <a:cubicBezTo>
                    <a:pt x="7097" y="91"/>
                    <a:pt x="7097" y="57"/>
                    <a:pt x="7090" y="33"/>
                  </a:cubicBezTo>
                  <a:cubicBezTo>
                    <a:pt x="7083" y="14"/>
                    <a:pt x="7073" y="1"/>
                    <a:pt x="70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 name="Google Shape;56;p2"/>
          <p:cNvGrpSpPr/>
          <p:nvPr/>
        </p:nvGrpSpPr>
        <p:grpSpPr>
          <a:xfrm>
            <a:off x="246374" y="4372213"/>
            <a:ext cx="1618860" cy="981127"/>
            <a:chOff x="478326" y="2825649"/>
            <a:chExt cx="1012293" cy="613511"/>
          </a:xfrm>
        </p:grpSpPr>
        <p:sp>
          <p:nvSpPr>
            <p:cNvPr id="57" name="Google Shape;57;p2"/>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 name="Google Shape;62;p2"/>
          <p:cNvSpPr/>
          <p:nvPr/>
        </p:nvSpPr>
        <p:spPr>
          <a:xfrm>
            <a:off x="3373599" y="726233"/>
            <a:ext cx="333452" cy="32244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300487" y="310163"/>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0" y="2605400"/>
            <a:ext cx="637773"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rot="10800000">
            <a:off x="5061605" y="-4"/>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 name="Google Shape;66;p2"/>
          <p:cNvGrpSpPr/>
          <p:nvPr/>
        </p:nvGrpSpPr>
        <p:grpSpPr>
          <a:xfrm>
            <a:off x="246367" y="5424801"/>
            <a:ext cx="775192" cy="1244873"/>
            <a:chOff x="304350" y="3911000"/>
            <a:chExt cx="581394" cy="933655"/>
          </a:xfrm>
        </p:grpSpPr>
        <p:sp>
          <p:nvSpPr>
            <p:cNvPr id="67" name="Google Shape;67;p2"/>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 name="Google Shape;77;p2"/>
          <p:cNvGrpSpPr/>
          <p:nvPr/>
        </p:nvGrpSpPr>
        <p:grpSpPr>
          <a:xfrm>
            <a:off x="656133" y="2063734"/>
            <a:ext cx="589667" cy="604165"/>
            <a:chOff x="918850" y="1629150"/>
            <a:chExt cx="442250" cy="453124"/>
          </a:xfrm>
        </p:grpSpPr>
        <p:sp>
          <p:nvSpPr>
            <p:cNvPr id="78" name="Google Shape;78;p2"/>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 name="Google Shape;90;p2"/>
          <p:cNvSpPr/>
          <p:nvPr/>
        </p:nvSpPr>
        <p:spPr>
          <a:xfrm rot="4884482">
            <a:off x="357899" y="1284725"/>
            <a:ext cx="410943" cy="579080"/>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1106680" y="5649981"/>
            <a:ext cx="356427"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96633" y="3833767"/>
            <a:ext cx="333456" cy="241811"/>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rot="10800000">
            <a:off x="11554234" y="4524884"/>
            <a:ext cx="637773"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 name="Google Shape;94;p2"/>
          <p:cNvGrpSpPr/>
          <p:nvPr/>
        </p:nvGrpSpPr>
        <p:grpSpPr>
          <a:xfrm>
            <a:off x="2023967" y="5510149"/>
            <a:ext cx="931643" cy="1244847"/>
            <a:chOff x="1517975" y="4132611"/>
            <a:chExt cx="698732" cy="933635"/>
          </a:xfrm>
        </p:grpSpPr>
        <p:sp>
          <p:nvSpPr>
            <p:cNvPr id="95" name="Google Shape;95;p2"/>
            <p:cNvSpPr/>
            <p:nvPr/>
          </p:nvSpPr>
          <p:spPr>
            <a:xfrm>
              <a:off x="1598013" y="4490272"/>
              <a:ext cx="137847" cy="138040"/>
            </a:xfrm>
            <a:custGeom>
              <a:avLst/>
              <a:gdLst/>
              <a:ahLst/>
              <a:cxnLst/>
              <a:rect l="l" t="t" r="r" b="b"/>
              <a:pathLst>
                <a:path w="2859" h="2863" extrusionOk="0">
                  <a:moveTo>
                    <a:pt x="1429" y="0"/>
                  </a:moveTo>
                  <a:cubicBezTo>
                    <a:pt x="638" y="0"/>
                    <a:pt x="0" y="642"/>
                    <a:pt x="0" y="1429"/>
                  </a:cubicBezTo>
                  <a:cubicBezTo>
                    <a:pt x="0" y="2220"/>
                    <a:pt x="638" y="2862"/>
                    <a:pt x="1429" y="2862"/>
                  </a:cubicBezTo>
                  <a:cubicBezTo>
                    <a:pt x="2220" y="2862"/>
                    <a:pt x="2859" y="2220"/>
                    <a:pt x="2859" y="1429"/>
                  </a:cubicBezTo>
                  <a:cubicBezTo>
                    <a:pt x="2859" y="642"/>
                    <a:pt x="2220" y="0"/>
                    <a:pt x="1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1932629" y="4188492"/>
              <a:ext cx="106796" cy="106748"/>
            </a:xfrm>
            <a:custGeom>
              <a:avLst/>
              <a:gdLst/>
              <a:ahLst/>
              <a:cxnLst/>
              <a:rect l="l" t="t" r="r" b="b"/>
              <a:pathLst>
                <a:path w="2215" h="2214" extrusionOk="0">
                  <a:moveTo>
                    <a:pt x="1106" y="0"/>
                  </a:moveTo>
                  <a:cubicBezTo>
                    <a:pt x="495" y="0"/>
                    <a:pt x="1" y="494"/>
                    <a:pt x="1" y="1106"/>
                  </a:cubicBezTo>
                  <a:cubicBezTo>
                    <a:pt x="1" y="1717"/>
                    <a:pt x="495" y="2214"/>
                    <a:pt x="1106" y="2214"/>
                  </a:cubicBezTo>
                  <a:cubicBezTo>
                    <a:pt x="1718" y="2214"/>
                    <a:pt x="2214" y="1717"/>
                    <a:pt x="2214" y="1106"/>
                  </a:cubicBezTo>
                  <a:cubicBezTo>
                    <a:pt x="2214" y="494"/>
                    <a:pt x="1718" y="0"/>
                    <a:pt x="1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1539335" y="4751068"/>
              <a:ext cx="151250" cy="63885"/>
            </a:xfrm>
            <a:custGeom>
              <a:avLst/>
              <a:gdLst/>
              <a:ahLst/>
              <a:cxnLst/>
              <a:rect l="l" t="t" r="r" b="b"/>
              <a:pathLst>
                <a:path w="3137" h="1325" extrusionOk="0">
                  <a:moveTo>
                    <a:pt x="1252" y="0"/>
                  </a:moveTo>
                  <a:cubicBezTo>
                    <a:pt x="1197" y="0"/>
                    <a:pt x="1141" y="4"/>
                    <a:pt x="1085" y="11"/>
                  </a:cubicBezTo>
                  <a:cubicBezTo>
                    <a:pt x="1" y="156"/>
                    <a:pt x="400" y="992"/>
                    <a:pt x="1524" y="1228"/>
                  </a:cubicBezTo>
                  <a:cubicBezTo>
                    <a:pt x="1869" y="1299"/>
                    <a:pt x="2154" y="1324"/>
                    <a:pt x="2383" y="1324"/>
                  </a:cubicBezTo>
                  <a:cubicBezTo>
                    <a:pt x="2901" y="1324"/>
                    <a:pt x="3137" y="1198"/>
                    <a:pt x="3137" y="1198"/>
                  </a:cubicBezTo>
                  <a:cubicBezTo>
                    <a:pt x="3137" y="1198"/>
                    <a:pt x="2267" y="0"/>
                    <a:pt x="12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1829882" y="4540367"/>
              <a:ext cx="125455" cy="87848"/>
            </a:xfrm>
            <a:custGeom>
              <a:avLst/>
              <a:gdLst/>
              <a:ahLst/>
              <a:cxnLst/>
              <a:rect l="l" t="t" r="r" b="b"/>
              <a:pathLst>
                <a:path w="2602" h="1822" extrusionOk="0">
                  <a:moveTo>
                    <a:pt x="755" y="1"/>
                  </a:moveTo>
                  <a:cubicBezTo>
                    <a:pt x="0" y="1"/>
                    <a:pt x="177" y="798"/>
                    <a:pt x="1068" y="1323"/>
                  </a:cubicBezTo>
                  <a:cubicBezTo>
                    <a:pt x="1820" y="1769"/>
                    <a:pt x="2317" y="1822"/>
                    <a:pt x="2511" y="1822"/>
                  </a:cubicBezTo>
                  <a:cubicBezTo>
                    <a:pt x="2571" y="1822"/>
                    <a:pt x="2601" y="1817"/>
                    <a:pt x="2601" y="1817"/>
                  </a:cubicBezTo>
                  <a:cubicBezTo>
                    <a:pt x="2601" y="1817"/>
                    <a:pt x="2119" y="242"/>
                    <a:pt x="1044" y="32"/>
                  </a:cubicBezTo>
                  <a:cubicBezTo>
                    <a:pt x="936" y="11"/>
                    <a:pt x="840" y="1"/>
                    <a:pt x="7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742853" y="4814857"/>
              <a:ext cx="125841" cy="87462"/>
            </a:xfrm>
            <a:custGeom>
              <a:avLst/>
              <a:gdLst/>
              <a:ahLst/>
              <a:cxnLst/>
              <a:rect l="l" t="t" r="r" b="b"/>
              <a:pathLst>
                <a:path w="2610" h="1814" extrusionOk="0">
                  <a:moveTo>
                    <a:pt x="1846" y="0"/>
                  </a:moveTo>
                  <a:cubicBezTo>
                    <a:pt x="1763" y="0"/>
                    <a:pt x="1670" y="10"/>
                    <a:pt x="1565" y="30"/>
                  </a:cubicBezTo>
                  <a:cubicBezTo>
                    <a:pt x="490" y="236"/>
                    <a:pt x="0" y="1807"/>
                    <a:pt x="0" y="1807"/>
                  </a:cubicBezTo>
                  <a:cubicBezTo>
                    <a:pt x="0" y="1807"/>
                    <a:pt x="34" y="1813"/>
                    <a:pt x="99" y="1813"/>
                  </a:cubicBezTo>
                  <a:cubicBezTo>
                    <a:pt x="297" y="1813"/>
                    <a:pt x="791" y="1759"/>
                    <a:pt x="1535" y="1324"/>
                  </a:cubicBezTo>
                  <a:cubicBezTo>
                    <a:pt x="2431" y="800"/>
                    <a:pt x="2609" y="0"/>
                    <a:pt x="18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1983641" y="4683036"/>
              <a:ext cx="125841" cy="87462"/>
            </a:xfrm>
            <a:custGeom>
              <a:avLst/>
              <a:gdLst/>
              <a:ahLst/>
              <a:cxnLst/>
              <a:rect l="l" t="t" r="r" b="b"/>
              <a:pathLst>
                <a:path w="2610" h="1814" extrusionOk="0">
                  <a:moveTo>
                    <a:pt x="1849" y="1"/>
                  </a:moveTo>
                  <a:cubicBezTo>
                    <a:pt x="1766" y="1"/>
                    <a:pt x="1671" y="10"/>
                    <a:pt x="1566" y="30"/>
                  </a:cubicBezTo>
                  <a:cubicBezTo>
                    <a:pt x="491" y="236"/>
                    <a:pt x="0" y="1807"/>
                    <a:pt x="0" y="1807"/>
                  </a:cubicBezTo>
                  <a:cubicBezTo>
                    <a:pt x="0" y="1807"/>
                    <a:pt x="34" y="1813"/>
                    <a:pt x="98" y="1813"/>
                  </a:cubicBezTo>
                  <a:cubicBezTo>
                    <a:pt x="296" y="1813"/>
                    <a:pt x="791" y="1759"/>
                    <a:pt x="1535" y="1321"/>
                  </a:cubicBezTo>
                  <a:cubicBezTo>
                    <a:pt x="2431" y="797"/>
                    <a:pt x="2610" y="1"/>
                    <a:pt x="1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1517975" y="4132611"/>
              <a:ext cx="698732" cy="933635"/>
            </a:xfrm>
            <a:custGeom>
              <a:avLst/>
              <a:gdLst/>
              <a:ahLst/>
              <a:cxnLst/>
              <a:rect l="l" t="t" r="r" b="b"/>
              <a:pathLst>
                <a:path w="14492" h="19364" extrusionOk="0">
                  <a:moveTo>
                    <a:pt x="9912" y="0"/>
                  </a:moveTo>
                  <a:cubicBezTo>
                    <a:pt x="9056" y="0"/>
                    <a:pt x="8186" y="459"/>
                    <a:pt x="7688" y="1146"/>
                  </a:cubicBezTo>
                  <a:cubicBezTo>
                    <a:pt x="6969" y="2143"/>
                    <a:pt x="7270" y="3674"/>
                    <a:pt x="8401" y="4232"/>
                  </a:cubicBezTo>
                  <a:cubicBezTo>
                    <a:pt x="8764" y="4408"/>
                    <a:pt x="9190" y="4493"/>
                    <a:pt x="9619" y="4493"/>
                  </a:cubicBezTo>
                  <a:cubicBezTo>
                    <a:pt x="9643" y="4493"/>
                    <a:pt x="9666" y="4492"/>
                    <a:pt x="9689" y="4492"/>
                  </a:cubicBezTo>
                  <a:lnTo>
                    <a:pt x="9689" y="4492"/>
                  </a:lnTo>
                  <a:cubicBezTo>
                    <a:pt x="9602" y="5597"/>
                    <a:pt x="9625" y="6705"/>
                    <a:pt x="9521" y="7810"/>
                  </a:cubicBezTo>
                  <a:cubicBezTo>
                    <a:pt x="9412" y="9000"/>
                    <a:pt x="9345" y="10189"/>
                    <a:pt x="9223" y="11375"/>
                  </a:cubicBezTo>
                  <a:cubicBezTo>
                    <a:pt x="8986" y="13657"/>
                    <a:pt x="8777" y="15940"/>
                    <a:pt x="8733" y="18232"/>
                  </a:cubicBezTo>
                  <a:cubicBezTo>
                    <a:pt x="8480" y="18229"/>
                    <a:pt x="8228" y="18227"/>
                    <a:pt x="7979" y="18227"/>
                  </a:cubicBezTo>
                  <a:cubicBezTo>
                    <a:pt x="7876" y="18227"/>
                    <a:pt x="7774" y="18227"/>
                    <a:pt x="7671" y="18228"/>
                  </a:cubicBezTo>
                  <a:cubicBezTo>
                    <a:pt x="6698" y="18242"/>
                    <a:pt x="5725" y="18232"/>
                    <a:pt x="4756" y="18286"/>
                  </a:cubicBezTo>
                  <a:cubicBezTo>
                    <a:pt x="4404" y="16025"/>
                    <a:pt x="4289" y="13727"/>
                    <a:pt x="3904" y="11467"/>
                  </a:cubicBezTo>
                  <a:cubicBezTo>
                    <a:pt x="5104" y="11257"/>
                    <a:pt x="5941" y="10483"/>
                    <a:pt x="5979" y="9057"/>
                  </a:cubicBezTo>
                  <a:cubicBezTo>
                    <a:pt x="6012" y="7678"/>
                    <a:pt x="4926" y="6282"/>
                    <a:pt x="3504" y="6282"/>
                  </a:cubicBezTo>
                  <a:cubicBezTo>
                    <a:pt x="3481" y="6282"/>
                    <a:pt x="3457" y="6282"/>
                    <a:pt x="3434" y="6283"/>
                  </a:cubicBezTo>
                  <a:cubicBezTo>
                    <a:pt x="3276" y="6289"/>
                    <a:pt x="3373" y="6515"/>
                    <a:pt x="3488" y="6529"/>
                  </a:cubicBezTo>
                  <a:cubicBezTo>
                    <a:pt x="4708" y="6637"/>
                    <a:pt x="5577" y="7841"/>
                    <a:pt x="5563" y="9017"/>
                  </a:cubicBezTo>
                  <a:cubicBezTo>
                    <a:pt x="5550" y="10368"/>
                    <a:pt x="4661" y="11112"/>
                    <a:pt x="3326" y="11115"/>
                  </a:cubicBezTo>
                  <a:cubicBezTo>
                    <a:pt x="3318" y="11115"/>
                    <a:pt x="3310" y="11115"/>
                    <a:pt x="3303" y="11115"/>
                  </a:cubicBezTo>
                  <a:cubicBezTo>
                    <a:pt x="2056" y="11115"/>
                    <a:pt x="750" y="10529"/>
                    <a:pt x="656" y="9131"/>
                  </a:cubicBezTo>
                  <a:cubicBezTo>
                    <a:pt x="565" y="7746"/>
                    <a:pt x="1258" y="6715"/>
                    <a:pt x="2684" y="6506"/>
                  </a:cubicBezTo>
                  <a:cubicBezTo>
                    <a:pt x="2860" y="6482"/>
                    <a:pt x="2724" y="6252"/>
                    <a:pt x="2599" y="6245"/>
                  </a:cubicBezTo>
                  <a:cubicBezTo>
                    <a:pt x="2548" y="6243"/>
                    <a:pt x="2498" y="6241"/>
                    <a:pt x="2449" y="6241"/>
                  </a:cubicBezTo>
                  <a:cubicBezTo>
                    <a:pt x="1058" y="6241"/>
                    <a:pt x="300" y="7287"/>
                    <a:pt x="169" y="8635"/>
                  </a:cubicBezTo>
                  <a:cubicBezTo>
                    <a:pt x="1" y="10416"/>
                    <a:pt x="1319" y="11456"/>
                    <a:pt x="3015" y="11520"/>
                  </a:cubicBezTo>
                  <a:cubicBezTo>
                    <a:pt x="3071" y="11522"/>
                    <a:pt x="3126" y="11523"/>
                    <a:pt x="3180" y="11523"/>
                  </a:cubicBezTo>
                  <a:cubicBezTo>
                    <a:pt x="3346" y="11523"/>
                    <a:pt x="3506" y="11514"/>
                    <a:pt x="3664" y="11497"/>
                  </a:cubicBezTo>
                  <a:lnTo>
                    <a:pt x="3664" y="11497"/>
                  </a:lnTo>
                  <a:cubicBezTo>
                    <a:pt x="3559" y="12740"/>
                    <a:pt x="3941" y="14129"/>
                    <a:pt x="4073" y="15360"/>
                  </a:cubicBezTo>
                  <a:cubicBezTo>
                    <a:pt x="4168" y="16221"/>
                    <a:pt x="4036" y="17478"/>
                    <a:pt x="4431" y="18313"/>
                  </a:cubicBezTo>
                  <a:cubicBezTo>
                    <a:pt x="4195" y="18330"/>
                    <a:pt x="3961" y="18347"/>
                    <a:pt x="3728" y="18373"/>
                  </a:cubicBezTo>
                  <a:cubicBezTo>
                    <a:pt x="2748" y="18489"/>
                    <a:pt x="1504" y="18553"/>
                    <a:pt x="595" y="18952"/>
                  </a:cubicBezTo>
                  <a:cubicBezTo>
                    <a:pt x="527" y="18981"/>
                    <a:pt x="560" y="19121"/>
                    <a:pt x="635" y="19121"/>
                  </a:cubicBezTo>
                  <a:cubicBezTo>
                    <a:pt x="638" y="19121"/>
                    <a:pt x="640" y="19121"/>
                    <a:pt x="643" y="19120"/>
                  </a:cubicBezTo>
                  <a:cubicBezTo>
                    <a:pt x="2905" y="18774"/>
                    <a:pt x="5224" y="18541"/>
                    <a:pt x="7535" y="18541"/>
                  </a:cubicBezTo>
                  <a:cubicBezTo>
                    <a:pt x="9846" y="18541"/>
                    <a:pt x="12151" y="18774"/>
                    <a:pt x="14387" y="19361"/>
                  </a:cubicBezTo>
                  <a:cubicBezTo>
                    <a:pt x="14394" y="19362"/>
                    <a:pt x="14401" y="19363"/>
                    <a:pt x="14408" y="19363"/>
                  </a:cubicBezTo>
                  <a:cubicBezTo>
                    <a:pt x="14491" y="19363"/>
                    <a:pt x="14466" y="19210"/>
                    <a:pt x="14396" y="19181"/>
                  </a:cubicBezTo>
                  <a:cubicBezTo>
                    <a:pt x="12761" y="18512"/>
                    <a:pt x="10899" y="18292"/>
                    <a:pt x="9101" y="18242"/>
                  </a:cubicBezTo>
                  <a:cubicBezTo>
                    <a:pt x="9148" y="15917"/>
                    <a:pt x="9375" y="13605"/>
                    <a:pt x="9594" y="11291"/>
                  </a:cubicBezTo>
                  <a:cubicBezTo>
                    <a:pt x="9808" y="9054"/>
                    <a:pt x="10115" y="6729"/>
                    <a:pt x="9889" y="4478"/>
                  </a:cubicBezTo>
                  <a:cubicBezTo>
                    <a:pt x="10659" y="4411"/>
                    <a:pt x="11402" y="4056"/>
                    <a:pt x="11778" y="3397"/>
                  </a:cubicBezTo>
                  <a:cubicBezTo>
                    <a:pt x="12345" y="2407"/>
                    <a:pt x="12041" y="838"/>
                    <a:pt x="10821" y="568"/>
                  </a:cubicBezTo>
                  <a:cubicBezTo>
                    <a:pt x="10810" y="566"/>
                    <a:pt x="10799" y="564"/>
                    <a:pt x="10790" y="564"/>
                  </a:cubicBezTo>
                  <a:cubicBezTo>
                    <a:pt x="10669" y="564"/>
                    <a:pt x="10710" y="751"/>
                    <a:pt x="10798" y="798"/>
                  </a:cubicBezTo>
                  <a:cubicBezTo>
                    <a:pt x="11642" y="1261"/>
                    <a:pt x="11778" y="2650"/>
                    <a:pt x="11230" y="3377"/>
                  </a:cubicBezTo>
                  <a:cubicBezTo>
                    <a:pt x="10874" y="3847"/>
                    <a:pt x="10212" y="4095"/>
                    <a:pt x="9571" y="4095"/>
                  </a:cubicBezTo>
                  <a:cubicBezTo>
                    <a:pt x="9178" y="4095"/>
                    <a:pt x="8792" y="4002"/>
                    <a:pt x="8490" y="3809"/>
                  </a:cubicBezTo>
                  <a:cubicBezTo>
                    <a:pt x="7668" y="3285"/>
                    <a:pt x="7554" y="2099"/>
                    <a:pt x="8097" y="1345"/>
                  </a:cubicBezTo>
                  <a:cubicBezTo>
                    <a:pt x="8585" y="670"/>
                    <a:pt x="9386" y="333"/>
                    <a:pt x="10197" y="333"/>
                  </a:cubicBezTo>
                  <a:cubicBezTo>
                    <a:pt x="10410" y="333"/>
                    <a:pt x="10623" y="356"/>
                    <a:pt x="10831" y="403"/>
                  </a:cubicBezTo>
                  <a:cubicBezTo>
                    <a:pt x="10838" y="404"/>
                    <a:pt x="10844" y="405"/>
                    <a:pt x="10850" y="405"/>
                  </a:cubicBezTo>
                  <a:cubicBezTo>
                    <a:pt x="10942" y="405"/>
                    <a:pt x="10908" y="235"/>
                    <a:pt x="10842" y="203"/>
                  </a:cubicBezTo>
                  <a:cubicBezTo>
                    <a:pt x="10547" y="64"/>
                    <a:pt x="10231" y="0"/>
                    <a:pt x="99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 name="Google Shape;102;p2"/>
          <p:cNvGrpSpPr/>
          <p:nvPr/>
        </p:nvGrpSpPr>
        <p:grpSpPr>
          <a:xfrm>
            <a:off x="1106667" y="3128307"/>
            <a:ext cx="624448" cy="595327"/>
            <a:chOff x="984375" y="2346230"/>
            <a:chExt cx="468336" cy="446495"/>
          </a:xfrm>
        </p:grpSpPr>
        <p:sp>
          <p:nvSpPr>
            <p:cNvPr id="103" name="Google Shape;103;p2"/>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 name="Google Shape;107;p2"/>
          <p:cNvSpPr/>
          <p:nvPr/>
        </p:nvSpPr>
        <p:spPr>
          <a:xfrm>
            <a:off x="3335101" y="5967745"/>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11150567" y="4140800"/>
            <a:ext cx="282787" cy="327272"/>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1438897" y="4470800"/>
            <a:ext cx="179233" cy="207429"/>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9596233" y="5967734"/>
            <a:ext cx="411000" cy="579133"/>
          </a:xfrm>
          <a:custGeom>
            <a:avLst/>
            <a:gdLst/>
            <a:ahLst/>
            <a:cxnLst/>
            <a:rect l="l" t="t" r="r" b="b"/>
            <a:pathLst>
              <a:path w="12330" h="17374" extrusionOk="0">
                <a:moveTo>
                  <a:pt x="5744" y="2943"/>
                </a:moveTo>
                <a:cubicBezTo>
                  <a:pt x="6000" y="2943"/>
                  <a:pt x="6253" y="3008"/>
                  <a:pt x="6486" y="3160"/>
                </a:cubicBezTo>
                <a:cubicBezTo>
                  <a:pt x="7064" y="3542"/>
                  <a:pt x="6932" y="4475"/>
                  <a:pt x="6557" y="4917"/>
                </a:cubicBezTo>
                <a:cubicBezTo>
                  <a:pt x="6236" y="5296"/>
                  <a:pt x="5799" y="5401"/>
                  <a:pt x="5317" y="5451"/>
                </a:cubicBezTo>
                <a:cubicBezTo>
                  <a:pt x="5119" y="5474"/>
                  <a:pt x="4907" y="5486"/>
                  <a:pt x="4688" y="5486"/>
                </a:cubicBezTo>
                <a:cubicBezTo>
                  <a:pt x="4214" y="5486"/>
                  <a:pt x="3705" y="5430"/>
                  <a:pt x="3224" y="5303"/>
                </a:cubicBezTo>
                <a:cubicBezTo>
                  <a:pt x="3411" y="4721"/>
                  <a:pt x="3711" y="4174"/>
                  <a:pt x="4087" y="3762"/>
                </a:cubicBezTo>
                <a:cubicBezTo>
                  <a:pt x="4479" y="3328"/>
                  <a:pt x="5119" y="2943"/>
                  <a:pt x="5744" y="2943"/>
                </a:cubicBezTo>
                <a:close/>
                <a:moveTo>
                  <a:pt x="7668" y="7415"/>
                </a:moveTo>
                <a:cubicBezTo>
                  <a:pt x="7916" y="7415"/>
                  <a:pt x="8150" y="7471"/>
                  <a:pt x="8341" y="7611"/>
                </a:cubicBezTo>
                <a:cubicBezTo>
                  <a:pt x="9486" y="8449"/>
                  <a:pt x="7439" y="9199"/>
                  <a:pt x="6911" y="9307"/>
                </a:cubicBezTo>
                <a:cubicBezTo>
                  <a:pt x="6670" y="9357"/>
                  <a:pt x="6423" y="9382"/>
                  <a:pt x="6177" y="9382"/>
                </a:cubicBezTo>
                <a:cubicBezTo>
                  <a:pt x="5805" y="9382"/>
                  <a:pt x="5435" y="9325"/>
                  <a:pt x="5083" y="9216"/>
                </a:cubicBezTo>
                <a:cubicBezTo>
                  <a:pt x="5330" y="8726"/>
                  <a:pt x="5685" y="8290"/>
                  <a:pt x="6117" y="7972"/>
                </a:cubicBezTo>
                <a:cubicBezTo>
                  <a:pt x="6485" y="7701"/>
                  <a:pt x="7111" y="7415"/>
                  <a:pt x="7668" y="7415"/>
                </a:cubicBezTo>
                <a:close/>
                <a:moveTo>
                  <a:pt x="9861" y="12548"/>
                </a:moveTo>
                <a:cubicBezTo>
                  <a:pt x="10332" y="12548"/>
                  <a:pt x="10823" y="12858"/>
                  <a:pt x="10639" y="13386"/>
                </a:cubicBezTo>
                <a:cubicBezTo>
                  <a:pt x="10386" y="14119"/>
                  <a:pt x="9312" y="14414"/>
                  <a:pt x="8609" y="14414"/>
                </a:cubicBezTo>
                <a:cubicBezTo>
                  <a:pt x="8589" y="14414"/>
                  <a:pt x="8570" y="14413"/>
                  <a:pt x="8550" y="14413"/>
                </a:cubicBezTo>
                <a:cubicBezTo>
                  <a:pt x="8527" y="14413"/>
                  <a:pt x="8503" y="14410"/>
                  <a:pt x="8483" y="14410"/>
                </a:cubicBezTo>
                <a:cubicBezTo>
                  <a:pt x="8513" y="14102"/>
                  <a:pt x="8588" y="13801"/>
                  <a:pt x="8716" y="13524"/>
                </a:cubicBezTo>
                <a:cubicBezTo>
                  <a:pt x="8872" y="13187"/>
                  <a:pt x="9098" y="12828"/>
                  <a:pt x="9439" y="12646"/>
                </a:cubicBezTo>
                <a:cubicBezTo>
                  <a:pt x="9563" y="12580"/>
                  <a:pt x="9711" y="12548"/>
                  <a:pt x="9861" y="12548"/>
                </a:cubicBezTo>
                <a:close/>
                <a:moveTo>
                  <a:pt x="3123" y="0"/>
                </a:moveTo>
                <a:cubicBezTo>
                  <a:pt x="3122" y="0"/>
                  <a:pt x="3121" y="0"/>
                  <a:pt x="3120" y="0"/>
                </a:cubicBezTo>
                <a:cubicBezTo>
                  <a:pt x="1112" y="48"/>
                  <a:pt x="1" y="3069"/>
                  <a:pt x="1214" y="4546"/>
                </a:cubicBezTo>
                <a:cubicBezTo>
                  <a:pt x="1549" y="4951"/>
                  <a:pt x="2065" y="5289"/>
                  <a:pt x="2664" y="5532"/>
                </a:cubicBezTo>
                <a:cubicBezTo>
                  <a:pt x="2464" y="6468"/>
                  <a:pt x="2563" y="7455"/>
                  <a:pt x="3049" y="8209"/>
                </a:cubicBezTo>
                <a:cubicBezTo>
                  <a:pt x="3411" y="8766"/>
                  <a:pt x="3931" y="9175"/>
                  <a:pt x="4522" y="9439"/>
                </a:cubicBezTo>
                <a:cubicBezTo>
                  <a:pt x="4174" y="10389"/>
                  <a:pt x="4181" y="11466"/>
                  <a:pt x="4671" y="12362"/>
                </a:cubicBezTo>
                <a:cubicBezTo>
                  <a:pt x="5313" y="13544"/>
                  <a:pt x="6648" y="14488"/>
                  <a:pt x="8034" y="14714"/>
                </a:cubicBezTo>
                <a:cubicBezTo>
                  <a:pt x="8047" y="15312"/>
                  <a:pt x="8220" y="15904"/>
                  <a:pt x="8571" y="16367"/>
                </a:cubicBezTo>
                <a:cubicBezTo>
                  <a:pt x="9169" y="17154"/>
                  <a:pt x="9912" y="17373"/>
                  <a:pt x="10724" y="17373"/>
                </a:cubicBezTo>
                <a:cubicBezTo>
                  <a:pt x="11173" y="17373"/>
                  <a:pt x="11643" y="17306"/>
                  <a:pt x="12122" y="17231"/>
                </a:cubicBezTo>
                <a:cubicBezTo>
                  <a:pt x="12329" y="17199"/>
                  <a:pt x="12214" y="16934"/>
                  <a:pt x="12047" y="16934"/>
                </a:cubicBezTo>
                <a:cubicBezTo>
                  <a:pt x="12042" y="16934"/>
                  <a:pt x="12037" y="16934"/>
                  <a:pt x="12031" y="16934"/>
                </a:cubicBezTo>
                <a:cubicBezTo>
                  <a:pt x="11605" y="16982"/>
                  <a:pt x="11179" y="17046"/>
                  <a:pt x="10767" y="17046"/>
                </a:cubicBezTo>
                <a:cubicBezTo>
                  <a:pt x="10208" y="17046"/>
                  <a:pt x="9674" y="16927"/>
                  <a:pt x="9196" y="16484"/>
                </a:cubicBezTo>
                <a:cubicBezTo>
                  <a:pt x="8713" y="16042"/>
                  <a:pt x="8480" y="15403"/>
                  <a:pt x="8466" y="14761"/>
                </a:cubicBezTo>
                <a:lnTo>
                  <a:pt x="8466" y="14761"/>
                </a:lnTo>
                <a:cubicBezTo>
                  <a:pt x="8527" y="14764"/>
                  <a:pt x="8589" y="14765"/>
                  <a:pt x="8650" y="14765"/>
                </a:cubicBezTo>
                <a:cubicBezTo>
                  <a:pt x="9094" y="14765"/>
                  <a:pt x="9533" y="14686"/>
                  <a:pt x="9946" y="14508"/>
                </a:cubicBezTo>
                <a:cubicBezTo>
                  <a:pt x="10713" y="14183"/>
                  <a:pt x="11609" y="13196"/>
                  <a:pt x="10798" y="12393"/>
                </a:cubicBezTo>
                <a:cubicBezTo>
                  <a:pt x="10589" y="12183"/>
                  <a:pt x="10331" y="12098"/>
                  <a:pt x="10064" y="12098"/>
                </a:cubicBezTo>
                <a:cubicBezTo>
                  <a:pt x="9562" y="12098"/>
                  <a:pt x="9026" y="12399"/>
                  <a:pt x="8713" y="12747"/>
                </a:cubicBezTo>
                <a:cubicBezTo>
                  <a:pt x="8318" y="13183"/>
                  <a:pt x="8101" y="13764"/>
                  <a:pt x="8047" y="14359"/>
                </a:cubicBezTo>
                <a:cubicBezTo>
                  <a:pt x="6682" y="14119"/>
                  <a:pt x="5276" y="13071"/>
                  <a:pt x="4846" y="11791"/>
                </a:cubicBezTo>
                <a:cubicBezTo>
                  <a:pt x="4607" y="11081"/>
                  <a:pt x="4661" y="10297"/>
                  <a:pt x="4924" y="9590"/>
                </a:cubicBezTo>
                <a:cubicBezTo>
                  <a:pt x="5343" y="9725"/>
                  <a:pt x="5787" y="9793"/>
                  <a:pt x="6231" y="9793"/>
                </a:cubicBezTo>
                <a:cubicBezTo>
                  <a:pt x="6987" y="9793"/>
                  <a:pt x="7743" y="9596"/>
                  <a:pt x="8371" y="9196"/>
                </a:cubicBezTo>
                <a:cubicBezTo>
                  <a:pt x="8929" y="8837"/>
                  <a:pt x="9426" y="8097"/>
                  <a:pt x="8865" y="7516"/>
                </a:cubicBezTo>
                <a:cubicBezTo>
                  <a:pt x="8558" y="7195"/>
                  <a:pt x="8089" y="7075"/>
                  <a:pt x="7622" y="7075"/>
                </a:cubicBezTo>
                <a:cubicBezTo>
                  <a:pt x="7296" y="7075"/>
                  <a:pt x="6971" y="7133"/>
                  <a:pt x="6702" y="7222"/>
                </a:cubicBezTo>
                <a:cubicBezTo>
                  <a:pt x="5796" y="7519"/>
                  <a:pt x="5094" y="8219"/>
                  <a:pt x="4681" y="9063"/>
                </a:cubicBezTo>
                <a:cubicBezTo>
                  <a:pt x="3968" y="8736"/>
                  <a:pt x="3387" y="8161"/>
                  <a:pt x="3140" y="7347"/>
                </a:cubicBezTo>
                <a:cubicBezTo>
                  <a:pt x="2985" y="6830"/>
                  <a:pt x="2998" y="6252"/>
                  <a:pt x="3120" y="5691"/>
                </a:cubicBezTo>
                <a:lnTo>
                  <a:pt x="3120" y="5691"/>
                </a:lnTo>
                <a:cubicBezTo>
                  <a:pt x="3657" y="5856"/>
                  <a:pt x="4233" y="5947"/>
                  <a:pt x="4783" y="5947"/>
                </a:cubicBezTo>
                <a:cubicBezTo>
                  <a:pt x="5500" y="5947"/>
                  <a:pt x="6175" y="5792"/>
                  <a:pt x="6668" y="5445"/>
                </a:cubicBezTo>
                <a:cubicBezTo>
                  <a:pt x="7334" y="4972"/>
                  <a:pt x="7567" y="3961"/>
                  <a:pt x="7117" y="3261"/>
                </a:cubicBezTo>
                <a:cubicBezTo>
                  <a:pt x="6808" y="2776"/>
                  <a:pt x="6260" y="2579"/>
                  <a:pt x="5700" y="2579"/>
                </a:cubicBezTo>
                <a:cubicBezTo>
                  <a:pt x="5336" y="2579"/>
                  <a:pt x="4966" y="2663"/>
                  <a:pt x="4654" y="2805"/>
                </a:cubicBezTo>
                <a:cubicBezTo>
                  <a:pt x="3745" y="3221"/>
                  <a:pt x="3076" y="4133"/>
                  <a:pt x="2765" y="5150"/>
                </a:cubicBezTo>
                <a:cubicBezTo>
                  <a:pt x="2170" y="4921"/>
                  <a:pt x="1660" y="4552"/>
                  <a:pt x="1370" y="4008"/>
                </a:cubicBezTo>
                <a:cubicBezTo>
                  <a:pt x="707" y="2762"/>
                  <a:pt x="1674" y="376"/>
                  <a:pt x="3208" y="298"/>
                </a:cubicBezTo>
                <a:cubicBezTo>
                  <a:pt x="3426" y="288"/>
                  <a:pt x="3294" y="0"/>
                  <a:pt x="3123"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5090204" y="6224400"/>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1497100" y="3389504"/>
            <a:ext cx="525736" cy="693777"/>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 name="Google Shape;113;p2"/>
          <p:cNvGrpSpPr/>
          <p:nvPr/>
        </p:nvGrpSpPr>
        <p:grpSpPr>
          <a:xfrm rot="8999956">
            <a:off x="10904379" y="96913"/>
            <a:ext cx="775175" cy="1244847"/>
            <a:chOff x="304350" y="3911000"/>
            <a:chExt cx="581394" cy="933655"/>
          </a:xfrm>
        </p:grpSpPr>
        <p:sp>
          <p:nvSpPr>
            <p:cNvPr id="114" name="Google Shape;114;p2"/>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2"/>
          <p:cNvGrpSpPr/>
          <p:nvPr/>
        </p:nvGrpSpPr>
        <p:grpSpPr>
          <a:xfrm>
            <a:off x="8550662" y="275221"/>
            <a:ext cx="931615" cy="888228"/>
            <a:chOff x="984375" y="2346230"/>
            <a:chExt cx="468336" cy="446495"/>
          </a:xfrm>
        </p:grpSpPr>
        <p:sp>
          <p:nvSpPr>
            <p:cNvPr id="125" name="Google Shape;125;p2"/>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2"/>
          <p:cNvGrpSpPr/>
          <p:nvPr/>
        </p:nvGrpSpPr>
        <p:grpSpPr>
          <a:xfrm>
            <a:off x="9879088" y="2614345"/>
            <a:ext cx="1554283" cy="975852"/>
            <a:chOff x="6925510" y="205316"/>
            <a:chExt cx="905688" cy="530354"/>
          </a:xfrm>
        </p:grpSpPr>
        <p:sp>
          <p:nvSpPr>
            <p:cNvPr id="130" name="Google Shape;130;p2"/>
            <p:cNvSpPr/>
            <p:nvPr/>
          </p:nvSpPr>
          <p:spPr>
            <a:xfrm>
              <a:off x="7093437" y="213374"/>
              <a:ext cx="568549" cy="515598"/>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7077360" y="205316"/>
              <a:ext cx="624386" cy="530354"/>
            </a:xfrm>
            <a:custGeom>
              <a:avLst/>
              <a:gdLst/>
              <a:ahLst/>
              <a:cxnLst/>
              <a:rect l="l" t="t"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6925510" y="360379"/>
              <a:ext cx="905688" cy="259660"/>
            </a:xfrm>
            <a:custGeom>
              <a:avLst/>
              <a:gdLst/>
              <a:ahLst/>
              <a:cxnLst/>
              <a:rect l="l" t="t"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7368361" y="296401"/>
              <a:ext cx="63222" cy="55523"/>
            </a:xfrm>
            <a:custGeom>
              <a:avLst/>
              <a:gdLst/>
              <a:ahLst/>
              <a:cxnLst/>
              <a:rect l="l" t="t" r="r" b="b"/>
              <a:pathLst>
                <a:path w="1404" h="1268" extrusionOk="0">
                  <a:moveTo>
                    <a:pt x="853" y="427"/>
                  </a:moveTo>
                  <a:lnTo>
                    <a:pt x="853" y="427"/>
                  </a:lnTo>
                  <a:cubicBezTo>
                    <a:pt x="853" y="427"/>
                    <a:pt x="859" y="430"/>
                    <a:pt x="873" y="436"/>
                  </a:cubicBezTo>
                  <a:cubicBezTo>
                    <a:pt x="872" y="435"/>
                    <a:pt x="871" y="435"/>
                    <a:pt x="870" y="434"/>
                  </a:cubicBezTo>
                  <a:lnTo>
                    <a:pt x="870" y="434"/>
                  </a:ln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lnTo>
                    <a:pt x="870" y="434"/>
                  </a:ln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7477926" y="310939"/>
              <a:ext cx="82855" cy="61609"/>
            </a:xfrm>
            <a:custGeom>
              <a:avLst/>
              <a:gdLst/>
              <a:ahLst/>
              <a:cxnLst/>
              <a:rect l="l" t="t"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7504540" y="416781"/>
              <a:ext cx="57999" cy="46590"/>
            </a:xfrm>
            <a:custGeom>
              <a:avLst/>
              <a:gdLst/>
              <a:ahLst/>
              <a:cxnLst/>
              <a:rect l="l" t="t"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 name="Google Shape;136;p2"/>
          <p:cNvSpPr/>
          <p:nvPr/>
        </p:nvSpPr>
        <p:spPr>
          <a:xfrm>
            <a:off x="10026867" y="4060666"/>
            <a:ext cx="333456" cy="241811"/>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8849735" y="5646362"/>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8346747" y="6211948"/>
            <a:ext cx="356427"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7531635" y="554512"/>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2"/>
          <p:cNvSpPr txBox="1">
            <a:spLocks noGrp="1"/>
          </p:cNvSpPr>
          <p:nvPr>
            <p:ph type="ctrTitle"/>
          </p:nvPr>
        </p:nvSpPr>
        <p:spPr>
          <a:xfrm>
            <a:off x="2898233" y="1845467"/>
            <a:ext cx="6338400" cy="2808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41" name="Google Shape;141;p2"/>
          <p:cNvSpPr txBox="1">
            <a:spLocks noGrp="1"/>
          </p:cNvSpPr>
          <p:nvPr>
            <p:ph type="subTitle" idx="1"/>
          </p:nvPr>
        </p:nvSpPr>
        <p:spPr>
          <a:xfrm>
            <a:off x="3528800" y="4678233"/>
            <a:ext cx="5077200" cy="67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8273022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74"/>
        <p:cNvGrpSpPr/>
        <p:nvPr/>
      </p:nvGrpSpPr>
      <p:grpSpPr>
        <a:xfrm>
          <a:off x="0" y="0"/>
          <a:ext cx="0" cy="0"/>
          <a:chOff x="0" y="0"/>
          <a:chExt cx="0" cy="0"/>
        </a:xfrm>
      </p:grpSpPr>
      <p:sp>
        <p:nvSpPr>
          <p:cNvPr id="375" name="Google Shape;375;p8"/>
          <p:cNvSpPr/>
          <p:nvPr/>
        </p:nvSpPr>
        <p:spPr>
          <a:xfrm rot="-25" flipH="1">
            <a:off x="3299541" y="2571407"/>
            <a:ext cx="5701817" cy="2136888"/>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6" name="Google Shape;376;p8"/>
          <p:cNvGrpSpPr/>
          <p:nvPr/>
        </p:nvGrpSpPr>
        <p:grpSpPr>
          <a:xfrm rot="-1847120" flipH="1">
            <a:off x="1030724" y="2768587"/>
            <a:ext cx="686875" cy="667360"/>
            <a:chOff x="8667201" y="2266387"/>
            <a:chExt cx="389754" cy="378681"/>
          </a:xfrm>
        </p:grpSpPr>
        <p:sp>
          <p:nvSpPr>
            <p:cNvPr id="377" name="Google Shape;377;p8"/>
            <p:cNvSpPr/>
            <p:nvPr/>
          </p:nvSpPr>
          <p:spPr>
            <a:xfrm>
              <a:off x="8667201" y="2268670"/>
              <a:ext cx="389754" cy="376398"/>
            </a:xfrm>
            <a:custGeom>
              <a:avLst/>
              <a:gdLst/>
              <a:ahLst/>
              <a:cxnLst/>
              <a:rect l="l" t="t" r="r" b="b"/>
              <a:pathLst>
                <a:path w="8025" h="7750" extrusionOk="0">
                  <a:moveTo>
                    <a:pt x="3489" y="0"/>
                  </a:moveTo>
                  <a:cubicBezTo>
                    <a:pt x="3483" y="0"/>
                    <a:pt x="3478" y="4"/>
                    <a:pt x="3475" y="11"/>
                  </a:cubicBezTo>
                  <a:cubicBezTo>
                    <a:pt x="3350" y="271"/>
                    <a:pt x="2826" y="5218"/>
                    <a:pt x="2826" y="5218"/>
                  </a:cubicBezTo>
                  <a:cubicBezTo>
                    <a:pt x="2826" y="5218"/>
                    <a:pt x="595" y="4032"/>
                    <a:pt x="108" y="4032"/>
                  </a:cubicBezTo>
                  <a:cubicBezTo>
                    <a:pt x="34" y="4032"/>
                    <a:pt x="1" y="4060"/>
                    <a:pt x="22" y="4123"/>
                  </a:cubicBezTo>
                  <a:cubicBezTo>
                    <a:pt x="184" y="4604"/>
                    <a:pt x="2826" y="7750"/>
                    <a:pt x="2826" y="7750"/>
                  </a:cubicBezTo>
                  <a:lnTo>
                    <a:pt x="7436" y="6377"/>
                  </a:lnTo>
                  <a:cubicBezTo>
                    <a:pt x="7436" y="6377"/>
                    <a:pt x="8024" y="1403"/>
                    <a:pt x="7436" y="1092"/>
                  </a:cubicBezTo>
                  <a:cubicBezTo>
                    <a:pt x="7413" y="1079"/>
                    <a:pt x="7388" y="1073"/>
                    <a:pt x="7363" y="1073"/>
                  </a:cubicBezTo>
                  <a:cubicBezTo>
                    <a:pt x="6765" y="1073"/>
                    <a:pt x="5783" y="4498"/>
                    <a:pt x="5783" y="4498"/>
                  </a:cubicBezTo>
                  <a:cubicBezTo>
                    <a:pt x="5783" y="4498"/>
                    <a:pt x="3712" y="0"/>
                    <a:pt x="3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8679779" y="2323259"/>
              <a:ext cx="82613" cy="78728"/>
            </a:xfrm>
            <a:custGeom>
              <a:avLst/>
              <a:gdLst/>
              <a:ahLst/>
              <a:cxnLst/>
              <a:rect l="l" t="t" r="r" b="b"/>
              <a:pathLst>
                <a:path w="1701" h="1621" extrusionOk="0">
                  <a:moveTo>
                    <a:pt x="407" y="0"/>
                  </a:moveTo>
                  <a:cubicBezTo>
                    <a:pt x="199" y="0"/>
                    <a:pt x="1" y="196"/>
                    <a:pt x="138" y="421"/>
                  </a:cubicBezTo>
                  <a:cubicBezTo>
                    <a:pt x="276" y="647"/>
                    <a:pt x="489" y="836"/>
                    <a:pt x="672" y="1026"/>
                  </a:cubicBezTo>
                  <a:cubicBezTo>
                    <a:pt x="858" y="1218"/>
                    <a:pt x="1071" y="1441"/>
                    <a:pt x="1294" y="1587"/>
                  </a:cubicBezTo>
                  <a:cubicBezTo>
                    <a:pt x="1330" y="1610"/>
                    <a:pt x="1368" y="1620"/>
                    <a:pt x="1406" y="1620"/>
                  </a:cubicBezTo>
                  <a:cubicBezTo>
                    <a:pt x="1562" y="1620"/>
                    <a:pt x="1701" y="1439"/>
                    <a:pt x="1622" y="1286"/>
                  </a:cubicBezTo>
                  <a:cubicBezTo>
                    <a:pt x="1493" y="1029"/>
                    <a:pt x="1266" y="779"/>
                    <a:pt x="1074" y="570"/>
                  </a:cubicBezTo>
                  <a:cubicBezTo>
                    <a:pt x="922" y="404"/>
                    <a:pt x="773" y="191"/>
                    <a:pt x="591" y="59"/>
                  </a:cubicBezTo>
                  <a:cubicBezTo>
                    <a:pt x="535" y="18"/>
                    <a:pt x="470"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8919310" y="2266387"/>
              <a:ext cx="28169" cy="90773"/>
            </a:xfrm>
            <a:custGeom>
              <a:avLst/>
              <a:gdLst/>
              <a:ahLst/>
              <a:cxnLst/>
              <a:rect l="l" t="t" r="r" b="b"/>
              <a:pathLst>
                <a:path w="580" h="1869" extrusionOk="0">
                  <a:moveTo>
                    <a:pt x="329" y="1"/>
                  </a:moveTo>
                  <a:cubicBezTo>
                    <a:pt x="1" y="1"/>
                    <a:pt x="58" y="534"/>
                    <a:pt x="52" y="781"/>
                  </a:cubicBezTo>
                  <a:cubicBezTo>
                    <a:pt x="45" y="964"/>
                    <a:pt x="28" y="1166"/>
                    <a:pt x="59" y="1349"/>
                  </a:cubicBezTo>
                  <a:cubicBezTo>
                    <a:pt x="93" y="1561"/>
                    <a:pt x="201" y="1677"/>
                    <a:pt x="332" y="1836"/>
                  </a:cubicBezTo>
                  <a:cubicBezTo>
                    <a:pt x="352" y="1859"/>
                    <a:pt x="373" y="1869"/>
                    <a:pt x="394" y="1869"/>
                  </a:cubicBezTo>
                  <a:cubicBezTo>
                    <a:pt x="440" y="1869"/>
                    <a:pt x="477" y="1816"/>
                    <a:pt x="454" y="1754"/>
                  </a:cubicBezTo>
                  <a:cubicBezTo>
                    <a:pt x="427" y="1673"/>
                    <a:pt x="491" y="1521"/>
                    <a:pt x="502" y="1430"/>
                  </a:cubicBezTo>
                  <a:cubicBezTo>
                    <a:pt x="514" y="1298"/>
                    <a:pt x="514" y="1166"/>
                    <a:pt x="522" y="1034"/>
                  </a:cubicBezTo>
                  <a:cubicBezTo>
                    <a:pt x="532" y="774"/>
                    <a:pt x="559" y="510"/>
                    <a:pt x="572" y="251"/>
                  </a:cubicBezTo>
                  <a:cubicBezTo>
                    <a:pt x="579" y="149"/>
                    <a:pt x="522" y="37"/>
                    <a:pt x="413" y="11"/>
                  </a:cubicBezTo>
                  <a:cubicBezTo>
                    <a:pt x="383" y="4"/>
                    <a:pt x="35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0" name="Google Shape;380;p8"/>
          <p:cNvSpPr/>
          <p:nvPr/>
        </p:nvSpPr>
        <p:spPr>
          <a:xfrm flipH="1">
            <a:off x="307211" y="1766929"/>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1" name="Google Shape;381;p8"/>
          <p:cNvGrpSpPr/>
          <p:nvPr/>
        </p:nvGrpSpPr>
        <p:grpSpPr>
          <a:xfrm>
            <a:off x="9327341" y="622213"/>
            <a:ext cx="1618860" cy="981127"/>
            <a:chOff x="478326" y="2825649"/>
            <a:chExt cx="1012293" cy="613511"/>
          </a:xfrm>
        </p:grpSpPr>
        <p:sp>
          <p:nvSpPr>
            <p:cNvPr id="382" name="Google Shape;382;p8"/>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 name="Google Shape;387;p8"/>
          <p:cNvSpPr/>
          <p:nvPr/>
        </p:nvSpPr>
        <p:spPr>
          <a:xfrm flipH="1">
            <a:off x="11365760" y="310163"/>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8"/>
          <p:cNvSpPr/>
          <p:nvPr/>
        </p:nvSpPr>
        <p:spPr>
          <a:xfrm flipH="1">
            <a:off x="11535867" y="3259200"/>
            <a:ext cx="637773"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8"/>
          <p:cNvSpPr/>
          <p:nvPr/>
        </p:nvSpPr>
        <p:spPr>
          <a:xfrm rot="10800000" flipH="1">
            <a:off x="5118807" y="-4"/>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0" name="Google Shape;390;p8"/>
          <p:cNvGrpSpPr/>
          <p:nvPr/>
        </p:nvGrpSpPr>
        <p:grpSpPr>
          <a:xfrm flipH="1">
            <a:off x="11170448" y="5120018"/>
            <a:ext cx="775192" cy="1244873"/>
            <a:chOff x="304350" y="3911000"/>
            <a:chExt cx="581394" cy="933655"/>
          </a:xfrm>
        </p:grpSpPr>
        <p:sp>
          <p:nvSpPr>
            <p:cNvPr id="391" name="Google Shape;391;p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 name="Google Shape;401;p8"/>
          <p:cNvGrpSpPr/>
          <p:nvPr/>
        </p:nvGrpSpPr>
        <p:grpSpPr>
          <a:xfrm flipH="1">
            <a:off x="10946207" y="2063734"/>
            <a:ext cx="589667" cy="604165"/>
            <a:chOff x="918850" y="1629150"/>
            <a:chExt cx="442250" cy="453124"/>
          </a:xfrm>
        </p:grpSpPr>
        <p:sp>
          <p:nvSpPr>
            <p:cNvPr id="402" name="Google Shape;402;p8"/>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8"/>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8"/>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8"/>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8"/>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8"/>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8"/>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8"/>
          <p:cNvSpPr/>
          <p:nvPr/>
        </p:nvSpPr>
        <p:spPr>
          <a:xfrm rot="-4884482" flipH="1">
            <a:off x="11423166" y="1284725"/>
            <a:ext cx="410943" cy="579080"/>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8"/>
          <p:cNvSpPr/>
          <p:nvPr/>
        </p:nvSpPr>
        <p:spPr>
          <a:xfrm flipH="1">
            <a:off x="2705033" y="5581232"/>
            <a:ext cx="356427"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6" name="Google Shape;416;p8"/>
          <p:cNvSpPr/>
          <p:nvPr/>
        </p:nvSpPr>
        <p:spPr>
          <a:xfrm flipH="1">
            <a:off x="11259452" y="4371200"/>
            <a:ext cx="333456" cy="241811"/>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7" name="Google Shape;417;p8"/>
          <p:cNvGrpSpPr/>
          <p:nvPr/>
        </p:nvGrpSpPr>
        <p:grpSpPr>
          <a:xfrm flipH="1">
            <a:off x="1710511" y="830510"/>
            <a:ext cx="1221484" cy="1164639"/>
            <a:chOff x="984375" y="2346230"/>
            <a:chExt cx="468336" cy="446495"/>
          </a:xfrm>
        </p:grpSpPr>
        <p:sp>
          <p:nvSpPr>
            <p:cNvPr id="418" name="Google Shape;418;p8"/>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8"/>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8"/>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8"/>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 name="Google Shape;422;p8"/>
          <p:cNvSpPr/>
          <p:nvPr/>
        </p:nvSpPr>
        <p:spPr>
          <a:xfrm flipH="1">
            <a:off x="758653" y="4140800"/>
            <a:ext cx="282787" cy="327272"/>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8"/>
          <p:cNvSpPr/>
          <p:nvPr/>
        </p:nvSpPr>
        <p:spPr>
          <a:xfrm flipH="1">
            <a:off x="573878" y="4470800"/>
            <a:ext cx="179233" cy="207429"/>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8"/>
          <p:cNvSpPr/>
          <p:nvPr/>
        </p:nvSpPr>
        <p:spPr>
          <a:xfrm flipH="1">
            <a:off x="3593371" y="5903653"/>
            <a:ext cx="525736" cy="693777"/>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5" name="Google Shape;425;p8"/>
          <p:cNvGrpSpPr/>
          <p:nvPr/>
        </p:nvGrpSpPr>
        <p:grpSpPr>
          <a:xfrm rot="-8999956" flipH="1">
            <a:off x="512454" y="96913"/>
            <a:ext cx="775175" cy="1244847"/>
            <a:chOff x="304350" y="3911000"/>
            <a:chExt cx="581394" cy="933655"/>
          </a:xfrm>
        </p:grpSpPr>
        <p:sp>
          <p:nvSpPr>
            <p:cNvPr id="426" name="Google Shape;426;p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6" name="Google Shape;436;p8"/>
          <p:cNvSpPr/>
          <p:nvPr/>
        </p:nvSpPr>
        <p:spPr>
          <a:xfrm flipH="1">
            <a:off x="4326916" y="554512"/>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8"/>
          <p:cNvSpPr/>
          <p:nvPr/>
        </p:nvSpPr>
        <p:spPr>
          <a:xfrm>
            <a:off x="1023377" y="4624945"/>
            <a:ext cx="310681" cy="359555"/>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8" name="Google Shape;438;p8"/>
          <p:cNvGrpSpPr/>
          <p:nvPr/>
        </p:nvGrpSpPr>
        <p:grpSpPr>
          <a:xfrm>
            <a:off x="147851" y="4468102"/>
            <a:ext cx="2235944" cy="2568079"/>
            <a:chOff x="864897" y="3657567"/>
            <a:chExt cx="1174669" cy="1298583"/>
          </a:xfrm>
        </p:grpSpPr>
        <p:sp>
          <p:nvSpPr>
            <p:cNvPr id="439" name="Google Shape;439;p8"/>
            <p:cNvSpPr/>
            <p:nvPr/>
          </p:nvSpPr>
          <p:spPr>
            <a:xfrm>
              <a:off x="1161146" y="4272967"/>
              <a:ext cx="143835" cy="79815"/>
            </a:xfrm>
            <a:custGeom>
              <a:avLst/>
              <a:gdLst/>
              <a:ahLst/>
              <a:cxnLst/>
              <a:rect l="l" t="t" r="r" b="b"/>
              <a:pathLst>
                <a:path w="2914" h="1617" extrusionOk="0">
                  <a:moveTo>
                    <a:pt x="1735" y="0"/>
                  </a:moveTo>
                  <a:cubicBezTo>
                    <a:pt x="1092" y="0"/>
                    <a:pt x="386" y="324"/>
                    <a:pt x="98" y="922"/>
                  </a:cubicBezTo>
                  <a:cubicBezTo>
                    <a:pt x="0" y="1129"/>
                    <a:pt x="34" y="1413"/>
                    <a:pt x="226" y="1531"/>
                  </a:cubicBezTo>
                  <a:cubicBezTo>
                    <a:pt x="312" y="1582"/>
                    <a:pt x="409" y="1599"/>
                    <a:pt x="507" y="1608"/>
                  </a:cubicBezTo>
                  <a:cubicBezTo>
                    <a:pt x="556" y="1614"/>
                    <a:pt x="614" y="1617"/>
                    <a:pt x="680" y="1617"/>
                  </a:cubicBezTo>
                  <a:cubicBezTo>
                    <a:pt x="1376" y="1617"/>
                    <a:pt x="2914" y="1300"/>
                    <a:pt x="2818" y="466"/>
                  </a:cubicBezTo>
                  <a:cubicBezTo>
                    <a:pt x="2775" y="81"/>
                    <a:pt x="2035" y="3"/>
                    <a:pt x="1754" y="0"/>
                  </a:cubicBezTo>
                  <a:cubicBezTo>
                    <a:pt x="1748" y="0"/>
                    <a:pt x="1742" y="0"/>
                    <a:pt x="17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8"/>
            <p:cNvSpPr/>
            <p:nvPr/>
          </p:nvSpPr>
          <p:spPr>
            <a:xfrm>
              <a:off x="1228372" y="4372918"/>
              <a:ext cx="90773" cy="48620"/>
            </a:xfrm>
            <a:custGeom>
              <a:avLst/>
              <a:gdLst/>
              <a:ahLst/>
              <a:cxnLst/>
              <a:rect l="l" t="t" r="r" b="b"/>
              <a:pathLst>
                <a:path w="1839" h="985" extrusionOk="0">
                  <a:moveTo>
                    <a:pt x="1349" y="0"/>
                  </a:moveTo>
                  <a:cubicBezTo>
                    <a:pt x="1004" y="0"/>
                    <a:pt x="568" y="168"/>
                    <a:pt x="405" y="283"/>
                  </a:cubicBezTo>
                  <a:cubicBezTo>
                    <a:pt x="254" y="394"/>
                    <a:pt x="162" y="493"/>
                    <a:pt x="126" y="577"/>
                  </a:cubicBezTo>
                  <a:cubicBezTo>
                    <a:pt x="1" y="846"/>
                    <a:pt x="379" y="985"/>
                    <a:pt x="785" y="985"/>
                  </a:cubicBezTo>
                  <a:cubicBezTo>
                    <a:pt x="987" y="985"/>
                    <a:pt x="1195" y="951"/>
                    <a:pt x="1352" y="881"/>
                  </a:cubicBezTo>
                  <a:cubicBezTo>
                    <a:pt x="1585" y="780"/>
                    <a:pt x="1838" y="587"/>
                    <a:pt x="1815" y="330"/>
                  </a:cubicBezTo>
                  <a:cubicBezTo>
                    <a:pt x="1791" y="84"/>
                    <a:pt x="1593" y="0"/>
                    <a:pt x="1349" y="0"/>
                  </a:cubicBezTo>
                  <a:close/>
                </a:path>
              </a:pathLst>
            </a:custGeom>
            <a:solidFill>
              <a:srgbClr val="C3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8"/>
            <p:cNvSpPr/>
            <p:nvPr/>
          </p:nvSpPr>
          <p:spPr>
            <a:xfrm>
              <a:off x="1119636" y="4374398"/>
              <a:ext cx="74879" cy="40771"/>
            </a:xfrm>
            <a:custGeom>
              <a:avLst/>
              <a:gdLst/>
              <a:ahLst/>
              <a:cxnLst/>
              <a:rect l="l" t="t" r="r" b="b"/>
              <a:pathLst>
                <a:path w="1517" h="826" extrusionOk="0">
                  <a:moveTo>
                    <a:pt x="561" y="1"/>
                  </a:moveTo>
                  <a:cubicBezTo>
                    <a:pt x="275" y="1"/>
                    <a:pt x="1" y="126"/>
                    <a:pt x="17" y="436"/>
                  </a:cubicBezTo>
                  <a:cubicBezTo>
                    <a:pt x="31" y="711"/>
                    <a:pt x="302" y="825"/>
                    <a:pt x="587" y="825"/>
                  </a:cubicBezTo>
                  <a:cubicBezTo>
                    <a:pt x="1035" y="825"/>
                    <a:pt x="1516" y="542"/>
                    <a:pt x="1078" y="162"/>
                  </a:cubicBezTo>
                  <a:cubicBezTo>
                    <a:pt x="962" y="61"/>
                    <a:pt x="759" y="1"/>
                    <a:pt x="561" y="1"/>
                  </a:cubicBezTo>
                  <a:close/>
                </a:path>
              </a:pathLst>
            </a:custGeom>
            <a:solidFill>
              <a:srgbClr val="C3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8"/>
            <p:cNvSpPr/>
            <p:nvPr/>
          </p:nvSpPr>
          <p:spPr>
            <a:xfrm>
              <a:off x="864897" y="3657567"/>
              <a:ext cx="1174669" cy="1283163"/>
            </a:xfrm>
            <a:custGeom>
              <a:avLst/>
              <a:gdLst/>
              <a:ahLst/>
              <a:cxnLst/>
              <a:rect l="l" t="t" r="r" b="b"/>
              <a:pathLst>
                <a:path w="23798" h="25996" extrusionOk="0">
                  <a:moveTo>
                    <a:pt x="17992" y="1340"/>
                  </a:moveTo>
                  <a:cubicBezTo>
                    <a:pt x="18272" y="1340"/>
                    <a:pt x="18503" y="1570"/>
                    <a:pt x="18503" y="1850"/>
                  </a:cubicBezTo>
                  <a:cubicBezTo>
                    <a:pt x="18503" y="2134"/>
                    <a:pt x="18272" y="2360"/>
                    <a:pt x="17992" y="2360"/>
                  </a:cubicBezTo>
                  <a:cubicBezTo>
                    <a:pt x="17709" y="2360"/>
                    <a:pt x="17481" y="2134"/>
                    <a:pt x="17481" y="1850"/>
                  </a:cubicBezTo>
                  <a:cubicBezTo>
                    <a:pt x="17481" y="1570"/>
                    <a:pt x="17709" y="1340"/>
                    <a:pt x="17992" y="1340"/>
                  </a:cubicBezTo>
                  <a:close/>
                  <a:moveTo>
                    <a:pt x="7737" y="12468"/>
                  </a:moveTo>
                  <a:cubicBezTo>
                    <a:pt x="7744" y="12468"/>
                    <a:pt x="7750" y="12468"/>
                    <a:pt x="7756" y="12468"/>
                  </a:cubicBezTo>
                  <a:cubicBezTo>
                    <a:pt x="8037" y="12471"/>
                    <a:pt x="8777" y="12549"/>
                    <a:pt x="8820" y="12934"/>
                  </a:cubicBezTo>
                  <a:cubicBezTo>
                    <a:pt x="8916" y="13768"/>
                    <a:pt x="7378" y="14085"/>
                    <a:pt x="6682" y="14085"/>
                  </a:cubicBezTo>
                  <a:cubicBezTo>
                    <a:pt x="6616" y="14085"/>
                    <a:pt x="6558" y="14082"/>
                    <a:pt x="6509" y="14076"/>
                  </a:cubicBezTo>
                  <a:cubicBezTo>
                    <a:pt x="6411" y="14067"/>
                    <a:pt x="6314" y="14050"/>
                    <a:pt x="6228" y="13999"/>
                  </a:cubicBezTo>
                  <a:cubicBezTo>
                    <a:pt x="6036" y="13881"/>
                    <a:pt x="6002" y="13597"/>
                    <a:pt x="6100" y="13390"/>
                  </a:cubicBezTo>
                  <a:cubicBezTo>
                    <a:pt x="6388" y="12792"/>
                    <a:pt x="7094" y="12468"/>
                    <a:pt x="7737" y="12468"/>
                  </a:cubicBezTo>
                  <a:close/>
                  <a:moveTo>
                    <a:pt x="5722" y="14524"/>
                  </a:moveTo>
                  <a:cubicBezTo>
                    <a:pt x="5920" y="14524"/>
                    <a:pt x="6123" y="14584"/>
                    <a:pt x="6239" y="14685"/>
                  </a:cubicBezTo>
                  <a:cubicBezTo>
                    <a:pt x="6677" y="15065"/>
                    <a:pt x="6196" y="15348"/>
                    <a:pt x="5748" y="15348"/>
                  </a:cubicBezTo>
                  <a:cubicBezTo>
                    <a:pt x="5463" y="15348"/>
                    <a:pt x="5192" y="15234"/>
                    <a:pt x="5178" y="14959"/>
                  </a:cubicBezTo>
                  <a:cubicBezTo>
                    <a:pt x="5162" y="14649"/>
                    <a:pt x="5436" y="14524"/>
                    <a:pt x="5722" y="14524"/>
                  </a:cubicBezTo>
                  <a:close/>
                  <a:moveTo>
                    <a:pt x="8713" y="14493"/>
                  </a:moveTo>
                  <a:cubicBezTo>
                    <a:pt x="8957" y="14493"/>
                    <a:pt x="9155" y="14577"/>
                    <a:pt x="9179" y="14823"/>
                  </a:cubicBezTo>
                  <a:cubicBezTo>
                    <a:pt x="9202" y="15080"/>
                    <a:pt x="8949" y="15273"/>
                    <a:pt x="8716" y="15374"/>
                  </a:cubicBezTo>
                  <a:cubicBezTo>
                    <a:pt x="8559" y="15444"/>
                    <a:pt x="8351" y="15478"/>
                    <a:pt x="8149" y="15478"/>
                  </a:cubicBezTo>
                  <a:cubicBezTo>
                    <a:pt x="7743" y="15478"/>
                    <a:pt x="7365" y="15339"/>
                    <a:pt x="7490" y="15070"/>
                  </a:cubicBezTo>
                  <a:cubicBezTo>
                    <a:pt x="7526" y="14986"/>
                    <a:pt x="7618" y="14887"/>
                    <a:pt x="7769" y="14776"/>
                  </a:cubicBezTo>
                  <a:cubicBezTo>
                    <a:pt x="7932" y="14661"/>
                    <a:pt x="8368" y="14493"/>
                    <a:pt x="8713" y="14493"/>
                  </a:cubicBezTo>
                  <a:close/>
                  <a:moveTo>
                    <a:pt x="16922" y="0"/>
                  </a:moveTo>
                  <a:cubicBezTo>
                    <a:pt x="16521" y="0"/>
                    <a:pt x="16147" y="114"/>
                    <a:pt x="15748" y="367"/>
                  </a:cubicBezTo>
                  <a:cubicBezTo>
                    <a:pt x="14870" y="917"/>
                    <a:pt x="14582" y="1995"/>
                    <a:pt x="14893" y="4865"/>
                  </a:cubicBezTo>
                  <a:cubicBezTo>
                    <a:pt x="15204" y="7737"/>
                    <a:pt x="15593" y="9829"/>
                    <a:pt x="15282" y="12002"/>
                  </a:cubicBezTo>
                  <a:cubicBezTo>
                    <a:pt x="15113" y="13183"/>
                    <a:pt x="14485" y="13631"/>
                    <a:pt x="13710" y="13631"/>
                  </a:cubicBezTo>
                  <a:cubicBezTo>
                    <a:pt x="13060" y="13631"/>
                    <a:pt x="12306" y="13316"/>
                    <a:pt x="11632" y="12857"/>
                  </a:cubicBezTo>
                  <a:cubicBezTo>
                    <a:pt x="10567" y="12129"/>
                    <a:pt x="9632" y="11565"/>
                    <a:pt x="8381" y="11565"/>
                  </a:cubicBezTo>
                  <a:cubicBezTo>
                    <a:pt x="7894" y="11565"/>
                    <a:pt x="7358" y="11651"/>
                    <a:pt x="6749" y="11846"/>
                  </a:cubicBezTo>
                  <a:cubicBezTo>
                    <a:pt x="5566" y="12227"/>
                    <a:pt x="4958" y="12493"/>
                    <a:pt x="4462" y="12493"/>
                  </a:cubicBezTo>
                  <a:cubicBezTo>
                    <a:pt x="4047" y="12493"/>
                    <a:pt x="3710" y="12307"/>
                    <a:pt x="3181" y="11846"/>
                  </a:cubicBezTo>
                  <a:cubicBezTo>
                    <a:pt x="2015" y="10840"/>
                    <a:pt x="2170" y="9444"/>
                    <a:pt x="1707" y="9210"/>
                  </a:cubicBezTo>
                  <a:cubicBezTo>
                    <a:pt x="1646" y="9180"/>
                    <a:pt x="1577" y="9163"/>
                    <a:pt x="1502" y="9163"/>
                  </a:cubicBezTo>
                  <a:cubicBezTo>
                    <a:pt x="1010" y="9163"/>
                    <a:pt x="288" y="9918"/>
                    <a:pt x="153" y="12546"/>
                  </a:cubicBezTo>
                  <a:cubicBezTo>
                    <a:pt x="0" y="15570"/>
                    <a:pt x="1785" y="16888"/>
                    <a:pt x="2092" y="17743"/>
                  </a:cubicBezTo>
                  <a:cubicBezTo>
                    <a:pt x="2404" y="18595"/>
                    <a:pt x="609" y="20274"/>
                    <a:pt x="774" y="21079"/>
                  </a:cubicBezTo>
                  <a:cubicBezTo>
                    <a:pt x="810" y="21249"/>
                    <a:pt x="1053" y="21355"/>
                    <a:pt x="1439" y="21355"/>
                  </a:cubicBezTo>
                  <a:cubicBezTo>
                    <a:pt x="1822" y="21355"/>
                    <a:pt x="2347" y="21250"/>
                    <a:pt x="2948" y="21001"/>
                  </a:cubicBezTo>
                  <a:cubicBezTo>
                    <a:pt x="4181" y="20487"/>
                    <a:pt x="4884" y="20048"/>
                    <a:pt x="4884" y="20048"/>
                  </a:cubicBezTo>
                  <a:cubicBezTo>
                    <a:pt x="5949" y="21011"/>
                    <a:pt x="7307" y="21653"/>
                    <a:pt x="8753" y="21998"/>
                  </a:cubicBezTo>
                  <a:cubicBezTo>
                    <a:pt x="8618" y="21085"/>
                    <a:pt x="8669" y="20132"/>
                    <a:pt x="9081" y="19295"/>
                  </a:cubicBezTo>
                  <a:cubicBezTo>
                    <a:pt x="9442" y="18568"/>
                    <a:pt x="10082" y="17721"/>
                    <a:pt x="10956" y="17721"/>
                  </a:cubicBezTo>
                  <a:cubicBezTo>
                    <a:pt x="10980" y="17721"/>
                    <a:pt x="11005" y="17721"/>
                    <a:pt x="11030" y="17723"/>
                  </a:cubicBezTo>
                  <a:cubicBezTo>
                    <a:pt x="11051" y="17723"/>
                    <a:pt x="11061" y="17743"/>
                    <a:pt x="11068" y="17767"/>
                  </a:cubicBezTo>
                  <a:cubicBezTo>
                    <a:pt x="11078" y="17797"/>
                    <a:pt x="11074" y="17835"/>
                    <a:pt x="11048" y="17841"/>
                  </a:cubicBezTo>
                  <a:cubicBezTo>
                    <a:pt x="10848" y="17899"/>
                    <a:pt x="10669" y="17980"/>
                    <a:pt x="10503" y="18078"/>
                  </a:cubicBezTo>
                  <a:cubicBezTo>
                    <a:pt x="10115" y="18304"/>
                    <a:pt x="9807" y="18625"/>
                    <a:pt x="9574" y="19000"/>
                  </a:cubicBezTo>
                  <a:cubicBezTo>
                    <a:pt x="9034" y="19866"/>
                    <a:pt x="8872" y="21018"/>
                    <a:pt x="8996" y="21981"/>
                  </a:cubicBezTo>
                  <a:cubicBezTo>
                    <a:pt x="9000" y="22007"/>
                    <a:pt x="9003" y="22032"/>
                    <a:pt x="9006" y="22055"/>
                  </a:cubicBezTo>
                  <a:cubicBezTo>
                    <a:pt x="9132" y="22873"/>
                    <a:pt x="9510" y="23565"/>
                    <a:pt x="9683" y="24359"/>
                  </a:cubicBezTo>
                  <a:cubicBezTo>
                    <a:pt x="9736" y="24600"/>
                    <a:pt x="9706" y="24857"/>
                    <a:pt x="9753" y="25097"/>
                  </a:cubicBezTo>
                  <a:cubicBezTo>
                    <a:pt x="9857" y="25625"/>
                    <a:pt x="10152" y="25936"/>
                    <a:pt x="10546" y="25936"/>
                  </a:cubicBezTo>
                  <a:cubicBezTo>
                    <a:pt x="10702" y="25936"/>
                    <a:pt x="10873" y="25888"/>
                    <a:pt x="11054" y="25786"/>
                  </a:cubicBezTo>
                  <a:cubicBezTo>
                    <a:pt x="11059" y="25783"/>
                    <a:pt x="11064" y="25782"/>
                    <a:pt x="11069" y="25782"/>
                  </a:cubicBezTo>
                  <a:cubicBezTo>
                    <a:pt x="11104" y="25782"/>
                    <a:pt x="11109" y="25870"/>
                    <a:pt x="11085" y="25891"/>
                  </a:cubicBezTo>
                  <a:cubicBezTo>
                    <a:pt x="11048" y="25928"/>
                    <a:pt x="11007" y="25961"/>
                    <a:pt x="10966" y="25995"/>
                  </a:cubicBezTo>
                  <a:cubicBezTo>
                    <a:pt x="11497" y="25610"/>
                    <a:pt x="12122" y="24866"/>
                    <a:pt x="12606" y="23863"/>
                  </a:cubicBezTo>
                  <a:cubicBezTo>
                    <a:pt x="12602" y="23857"/>
                    <a:pt x="12599" y="23849"/>
                    <a:pt x="12599" y="23843"/>
                  </a:cubicBezTo>
                  <a:cubicBezTo>
                    <a:pt x="12754" y="23292"/>
                    <a:pt x="12913" y="22714"/>
                    <a:pt x="13018" y="22136"/>
                  </a:cubicBezTo>
                  <a:cubicBezTo>
                    <a:pt x="13052" y="21940"/>
                    <a:pt x="13082" y="21741"/>
                    <a:pt x="13102" y="21545"/>
                  </a:cubicBezTo>
                  <a:cubicBezTo>
                    <a:pt x="13146" y="21123"/>
                    <a:pt x="13092" y="20697"/>
                    <a:pt x="13139" y="20278"/>
                  </a:cubicBezTo>
                  <a:cubicBezTo>
                    <a:pt x="13139" y="20272"/>
                    <a:pt x="13147" y="20263"/>
                    <a:pt x="13154" y="20263"/>
                  </a:cubicBezTo>
                  <a:cubicBezTo>
                    <a:pt x="13154" y="20263"/>
                    <a:pt x="13155" y="20263"/>
                    <a:pt x="13156" y="20264"/>
                  </a:cubicBezTo>
                  <a:cubicBezTo>
                    <a:pt x="13156" y="20264"/>
                    <a:pt x="13159" y="20264"/>
                    <a:pt x="13159" y="20268"/>
                  </a:cubicBezTo>
                  <a:cubicBezTo>
                    <a:pt x="13271" y="20876"/>
                    <a:pt x="13322" y="21494"/>
                    <a:pt x="13254" y="22099"/>
                  </a:cubicBezTo>
                  <a:cubicBezTo>
                    <a:pt x="14424" y="21870"/>
                    <a:pt x="15519" y="21437"/>
                    <a:pt x="16434" y="20808"/>
                  </a:cubicBezTo>
                  <a:cubicBezTo>
                    <a:pt x="17214" y="21550"/>
                    <a:pt x="18291" y="21941"/>
                    <a:pt x="19520" y="21941"/>
                  </a:cubicBezTo>
                  <a:cubicBezTo>
                    <a:pt x="19831" y="21941"/>
                    <a:pt x="20151" y="21916"/>
                    <a:pt x="20479" y="21866"/>
                  </a:cubicBezTo>
                  <a:cubicBezTo>
                    <a:pt x="20910" y="21798"/>
                    <a:pt x="21265" y="21772"/>
                    <a:pt x="21562" y="21772"/>
                  </a:cubicBezTo>
                  <a:cubicBezTo>
                    <a:pt x="22562" y="21772"/>
                    <a:pt x="22888" y="22069"/>
                    <a:pt x="23182" y="22069"/>
                  </a:cubicBezTo>
                  <a:cubicBezTo>
                    <a:pt x="23236" y="22069"/>
                    <a:pt x="23289" y="22059"/>
                    <a:pt x="23345" y="22035"/>
                  </a:cubicBezTo>
                  <a:cubicBezTo>
                    <a:pt x="23798" y="21845"/>
                    <a:pt x="23507" y="20227"/>
                    <a:pt x="22040" y="18869"/>
                  </a:cubicBezTo>
                  <a:cubicBezTo>
                    <a:pt x="20861" y="17777"/>
                    <a:pt x="19408" y="17219"/>
                    <a:pt x="18739" y="17054"/>
                  </a:cubicBezTo>
                  <a:cubicBezTo>
                    <a:pt x="18614" y="18081"/>
                    <a:pt x="18269" y="19092"/>
                    <a:pt x="17623" y="19771"/>
                  </a:cubicBezTo>
                  <a:cubicBezTo>
                    <a:pt x="17620" y="19774"/>
                    <a:pt x="17617" y="19776"/>
                    <a:pt x="17614" y="19776"/>
                  </a:cubicBezTo>
                  <a:cubicBezTo>
                    <a:pt x="17602" y="19776"/>
                    <a:pt x="17601" y="19745"/>
                    <a:pt x="17607" y="19733"/>
                  </a:cubicBezTo>
                  <a:cubicBezTo>
                    <a:pt x="17634" y="19690"/>
                    <a:pt x="17657" y="19635"/>
                    <a:pt x="17684" y="19588"/>
                  </a:cubicBezTo>
                  <a:cubicBezTo>
                    <a:pt x="18110" y="18855"/>
                    <a:pt x="18408" y="17939"/>
                    <a:pt x="18560" y="17013"/>
                  </a:cubicBezTo>
                  <a:cubicBezTo>
                    <a:pt x="18573" y="16932"/>
                    <a:pt x="18590" y="16848"/>
                    <a:pt x="18601" y="16767"/>
                  </a:cubicBezTo>
                  <a:cubicBezTo>
                    <a:pt x="18604" y="16753"/>
                    <a:pt x="18604" y="16740"/>
                    <a:pt x="18607" y="16726"/>
                  </a:cubicBezTo>
                  <a:cubicBezTo>
                    <a:pt x="18614" y="16665"/>
                    <a:pt x="18617" y="16611"/>
                    <a:pt x="18624" y="16550"/>
                  </a:cubicBezTo>
                  <a:cubicBezTo>
                    <a:pt x="18654" y="16196"/>
                    <a:pt x="18671" y="15834"/>
                    <a:pt x="18671" y="15466"/>
                  </a:cubicBezTo>
                  <a:cubicBezTo>
                    <a:pt x="18665" y="15273"/>
                    <a:pt x="18651" y="15084"/>
                    <a:pt x="18631" y="14901"/>
                  </a:cubicBezTo>
                  <a:cubicBezTo>
                    <a:pt x="18624" y="14870"/>
                    <a:pt x="18641" y="14847"/>
                    <a:pt x="18661" y="14844"/>
                  </a:cubicBezTo>
                  <a:cubicBezTo>
                    <a:pt x="18573" y="12411"/>
                    <a:pt x="17968" y="9927"/>
                    <a:pt x="17765" y="8589"/>
                  </a:cubicBezTo>
                  <a:cubicBezTo>
                    <a:pt x="17377" y="6027"/>
                    <a:pt x="17455" y="4787"/>
                    <a:pt x="17455" y="4787"/>
                  </a:cubicBezTo>
                  <a:lnTo>
                    <a:pt x="17455" y="4787"/>
                  </a:lnTo>
                  <a:cubicBezTo>
                    <a:pt x="18204" y="5293"/>
                    <a:pt x="19137" y="5543"/>
                    <a:pt x="20116" y="5543"/>
                  </a:cubicBezTo>
                  <a:cubicBezTo>
                    <a:pt x="20360" y="5543"/>
                    <a:pt x="20607" y="5528"/>
                    <a:pt x="20854" y="5497"/>
                  </a:cubicBezTo>
                  <a:cubicBezTo>
                    <a:pt x="22098" y="5341"/>
                    <a:pt x="23118" y="4222"/>
                    <a:pt x="23118" y="2904"/>
                  </a:cubicBezTo>
                  <a:cubicBezTo>
                    <a:pt x="23118" y="1587"/>
                    <a:pt x="22257" y="2256"/>
                    <a:pt x="20013" y="1140"/>
                  </a:cubicBezTo>
                  <a:cubicBezTo>
                    <a:pt x="18609" y="443"/>
                    <a:pt x="17713" y="0"/>
                    <a:pt x="16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8"/>
            <p:cNvSpPr/>
            <p:nvPr/>
          </p:nvSpPr>
          <p:spPr>
            <a:xfrm>
              <a:off x="1727731" y="3723658"/>
              <a:ext cx="50446" cy="50446"/>
            </a:xfrm>
            <a:custGeom>
              <a:avLst/>
              <a:gdLst/>
              <a:ahLst/>
              <a:cxnLst/>
              <a:rect l="l" t="t" r="r" b="b"/>
              <a:pathLst>
                <a:path w="1022" h="1022" extrusionOk="0">
                  <a:moveTo>
                    <a:pt x="511" y="1"/>
                  </a:moveTo>
                  <a:cubicBezTo>
                    <a:pt x="228" y="1"/>
                    <a:pt x="0" y="231"/>
                    <a:pt x="0" y="511"/>
                  </a:cubicBezTo>
                  <a:cubicBezTo>
                    <a:pt x="0" y="795"/>
                    <a:pt x="228" y="1021"/>
                    <a:pt x="511" y="1021"/>
                  </a:cubicBezTo>
                  <a:cubicBezTo>
                    <a:pt x="791" y="1021"/>
                    <a:pt x="1022" y="795"/>
                    <a:pt x="1022" y="511"/>
                  </a:cubicBezTo>
                  <a:cubicBezTo>
                    <a:pt x="1022" y="231"/>
                    <a:pt x="791" y="1"/>
                    <a:pt x="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8"/>
            <p:cNvSpPr/>
            <p:nvPr/>
          </p:nvSpPr>
          <p:spPr>
            <a:xfrm>
              <a:off x="1290218" y="4532197"/>
              <a:ext cx="123005" cy="423953"/>
            </a:xfrm>
            <a:custGeom>
              <a:avLst/>
              <a:gdLst/>
              <a:ahLst/>
              <a:cxnLst/>
              <a:rect l="l" t="t" r="r" b="b"/>
              <a:pathLst>
                <a:path w="2492" h="8589" extrusionOk="0">
                  <a:moveTo>
                    <a:pt x="2339" y="1"/>
                  </a:moveTo>
                  <a:cubicBezTo>
                    <a:pt x="1465" y="1"/>
                    <a:pt x="825" y="848"/>
                    <a:pt x="464" y="1575"/>
                  </a:cubicBezTo>
                  <a:cubicBezTo>
                    <a:pt x="52" y="2412"/>
                    <a:pt x="1" y="3365"/>
                    <a:pt x="136" y="4278"/>
                  </a:cubicBezTo>
                  <a:cubicBezTo>
                    <a:pt x="166" y="4501"/>
                    <a:pt x="207" y="4721"/>
                    <a:pt x="261" y="4936"/>
                  </a:cubicBezTo>
                  <a:cubicBezTo>
                    <a:pt x="406" y="5535"/>
                    <a:pt x="687" y="6086"/>
                    <a:pt x="815" y="6680"/>
                  </a:cubicBezTo>
                  <a:cubicBezTo>
                    <a:pt x="920" y="7154"/>
                    <a:pt x="805" y="7823"/>
                    <a:pt x="1072" y="8249"/>
                  </a:cubicBezTo>
                  <a:cubicBezTo>
                    <a:pt x="1226" y="8494"/>
                    <a:pt x="1422" y="8589"/>
                    <a:pt x="1628" y="8589"/>
                  </a:cubicBezTo>
                  <a:cubicBezTo>
                    <a:pt x="1874" y="8589"/>
                    <a:pt x="2134" y="8452"/>
                    <a:pt x="2349" y="8275"/>
                  </a:cubicBezTo>
                  <a:cubicBezTo>
                    <a:pt x="2390" y="8241"/>
                    <a:pt x="2431" y="8208"/>
                    <a:pt x="2468" y="8171"/>
                  </a:cubicBezTo>
                  <a:cubicBezTo>
                    <a:pt x="2492" y="8150"/>
                    <a:pt x="2487" y="8062"/>
                    <a:pt x="2452" y="8062"/>
                  </a:cubicBezTo>
                  <a:cubicBezTo>
                    <a:pt x="2447" y="8062"/>
                    <a:pt x="2442" y="8063"/>
                    <a:pt x="2437" y="8066"/>
                  </a:cubicBezTo>
                  <a:cubicBezTo>
                    <a:pt x="2256" y="8168"/>
                    <a:pt x="2085" y="8216"/>
                    <a:pt x="1929" y="8216"/>
                  </a:cubicBezTo>
                  <a:cubicBezTo>
                    <a:pt x="1535" y="8216"/>
                    <a:pt x="1240" y="7905"/>
                    <a:pt x="1136" y="7377"/>
                  </a:cubicBezTo>
                  <a:cubicBezTo>
                    <a:pt x="1089" y="7137"/>
                    <a:pt x="1119" y="6880"/>
                    <a:pt x="1066" y="6639"/>
                  </a:cubicBezTo>
                  <a:cubicBezTo>
                    <a:pt x="893" y="5845"/>
                    <a:pt x="515" y="5153"/>
                    <a:pt x="389" y="4335"/>
                  </a:cubicBezTo>
                  <a:cubicBezTo>
                    <a:pt x="386" y="4312"/>
                    <a:pt x="383" y="4287"/>
                    <a:pt x="379" y="4261"/>
                  </a:cubicBezTo>
                  <a:cubicBezTo>
                    <a:pt x="255" y="3298"/>
                    <a:pt x="417" y="2146"/>
                    <a:pt x="957" y="1280"/>
                  </a:cubicBezTo>
                  <a:cubicBezTo>
                    <a:pt x="1190" y="905"/>
                    <a:pt x="1498" y="584"/>
                    <a:pt x="1886" y="358"/>
                  </a:cubicBezTo>
                  <a:cubicBezTo>
                    <a:pt x="2052" y="260"/>
                    <a:pt x="2231" y="179"/>
                    <a:pt x="2431" y="121"/>
                  </a:cubicBezTo>
                  <a:cubicBezTo>
                    <a:pt x="2457" y="115"/>
                    <a:pt x="2461" y="77"/>
                    <a:pt x="2451" y="47"/>
                  </a:cubicBezTo>
                  <a:cubicBezTo>
                    <a:pt x="2444" y="23"/>
                    <a:pt x="2434" y="3"/>
                    <a:pt x="2413" y="3"/>
                  </a:cubicBezTo>
                  <a:cubicBezTo>
                    <a:pt x="2388" y="1"/>
                    <a:pt x="2363"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8"/>
            <p:cNvSpPr/>
            <p:nvPr/>
          </p:nvSpPr>
          <p:spPr>
            <a:xfrm>
              <a:off x="1486763" y="4657716"/>
              <a:ext cx="35687" cy="178140"/>
            </a:xfrm>
            <a:custGeom>
              <a:avLst/>
              <a:gdLst/>
              <a:ahLst/>
              <a:cxnLst/>
              <a:rect l="l" t="t" r="r" b="b"/>
              <a:pathLst>
                <a:path w="723" h="3609" extrusionOk="0">
                  <a:moveTo>
                    <a:pt x="555" y="0"/>
                  </a:moveTo>
                  <a:cubicBezTo>
                    <a:pt x="548" y="0"/>
                    <a:pt x="540" y="9"/>
                    <a:pt x="540" y="15"/>
                  </a:cubicBezTo>
                  <a:cubicBezTo>
                    <a:pt x="493" y="434"/>
                    <a:pt x="547" y="860"/>
                    <a:pt x="503" y="1282"/>
                  </a:cubicBezTo>
                  <a:cubicBezTo>
                    <a:pt x="483" y="1478"/>
                    <a:pt x="453" y="1677"/>
                    <a:pt x="419" y="1873"/>
                  </a:cubicBezTo>
                  <a:cubicBezTo>
                    <a:pt x="314" y="2451"/>
                    <a:pt x="155" y="3029"/>
                    <a:pt x="0" y="3580"/>
                  </a:cubicBezTo>
                  <a:cubicBezTo>
                    <a:pt x="0" y="3586"/>
                    <a:pt x="3" y="3594"/>
                    <a:pt x="7" y="3600"/>
                  </a:cubicBezTo>
                  <a:cubicBezTo>
                    <a:pt x="8" y="3605"/>
                    <a:pt x="12" y="3609"/>
                    <a:pt x="17" y="3609"/>
                  </a:cubicBezTo>
                  <a:cubicBezTo>
                    <a:pt x="21" y="3609"/>
                    <a:pt x="26" y="3606"/>
                    <a:pt x="30" y="3600"/>
                  </a:cubicBezTo>
                  <a:cubicBezTo>
                    <a:pt x="398" y="3053"/>
                    <a:pt x="588" y="2451"/>
                    <a:pt x="655" y="1836"/>
                  </a:cubicBezTo>
                  <a:cubicBezTo>
                    <a:pt x="723" y="1231"/>
                    <a:pt x="672" y="613"/>
                    <a:pt x="560" y="5"/>
                  </a:cubicBezTo>
                  <a:cubicBezTo>
                    <a:pt x="560" y="1"/>
                    <a:pt x="557" y="1"/>
                    <a:pt x="557" y="1"/>
                  </a:cubicBezTo>
                  <a:cubicBezTo>
                    <a:pt x="556" y="0"/>
                    <a:pt x="555" y="0"/>
                    <a:pt x="555"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8"/>
            <p:cNvSpPr/>
            <p:nvPr/>
          </p:nvSpPr>
          <p:spPr>
            <a:xfrm>
              <a:off x="1733654" y="4390144"/>
              <a:ext cx="60861" cy="243542"/>
            </a:xfrm>
            <a:custGeom>
              <a:avLst/>
              <a:gdLst/>
              <a:ahLst/>
              <a:cxnLst/>
              <a:rect l="l" t="t" r="r" b="b"/>
              <a:pathLst>
                <a:path w="1233" h="4934" extrusionOk="0">
                  <a:moveTo>
                    <a:pt x="1066" y="1"/>
                  </a:moveTo>
                  <a:cubicBezTo>
                    <a:pt x="1064" y="1"/>
                    <a:pt x="1062" y="1"/>
                    <a:pt x="1060" y="2"/>
                  </a:cubicBezTo>
                  <a:cubicBezTo>
                    <a:pt x="1040" y="5"/>
                    <a:pt x="1023" y="28"/>
                    <a:pt x="1030" y="59"/>
                  </a:cubicBezTo>
                  <a:cubicBezTo>
                    <a:pt x="1050" y="242"/>
                    <a:pt x="1064" y="431"/>
                    <a:pt x="1070" y="624"/>
                  </a:cubicBezTo>
                  <a:cubicBezTo>
                    <a:pt x="1081" y="975"/>
                    <a:pt x="1060" y="1340"/>
                    <a:pt x="1023" y="1708"/>
                  </a:cubicBezTo>
                  <a:cubicBezTo>
                    <a:pt x="1020" y="1736"/>
                    <a:pt x="1016" y="1762"/>
                    <a:pt x="1016" y="1786"/>
                  </a:cubicBezTo>
                  <a:cubicBezTo>
                    <a:pt x="1013" y="1820"/>
                    <a:pt x="1009" y="1850"/>
                    <a:pt x="1006" y="1884"/>
                  </a:cubicBezTo>
                  <a:cubicBezTo>
                    <a:pt x="1003" y="1898"/>
                    <a:pt x="1003" y="1911"/>
                    <a:pt x="1000" y="1925"/>
                  </a:cubicBezTo>
                  <a:cubicBezTo>
                    <a:pt x="989" y="2006"/>
                    <a:pt x="972" y="2090"/>
                    <a:pt x="959" y="2171"/>
                  </a:cubicBezTo>
                  <a:cubicBezTo>
                    <a:pt x="807" y="3097"/>
                    <a:pt x="509" y="4013"/>
                    <a:pt x="83" y="4746"/>
                  </a:cubicBezTo>
                  <a:cubicBezTo>
                    <a:pt x="56" y="4793"/>
                    <a:pt x="33" y="4848"/>
                    <a:pt x="6" y="4891"/>
                  </a:cubicBezTo>
                  <a:cubicBezTo>
                    <a:pt x="0" y="4903"/>
                    <a:pt x="1" y="4934"/>
                    <a:pt x="13" y="4934"/>
                  </a:cubicBezTo>
                  <a:cubicBezTo>
                    <a:pt x="16" y="4934"/>
                    <a:pt x="19" y="4932"/>
                    <a:pt x="22" y="4929"/>
                  </a:cubicBezTo>
                  <a:cubicBezTo>
                    <a:pt x="668" y="4250"/>
                    <a:pt x="1013" y="3239"/>
                    <a:pt x="1138" y="2212"/>
                  </a:cubicBezTo>
                  <a:cubicBezTo>
                    <a:pt x="1232" y="1455"/>
                    <a:pt x="1212" y="688"/>
                    <a:pt x="1094" y="36"/>
                  </a:cubicBezTo>
                  <a:cubicBezTo>
                    <a:pt x="1088" y="10"/>
                    <a:pt x="1077" y="1"/>
                    <a:pt x="1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8"/>
          <p:cNvSpPr/>
          <p:nvPr/>
        </p:nvSpPr>
        <p:spPr>
          <a:xfrm>
            <a:off x="8797783" y="5222096"/>
            <a:ext cx="1864381" cy="1646445"/>
          </a:xfrm>
          <a:custGeom>
            <a:avLst/>
            <a:gdLst/>
            <a:ahLst/>
            <a:cxnLst/>
            <a:rect l="l" t="t" r="r" b="b"/>
            <a:pathLst>
              <a:path w="21652" h="19121" extrusionOk="0">
                <a:moveTo>
                  <a:pt x="6409" y="0"/>
                </a:moveTo>
                <a:cubicBezTo>
                  <a:pt x="6239" y="0"/>
                  <a:pt x="6079" y="21"/>
                  <a:pt x="5931" y="65"/>
                </a:cubicBezTo>
                <a:cubicBezTo>
                  <a:pt x="5023" y="339"/>
                  <a:pt x="3532" y="4742"/>
                  <a:pt x="3349" y="5425"/>
                </a:cubicBezTo>
                <a:cubicBezTo>
                  <a:pt x="3315" y="5550"/>
                  <a:pt x="3708" y="6043"/>
                  <a:pt x="3792" y="6127"/>
                </a:cubicBezTo>
                <a:cubicBezTo>
                  <a:pt x="4113" y="6445"/>
                  <a:pt x="4519" y="6715"/>
                  <a:pt x="4856" y="7023"/>
                </a:cubicBezTo>
                <a:cubicBezTo>
                  <a:pt x="5658" y="7749"/>
                  <a:pt x="6580" y="8337"/>
                  <a:pt x="7573" y="8757"/>
                </a:cubicBezTo>
                <a:cubicBezTo>
                  <a:pt x="7874" y="8885"/>
                  <a:pt x="8233" y="9057"/>
                  <a:pt x="8273" y="9385"/>
                </a:cubicBezTo>
                <a:cubicBezTo>
                  <a:pt x="8300" y="9645"/>
                  <a:pt x="8087" y="9889"/>
                  <a:pt x="7837" y="9963"/>
                </a:cubicBezTo>
                <a:cubicBezTo>
                  <a:pt x="7751" y="9989"/>
                  <a:pt x="7664" y="10000"/>
                  <a:pt x="7576" y="10000"/>
                </a:cubicBezTo>
                <a:cubicBezTo>
                  <a:pt x="7404" y="10000"/>
                  <a:pt x="7230" y="9957"/>
                  <a:pt x="7066" y="9899"/>
                </a:cubicBezTo>
                <a:cubicBezTo>
                  <a:pt x="6422" y="9669"/>
                  <a:pt x="5971" y="9223"/>
                  <a:pt x="5522" y="8730"/>
                </a:cubicBezTo>
                <a:cubicBezTo>
                  <a:pt x="4617" y="7732"/>
                  <a:pt x="2443" y="7100"/>
                  <a:pt x="2443" y="7100"/>
                </a:cubicBezTo>
                <a:cubicBezTo>
                  <a:pt x="2443" y="7100"/>
                  <a:pt x="1322" y="8050"/>
                  <a:pt x="1521" y="10453"/>
                </a:cubicBezTo>
                <a:cubicBezTo>
                  <a:pt x="1521" y="10453"/>
                  <a:pt x="3234" y="10990"/>
                  <a:pt x="4901" y="12261"/>
                </a:cubicBezTo>
                <a:cubicBezTo>
                  <a:pt x="5550" y="12757"/>
                  <a:pt x="6327" y="13272"/>
                  <a:pt x="6807" y="13950"/>
                </a:cubicBezTo>
                <a:cubicBezTo>
                  <a:pt x="6932" y="14130"/>
                  <a:pt x="7091" y="14420"/>
                  <a:pt x="6958" y="14643"/>
                </a:cubicBezTo>
                <a:cubicBezTo>
                  <a:pt x="6887" y="14763"/>
                  <a:pt x="6767" y="14808"/>
                  <a:pt x="6631" y="14808"/>
                </a:cubicBezTo>
                <a:cubicBezTo>
                  <a:pt x="6363" y="14808"/>
                  <a:pt x="6031" y="14636"/>
                  <a:pt x="5870" y="14521"/>
                </a:cubicBezTo>
                <a:cubicBezTo>
                  <a:pt x="5559" y="14302"/>
                  <a:pt x="5319" y="13997"/>
                  <a:pt x="5063" y="13714"/>
                </a:cubicBezTo>
                <a:cubicBezTo>
                  <a:pt x="4435" y="13032"/>
                  <a:pt x="3809" y="12450"/>
                  <a:pt x="2967" y="12058"/>
                </a:cubicBezTo>
                <a:cubicBezTo>
                  <a:pt x="2491" y="11835"/>
                  <a:pt x="1997" y="11645"/>
                  <a:pt x="1498" y="11494"/>
                </a:cubicBezTo>
                <a:lnTo>
                  <a:pt x="1498" y="11494"/>
                </a:lnTo>
                <a:cubicBezTo>
                  <a:pt x="1498" y="11494"/>
                  <a:pt x="1" y="14474"/>
                  <a:pt x="1812" y="17107"/>
                </a:cubicBezTo>
                <a:cubicBezTo>
                  <a:pt x="2362" y="17907"/>
                  <a:pt x="3238" y="18611"/>
                  <a:pt x="4276" y="19121"/>
                </a:cubicBezTo>
                <a:lnTo>
                  <a:pt x="11051" y="19121"/>
                </a:lnTo>
                <a:cubicBezTo>
                  <a:pt x="11288" y="18972"/>
                  <a:pt x="11517" y="18807"/>
                  <a:pt x="11737" y="18614"/>
                </a:cubicBezTo>
                <a:cubicBezTo>
                  <a:pt x="11727" y="17874"/>
                  <a:pt x="11700" y="17137"/>
                  <a:pt x="11649" y="16401"/>
                </a:cubicBezTo>
                <a:cubicBezTo>
                  <a:pt x="10765" y="16939"/>
                  <a:pt x="9535" y="17259"/>
                  <a:pt x="8334" y="17259"/>
                </a:cubicBezTo>
                <a:cubicBezTo>
                  <a:pt x="6990" y="17259"/>
                  <a:pt x="5682" y="16859"/>
                  <a:pt x="4934" y="15920"/>
                </a:cubicBezTo>
                <a:cubicBezTo>
                  <a:pt x="4917" y="15898"/>
                  <a:pt x="4927" y="15832"/>
                  <a:pt x="4954" y="15832"/>
                </a:cubicBezTo>
                <a:cubicBezTo>
                  <a:pt x="4959" y="15832"/>
                  <a:pt x="4965" y="15834"/>
                  <a:pt x="4971" y="15839"/>
                </a:cubicBezTo>
                <a:cubicBezTo>
                  <a:pt x="5817" y="16547"/>
                  <a:pt x="7042" y="16889"/>
                  <a:pt x="8275" y="16889"/>
                </a:cubicBezTo>
                <a:cubicBezTo>
                  <a:pt x="9498" y="16889"/>
                  <a:pt x="10728" y="16553"/>
                  <a:pt x="11605" y="15903"/>
                </a:cubicBezTo>
                <a:cubicBezTo>
                  <a:pt x="11544" y="15225"/>
                  <a:pt x="11473" y="14545"/>
                  <a:pt x="11375" y="13869"/>
                </a:cubicBezTo>
                <a:cubicBezTo>
                  <a:pt x="11369" y="13822"/>
                  <a:pt x="11358" y="13774"/>
                  <a:pt x="11349" y="13727"/>
                </a:cubicBezTo>
                <a:cubicBezTo>
                  <a:pt x="11343" y="13727"/>
                  <a:pt x="11337" y="13727"/>
                  <a:pt x="11332" y="13727"/>
                </a:cubicBezTo>
                <a:cubicBezTo>
                  <a:pt x="10266" y="13727"/>
                  <a:pt x="9201" y="13421"/>
                  <a:pt x="8250" y="12947"/>
                </a:cubicBezTo>
                <a:cubicBezTo>
                  <a:pt x="7111" y="12383"/>
                  <a:pt x="6364" y="11430"/>
                  <a:pt x="5525" y="10510"/>
                </a:cubicBezTo>
                <a:cubicBezTo>
                  <a:pt x="5506" y="10488"/>
                  <a:pt x="5514" y="10424"/>
                  <a:pt x="5541" y="10424"/>
                </a:cubicBezTo>
                <a:cubicBezTo>
                  <a:pt x="5546" y="10424"/>
                  <a:pt x="5553" y="10427"/>
                  <a:pt x="5559" y="10433"/>
                </a:cubicBezTo>
                <a:cubicBezTo>
                  <a:pt x="6300" y="11071"/>
                  <a:pt x="6962" y="11795"/>
                  <a:pt x="7796" y="12315"/>
                </a:cubicBezTo>
                <a:cubicBezTo>
                  <a:pt x="8772" y="12925"/>
                  <a:pt x="10064" y="13336"/>
                  <a:pt x="11253" y="13336"/>
                </a:cubicBezTo>
                <a:cubicBezTo>
                  <a:pt x="11262" y="13336"/>
                  <a:pt x="11271" y="13336"/>
                  <a:pt x="11280" y="13336"/>
                </a:cubicBezTo>
                <a:cubicBezTo>
                  <a:pt x="11004" y="11632"/>
                  <a:pt x="10591" y="9946"/>
                  <a:pt x="10044" y="8304"/>
                </a:cubicBezTo>
                <a:cubicBezTo>
                  <a:pt x="9013" y="6678"/>
                  <a:pt x="7529" y="5448"/>
                  <a:pt x="5955" y="4319"/>
                </a:cubicBezTo>
                <a:cubicBezTo>
                  <a:pt x="5924" y="4298"/>
                  <a:pt x="5916" y="4188"/>
                  <a:pt x="5960" y="4188"/>
                </a:cubicBezTo>
                <a:cubicBezTo>
                  <a:pt x="5965" y="4188"/>
                  <a:pt x="5970" y="4189"/>
                  <a:pt x="5976" y="4191"/>
                </a:cubicBezTo>
                <a:cubicBezTo>
                  <a:pt x="7219" y="4742"/>
                  <a:pt x="8259" y="5712"/>
                  <a:pt x="9223" y="6651"/>
                </a:cubicBezTo>
                <a:cubicBezTo>
                  <a:pt x="9317" y="6743"/>
                  <a:pt x="9439" y="6854"/>
                  <a:pt x="9571" y="6979"/>
                </a:cubicBezTo>
                <a:cubicBezTo>
                  <a:pt x="8824" y="5043"/>
                  <a:pt x="7891" y="3184"/>
                  <a:pt x="6749" y="1457"/>
                </a:cubicBezTo>
                <a:cubicBezTo>
                  <a:pt x="6728" y="1425"/>
                  <a:pt x="6746" y="1356"/>
                  <a:pt x="6775" y="1356"/>
                </a:cubicBezTo>
                <a:cubicBezTo>
                  <a:pt x="6782" y="1356"/>
                  <a:pt x="6791" y="1361"/>
                  <a:pt x="6800" y="1373"/>
                </a:cubicBezTo>
                <a:cubicBezTo>
                  <a:pt x="7969" y="2927"/>
                  <a:pt x="8949" y="4573"/>
                  <a:pt x="9750" y="6300"/>
                </a:cubicBezTo>
                <a:cubicBezTo>
                  <a:pt x="9821" y="5049"/>
                  <a:pt x="9770" y="3809"/>
                  <a:pt x="9635" y="2555"/>
                </a:cubicBezTo>
                <a:cubicBezTo>
                  <a:pt x="9633" y="2530"/>
                  <a:pt x="9654" y="2498"/>
                  <a:pt x="9673" y="2498"/>
                </a:cubicBezTo>
                <a:cubicBezTo>
                  <a:pt x="9682" y="2498"/>
                  <a:pt x="9690" y="2505"/>
                  <a:pt x="9696" y="2521"/>
                </a:cubicBezTo>
                <a:cubicBezTo>
                  <a:pt x="10078" y="3989"/>
                  <a:pt x="10189" y="5448"/>
                  <a:pt x="10054" y="6952"/>
                </a:cubicBezTo>
                <a:cubicBezTo>
                  <a:pt x="10740" y="8543"/>
                  <a:pt x="11263" y="10203"/>
                  <a:pt x="11636" y="11920"/>
                </a:cubicBezTo>
                <a:cubicBezTo>
                  <a:pt x="13180" y="11233"/>
                  <a:pt x="14616" y="9581"/>
                  <a:pt x="15028" y="7980"/>
                </a:cubicBezTo>
                <a:cubicBezTo>
                  <a:pt x="15035" y="7949"/>
                  <a:pt x="15052" y="7937"/>
                  <a:pt x="15070" y="7937"/>
                </a:cubicBezTo>
                <a:cubicBezTo>
                  <a:pt x="15096" y="7937"/>
                  <a:pt x="15124" y="7964"/>
                  <a:pt x="15126" y="8000"/>
                </a:cubicBezTo>
                <a:cubicBezTo>
                  <a:pt x="15258" y="9703"/>
                  <a:pt x="13203" y="11662"/>
                  <a:pt x="11706" y="12261"/>
                </a:cubicBezTo>
                <a:cubicBezTo>
                  <a:pt x="11754" y="12504"/>
                  <a:pt x="11811" y="12748"/>
                  <a:pt x="11855" y="12991"/>
                </a:cubicBezTo>
                <a:cubicBezTo>
                  <a:pt x="11987" y="13744"/>
                  <a:pt x="12085" y="14501"/>
                  <a:pt x="12163" y="15262"/>
                </a:cubicBezTo>
                <a:cubicBezTo>
                  <a:pt x="12762" y="15733"/>
                  <a:pt x="13558" y="15934"/>
                  <a:pt x="14397" y="15934"/>
                </a:cubicBezTo>
                <a:cubicBezTo>
                  <a:pt x="15909" y="15934"/>
                  <a:pt x="17558" y="15282"/>
                  <a:pt x="18438" y="14393"/>
                </a:cubicBezTo>
                <a:cubicBezTo>
                  <a:pt x="18443" y="14388"/>
                  <a:pt x="18448" y="14386"/>
                  <a:pt x="18452" y="14386"/>
                </a:cubicBezTo>
                <a:cubicBezTo>
                  <a:pt x="18476" y="14386"/>
                  <a:pt x="18483" y="14451"/>
                  <a:pt x="18472" y="14471"/>
                </a:cubicBezTo>
                <a:cubicBezTo>
                  <a:pt x="17614" y="15674"/>
                  <a:pt x="16032" y="16204"/>
                  <a:pt x="14589" y="16262"/>
                </a:cubicBezTo>
                <a:cubicBezTo>
                  <a:pt x="14517" y="16265"/>
                  <a:pt x="14426" y="16267"/>
                  <a:pt x="14321" y="16267"/>
                </a:cubicBezTo>
                <a:cubicBezTo>
                  <a:pt x="13764" y="16267"/>
                  <a:pt x="12809" y="16206"/>
                  <a:pt x="12227" y="15911"/>
                </a:cubicBezTo>
                <a:lnTo>
                  <a:pt x="12227" y="15911"/>
                </a:lnTo>
                <a:cubicBezTo>
                  <a:pt x="12305" y="16820"/>
                  <a:pt x="12352" y="17735"/>
                  <a:pt x="12362" y="18648"/>
                </a:cubicBezTo>
                <a:lnTo>
                  <a:pt x="12362" y="18681"/>
                </a:lnTo>
                <a:cubicBezTo>
                  <a:pt x="12683" y="18820"/>
                  <a:pt x="13153" y="18993"/>
                  <a:pt x="13707" y="19121"/>
                </a:cubicBezTo>
                <a:lnTo>
                  <a:pt x="16471" y="19121"/>
                </a:lnTo>
                <a:cubicBezTo>
                  <a:pt x="16830" y="19019"/>
                  <a:pt x="17184" y="18871"/>
                  <a:pt x="17525" y="18658"/>
                </a:cubicBezTo>
                <a:cubicBezTo>
                  <a:pt x="20618" y="16701"/>
                  <a:pt x="21652" y="12261"/>
                  <a:pt x="18519" y="9504"/>
                </a:cubicBezTo>
                <a:lnTo>
                  <a:pt x="18519" y="9504"/>
                </a:lnTo>
                <a:cubicBezTo>
                  <a:pt x="18431" y="11051"/>
                  <a:pt x="16542" y="13258"/>
                  <a:pt x="15758" y="13440"/>
                </a:cubicBezTo>
                <a:cubicBezTo>
                  <a:pt x="15564" y="13486"/>
                  <a:pt x="15392" y="13507"/>
                  <a:pt x="15246" y="13507"/>
                </a:cubicBezTo>
                <a:cubicBezTo>
                  <a:pt x="14540" y="13507"/>
                  <a:pt x="14413" y="13008"/>
                  <a:pt x="15126" y="12261"/>
                </a:cubicBezTo>
                <a:cubicBezTo>
                  <a:pt x="15988" y="11358"/>
                  <a:pt x="16319" y="11166"/>
                  <a:pt x="17194" y="9993"/>
                </a:cubicBezTo>
                <a:cubicBezTo>
                  <a:pt x="17971" y="8956"/>
                  <a:pt x="17999" y="8006"/>
                  <a:pt x="17999" y="8006"/>
                </a:cubicBezTo>
                <a:lnTo>
                  <a:pt x="14312" y="5019"/>
                </a:lnTo>
                <a:cubicBezTo>
                  <a:pt x="14311" y="5019"/>
                  <a:pt x="14310" y="5018"/>
                  <a:pt x="14309" y="5018"/>
                </a:cubicBezTo>
                <a:cubicBezTo>
                  <a:pt x="14234" y="5018"/>
                  <a:pt x="13615" y="6061"/>
                  <a:pt x="13589" y="6138"/>
                </a:cubicBezTo>
                <a:cubicBezTo>
                  <a:pt x="13392" y="6776"/>
                  <a:pt x="13339" y="7412"/>
                  <a:pt x="12893" y="7949"/>
                </a:cubicBezTo>
                <a:cubicBezTo>
                  <a:pt x="12781" y="8087"/>
                  <a:pt x="12639" y="8216"/>
                  <a:pt x="12467" y="8259"/>
                </a:cubicBezTo>
                <a:cubicBezTo>
                  <a:pt x="12428" y="8270"/>
                  <a:pt x="12386" y="8276"/>
                  <a:pt x="12345" y="8276"/>
                </a:cubicBezTo>
                <a:cubicBezTo>
                  <a:pt x="12204" y="8276"/>
                  <a:pt x="12063" y="8213"/>
                  <a:pt x="11997" y="8091"/>
                </a:cubicBezTo>
                <a:cubicBezTo>
                  <a:pt x="11943" y="7989"/>
                  <a:pt x="11950" y="7868"/>
                  <a:pt x="11963" y="7753"/>
                </a:cubicBezTo>
                <a:cubicBezTo>
                  <a:pt x="12038" y="7135"/>
                  <a:pt x="12328" y="6567"/>
                  <a:pt x="12619" y="6016"/>
                </a:cubicBezTo>
                <a:cubicBezTo>
                  <a:pt x="12683" y="5898"/>
                  <a:pt x="13606" y="4452"/>
                  <a:pt x="13585" y="4431"/>
                </a:cubicBezTo>
                <a:cubicBezTo>
                  <a:pt x="13573" y="4418"/>
                  <a:pt x="8900" y="0"/>
                  <a:pt x="640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8"/>
          <p:cNvSpPr/>
          <p:nvPr/>
        </p:nvSpPr>
        <p:spPr>
          <a:xfrm>
            <a:off x="8767878" y="276314"/>
            <a:ext cx="361980" cy="524649"/>
          </a:xfrm>
          <a:custGeom>
            <a:avLst/>
            <a:gdLst/>
            <a:ahLst/>
            <a:cxnLst/>
            <a:rect l="l" t="t" r="r" b="b"/>
            <a:pathLst>
              <a:path w="3973" h="5922" extrusionOk="0">
                <a:moveTo>
                  <a:pt x="972" y="0"/>
                </a:moveTo>
                <a:lnTo>
                  <a:pt x="972" y="0"/>
                </a:lnTo>
                <a:cubicBezTo>
                  <a:pt x="1216" y="859"/>
                  <a:pt x="1850" y="2785"/>
                  <a:pt x="1" y="3666"/>
                </a:cubicBezTo>
                <a:cubicBezTo>
                  <a:pt x="216" y="3593"/>
                  <a:pt x="422" y="3559"/>
                  <a:pt x="618" y="3559"/>
                </a:cubicBezTo>
                <a:cubicBezTo>
                  <a:pt x="1697" y="3559"/>
                  <a:pt x="2484" y="4595"/>
                  <a:pt x="2989" y="5922"/>
                </a:cubicBezTo>
                <a:cubicBezTo>
                  <a:pt x="2466" y="3666"/>
                  <a:pt x="2765" y="2961"/>
                  <a:pt x="3972" y="2411"/>
                </a:cubicBezTo>
                <a:lnTo>
                  <a:pt x="3972" y="2411"/>
                </a:lnTo>
                <a:cubicBezTo>
                  <a:pt x="3768" y="2471"/>
                  <a:pt x="3576" y="2498"/>
                  <a:pt x="3395" y="2498"/>
                </a:cubicBezTo>
                <a:cubicBezTo>
                  <a:pt x="2162" y="2498"/>
                  <a:pt x="1461" y="1207"/>
                  <a:pt x="972" y="0"/>
                </a:cubicBezTo>
                <a:close/>
              </a:path>
            </a:pathLst>
          </a:custGeom>
          <a:solidFill>
            <a:srgbClr val="FFDA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8"/>
          <p:cNvSpPr/>
          <p:nvPr/>
        </p:nvSpPr>
        <p:spPr>
          <a:xfrm>
            <a:off x="7508883" y="6094216"/>
            <a:ext cx="423341" cy="364533"/>
          </a:xfrm>
          <a:custGeom>
            <a:avLst/>
            <a:gdLst/>
            <a:ahLst/>
            <a:cxnLst/>
            <a:rect l="l" t="t" r="r" b="b"/>
            <a:pathLst>
              <a:path w="5734" h="5078" extrusionOk="0">
                <a:moveTo>
                  <a:pt x="2554" y="0"/>
                </a:moveTo>
                <a:cubicBezTo>
                  <a:pt x="1127" y="0"/>
                  <a:pt x="0" y="982"/>
                  <a:pt x="370" y="2554"/>
                </a:cubicBezTo>
                <a:cubicBezTo>
                  <a:pt x="376" y="2581"/>
                  <a:pt x="392" y="2593"/>
                  <a:pt x="408" y="2593"/>
                </a:cubicBezTo>
                <a:cubicBezTo>
                  <a:pt x="429" y="2593"/>
                  <a:pt x="450" y="2572"/>
                  <a:pt x="447" y="2536"/>
                </a:cubicBezTo>
                <a:cubicBezTo>
                  <a:pt x="308" y="1118"/>
                  <a:pt x="1460" y="323"/>
                  <a:pt x="2648" y="323"/>
                </a:cubicBezTo>
                <a:cubicBezTo>
                  <a:pt x="3366" y="323"/>
                  <a:pt x="4097" y="614"/>
                  <a:pt x="4563" y="1233"/>
                </a:cubicBezTo>
                <a:cubicBezTo>
                  <a:pt x="5441" y="2400"/>
                  <a:pt x="4881" y="4333"/>
                  <a:pt x="3381" y="4641"/>
                </a:cubicBezTo>
                <a:cubicBezTo>
                  <a:pt x="3274" y="4663"/>
                  <a:pt x="3168" y="4673"/>
                  <a:pt x="3065" y="4673"/>
                </a:cubicBezTo>
                <a:cubicBezTo>
                  <a:pt x="2388" y="4673"/>
                  <a:pt x="1816" y="4217"/>
                  <a:pt x="1659" y="3521"/>
                </a:cubicBezTo>
                <a:cubicBezTo>
                  <a:pt x="1587" y="3201"/>
                  <a:pt x="1594" y="2894"/>
                  <a:pt x="1781" y="2606"/>
                </a:cubicBezTo>
                <a:cubicBezTo>
                  <a:pt x="1979" y="2316"/>
                  <a:pt x="2252" y="2170"/>
                  <a:pt x="2601" y="2170"/>
                </a:cubicBezTo>
                <a:cubicBezTo>
                  <a:pt x="2727" y="2170"/>
                  <a:pt x="2863" y="2189"/>
                  <a:pt x="3009" y="2227"/>
                </a:cubicBezTo>
                <a:cubicBezTo>
                  <a:pt x="3681" y="2937"/>
                  <a:pt x="3660" y="3292"/>
                  <a:pt x="2944" y="3292"/>
                </a:cubicBezTo>
                <a:cubicBezTo>
                  <a:pt x="2773" y="3292"/>
                  <a:pt x="2562" y="3272"/>
                  <a:pt x="2312" y="3231"/>
                </a:cubicBezTo>
                <a:cubicBezTo>
                  <a:pt x="2295" y="3219"/>
                  <a:pt x="2280" y="3213"/>
                  <a:pt x="2268" y="3213"/>
                </a:cubicBezTo>
                <a:cubicBezTo>
                  <a:pt x="2209" y="3213"/>
                  <a:pt x="2208" y="3343"/>
                  <a:pt x="2247" y="3389"/>
                </a:cubicBezTo>
                <a:cubicBezTo>
                  <a:pt x="2466" y="3645"/>
                  <a:pt x="2714" y="3750"/>
                  <a:pt x="2949" y="3750"/>
                </a:cubicBezTo>
                <a:cubicBezTo>
                  <a:pt x="3774" y="3750"/>
                  <a:pt x="4445" y="2460"/>
                  <a:pt x="3141" y="1914"/>
                </a:cubicBezTo>
                <a:cubicBezTo>
                  <a:pt x="2909" y="1817"/>
                  <a:pt x="2694" y="1773"/>
                  <a:pt x="2497" y="1773"/>
                </a:cubicBezTo>
                <a:cubicBezTo>
                  <a:pt x="1261" y="1773"/>
                  <a:pt x="782" y="3501"/>
                  <a:pt x="1701" y="4480"/>
                </a:cubicBezTo>
                <a:cubicBezTo>
                  <a:pt x="2094" y="4898"/>
                  <a:pt x="2569" y="5077"/>
                  <a:pt x="3048" y="5077"/>
                </a:cubicBezTo>
                <a:cubicBezTo>
                  <a:pt x="4068" y="5077"/>
                  <a:pt x="5100" y="4260"/>
                  <a:pt x="5355" y="3201"/>
                </a:cubicBezTo>
                <a:cubicBezTo>
                  <a:pt x="5733" y="1641"/>
                  <a:pt x="4610" y="304"/>
                  <a:pt x="3104" y="48"/>
                </a:cubicBezTo>
                <a:cubicBezTo>
                  <a:pt x="2918" y="16"/>
                  <a:pt x="2734" y="0"/>
                  <a:pt x="2554"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8"/>
          <p:cNvSpPr/>
          <p:nvPr/>
        </p:nvSpPr>
        <p:spPr>
          <a:xfrm>
            <a:off x="4794029" y="5860959"/>
            <a:ext cx="413001" cy="368725"/>
          </a:xfrm>
          <a:custGeom>
            <a:avLst/>
            <a:gdLst/>
            <a:ahLst/>
            <a:cxnLst/>
            <a:rect l="l" t="t" r="r" b="b"/>
            <a:pathLst>
              <a:path w="4533" h="4162" extrusionOk="0">
                <a:moveTo>
                  <a:pt x="1237" y="0"/>
                </a:moveTo>
                <a:cubicBezTo>
                  <a:pt x="1232" y="0"/>
                  <a:pt x="1227" y="1"/>
                  <a:pt x="1224" y="3"/>
                </a:cubicBezTo>
                <a:cubicBezTo>
                  <a:pt x="1124" y="59"/>
                  <a:pt x="1224" y="1681"/>
                  <a:pt x="1224" y="1681"/>
                </a:cubicBezTo>
                <a:cubicBezTo>
                  <a:pt x="1224" y="1681"/>
                  <a:pt x="0" y="2243"/>
                  <a:pt x="0" y="2375"/>
                </a:cubicBezTo>
                <a:cubicBezTo>
                  <a:pt x="0" y="2508"/>
                  <a:pt x="1819" y="2673"/>
                  <a:pt x="1819" y="2673"/>
                </a:cubicBezTo>
                <a:cubicBezTo>
                  <a:pt x="1819" y="2673"/>
                  <a:pt x="1919" y="4161"/>
                  <a:pt x="2085" y="4161"/>
                </a:cubicBezTo>
                <a:cubicBezTo>
                  <a:pt x="2250" y="4161"/>
                  <a:pt x="2891" y="2408"/>
                  <a:pt x="2891" y="2408"/>
                </a:cubicBezTo>
                <a:cubicBezTo>
                  <a:pt x="2891" y="2408"/>
                  <a:pt x="3857" y="2705"/>
                  <a:pt x="4277" y="2705"/>
                </a:cubicBezTo>
                <a:cubicBezTo>
                  <a:pt x="4382" y="2705"/>
                  <a:pt x="4453" y="2686"/>
                  <a:pt x="4467" y="2640"/>
                </a:cubicBezTo>
                <a:cubicBezTo>
                  <a:pt x="4532" y="2408"/>
                  <a:pt x="3441" y="1382"/>
                  <a:pt x="3441" y="1382"/>
                </a:cubicBezTo>
                <a:cubicBezTo>
                  <a:pt x="3441" y="1382"/>
                  <a:pt x="4168" y="291"/>
                  <a:pt x="4036" y="191"/>
                </a:cubicBezTo>
                <a:cubicBezTo>
                  <a:pt x="4028" y="185"/>
                  <a:pt x="4014" y="182"/>
                  <a:pt x="3996" y="182"/>
                </a:cubicBezTo>
                <a:cubicBezTo>
                  <a:pt x="3729" y="182"/>
                  <a:pt x="2481" y="820"/>
                  <a:pt x="2481" y="820"/>
                </a:cubicBezTo>
                <a:cubicBezTo>
                  <a:pt x="2481" y="820"/>
                  <a:pt x="1394" y="0"/>
                  <a:pt x="123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8"/>
          <p:cNvSpPr/>
          <p:nvPr/>
        </p:nvSpPr>
        <p:spPr>
          <a:xfrm>
            <a:off x="3072384" y="171562"/>
            <a:ext cx="520981" cy="734141"/>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8"/>
          <p:cNvSpPr/>
          <p:nvPr/>
        </p:nvSpPr>
        <p:spPr>
          <a:xfrm>
            <a:off x="10662160" y="4984490"/>
            <a:ext cx="423312" cy="418441"/>
          </a:xfrm>
          <a:custGeom>
            <a:avLst/>
            <a:gdLst/>
            <a:ahLst/>
            <a:cxnLst/>
            <a:rect l="l" t="t" r="r" b="b"/>
            <a:pathLst>
              <a:path w="6432" h="6358" extrusionOk="0">
                <a:moveTo>
                  <a:pt x="2639" y="368"/>
                </a:moveTo>
                <a:lnTo>
                  <a:pt x="2639" y="368"/>
                </a:lnTo>
                <a:cubicBezTo>
                  <a:pt x="3102" y="814"/>
                  <a:pt x="3522" y="1314"/>
                  <a:pt x="3927" y="1821"/>
                </a:cubicBezTo>
                <a:cubicBezTo>
                  <a:pt x="3494" y="1966"/>
                  <a:pt x="3058" y="2108"/>
                  <a:pt x="2625" y="2253"/>
                </a:cubicBezTo>
                <a:cubicBezTo>
                  <a:pt x="2650" y="1621"/>
                  <a:pt x="2656" y="993"/>
                  <a:pt x="2639" y="368"/>
                </a:cubicBezTo>
                <a:close/>
                <a:moveTo>
                  <a:pt x="5677" y="1509"/>
                </a:moveTo>
                <a:lnTo>
                  <a:pt x="5677" y="1509"/>
                </a:lnTo>
                <a:cubicBezTo>
                  <a:pt x="5407" y="1878"/>
                  <a:pt x="5136" y="2243"/>
                  <a:pt x="4866" y="2612"/>
                </a:cubicBezTo>
                <a:cubicBezTo>
                  <a:pt x="4693" y="2392"/>
                  <a:pt x="4522" y="2172"/>
                  <a:pt x="4342" y="1956"/>
                </a:cubicBezTo>
                <a:cubicBezTo>
                  <a:pt x="4788" y="1807"/>
                  <a:pt x="5231" y="1659"/>
                  <a:pt x="5677" y="1509"/>
                </a:cubicBezTo>
                <a:close/>
                <a:moveTo>
                  <a:pt x="2301" y="2642"/>
                </a:moveTo>
                <a:cubicBezTo>
                  <a:pt x="2288" y="2946"/>
                  <a:pt x="2274" y="3253"/>
                  <a:pt x="2264" y="3561"/>
                </a:cubicBezTo>
                <a:cubicBezTo>
                  <a:pt x="1727" y="3439"/>
                  <a:pt x="1190" y="3314"/>
                  <a:pt x="652" y="3189"/>
                </a:cubicBezTo>
                <a:cubicBezTo>
                  <a:pt x="1203" y="3007"/>
                  <a:pt x="1750" y="2824"/>
                  <a:pt x="2301" y="2642"/>
                </a:cubicBezTo>
                <a:close/>
                <a:moveTo>
                  <a:pt x="4102" y="2037"/>
                </a:moveTo>
                <a:cubicBezTo>
                  <a:pt x="4231" y="2199"/>
                  <a:pt x="4359" y="2358"/>
                  <a:pt x="4487" y="2517"/>
                </a:cubicBezTo>
                <a:cubicBezTo>
                  <a:pt x="4528" y="2564"/>
                  <a:pt x="4609" y="2673"/>
                  <a:pt x="4718" y="2814"/>
                </a:cubicBezTo>
                <a:cubicBezTo>
                  <a:pt x="4444" y="3183"/>
                  <a:pt x="4170" y="3551"/>
                  <a:pt x="3896" y="3919"/>
                </a:cubicBezTo>
                <a:cubicBezTo>
                  <a:pt x="3592" y="3855"/>
                  <a:pt x="3285" y="3791"/>
                  <a:pt x="2984" y="3727"/>
                </a:cubicBezTo>
                <a:cubicBezTo>
                  <a:pt x="2835" y="3693"/>
                  <a:pt x="2693" y="3659"/>
                  <a:pt x="2548" y="3625"/>
                </a:cubicBezTo>
                <a:cubicBezTo>
                  <a:pt x="2572" y="3264"/>
                  <a:pt x="2595" y="2899"/>
                  <a:pt x="2612" y="2537"/>
                </a:cubicBezTo>
                <a:cubicBezTo>
                  <a:pt x="3109" y="2372"/>
                  <a:pt x="3606" y="2206"/>
                  <a:pt x="4102" y="2037"/>
                </a:cubicBezTo>
                <a:close/>
                <a:moveTo>
                  <a:pt x="4863" y="3000"/>
                </a:moveTo>
                <a:cubicBezTo>
                  <a:pt x="5217" y="3470"/>
                  <a:pt x="5724" y="4122"/>
                  <a:pt x="6022" y="4419"/>
                </a:cubicBezTo>
                <a:cubicBezTo>
                  <a:pt x="5894" y="4382"/>
                  <a:pt x="5758" y="4355"/>
                  <a:pt x="5748" y="4351"/>
                </a:cubicBezTo>
                <a:cubicBezTo>
                  <a:pt x="5383" y="4261"/>
                  <a:pt x="5018" y="4173"/>
                  <a:pt x="4650" y="4085"/>
                </a:cubicBezTo>
                <a:cubicBezTo>
                  <a:pt x="4481" y="4044"/>
                  <a:pt x="4308" y="4011"/>
                  <a:pt x="4140" y="3973"/>
                </a:cubicBezTo>
                <a:cubicBezTo>
                  <a:pt x="4380" y="3649"/>
                  <a:pt x="4620" y="3325"/>
                  <a:pt x="4863" y="3000"/>
                </a:cubicBezTo>
                <a:close/>
                <a:moveTo>
                  <a:pt x="2531" y="3844"/>
                </a:moveTo>
                <a:cubicBezTo>
                  <a:pt x="2937" y="3936"/>
                  <a:pt x="3342" y="4024"/>
                  <a:pt x="3748" y="4115"/>
                </a:cubicBezTo>
                <a:cubicBezTo>
                  <a:pt x="3294" y="4710"/>
                  <a:pt x="2839" y="5301"/>
                  <a:pt x="2372" y="5886"/>
                </a:cubicBezTo>
                <a:cubicBezTo>
                  <a:pt x="2427" y="5210"/>
                  <a:pt x="2483" y="4527"/>
                  <a:pt x="2531" y="3844"/>
                </a:cubicBezTo>
                <a:close/>
                <a:moveTo>
                  <a:pt x="2601" y="1"/>
                </a:moveTo>
                <a:cubicBezTo>
                  <a:pt x="2588" y="1"/>
                  <a:pt x="2575" y="10"/>
                  <a:pt x="2572" y="29"/>
                </a:cubicBezTo>
                <a:cubicBezTo>
                  <a:pt x="2569" y="46"/>
                  <a:pt x="2569" y="60"/>
                  <a:pt x="2565" y="77"/>
                </a:cubicBezTo>
                <a:cubicBezTo>
                  <a:pt x="2500" y="87"/>
                  <a:pt x="2470" y="188"/>
                  <a:pt x="2538" y="263"/>
                </a:cubicBezTo>
                <a:cubicBezTo>
                  <a:pt x="2427" y="949"/>
                  <a:pt x="2359" y="1648"/>
                  <a:pt x="2318" y="2355"/>
                </a:cubicBezTo>
                <a:cubicBezTo>
                  <a:pt x="1585" y="2598"/>
                  <a:pt x="855" y="2841"/>
                  <a:pt x="125" y="3085"/>
                </a:cubicBezTo>
                <a:cubicBezTo>
                  <a:pt x="0" y="3125"/>
                  <a:pt x="101" y="3304"/>
                  <a:pt x="189" y="3325"/>
                </a:cubicBezTo>
                <a:cubicBezTo>
                  <a:pt x="875" y="3484"/>
                  <a:pt x="1565" y="3635"/>
                  <a:pt x="2254" y="3788"/>
                </a:cubicBezTo>
                <a:cubicBezTo>
                  <a:pt x="2227" y="4595"/>
                  <a:pt x="2204" y="5402"/>
                  <a:pt x="2146" y="6200"/>
                </a:cubicBezTo>
                <a:cubicBezTo>
                  <a:pt x="2140" y="6258"/>
                  <a:pt x="2206" y="6358"/>
                  <a:pt x="2271" y="6358"/>
                </a:cubicBezTo>
                <a:cubicBezTo>
                  <a:pt x="2290" y="6358"/>
                  <a:pt x="2308" y="6349"/>
                  <a:pt x="2325" y="6329"/>
                </a:cubicBezTo>
                <a:cubicBezTo>
                  <a:pt x="2896" y="5622"/>
                  <a:pt x="3447" y="4899"/>
                  <a:pt x="3991" y="4169"/>
                </a:cubicBezTo>
                <a:cubicBezTo>
                  <a:pt x="4762" y="4342"/>
                  <a:pt x="5532" y="4521"/>
                  <a:pt x="6295" y="4720"/>
                </a:cubicBezTo>
                <a:cubicBezTo>
                  <a:pt x="6306" y="4723"/>
                  <a:pt x="6315" y="4724"/>
                  <a:pt x="6324" y="4724"/>
                </a:cubicBezTo>
                <a:cubicBezTo>
                  <a:pt x="6407" y="4724"/>
                  <a:pt x="6431" y="4621"/>
                  <a:pt x="6376" y="4554"/>
                </a:cubicBezTo>
                <a:cubicBezTo>
                  <a:pt x="5921" y="3983"/>
                  <a:pt x="5471" y="3389"/>
                  <a:pt x="5011" y="2797"/>
                </a:cubicBezTo>
                <a:cubicBezTo>
                  <a:pt x="5370" y="2314"/>
                  <a:pt x="5728" y="1834"/>
                  <a:pt x="6086" y="1358"/>
                </a:cubicBezTo>
                <a:cubicBezTo>
                  <a:pt x="6139" y="1293"/>
                  <a:pt x="6066" y="1151"/>
                  <a:pt x="5982" y="1151"/>
                </a:cubicBezTo>
                <a:cubicBezTo>
                  <a:pt x="5974" y="1151"/>
                  <a:pt x="5966" y="1152"/>
                  <a:pt x="5958" y="1155"/>
                </a:cubicBezTo>
                <a:cubicBezTo>
                  <a:pt x="5359" y="1347"/>
                  <a:pt x="4765" y="1547"/>
                  <a:pt x="4170" y="1743"/>
                </a:cubicBezTo>
                <a:cubicBezTo>
                  <a:pt x="3690" y="1165"/>
                  <a:pt x="3193" y="614"/>
                  <a:pt x="2656" y="114"/>
                </a:cubicBezTo>
                <a:cubicBezTo>
                  <a:pt x="2646" y="104"/>
                  <a:pt x="2639" y="101"/>
                  <a:pt x="2633" y="97"/>
                </a:cubicBezTo>
                <a:cubicBezTo>
                  <a:pt x="2629" y="77"/>
                  <a:pt x="2629" y="53"/>
                  <a:pt x="2629" y="33"/>
                </a:cubicBezTo>
                <a:cubicBezTo>
                  <a:pt x="2629" y="12"/>
                  <a:pt x="2616" y="1"/>
                  <a:pt x="2601" y="1"/>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8"/>
          <p:cNvSpPr/>
          <p:nvPr/>
        </p:nvSpPr>
        <p:spPr>
          <a:xfrm>
            <a:off x="5090204" y="6224400"/>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8"/>
          <p:cNvSpPr/>
          <p:nvPr/>
        </p:nvSpPr>
        <p:spPr>
          <a:xfrm>
            <a:off x="7801399" y="537083"/>
            <a:ext cx="423341" cy="364533"/>
          </a:xfrm>
          <a:custGeom>
            <a:avLst/>
            <a:gdLst/>
            <a:ahLst/>
            <a:cxnLst/>
            <a:rect l="l" t="t" r="r" b="b"/>
            <a:pathLst>
              <a:path w="5734" h="5078" extrusionOk="0">
                <a:moveTo>
                  <a:pt x="2554" y="0"/>
                </a:moveTo>
                <a:cubicBezTo>
                  <a:pt x="1127" y="0"/>
                  <a:pt x="0" y="982"/>
                  <a:pt x="370" y="2554"/>
                </a:cubicBezTo>
                <a:cubicBezTo>
                  <a:pt x="376" y="2581"/>
                  <a:pt x="392" y="2593"/>
                  <a:pt x="408" y="2593"/>
                </a:cubicBezTo>
                <a:cubicBezTo>
                  <a:pt x="429" y="2593"/>
                  <a:pt x="450" y="2572"/>
                  <a:pt x="447" y="2536"/>
                </a:cubicBezTo>
                <a:cubicBezTo>
                  <a:pt x="308" y="1118"/>
                  <a:pt x="1460" y="323"/>
                  <a:pt x="2648" y="323"/>
                </a:cubicBezTo>
                <a:cubicBezTo>
                  <a:pt x="3366" y="323"/>
                  <a:pt x="4097" y="614"/>
                  <a:pt x="4563" y="1233"/>
                </a:cubicBezTo>
                <a:cubicBezTo>
                  <a:pt x="5441" y="2400"/>
                  <a:pt x="4881" y="4333"/>
                  <a:pt x="3381" y="4641"/>
                </a:cubicBezTo>
                <a:cubicBezTo>
                  <a:pt x="3274" y="4663"/>
                  <a:pt x="3168" y="4673"/>
                  <a:pt x="3065" y="4673"/>
                </a:cubicBezTo>
                <a:cubicBezTo>
                  <a:pt x="2388" y="4673"/>
                  <a:pt x="1816" y="4217"/>
                  <a:pt x="1659" y="3521"/>
                </a:cubicBezTo>
                <a:cubicBezTo>
                  <a:pt x="1587" y="3201"/>
                  <a:pt x="1594" y="2894"/>
                  <a:pt x="1781" y="2606"/>
                </a:cubicBezTo>
                <a:cubicBezTo>
                  <a:pt x="1979" y="2316"/>
                  <a:pt x="2252" y="2170"/>
                  <a:pt x="2601" y="2170"/>
                </a:cubicBezTo>
                <a:cubicBezTo>
                  <a:pt x="2727" y="2170"/>
                  <a:pt x="2863" y="2189"/>
                  <a:pt x="3009" y="2227"/>
                </a:cubicBezTo>
                <a:cubicBezTo>
                  <a:pt x="3681" y="2937"/>
                  <a:pt x="3660" y="3292"/>
                  <a:pt x="2944" y="3292"/>
                </a:cubicBezTo>
                <a:cubicBezTo>
                  <a:pt x="2773" y="3292"/>
                  <a:pt x="2562" y="3272"/>
                  <a:pt x="2312" y="3231"/>
                </a:cubicBezTo>
                <a:cubicBezTo>
                  <a:pt x="2295" y="3219"/>
                  <a:pt x="2280" y="3213"/>
                  <a:pt x="2268" y="3213"/>
                </a:cubicBezTo>
                <a:cubicBezTo>
                  <a:pt x="2209" y="3213"/>
                  <a:pt x="2208" y="3343"/>
                  <a:pt x="2247" y="3389"/>
                </a:cubicBezTo>
                <a:cubicBezTo>
                  <a:pt x="2466" y="3645"/>
                  <a:pt x="2714" y="3750"/>
                  <a:pt x="2949" y="3750"/>
                </a:cubicBezTo>
                <a:cubicBezTo>
                  <a:pt x="3774" y="3750"/>
                  <a:pt x="4445" y="2460"/>
                  <a:pt x="3141" y="1914"/>
                </a:cubicBezTo>
                <a:cubicBezTo>
                  <a:pt x="2909" y="1817"/>
                  <a:pt x="2694" y="1773"/>
                  <a:pt x="2497" y="1773"/>
                </a:cubicBezTo>
                <a:cubicBezTo>
                  <a:pt x="1261" y="1773"/>
                  <a:pt x="782" y="3501"/>
                  <a:pt x="1701" y="4480"/>
                </a:cubicBezTo>
                <a:cubicBezTo>
                  <a:pt x="2094" y="4898"/>
                  <a:pt x="2569" y="5077"/>
                  <a:pt x="3048" y="5077"/>
                </a:cubicBezTo>
                <a:cubicBezTo>
                  <a:pt x="4068" y="5077"/>
                  <a:pt x="5100" y="4260"/>
                  <a:pt x="5355" y="3201"/>
                </a:cubicBezTo>
                <a:cubicBezTo>
                  <a:pt x="5733" y="1641"/>
                  <a:pt x="4610" y="304"/>
                  <a:pt x="3104" y="48"/>
                </a:cubicBezTo>
                <a:cubicBezTo>
                  <a:pt x="2918" y="16"/>
                  <a:pt x="2734" y="0"/>
                  <a:pt x="2554"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8"/>
          <p:cNvSpPr txBox="1">
            <a:spLocks noGrp="1"/>
          </p:cNvSpPr>
          <p:nvPr>
            <p:ph type="title"/>
          </p:nvPr>
        </p:nvSpPr>
        <p:spPr>
          <a:xfrm>
            <a:off x="1710500" y="2188000"/>
            <a:ext cx="8770800" cy="248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8000"/>
              <a:buNone/>
              <a:defRPr sz="10666"/>
            </a:lvl1pPr>
            <a:lvl2pPr lvl="1" algn="ctr">
              <a:spcBef>
                <a:spcPts val="0"/>
              </a:spcBef>
              <a:spcAft>
                <a:spcPts val="0"/>
              </a:spcAft>
              <a:buSzPts val="7400"/>
              <a:buNone/>
              <a:defRPr sz="9866"/>
            </a:lvl2pPr>
            <a:lvl3pPr lvl="2" algn="ctr">
              <a:spcBef>
                <a:spcPts val="0"/>
              </a:spcBef>
              <a:spcAft>
                <a:spcPts val="0"/>
              </a:spcAft>
              <a:buSzPts val="7400"/>
              <a:buNone/>
              <a:defRPr sz="9866"/>
            </a:lvl3pPr>
            <a:lvl4pPr lvl="3" algn="ctr">
              <a:spcBef>
                <a:spcPts val="0"/>
              </a:spcBef>
              <a:spcAft>
                <a:spcPts val="0"/>
              </a:spcAft>
              <a:buSzPts val="7400"/>
              <a:buNone/>
              <a:defRPr sz="9866"/>
            </a:lvl4pPr>
            <a:lvl5pPr lvl="4" algn="ctr">
              <a:spcBef>
                <a:spcPts val="0"/>
              </a:spcBef>
              <a:spcAft>
                <a:spcPts val="0"/>
              </a:spcAft>
              <a:buSzPts val="7400"/>
              <a:buNone/>
              <a:defRPr sz="9866"/>
            </a:lvl5pPr>
            <a:lvl6pPr lvl="5" algn="ctr">
              <a:spcBef>
                <a:spcPts val="0"/>
              </a:spcBef>
              <a:spcAft>
                <a:spcPts val="0"/>
              </a:spcAft>
              <a:buSzPts val="7400"/>
              <a:buNone/>
              <a:defRPr sz="9866"/>
            </a:lvl6pPr>
            <a:lvl7pPr lvl="6" algn="ctr">
              <a:spcBef>
                <a:spcPts val="0"/>
              </a:spcBef>
              <a:spcAft>
                <a:spcPts val="0"/>
              </a:spcAft>
              <a:buSzPts val="7400"/>
              <a:buNone/>
              <a:defRPr sz="9866"/>
            </a:lvl7pPr>
            <a:lvl8pPr lvl="7" algn="ctr">
              <a:spcBef>
                <a:spcPts val="0"/>
              </a:spcBef>
              <a:spcAft>
                <a:spcPts val="0"/>
              </a:spcAft>
              <a:buSzPts val="7400"/>
              <a:buNone/>
              <a:defRPr sz="9866"/>
            </a:lvl8pPr>
            <a:lvl9pPr lvl="8" algn="ctr">
              <a:spcBef>
                <a:spcPts val="0"/>
              </a:spcBef>
              <a:spcAft>
                <a:spcPts val="0"/>
              </a:spcAft>
              <a:buSzPts val="7400"/>
              <a:buNone/>
              <a:defRPr sz="9866"/>
            </a:lvl9pPr>
          </a:lstStyle>
          <a:p>
            <a:endParaRPr/>
          </a:p>
        </p:txBody>
      </p:sp>
    </p:spTree>
    <p:extLst>
      <p:ext uri="{BB962C8B-B14F-4D97-AF65-F5344CB8AC3E}">
        <p14:creationId xmlns:p14="http://schemas.microsoft.com/office/powerpoint/2010/main" val="20325584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0"/>
        <p:cNvGrpSpPr/>
        <p:nvPr/>
      </p:nvGrpSpPr>
      <p:grpSpPr>
        <a:xfrm>
          <a:off x="0" y="0"/>
          <a:ext cx="0" cy="0"/>
          <a:chOff x="0" y="0"/>
          <a:chExt cx="0" cy="0"/>
        </a:xfrm>
      </p:grpSpPr>
    </p:spTree>
    <p:extLst>
      <p:ext uri="{BB962C8B-B14F-4D97-AF65-F5344CB8AC3E}">
        <p14:creationId xmlns:p14="http://schemas.microsoft.com/office/powerpoint/2010/main" val="41400605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07"/>
        <p:cNvGrpSpPr/>
        <p:nvPr/>
      </p:nvGrpSpPr>
      <p:grpSpPr>
        <a:xfrm>
          <a:off x="0" y="0"/>
          <a:ext cx="0" cy="0"/>
          <a:chOff x="0" y="0"/>
          <a:chExt cx="0" cy="0"/>
        </a:xfrm>
      </p:grpSpPr>
      <p:sp>
        <p:nvSpPr>
          <p:cNvPr id="808" name="Google Shape;808;p21"/>
          <p:cNvSpPr txBox="1">
            <a:spLocks noGrp="1"/>
          </p:cNvSpPr>
          <p:nvPr>
            <p:ph type="subTitle" idx="1"/>
          </p:nvPr>
        </p:nvSpPr>
        <p:spPr>
          <a:xfrm>
            <a:off x="6428033" y="3425967"/>
            <a:ext cx="4337600" cy="140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809" name="Google Shape;809;p21"/>
          <p:cNvSpPr txBox="1">
            <a:spLocks noGrp="1"/>
          </p:cNvSpPr>
          <p:nvPr>
            <p:ph type="title"/>
          </p:nvPr>
        </p:nvSpPr>
        <p:spPr>
          <a:xfrm>
            <a:off x="7112000" y="1530767"/>
            <a:ext cx="3428800" cy="1007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810" name="Google Shape;810;p21"/>
          <p:cNvSpPr/>
          <p:nvPr/>
        </p:nvSpPr>
        <p:spPr>
          <a:xfrm rot="10800000">
            <a:off x="11337671" y="5415741"/>
            <a:ext cx="854327" cy="131422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1" name="Google Shape;811;p21"/>
          <p:cNvSpPr/>
          <p:nvPr/>
        </p:nvSpPr>
        <p:spPr>
          <a:xfrm>
            <a:off x="11340968" y="5086078"/>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2" name="Google Shape;812;p21"/>
          <p:cNvSpPr/>
          <p:nvPr/>
        </p:nvSpPr>
        <p:spPr>
          <a:xfrm>
            <a:off x="11026633" y="64320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3" name="Google Shape;813;p21"/>
          <p:cNvSpPr/>
          <p:nvPr/>
        </p:nvSpPr>
        <p:spPr>
          <a:xfrm>
            <a:off x="11241049" y="1072936"/>
            <a:ext cx="376668" cy="32735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4" name="Google Shape;814;p21"/>
          <p:cNvSpPr/>
          <p:nvPr/>
        </p:nvSpPr>
        <p:spPr>
          <a:xfrm rot="-2401151">
            <a:off x="10738932" y="5759755"/>
            <a:ext cx="299861" cy="173891"/>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5" name="Google Shape;815;p21"/>
          <p:cNvSpPr/>
          <p:nvPr/>
        </p:nvSpPr>
        <p:spPr>
          <a:xfrm>
            <a:off x="661200" y="2732818"/>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6" name="Google Shape;816;p21"/>
          <p:cNvGrpSpPr/>
          <p:nvPr/>
        </p:nvGrpSpPr>
        <p:grpSpPr>
          <a:xfrm>
            <a:off x="573379" y="356767"/>
            <a:ext cx="1465440" cy="1484495"/>
            <a:chOff x="918850" y="1629150"/>
            <a:chExt cx="442250" cy="453124"/>
          </a:xfrm>
        </p:grpSpPr>
        <p:sp>
          <p:nvSpPr>
            <p:cNvPr id="817" name="Google Shape;817;p21"/>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1"/>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1"/>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1"/>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1"/>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1"/>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1"/>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1"/>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1"/>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1"/>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1"/>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1"/>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9" name="Google Shape;829;p21"/>
          <p:cNvSpPr/>
          <p:nvPr/>
        </p:nvSpPr>
        <p:spPr>
          <a:xfrm>
            <a:off x="-5832" y="1479344"/>
            <a:ext cx="964973" cy="148447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0" name="Google Shape;830;p21"/>
          <p:cNvSpPr/>
          <p:nvPr/>
        </p:nvSpPr>
        <p:spPr>
          <a:xfrm>
            <a:off x="2386336" y="323900"/>
            <a:ext cx="292763" cy="289416"/>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436048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962"/>
        <p:cNvGrpSpPr/>
        <p:nvPr/>
      </p:nvGrpSpPr>
      <p:grpSpPr>
        <a:xfrm>
          <a:off x="0" y="0"/>
          <a:ext cx="0" cy="0"/>
          <a:chOff x="0" y="0"/>
          <a:chExt cx="0" cy="0"/>
        </a:xfrm>
      </p:grpSpPr>
      <p:grpSp>
        <p:nvGrpSpPr>
          <p:cNvPr id="963" name="Google Shape;963;p27"/>
          <p:cNvGrpSpPr/>
          <p:nvPr/>
        </p:nvGrpSpPr>
        <p:grpSpPr>
          <a:xfrm>
            <a:off x="10456885" y="719332"/>
            <a:ext cx="1146843" cy="1175041"/>
            <a:chOff x="918850" y="1629150"/>
            <a:chExt cx="442250" cy="453124"/>
          </a:xfrm>
        </p:grpSpPr>
        <p:sp>
          <p:nvSpPr>
            <p:cNvPr id="964" name="Google Shape;964;p27"/>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27"/>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27"/>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27"/>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27"/>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27"/>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27"/>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27"/>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27"/>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27"/>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27"/>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27"/>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6" name="Google Shape;976;p27"/>
          <p:cNvSpPr/>
          <p:nvPr/>
        </p:nvSpPr>
        <p:spPr>
          <a:xfrm>
            <a:off x="10926667" y="3059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7" name="Google Shape;977;p27"/>
          <p:cNvSpPr/>
          <p:nvPr/>
        </p:nvSpPr>
        <p:spPr>
          <a:xfrm rot="2209237">
            <a:off x="11697373" y="762449"/>
            <a:ext cx="214396" cy="21192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8" name="Google Shape;978;p27"/>
          <p:cNvSpPr/>
          <p:nvPr/>
        </p:nvSpPr>
        <p:spPr>
          <a:xfrm rot="2209237">
            <a:off x="10001439" y="1400082"/>
            <a:ext cx="214396" cy="21192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9" name="Google Shape;979;p27"/>
          <p:cNvSpPr/>
          <p:nvPr/>
        </p:nvSpPr>
        <p:spPr>
          <a:xfrm>
            <a:off x="10047801" y="589684"/>
            <a:ext cx="357564" cy="259293"/>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27"/>
          <p:cNvSpPr/>
          <p:nvPr/>
        </p:nvSpPr>
        <p:spPr>
          <a:xfrm rot="10800000" flipH="1">
            <a:off x="-5846" y="5415741"/>
            <a:ext cx="854327" cy="131422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1" name="Google Shape;981;p27"/>
          <p:cNvSpPr/>
          <p:nvPr/>
        </p:nvSpPr>
        <p:spPr>
          <a:xfrm flipH="1">
            <a:off x="511727" y="5086078"/>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2" name="Google Shape;982;p27"/>
          <p:cNvSpPr/>
          <p:nvPr/>
        </p:nvSpPr>
        <p:spPr>
          <a:xfrm flipH="1">
            <a:off x="837917" y="64320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3" name="Google Shape;983;p27"/>
          <p:cNvSpPr/>
          <p:nvPr/>
        </p:nvSpPr>
        <p:spPr>
          <a:xfrm flipH="1">
            <a:off x="2210151" y="61325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4" name="Google Shape;984;p27"/>
          <p:cNvSpPr/>
          <p:nvPr/>
        </p:nvSpPr>
        <p:spPr>
          <a:xfrm flipH="1">
            <a:off x="511727" y="389678"/>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27"/>
          <p:cNvSpPr/>
          <p:nvPr/>
        </p:nvSpPr>
        <p:spPr>
          <a:xfrm flipH="1">
            <a:off x="11697368" y="61325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070540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86"/>
        <p:cNvGrpSpPr/>
        <p:nvPr/>
      </p:nvGrpSpPr>
      <p:grpSpPr>
        <a:xfrm>
          <a:off x="0" y="0"/>
          <a:ext cx="0" cy="0"/>
          <a:chOff x="0" y="0"/>
          <a:chExt cx="0" cy="0"/>
        </a:xfrm>
      </p:grpSpPr>
      <p:sp>
        <p:nvSpPr>
          <p:cNvPr id="987" name="Google Shape;987;p28"/>
          <p:cNvSpPr/>
          <p:nvPr/>
        </p:nvSpPr>
        <p:spPr>
          <a:xfrm>
            <a:off x="11265637" y="1606796"/>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28"/>
          <p:cNvSpPr/>
          <p:nvPr/>
        </p:nvSpPr>
        <p:spPr>
          <a:xfrm>
            <a:off x="3373599" y="726233"/>
            <a:ext cx="333452" cy="32244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28"/>
          <p:cNvSpPr/>
          <p:nvPr/>
        </p:nvSpPr>
        <p:spPr>
          <a:xfrm>
            <a:off x="300487" y="310163"/>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28"/>
          <p:cNvSpPr/>
          <p:nvPr/>
        </p:nvSpPr>
        <p:spPr>
          <a:xfrm>
            <a:off x="0" y="1894200"/>
            <a:ext cx="637773"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28"/>
          <p:cNvSpPr/>
          <p:nvPr/>
        </p:nvSpPr>
        <p:spPr>
          <a:xfrm rot="10800000">
            <a:off x="7584639" y="-4"/>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2" name="Google Shape;992;p28"/>
          <p:cNvGrpSpPr/>
          <p:nvPr/>
        </p:nvGrpSpPr>
        <p:grpSpPr>
          <a:xfrm>
            <a:off x="246367" y="5424801"/>
            <a:ext cx="775192" cy="1244873"/>
            <a:chOff x="304350" y="3911000"/>
            <a:chExt cx="581394" cy="933655"/>
          </a:xfrm>
        </p:grpSpPr>
        <p:sp>
          <p:nvSpPr>
            <p:cNvPr id="993" name="Google Shape;993;p2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2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2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2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2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2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2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2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2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2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3" name="Google Shape;1003;p28"/>
          <p:cNvGrpSpPr/>
          <p:nvPr/>
        </p:nvGrpSpPr>
        <p:grpSpPr>
          <a:xfrm>
            <a:off x="11233684" y="6132567"/>
            <a:ext cx="589667" cy="604165"/>
            <a:chOff x="918850" y="1629150"/>
            <a:chExt cx="442250" cy="453124"/>
          </a:xfrm>
        </p:grpSpPr>
        <p:sp>
          <p:nvSpPr>
            <p:cNvPr id="1004" name="Google Shape;1004;p28"/>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28"/>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28"/>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28"/>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28"/>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28"/>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28"/>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8"/>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28"/>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28"/>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8"/>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8"/>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6" name="Google Shape;1016;p28"/>
          <p:cNvSpPr/>
          <p:nvPr/>
        </p:nvSpPr>
        <p:spPr>
          <a:xfrm rot="4884482">
            <a:off x="1976766" y="429792"/>
            <a:ext cx="410943" cy="579080"/>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28"/>
          <p:cNvSpPr/>
          <p:nvPr/>
        </p:nvSpPr>
        <p:spPr>
          <a:xfrm>
            <a:off x="772747" y="4516548"/>
            <a:ext cx="356427"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28"/>
          <p:cNvSpPr/>
          <p:nvPr/>
        </p:nvSpPr>
        <p:spPr>
          <a:xfrm rot="10800000">
            <a:off x="11554234" y="4524884"/>
            <a:ext cx="637773"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19" name="Google Shape;1019;p28"/>
          <p:cNvGrpSpPr/>
          <p:nvPr/>
        </p:nvGrpSpPr>
        <p:grpSpPr>
          <a:xfrm>
            <a:off x="1114251" y="3128307"/>
            <a:ext cx="624448" cy="595327"/>
            <a:chOff x="984375" y="2346230"/>
            <a:chExt cx="468336" cy="446495"/>
          </a:xfrm>
        </p:grpSpPr>
        <p:sp>
          <p:nvSpPr>
            <p:cNvPr id="1020" name="Google Shape;1020;p28"/>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28"/>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28"/>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8"/>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4" name="Google Shape;1024;p28"/>
          <p:cNvSpPr/>
          <p:nvPr/>
        </p:nvSpPr>
        <p:spPr>
          <a:xfrm>
            <a:off x="2385104" y="6208500"/>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28"/>
          <p:cNvSpPr/>
          <p:nvPr/>
        </p:nvSpPr>
        <p:spPr>
          <a:xfrm>
            <a:off x="11497100" y="3389504"/>
            <a:ext cx="525736" cy="693777"/>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26" name="Google Shape;1026;p28"/>
          <p:cNvGrpSpPr/>
          <p:nvPr/>
        </p:nvGrpSpPr>
        <p:grpSpPr>
          <a:xfrm rot="8999956">
            <a:off x="10904379" y="96913"/>
            <a:ext cx="775175" cy="1244847"/>
            <a:chOff x="304350" y="3911000"/>
            <a:chExt cx="581394" cy="933655"/>
          </a:xfrm>
        </p:grpSpPr>
        <p:sp>
          <p:nvSpPr>
            <p:cNvPr id="1027" name="Google Shape;1027;p2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2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7" name="Google Shape;1037;p28"/>
          <p:cNvSpPr/>
          <p:nvPr/>
        </p:nvSpPr>
        <p:spPr>
          <a:xfrm>
            <a:off x="9183213" y="936065"/>
            <a:ext cx="356427"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8" name="Google Shape;1038;p28"/>
          <p:cNvSpPr/>
          <p:nvPr/>
        </p:nvSpPr>
        <p:spPr>
          <a:xfrm>
            <a:off x="5674484" y="722629"/>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005746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19968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D6B7B40-8EB0-4C27-9917-3169BDBFE5E7}"/>
              </a:ext>
            </a:extLst>
          </p:cNvPr>
          <p:cNvPicPr>
            <a:picLocks noChangeAspect="1"/>
          </p:cNvPicPr>
          <p:nvPr userDrawn="1"/>
        </p:nvPicPr>
        <p:blipFill>
          <a:blip r:embed="rId2"/>
          <a:srcRect/>
          <a:stretch>
            <a:fillRect/>
          </a:stretch>
        </p:blipFill>
        <p:spPr>
          <a:xfrm>
            <a:off x="-25400" y="0"/>
            <a:ext cx="12217400" cy="6840449"/>
          </a:xfrm>
          <a:prstGeom prst="rect">
            <a:avLst/>
          </a:prstGeom>
        </p:spPr>
      </p:pic>
      <p:pic>
        <p:nvPicPr>
          <p:cNvPr id="9" name="图片 2">
            <a:extLst>
              <a:ext uri="{FF2B5EF4-FFF2-40B4-BE49-F238E27FC236}">
                <a16:creationId xmlns:a16="http://schemas.microsoft.com/office/drawing/2014/main" id="{D8203360-6A1D-4AA3-B2F9-4C24F34D9DC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10" name="图片 3">
            <a:extLst>
              <a:ext uri="{FF2B5EF4-FFF2-40B4-BE49-F238E27FC236}">
                <a16:creationId xmlns:a16="http://schemas.microsoft.com/office/drawing/2014/main" id="{E6406C26-FFB6-4BE6-9FF4-EFC9FCA5DFC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98384" y="29629"/>
            <a:ext cx="3813993" cy="1759951"/>
          </a:xfrm>
          <a:prstGeom prst="rect">
            <a:avLst/>
          </a:prstGeom>
        </p:spPr>
      </p:pic>
      <p:pic>
        <p:nvPicPr>
          <p:cNvPr id="11" name="图片 4">
            <a:extLst>
              <a:ext uri="{FF2B5EF4-FFF2-40B4-BE49-F238E27FC236}">
                <a16:creationId xmlns:a16="http://schemas.microsoft.com/office/drawing/2014/main" id="{A1800209-970C-4F18-80B1-35B9E2453A3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pic>
        <p:nvPicPr>
          <p:cNvPr id="3" name="Picture 2">
            <a:extLst>
              <a:ext uri="{FF2B5EF4-FFF2-40B4-BE49-F238E27FC236}">
                <a16:creationId xmlns:a16="http://schemas.microsoft.com/office/drawing/2014/main" id="{34A38C0A-6DE5-4206-BF24-A116253821D5}"/>
              </a:ext>
            </a:extLst>
          </p:cNvPr>
          <p:cNvPicPr>
            <a:picLocks noChangeAspect="1"/>
          </p:cNvPicPr>
          <p:nvPr userDrawn="1"/>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400" y="2097792"/>
            <a:ext cx="12217400" cy="4792357"/>
          </a:xfrm>
          <a:prstGeom prst="rect">
            <a:avLst/>
          </a:prstGeom>
        </p:spPr>
      </p:pic>
      <p:pic>
        <p:nvPicPr>
          <p:cNvPr id="5" name="Picture 7">
            <a:extLst>
              <a:ext uri="{FF2B5EF4-FFF2-40B4-BE49-F238E27FC236}">
                <a16:creationId xmlns:a16="http://schemas.microsoft.com/office/drawing/2014/main" id="{E5125DA2-45A5-407A-9B87-CA80032B111D}"/>
              </a:ext>
            </a:extLst>
          </p:cNvPr>
          <p:cNvPicPr>
            <a:picLocks noChangeAspect="1"/>
          </p:cNvPicPr>
          <p:nvPr userDrawn="1"/>
        </p:nvPicPr>
        <p:blipFill>
          <a:blip r:embed="rId7"/>
          <a:srcRect/>
          <a:stretch>
            <a:fillRect/>
          </a:stretch>
        </p:blipFill>
        <p:spPr>
          <a:xfrm>
            <a:off x="7199743" y="2121"/>
            <a:ext cx="2159226" cy="3789038"/>
          </a:xfrm>
          <a:prstGeom prst="rect">
            <a:avLst/>
          </a:prstGeom>
          <a:effectLst>
            <a:outerShdw blurRad="50800" dist="38100" dir="10800000" algn="r" rotWithShape="0">
              <a:prstClr val="black">
                <a:alpha val="40000"/>
              </a:prstClr>
            </a:outerShdw>
          </a:effectLst>
        </p:spPr>
      </p:pic>
      <p:pic>
        <p:nvPicPr>
          <p:cNvPr id="6" name="Picture 7">
            <a:extLst>
              <a:ext uri="{FF2B5EF4-FFF2-40B4-BE49-F238E27FC236}">
                <a16:creationId xmlns:a16="http://schemas.microsoft.com/office/drawing/2014/main" id="{AFE43094-3B46-4D36-82B1-0CAF93B57262}"/>
              </a:ext>
            </a:extLst>
          </p:cNvPr>
          <p:cNvPicPr>
            <a:picLocks noChangeAspect="1"/>
          </p:cNvPicPr>
          <p:nvPr userDrawn="1"/>
        </p:nvPicPr>
        <p:blipFill>
          <a:blip r:embed="rId7"/>
          <a:srcRect/>
          <a:stretch>
            <a:fillRect/>
          </a:stretch>
        </p:blipFill>
        <p:spPr>
          <a:xfrm>
            <a:off x="8359690" y="34270"/>
            <a:ext cx="2309401" cy="4052564"/>
          </a:xfrm>
          <a:prstGeom prst="rect">
            <a:avLst/>
          </a:prstGeom>
          <a:effectLst>
            <a:outerShdw blurRad="50800" dist="38100" dir="10800000" algn="r" rotWithShape="0">
              <a:prstClr val="black">
                <a:alpha val="40000"/>
              </a:prstClr>
            </a:outerShdw>
          </a:effectLst>
        </p:spPr>
      </p:pic>
      <p:pic>
        <p:nvPicPr>
          <p:cNvPr id="7" name="Picture 7">
            <a:extLst>
              <a:ext uri="{FF2B5EF4-FFF2-40B4-BE49-F238E27FC236}">
                <a16:creationId xmlns:a16="http://schemas.microsoft.com/office/drawing/2014/main" id="{7587CC3C-9377-4EA6-A631-6D8F7EAC11BC}"/>
              </a:ext>
            </a:extLst>
          </p:cNvPr>
          <p:cNvPicPr>
            <a:picLocks noChangeAspect="1"/>
          </p:cNvPicPr>
          <p:nvPr userDrawn="1"/>
        </p:nvPicPr>
        <p:blipFill>
          <a:blip r:embed="rId8">
            <a:extLst>
              <a:ext uri="{BEBA8EAE-BF5A-486C-A8C5-ECC9F3942E4B}">
                <a14:imgProps xmlns:a14="http://schemas.microsoft.com/office/drawing/2010/main">
                  <a14:imgLayer r:embed="rId9">
                    <a14:imgEffect>
                      <a14:brightnessContrast contrast="20000"/>
                    </a14:imgEffect>
                  </a14:imgLayer>
                </a14:imgProps>
              </a:ext>
            </a:extLst>
          </a:blip>
          <a:srcRect/>
          <a:stretch>
            <a:fillRect/>
          </a:stretch>
        </p:blipFill>
        <p:spPr>
          <a:xfrm>
            <a:off x="9531024" y="17552"/>
            <a:ext cx="2673061" cy="4690722"/>
          </a:xfrm>
          <a:prstGeom prst="rect">
            <a:avLst/>
          </a:prstGeom>
          <a:effectLst>
            <a:outerShdw blurRad="50800" dist="38100" dir="10800000" algn="r" rotWithShape="0">
              <a:prstClr val="black">
                <a:alpha val="40000"/>
              </a:prstClr>
            </a:outerShdw>
          </a:effectLst>
        </p:spPr>
      </p:pic>
      <p:pic>
        <p:nvPicPr>
          <p:cNvPr id="8" name="Picture 7">
            <a:extLst>
              <a:ext uri="{FF2B5EF4-FFF2-40B4-BE49-F238E27FC236}">
                <a16:creationId xmlns:a16="http://schemas.microsoft.com/office/drawing/2014/main" id="{856AB86F-1D4B-4DAE-8DDD-62338397E618}"/>
              </a:ext>
            </a:extLst>
          </p:cNvPr>
          <p:cNvPicPr>
            <a:picLocks noChangeAspect="1"/>
          </p:cNvPicPr>
          <p:nvPr userDrawn="1"/>
        </p:nvPicPr>
        <p:blipFill rotWithShape="1">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21011" b="99326" l="205" r="98612">
                        <a14:foregroundMark x1="1138" y1="40056" x2="54119" y2="37753"/>
                        <a14:foregroundMark x1="54119" y1="37753" x2="70232" y2="38315"/>
                        <a14:foregroundMark x1="70232" y1="38315" x2="80792" y2="48202"/>
                        <a14:foregroundMark x1="80792" y1="48202" x2="93878" y2="87416"/>
                        <a14:foregroundMark x1="1047" y1="41854" x2="7419" y2="58652"/>
                        <a14:foregroundMark x1="7419" y1="58652" x2="78266" y2="80169"/>
                        <a14:foregroundMark x1="4165" y1="96404" x2="21051" y2="96404"/>
                        <a14:foregroundMark x1="21051" y1="96404" x2="90851" y2="82753"/>
                        <a14:foregroundMark x1="90851" y1="82753" x2="91989" y2="81461"/>
                        <a14:foregroundMark x1="97406" y1="44438" x2="98612" y2="92753"/>
                        <a14:foregroundMark x1="98612" y1="92753" x2="98020" y2="98202"/>
                        <a14:foregroundMark x1="37119" y1="33146" x2="57078" y2="28989"/>
                        <a14:foregroundMark x1="57078" y1="28989" x2="57283" y2="28989"/>
                        <a14:foregroundMark x1="67569" y1="32640" x2="87619" y2="32865"/>
                        <a14:foregroundMark x1="3641" y1="57022" x2="5303" y2="68371"/>
                        <a14:foregroundMark x1="21620" y1="48539" x2="9399" y2="76966"/>
                        <a14:foregroundMark x1="9399" y1="76966" x2="3846" y2="82753"/>
                        <a14:foregroundMark x1="3846" y1="82753" x2="3732" y2="82753"/>
                        <a14:foregroundMark x1="14975" y1="87416" x2="21006" y2="93820"/>
                        <a14:foregroundMark x1="16523" y1="74270" x2="18298" y2="85337"/>
                        <a14:foregroundMark x1="18298" y1="85337" x2="18298" y2="85337"/>
                        <a14:foregroundMark x1="25467" y1="63764" x2="7579" y2="85618"/>
                        <a14:foregroundMark x1="7579" y1="85618" x2="7579" y2="85618"/>
                        <a14:foregroundMark x1="2185" y1="79663" x2="2185" y2="79663"/>
                        <a14:foregroundMark x1="3641" y1="34157" x2="3641" y2="34157"/>
                        <a14:foregroundMark x1="3641" y1="34157" x2="32522" y2="27978"/>
                        <a14:foregroundMark x1="32522" y1="27978" x2="39395" y2="27978"/>
                        <a14:foregroundMark x1="751" y1="29213" x2="32772" y2="21292"/>
                        <a14:foregroundMark x1="33309" y1="21292" x2="36846" y2="21292"/>
                        <a14:foregroundMark x1="36846" y1="21292" x2="39076" y2="29775"/>
                        <a14:foregroundMark x1="39076" y1="29775" x2="39076" y2="29888"/>
                        <a14:foregroundMark x1="410" y1="34326" x2="410" y2="34326"/>
                        <a14:foregroundMark x1="205" y1="34326" x2="205" y2="34326"/>
                        <a14:foregroundMark x1="97155" y1="91404" x2="97155" y2="91404"/>
                        <a14:foregroundMark x1="96609" y1="99326" x2="96609" y2="99326"/>
                        <a14:foregroundMark x1="41193" y1="26517" x2="41193" y2="26517"/>
                        <a14:foregroundMark x1="40305" y1="28371" x2="39122" y2="21404"/>
                        <a14:foregroundMark x1="39122" y1="21404" x2="38553" y2="21011"/>
                        <a14:foregroundMark x1="40919" y1="23258" x2="40919" y2="23258"/>
                        <a14:foregroundMark x1="41898" y1="28708" x2="42513" y2="28708"/>
                        <a14:backgroundMark x1="23259" y1="26348" x2="23259" y2="26348"/>
                        <a14:backgroundMark x1="21734" y1="28034" x2="21734" y2="28034"/>
                        <a14:backgroundMark x1="24852" y1="26348" x2="24852" y2="26348"/>
                        <a14:backgroundMark x1="26081" y1="27191" x2="26081" y2="27191"/>
                        <a14:backgroundMark x1="27333" y1="26854" x2="27333" y2="26854"/>
                        <a14:backgroundMark x1="29131" y1="26685" x2="29131" y2="26685"/>
                        <a14:backgroundMark x1="30314" y1="26685" x2="30314" y2="26685"/>
                        <a14:backgroundMark x1="31702" y1="26180" x2="31702" y2="26180"/>
                        <a14:backgroundMark x1="33432" y1="26011" x2="33432" y2="26011"/>
                        <a14:backgroundMark x1="33022" y1="21685" x2="33022" y2="21685"/>
                        <a14:backgroundMark x1="30246" y1="22022" x2="30246" y2="22022"/>
                        <a14:backgroundMark x1="31566" y1="22022" x2="31566" y2="22022"/>
                        <a14:backgroundMark x1="32954" y1="22022" x2="32954" y2="22022"/>
                        <a14:backgroundMark x1="33022" y1="26180" x2="33022" y2="26180"/>
                        <a14:backgroundMark x1="22827" y1="23596" x2="22827" y2="23596"/>
                        <a14:backgroundMark x1="24556" y1="23090" x2="24556" y2="23090"/>
                        <a14:backgroundMark x1="27264" y1="22528" x2="27264" y2="22528"/>
                        <a14:backgroundMark x1="31361" y1="21011" x2="31361" y2="21011"/>
                        <a14:backgroundMark x1="13541" y1="28539" x2="13541" y2="28539"/>
                        <a14:backgroundMark x1="11948" y1="30449" x2="11948" y2="30449"/>
                        <a14:backgroundMark x1="10765" y1="29438" x2="10765" y2="29438"/>
                        <a14:backgroundMark x1="9308" y1="30281" x2="9308" y2="30281"/>
                        <a14:backgroundMark x1="7579" y1="30112" x2="7579" y2="30112"/>
                        <a14:backgroundMark x1="13541" y1="29045" x2="13814" y2="30955"/>
                        <a14:backgroundMark x1="10833" y1="29438" x2="10833" y2="29438"/>
                        <a14:backgroundMark x1="10560" y1="29944" x2="10560" y2="29944"/>
                        <a14:backgroundMark x1="9172" y1="29775" x2="9172" y2="29775"/>
                        <a14:backgroundMark x1="7715" y1="30449" x2="7715" y2="30449"/>
                        <a14:backgroundMark x1="14998" y1="28539" x2="14998" y2="28539"/>
                        <a14:backgroundMark x1="27970" y1="22753" x2="33295" y2="21348"/>
                        <a14:backgroundMark x1="33022" y1="21348" x2="23464" y2="21348"/>
                        <a14:backgroundMark x1="23464" y1="21348" x2="23464" y2="21348"/>
                        <a14:backgroundMark x1="28653" y1="27191" x2="28653" y2="27191"/>
                      </a14:backgroundRemoval>
                    </a14:imgEffect>
                  </a14:imgLayer>
                </a14:imgProps>
              </a:ext>
              <a:ext uri="{28A0092B-C50C-407E-A947-70E740481C1C}">
                <a14:useLocalDpi xmlns:a14="http://schemas.microsoft.com/office/drawing/2010/main" val="0"/>
              </a:ext>
            </a:extLst>
          </a:blip>
          <a:srcRect t="19243"/>
          <a:stretch/>
        </p:blipFill>
        <p:spPr>
          <a:xfrm>
            <a:off x="0" y="3048000"/>
            <a:ext cx="12217400" cy="3723796"/>
          </a:xfrm>
          <a:prstGeom prst="rect">
            <a:avLst/>
          </a:prstGeom>
        </p:spPr>
      </p:pic>
    </p:spTree>
    <p:extLst>
      <p:ext uri="{BB962C8B-B14F-4D97-AF65-F5344CB8AC3E}">
        <p14:creationId xmlns:p14="http://schemas.microsoft.com/office/powerpoint/2010/main" val="155730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0-#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1+#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1A897A-626F-4310-829D-F9BD0B377BE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386E4E-E0AC-42B7-9409-D5FF3260C9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E24FE8A-E1A9-4B54-B389-DE20B8FFFE62}"/>
              </a:ext>
            </a:extLst>
          </p:cNvPr>
          <p:cNvSpPr>
            <a:spLocks noGrp="1" noChangeArrowheads="1"/>
          </p:cNvSpPr>
          <p:nvPr>
            <p:ph type="sldNum" sz="quarter" idx="12"/>
          </p:nvPr>
        </p:nvSpPr>
        <p:spPr>
          <a:ln/>
        </p:spPr>
        <p:txBody>
          <a:bodyPr/>
          <a:lstStyle>
            <a:lvl1pPr>
              <a:defRPr/>
            </a:lvl1pPr>
          </a:lstStyle>
          <a:p>
            <a:fld id="{A8BDEF3C-9650-404C-A9C6-7BE7319A9747}" type="slidenum">
              <a:rPr lang="en-US" altLang="en-US"/>
              <a:pPr/>
              <a:t>‹#›</a:t>
            </a:fld>
            <a:endParaRPr lang="en-US" altLang="en-US"/>
          </a:p>
        </p:txBody>
      </p:sp>
    </p:spTree>
    <p:extLst>
      <p:ext uri="{BB962C8B-B14F-4D97-AF65-F5344CB8AC3E}">
        <p14:creationId xmlns:p14="http://schemas.microsoft.com/office/powerpoint/2010/main" val="3802861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3.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16.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4.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34" Type="http://schemas.openxmlformats.org/officeDocument/2006/relationships/theme" Target="../theme/theme5.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5" Type="http://schemas.openxmlformats.org/officeDocument/2006/relationships/slideLayout" Target="../slideLayouts/slideLayout74.xml"/><Relationship Id="rId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DBAC8AE2-7550-E666-E100-85ABAD651CC2}"/>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447800" y="295275"/>
            <a:ext cx="1333500" cy="1333500"/>
          </a:xfrm>
          <a:prstGeom prst="rect">
            <a:avLst/>
          </a:prstGeom>
        </p:spPr>
      </p:pic>
    </p:spTree>
    <p:extLst>
      <p:ext uri="{BB962C8B-B14F-4D97-AF65-F5344CB8AC3E}">
        <p14:creationId xmlns:p14="http://schemas.microsoft.com/office/powerpoint/2010/main" val="22365262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37D3E8-A92B-46AC-83E9-EC880BEC092C}"/>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350387479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8781061"/>
      </p:ext>
    </p:extLst>
  </p:cSld>
  <p:clrMap bg1="lt1" tx1="dk1" bg2="lt2" tx2="dk2" accent1="accent1" accent2="accent2" accent3="accent3" accent4="accent4" accent5="accent5" accent6="accent6" hlink="hlink" folHlink="folHlink"/>
  <p:sldLayoutIdLst>
    <p:sldLayoutId id="2147483684" r:id="rId1"/>
  </p:sldLayoutIdLst>
  <p:txStyles>
    <p:titleStyle>
      <a:lvl1pPr algn="ctr">
        <a:defRPr sz="4400" kern="1200">
          <a:solidFill>
            <a:schemeClr val="lt1"/>
          </a:solidFill>
        </a:defRPr>
      </a:lvl1pPr>
      <a:extLst/>
    </p:titleStyle>
    <p:bodyStyle>
      <a:lvl1pPr indent="-324868" algn="ctr">
        <a:defRPr sz="3200" kern="1200">
          <a:solidFill>
            <a:schemeClr val="tx1"/>
          </a:solidFill>
        </a:defRPr>
      </a:lvl1pPr>
      <a:extLst/>
    </p:bodyStyle>
    <p:otherStyle>
      <a:defPPr algn="ctr">
        <a:defRPr kern="1200">
          <a:solidFill>
            <a:schemeClr val="tx1"/>
          </a:solidFill>
        </a:defRPr>
      </a:def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1126909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transition spd="slow" advClick="0" advTm="2000">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A133FC3-1B47-F7EE-C2F2-7BF340AEBECB}"/>
              </a:ext>
            </a:extLst>
          </p:cNvPr>
          <p:cNvPicPr>
            <a:picLocks noChangeAspect="1"/>
          </p:cNvPicPr>
          <p:nvPr userDrawn="1"/>
        </p:nvPicPr>
        <p:blipFill>
          <a:blip r:embed="rId35" cstate="hqprint">
            <a:extLst>
              <a:ext uri="{28A0092B-C50C-407E-A947-70E740481C1C}">
                <a14:useLocalDpi xmlns:a14="http://schemas.microsoft.com/office/drawing/2010/main" val="0"/>
              </a:ext>
            </a:extLst>
          </a:blip>
          <a:stretch>
            <a:fillRect/>
          </a:stretch>
        </p:blipFill>
        <p:spPr>
          <a:xfrm>
            <a:off x="12458699" y="295275"/>
            <a:ext cx="1171575" cy="117157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C53A9D82-C952-4331-60F5-59DF8E2D44BA}"/>
              </a:ext>
            </a:extLst>
          </p:cNvPr>
          <p:cNvPicPr>
            <a:picLocks noChangeAspect="1"/>
          </p:cNvPicPr>
          <p:nvPr userDrawn="1"/>
        </p:nvPicPr>
        <p:blipFill>
          <a:blip r:embed="rId35" cstate="hqprint">
            <a:extLst>
              <a:ext uri="{28A0092B-C50C-407E-A947-70E740481C1C}">
                <a14:useLocalDpi xmlns:a14="http://schemas.microsoft.com/office/drawing/2010/main" val="0"/>
              </a:ext>
            </a:extLst>
          </a:blip>
          <a:stretch>
            <a:fillRect/>
          </a:stretch>
        </p:blipFill>
        <p:spPr>
          <a:xfrm>
            <a:off x="5945605" y="8075696"/>
            <a:ext cx="1171575" cy="1171575"/>
          </a:xfrm>
          <a:prstGeom prst="rect">
            <a:avLst/>
          </a:prstGeom>
        </p:spPr>
      </p:pic>
    </p:spTree>
    <p:extLst>
      <p:ext uri="{BB962C8B-B14F-4D97-AF65-F5344CB8AC3E}">
        <p14:creationId xmlns:p14="http://schemas.microsoft.com/office/powerpoint/2010/main" val="564688812"/>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 id="2147483729" r:id="rId29"/>
    <p:sldLayoutId id="2147483730" r:id="rId30"/>
    <p:sldLayoutId id="2147483731" r:id="rId31"/>
    <p:sldLayoutId id="2147483732" r:id="rId32"/>
    <p:sldLayoutId id="2147483733" r:id="rId33"/>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4000"/>
              <a:buFont typeface="Amatic SC"/>
              <a:buNone/>
              <a:defRPr sz="4000" b="1">
                <a:solidFill>
                  <a:schemeClr val="dk1"/>
                </a:solidFill>
                <a:latin typeface="Amatic SC"/>
                <a:ea typeface="Amatic SC"/>
                <a:cs typeface="Amatic SC"/>
                <a:sym typeface="Amatic SC"/>
              </a:defRPr>
            </a:lvl1pPr>
            <a:lvl2pPr lvl="1">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2pPr>
            <a:lvl3pPr lvl="2">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3pPr>
            <a:lvl4pPr lvl="3">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4pPr>
            <a:lvl5pPr lvl="4">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5pPr>
            <a:lvl6pPr lvl="5">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6pPr>
            <a:lvl7pPr lvl="6">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7pPr>
            <a:lvl8pPr lvl="7">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8pPr>
            <a:lvl9pPr lvl="8">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1pPr>
            <a:lvl2pPr marL="914400" lvl="1"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2pPr>
            <a:lvl3pPr marL="1371600" lvl="2"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3pPr>
            <a:lvl4pPr marL="1828800" lvl="3"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4pPr>
            <a:lvl5pPr marL="2286000" lvl="4"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5pPr>
            <a:lvl6pPr marL="2743200" lvl="5"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6pPr>
            <a:lvl7pPr marL="3200400" lvl="6"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7pPr>
            <a:lvl8pPr marL="3657600" lvl="7"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8pPr>
            <a:lvl9pPr marL="4114800" lvl="8"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2026744621"/>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7" Type="http://schemas.openxmlformats.org/officeDocument/2006/relationships/image" Target="../media/image43.svg"/><Relationship Id="rId2" Type="http://schemas.openxmlformats.org/officeDocument/2006/relationships/image" Target="../media/image26.png"/><Relationship Id="rId1" Type="http://schemas.openxmlformats.org/officeDocument/2006/relationships/slideLayout" Target="../slideLayouts/slideLayout17.xml"/><Relationship Id="rId6" Type="http://schemas.openxmlformats.org/officeDocument/2006/relationships/image" Target="../media/image27.png"/><Relationship Id="rId5" Type="http://schemas.openxmlformats.org/officeDocument/2006/relationships/image" Target="../media/image41.svg"/></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2.xml"/></Relationships>
</file>

<file path=ppt/slides/_rels/slide1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4.png"/><Relationship Id="rId1" Type="http://schemas.openxmlformats.org/officeDocument/2006/relationships/slideLayout" Target="../slideLayouts/slideLayout1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slideLayout" Target="../slideLayouts/slideLayout30.xml"/><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audio" Target="../media/media1.mp3"/><Relationship Id="rId16" Type="http://schemas.openxmlformats.org/officeDocument/2006/relationships/image" Target="../media/image53.png"/><Relationship Id="rId1" Type="http://schemas.microsoft.com/office/2007/relationships/media" Target="../media/media1.mp3"/><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notesSlide" Target="../notesSlides/notesSlide2.xml"/><Relationship Id="rId9" Type="http://schemas.openxmlformats.org/officeDocument/2006/relationships/image" Target="../media/image46.png"/><Relationship Id="rId1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png"/><Relationship Id="rId7" Type="http://schemas.openxmlformats.org/officeDocument/2006/relationships/image" Target="../media/image59.jpeg"/><Relationship Id="rId12"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58.jpeg"/><Relationship Id="rId11" Type="http://schemas.openxmlformats.org/officeDocument/2006/relationships/image" Target="../media/image45.png"/><Relationship Id="rId5" Type="http://schemas.openxmlformats.org/officeDocument/2006/relationships/image" Target="../media/image57.png"/><Relationship Id="rId10" Type="http://schemas.openxmlformats.org/officeDocument/2006/relationships/image" Target="../media/image47.png"/><Relationship Id="rId4" Type="http://schemas.openxmlformats.org/officeDocument/2006/relationships/image" Target="../media/image56.png"/><Relationship Id="rId9"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5.png"/><Relationship Id="rId7" Type="http://schemas.openxmlformats.org/officeDocument/2006/relationships/image" Target="../media/image60.jpeg"/><Relationship Id="rId12" Type="http://schemas.openxmlformats.org/officeDocument/2006/relationships/image" Target="../media/image59.jpe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58.jpeg"/><Relationship Id="rId11" Type="http://schemas.openxmlformats.org/officeDocument/2006/relationships/image" Target="../media/image62.png"/><Relationship Id="rId5" Type="http://schemas.openxmlformats.org/officeDocument/2006/relationships/image" Target="../media/image57.png"/><Relationship Id="rId10" Type="http://schemas.openxmlformats.org/officeDocument/2006/relationships/image" Target="../media/image45.png"/><Relationship Id="rId4" Type="http://schemas.openxmlformats.org/officeDocument/2006/relationships/image" Target="../media/image56.png"/><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5.png"/><Relationship Id="rId7"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58.jpeg"/><Relationship Id="rId11" Type="http://schemas.openxmlformats.org/officeDocument/2006/relationships/image" Target="../media/image60.jpe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slideLayout" Target="../slideLayouts/slideLayout26.xml"/><Relationship Id="rId7" Type="http://schemas.openxmlformats.org/officeDocument/2006/relationships/image" Target="../media/image44.png"/><Relationship Id="rId12" Type="http://schemas.openxmlformats.org/officeDocument/2006/relationships/image" Target="../media/image49.png"/><Relationship Id="rId2" Type="http://schemas.microsoft.com/office/2007/relationships/media" Target="../media/media2.mp3"/><Relationship Id="rId16" Type="http://schemas.openxmlformats.org/officeDocument/2006/relationships/image" Target="../media/image53.png"/><Relationship Id="rId1" Type="http://schemas.openxmlformats.org/officeDocument/2006/relationships/audio" Target="NULL" TargetMode="Externa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63.png"/><Relationship Id="rId9" Type="http://schemas.openxmlformats.org/officeDocument/2006/relationships/image" Target="../media/image46.png"/><Relationship Id="rId14" Type="http://schemas.openxmlformats.org/officeDocument/2006/relationships/image" Target="../media/image51.png"/></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24.png"/><Relationship Id="rId18" Type="http://schemas.openxmlformats.org/officeDocument/2006/relationships/image" Target="../media/image92.svg"/><Relationship Id="rId3" Type="http://schemas.openxmlformats.org/officeDocument/2006/relationships/image" Target="../media/image15.svg"/><Relationship Id="rId21" Type="http://schemas.openxmlformats.org/officeDocument/2006/relationships/image" Target="../media/image70.png"/><Relationship Id="rId7" Type="http://schemas.openxmlformats.org/officeDocument/2006/relationships/image" Target="../media/image15.png"/><Relationship Id="rId12" Type="http://schemas.openxmlformats.org/officeDocument/2006/relationships/image" Target="../media/image88.svg"/><Relationship Id="rId17" Type="http://schemas.openxmlformats.org/officeDocument/2006/relationships/image" Target="../media/image68.png"/><Relationship Id="rId2" Type="http://schemas.openxmlformats.org/officeDocument/2006/relationships/image" Target="../media/image14.png"/><Relationship Id="rId16" Type="http://schemas.openxmlformats.org/officeDocument/2006/relationships/image" Target="../media/image90.svg"/><Relationship Id="rId20" Type="http://schemas.openxmlformats.org/officeDocument/2006/relationships/image" Target="../media/image23.svg"/><Relationship Id="rId1" Type="http://schemas.openxmlformats.org/officeDocument/2006/relationships/slideLayout" Target="../slideLayouts/slideLayout8.xml"/><Relationship Id="rId6" Type="http://schemas.openxmlformats.org/officeDocument/2006/relationships/image" Target="../media/image64.png"/><Relationship Id="rId11" Type="http://schemas.openxmlformats.org/officeDocument/2006/relationships/image" Target="../media/image66.png"/><Relationship Id="rId5" Type="http://schemas.openxmlformats.org/officeDocument/2006/relationships/image" Target="../media/image41.svg"/><Relationship Id="rId15" Type="http://schemas.openxmlformats.org/officeDocument/2006/relationships/image" Target="../media/image67.png"/><Relationship Id="rId10" Type="http://schemas.openxmlformats.org/officeDocument/2006/relationships/image" Target="../media/image43.svg"/><Relationship Id="rId19" Type="http://schemas.openxmlformats.org/officeDocument/2006/relationships/image" Target="../media/image69.png"/><Relationship Id="rId4" Type="http://schemas.openxmlformats.org/officeDocument/2006/relationships/image" Target="../media/image26.png"/><Relationship Id="rId9" Type="http://schemas.openxmlformats.org/officeDocument/2006/relationships/image" Target="../media/image27.png"/><Relationship Id="rId14" Type="http://schemas.openxmlformats.org/officeDocument/2006/relationships/image" Target="../media/image38.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4.png"/><Relationship Id="rId1" Type="http://schemas.openxmlformats.org/officeDocument/2006/relationships/slideLayout" Target="../slideLayouts/slideLayout17.xml"/><Relationship Id="rId5" Type="http://schemas.openxmlformats.org/officeDocument/2006/relationships/image" Target="../media/image2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7" Type="http://schemas.openxmlformats.org/officeDocument/2006/relationships/image" Target="../media/image43.svg"/><Relationship Id="rId2" Type="http://schemas.openxmlformats.org/officeDocument/2006/relationships/image" Target="../media/image26.png"/><Relationship Id="rId1" Type="http://schemas.openxmlformats.org/officeDocument/2006/relationships/slideLayout" Target="../slideLayouts/slideLayout17.xml"/><Relationship Id="rId6" Type="http://schemas.openxmlformats.org/officeDocument/2006/relationships/image" Target="../media/image27.png"/><Relationship Id="rId5" Type="http://schemas.openxmlformats.org/officeDocument/2006/relationships/image" Target="../media/image41.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7761"/>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14" name="图片 13">
            <a:extLst>
              <a:ext uri="{FF2B5EF4-FFF2-40B4-BE49-F238E27FC236}">
                <a16:creationId xmlns:a16="http://schemas.microsoft.com/office/drawing/2014/main" id="{AC4780AC-62A9-11BA-2CFD-07802750100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56770" y="3306944"/>
            <a:ext cx="4236835" cy="4236835"/>
          </a:xfrm>
          <a:prstGeom prst="rect">
            <a:avLst/>
          </a:prstGeom>
        </p:spPr>
      </p:pic>
      <p:sp>
        <p:nvSpPr>
          <p:cNvPr id="3" name="TextBox 2"/>
          <p:cNvSpPr txBox="1"/>
          <p:nvPr/>
        </p:nvSpPr>
        <p:spPr>
          <a:xfrm>
            <a:off x="5008680" y="1388251"/>
            <a:ext cx="3405647" cy="707886"/>
          </a:xfrm>
          <a:prstGeom prst="rect">
            <a:avLst/>
          </a:prstGeom>
          <a:noFill/>
        </p:spPr>
        <p:txBody>
          <a:bodyPr wrap="square" rtlCol="0">
            <a:spAutoFit/>
          </a:bodyPr>
          <a:lstStyle/>
          <a:p>
            <a:r>
              <a:rPr lang="en-US" sz="4000" b="1" smtClean="0">
                <a:latin typeface="Times New Roman" panose="02020603050405020304" pitchFamily="18" charset="0"/>
                <a:cs typeface="Times New Roman" panose="02020603050405020304" pitchFamily="18" charset="0"/>
              </a:rPr>
              <a:t>Khoa học</a:t>
            </a:r>
            <a:endParaRPr lang="en-US" sz="4000" b="1">
              <a:latin typeface="Times New Roman" panose="02020603050405020304" pitchFamily="18" charset="0"/>
              <a:cs typeface="Times New Roman" panose="02020603050405020304" pitchFamily="18" charset="0"/>
            </a:endParaRPr>
          </a:p>
        </p:txBody>
      </p:sp>
      <p:sp>
        <p:nvSpPr>
          <p:cNvPr id="4" name="Rounded Rectangle 3"/>
          <p:cNvSpPr/>
          <p:nvPr/>
        </p:nvSpPr>
        <p:spPr>
          <a:xfrm>
            <a:off x="997527" y="2235200"/>
            <a:ext cx="10002982" cy="118218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Bài 21: Nấm gây hỏng thực phẩm và nấm độc (T1)</a:t>
            </a:r>
            <a:endParaRPr lang="en-US" sz="3200" b="1">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813803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6">
            <a:extLst>
              <a:ext uri="{FF2B5EF4-FFF2-40B4-BE49-F238E27FC236}">
                <a16:creationId xmlns:a16="http://schemas.microsoft.com/office/drawing/2014/main" id="{80DCC281-F4C1-4990-BFB0-AE3475EE2DC7}"/>
              </a:ext>
            </a:extLst>
          </p:cNvPr>
          <p:cNvSpPr txBox="1"/>
          <p:nvPr/>
        </p:nvSpPr>
        <p:spPr>
          <a:xfrm>
            <a:off x="415636" y="1651047"/>
            <a:ext cx="11120582" cy="1736646"/>
          </a:xfrm>
          <a:prstGeom prst="round2DiagRect">
            <a:avLst/>
          </a:prstGeom>
          <a:solidFill>
            <a:schemeClr val="bg1">
              <a:alpha val="87000"/>
            </a:schemeClr>
          </a:solid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pPr lvl="0">
              <a:defRPr/>
            </a:pPr>
            <a:r>
              <a:rPr lang="en-US" altLang="zh-CN" sz="4800" b="1" spc="100" dirty="0">
                <a:ln w="12700">
                  <a:solidFill>
                    <a:srgbClr val="000000"/>
                  </a:solidFill>
                </a:ln>
                <a:solidFill>
                  <a:srgbClr val="FF0000"/>
                </a:solidFill>
                <a:latin typeface="Calibri"/>
              </a:rPr>
              <a:t>HĐ2: </a:t>
            </a:r>
            <a:r>
              <a:rPr lang="en-US" altLang="zh-CN" sz="4800" b="1" spc="100" dirty="0" err="1">
                <a:ln w="12700">
                  <a:solidFill>
                    <a:srgbClr val="000000"/>
                  </a:solidFill>
                </a:ln>
                <a:solidFill>
                  <a:srgbClr val="FF0000"/>
                </a:solidFill>
                <a:latin typeface="Calibri"/>
              </a:rPr>
              <a:t>Nguyên</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nhân</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gây</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hỏng</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thực</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phẩm</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và</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cách</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bảo</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quản</a:t>
            </a:r>
            <a:endParaRPr kumimoji="0" lang="zh-CN" altLang="en-US" sz="4800" b="1" i="0" u="none" strike="noStrike" kern="1200" cap="none" spc="100" normalizeH="0" baseline="0" noProof="0" dirty="0">
              <a:ln w="12700">
                <a:solidFill>
                  <a:srgbClr val="000000"/>
                </a:solidFill>
              </a:ln>
              <a:solidFill>
                <a:srgbClr val="FF0000"/>
              </a:solidFill>
              <a:effectLst/>
              <a:uLnTx/>
              <a:uFillTx/>
              <a:latin typeface="Calibri"/>
            </a:endParaRPr>
          </a:p>
        </p:txBody>
      </p:sp>
      <p:grpSp>
        <p:nvGrpSpPr>
          <p:cNvPr id="8" name="Group 7">
            <a:extLst>
              <a:ext uri="{FF2B5EF4-FFF2-40B4-BE49-F238E27FC236}">
                <a16:creationId xmlns:a16="http://schemas.microsoft.com/office/drawing/2014/main" id="{0F8574FB-41CE-4E80-BD5C-F413DB5C1AAE}"/>
              </a:ext>
            </a:extLst>
          </p:cNvPr>
          <p:cNvGrpSpPr/>
          <p:nvPr/>
        </p:nvGrpSpPr>
        <p:grpSpPr>
          <a:xfrm>
            <a:off x="3863540" y="5305558"/>
            <a:ext cx="8924239" cy="2047180"/>
            <a:chOff x="5000985" y="4463739"/>
            <a:chExt cx="7835982" cy="3081528"/>
          </a:xfrm>
        </p:grpSpPr>
        <p:pic>
          <p:nvPicPr>
            <p:cNvPr id="9" name="Picture 20">
              <a:extLst>
                <a:ext uri="{FF2B5EF4-FFF2-40B4-BE49-F238E27FC236}">
                  <a16:creationId xmlns:a16="http://schemas.microsoft.com/office/drawing/2014/main" id="{6ACB1622-E745-4E74-A280-BD9FD9BE0A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521767" y="4463739"/>
              <a:ext cx="7315200" cy="3081528"/>
            </a:xfrm>
            <a:prstGeom prst="rect">
              <a:avLst/>
            </a:prstGeom>
          </p:spPr>
        </p:pic>
        <p:pic>
          <p:nvPicPr>
            <p:cNvPr id="10" name="Picture 21">
              <a:extLst>
                <a:ext uri="{FF2B5EF4-FFF2-40B4-BE49-F238E27FC236}">
                  <a16:creationId xmlns:a16="http://schemas.microsoft.com/office/drawing/2014/main" id="{002C4382-394C-46D2-8DBD-16229DFAE0C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000985" y="5449824"/>
              <a:ext cx="7315200" cy="1673352"/>
            </a:xfrm>
            <a:prstGeom prst="rect">
              <a:avLst/>
            </a:prstGeom>
          </p:spPr>
        </p:pic>
      </p:grpSp>
      <p:pic>
        <p:nvPicPr>
          <p:cNvPr id="3" name="Picture 2" descr="A group of mushrooms with different colors&#10;&#10;Description automatically generated">
            <a:extLst>
              <a:ext uri="{FF2B5EF4-FFF2-40B4-BE49-F238E27FC236}">
                <a16:creationId xmlns:a16="http://schemas.microsoft.com/office/drawing/2014/main" id="{727CB74A-0650-DBF9-EA30-8EF1B3B9D65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192168" y="4371974"/>
            <a:ext cx="2752725" cy="2752725"/>
          </a:xfrm>
          <a:prstGeom prst="rect">
            <a:avLst/>
          </a:prstGeom>
        </p:spPr>
      </p:pic>
    </p:spTree>
    <p:extLst>
      <p:ext uri="{BB962C8B-B14F-4D97-AF65-F5344CB8AC3E}">
        <p14:creationId xmlns:p14="http://schemas.microsoft.com/office/powerpoint/2010/main" val="2592613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1111"/>
                                  </p:iterate>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2"/>
                                        </p:tgtEl>
                                        <p:attrNameLst>
                                          <p:attrName>ppt_y</p:attrName>
                                        </p:attrNameLst>
                                      </p:cBhvr>
                                      <p:tavLst>
                                        <p:tav tm="0">
                                          <p:val>
                                            <p:strVal val="#ppt_y"/>
                                          </p:val>
                                        </p:tav>
                                        <p:tav tm="100000">
                                          <p:val>
                                            <p:strVal val="#ppt_y"/>
                                          </p:val>
                                        </p:tav>
                                      </p:tavLst>
                                    </p:anim>
                                    <p:anim calcmode="lin" valueType="num">
                                      <p:cBhvr>
                                        <p:cTn id="9"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7E55A4E5-7C4D-4CA9-B73E-CFD1DB5C68BE}"/>
              </a:ext>
            </a:extLst>
          </p:cNvPr>
          <p:cNvSpPr/>
          <p:nvPr/>
        </p:nvSpPr>
        <p:spPr>
          <a:xfrm>
            <a:off x="-1" y="-22329"/>
            <a:ext cx="12127345" cy="6880329"/>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46" name="Text Box 2">
            <a:extLst>
              <a:ext uri="{FF2B5EF4-FFF2-40B4-BE49-F238E27FC236}">
                <a16:creationId xmlns:a16="http://schemas.microsoft.com/office/drawing/2014/main" id="{5D6D8D18-19B2-4D3E-BE18-041E0A94948D}"/>
              </a:ext>
            </a:extLst>
          </p:cNvPr>
          <p:cNvSpPr txBox="1">
            <a:spLocks noChangeArrowheads="1"/>
          </p:cNvSpPr>
          <p:nvPr/>
        </p:nvSpPr>
        <p:spPr bwMode="auto">
          <a:xfrm>
            <a:off x="1162050" y="-22329"/>
            <a:ext cx="91440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6147" name="Text Box 3">
            <a:extLst>
              <a:ext uri="{FF2B5EF4-FFF2-40B4-BE49-F238E27FC236}">
                <a16:creationId xmlns:a16="http://schemas.microsoft.com/office/drawing/2014/main" id="{B88EC5B4-78B0-4440-A168-41E79E39F085}"/>
              </a:ext>
            </a:extLst>
          </p:cNvPr>
          <p:cNvSpPr txBox="1">
            <a:spLocks noChangeArrowheads="1"/>
          </p:cNvSpPr>
          <p:nvPr/>
        </p:nvSpPr>
        <p:spPr bwMode="auto">
          <a:xfrm>
            <a:off x="1524000" y="2286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3200"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sp>
        <p:nvSpPr>
          <p:cNvPr id="69640" name="Text Box 8">
            <a:extLst>
              <a:ext uri="{FF2B5EF4-FFF2-40B4-BE49-F238E27FC236}">
                <a16:creationId xmlns:a16="http://schemas.microsoft.com/office/drawing/2014/main" id="{2929B582-39C7-47A6-94C2-3325B6C6112C}"/>
              </a:ext>
            </a:extLst>
          </p:cNvPr>
          <p:cNvSpPr txBox="1">
            <a:spLocks noChangeArrowheads="1"/>
          </p:cNvSpPr>
          <p:nvPr/>
        </p:nvSpPr>
        <p:spPr bwMode="auto">
          <a:xfrm>
            <a:off x="290945" y="-35252"/>
            <a:ext cx="1161010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just">
              <a:spcBef>
                <a:spcPct val="50000"/>
              </a:spcBef>
              <a:defRPr/>
            </a:pP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Quan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sát</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hình</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3,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err="1">
                <a:solidFill>
                  <a:srgbClr val="002060"/>
                </a:solidFill>
                <a:latin typeface="Cambria" panose="02040503050406030204" pitchFamily="18" charset="0"/>
                <a:ea typeface="Cambria" panose="02040503050406030204" pitchFamily="18" charset="0"/>
                <a:cs typeface="Times New Roman" panose="02020603050405020304" pitchFamily="18" charset="0"/>
              </a:rPr>
              <a:t>biết</a:t>
            </a:r>
            <a:r>
              <a:rPr lang="en-US" altLang="en-US" sz="3200" b="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a:solidFill>
                  <a:srgbClr val="002060"/>
                </a:solidFill>
                <a:latin typeface="Cambria" panose="02040503050406030204" pitchFamily="18" charset="0"/>
                <a:ea typeface="Cambria" panose="02040503050406030204" pitchFamily="18" charset="0"/>
              </a:rPr>
              <a:t>Những nguyên nhân nào có thể gây hỏng thực phẩm</a:t>
            </a:r>
            <a:r>
              <a:rPr lang="en-US" sz="3200" smtClean="0">
                <a:solidFill>
                  <a:srgbClr val="002060"/>
                </a:solidFill>
                <a:latin typeface="Cambria" panose="02040503050406030204" pitchFamily="18" charset="0"/>
                <a:ea typeface="Cambria" panose="02040503050406030204" pitchFamily="18" charset="0"/>
              </a:rPr>
              <a:t>?</a:t>
            </a:r>
            <a:endParaRPr lang="en-US" altLang="en-US" sz="2800">
              <a:solidFill>
                <a:srgbClr val="002060"/>
              </a:solidFill>
              <a:latin typeface="Cambria" panose="02040503050406030204" pitchFamily="18" charset="0"/>
              <a:ea typeface="Cambria" panose="02040503050406030204" pitchFamily="18" charset="0"/>
            </a:endParaRPr>
          </a:p>
        </p:txBody>
      </p:sp>
      <p:sp>
        <p:nvSpPr>
          <p:cNvPr id="2" name="Text Box 3">
            <a:extLst>
              <a:ext uri="{FF2B5EF4-FFF2-40B4-BE49-F238E27FC236}">
                <a16:creationId xmlns:a16="http://schemas.microsoft.com/office/drawing/2014/main" id="{EEF5AAF7-B309-5A5E-75D4-6AE7478BB326}"/>
              </a:ext>
            </a:extLst>
          </p:cNvPr>
          <p:cNvSpPr txBox="1">
            <a:spLocks noChangeArrowheads="1"/>
          </p:cNvSpPr>
          <p:nvPr/>
        </p:nvSpPr>
        <p:spPr bwMode="auto">
          <a:xfrm>
            <a:off x="556924" y="596437"/>
            <a:ext cx="107727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457200" marR="0" lvl="0" indent="-457200" algn="l" defTabSz="914400" rtl="0" eaLnBrk="0" fontAlgn="auto" latinLnBrk="0" hangingPunct="0">
              <a:lnSpc>
                <a:spcPct val="100000"/>
              </a:lnSpc>
              <a:spcBef>
                <a:spcPct val="50000"/>
              </a:spcBef>
              <a:spcAft>
                <a:spcPts val="0"/>
              </a:spcAft>
              <a:buClrTx/>
              <a:buSzTx/>
              <a:buFont typeface="Arial" panose="020B0604020202020204" pitchFamily="34" charset="0"/>
              <a:buChar char="•"/>
              <a:tabLst/>
              <a:defRPr/>
            </a:pPr>
            <a:endParaRPr kumimoji="0" lang="en-US" alt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B393CF57-1861-0918-730B-55F202215634}"/>
              </a:ext>
            </a:extLst>
          </p:cNvPr>
          <p:cNvPicPr>
            <a:picLocks noChangeAspect="1"/>
          </p:cNvPicPr>
          <p:nvPr/>
        </p:nvPicPr>
        <p:blipFill rotWithShape="1">
          <a:blip r:embed="rId2"/>
          <a:srcRect l="9672" t="6584" r="8288" b="5482"/>
          <a:stretch/>
        </p:blipFill>
        <p:spPr>
          <a:xfrm>
            <a:off x="0" y="1008063"/>
            <a:ext cx="11822545" cy="58499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27083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9640"/>
                                        </p:tgtEl>
                                        <p:attrNameLst>
                                          <p:attrName>style.visibility</p:attrName>
                                        </p:attrNameLst>
                                      </p:cBhvr>
                                      <p:to>
                                        <p:strVal val="visible"/>
                                      </p:to>
                                    </p:set>
                                    <p:animEffect transition="in" filter="fade">
                                      <p:cBhvr>
                                        <p:cTn id="7" dur="1000"/>
                                        <p:tgtEl>
                                          <p:spTgt spid="69640"/>
                                        </p:tgtEl>
                                      </p:cBhvr>
                                    </p:animEffect>
                                    <p:anim calcmode="lin" valueType="num">
                                      <p:cBhvr>
                                        <p:cTn id="8" dur="1000" fill="hold"/>
                                        <p:tgtEl>
                                          <p:spTgt spid="69640"/>
                                        </p:tgtEl>
                                        <p:attrNameLst>
                                          <p:attrName>ppt_x</p:attrName>
                                        </p:attrNameLst>
                                      </p:cBhvr>
                                      <p:tavLst>
                                        <p:tav tm="0">
                                          <p:val>
                                            <p:strVal val="#ppt_x"/>
                                          </p:val>
                                        </p:tav>
                                        <p:tav tm="100000">
                                          <p:val>
                                            <p:strVal val="#ppt_x"/>
                                          </p:val>
                                        </p:tav>
                                      </p:tavLst>
                                    </p:anim>
                                    <p:anim calcmode="lin" valueType="num">
                                      <p:cBhvr>
                                        <p:cTn id="9" dur="1000" fill="hold"/>
                                        <p:tgtEl>
                                          <p:spTgt spid="696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nodePh="1">
                                  <p:stCondLst>
                                    <p:cond delay="0"/>
                                  </p:stCondLst>
                                  <p:endCondLst>
                                    <p:cond evt="begin" delay="0">
                                      <p:tn val="10"/>
                                    </p:cond>
                                  </p:end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0"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0C70DBEC-FAA7-4843-9EF6-29BCBED14F8E}"/>
              </a:ext>
            </a:extLst>
          </p:cNvPr>
          <p:cNvSpPr/>
          <p:nvPr/>
        </p:nvSpPr>
        <p:spPr>
          <a:xfrm>
            <a:off x="0" y="6417"/>
            <a:ext cx="12192000" cy="6851583"/>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 Box 17">
            <a:extLst>
              <a:ext uri="{FF2B5EF4-FFF2-40B4-BE49-F238E27FC236}">
                <a16:creationId xmlns:a16="http://schemas.microsoft.com/office/drawing/2014/main" id="{53784FA9-2A16-697E-ED9B-D655CE6E7EC1}"/>
              </a:ext>
            </a:extLst>
          </p:cNvPr>
          <p:cNvSpPr txBox="1">
            <a:spLocks noChangeArrowheads="1"/>
          </p:cNvSpPr>
          <p:nvPr/>
        </p:nvSpPr>
        <p:spPr bwMode="auto">
          <a:xfrm>
            <a:off x="833354" y="231037"/>
            <a:ext cx="10316379" cy="707886"/>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Việt Nam chúng ta có khí hậu như thế nào?</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24C95171-DD21-1283-CAA4-26132C05E4DB}"/>
              </a:ext>
            </a:extLst>
          </p:cNvPr>
          <p:cNvSpPr txBox="1"/>
          <p:nvPr/>
        </p:nvSpPr>
        <p:spPr>
          <a:xfrm>
            <a:off x="207818" y="1943729"/>
            <a:ext cx="11776364" cy="2554545"/>
          </a:xfrm>
          <a:custGeom>
            <a:avLst/>
            <a:gdLst>
              <a:gd name="connsiteX0" fmla="*/ 0 w 8949631"/>
              <a:gd name="connsiteY0" fmla="*/ 0 h 3170099"/>
              <a:gd name="connsiteX1" fmla="*/ 8949631 w 8949631"/>
              <a:gd name="connsiteY1" fmla="*/ 0 h 3170099"/>
              <a:gd name="connsiteX2" fmla="*/ 8949631 w 8949631"/>
              <a:gd name="connsiteY2" fmla="*/ 3170099 h 3170099"/>
              <a:gd name="connsiteX3" fmla="*/ 0 w 8949631"/>
              <a:gd name="connsiteY3" fmla="*/ 3170099 h 3170099"/>
              <a:gd name="connsiteX4" fmla="*/ 0 w 8949631"/>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3170099" fill="none" extrusionOk="0">
                <a:moveTo>
                  <a:pt x="0" y="0"/>
                </a:moveTo>
                <a:cubicBezTo>
                  <a:pt x="3581328" y="5222"/>
                  <a:pt x="5324968" y="24918"/>
                  <a:pt x="8949631" y="0"/>
                </a:cubicBezTo>
                <a:cubicBezTo>
                  <a:pt x="8788386" y="517284"/>
                  <a:pt x="8905871" y="2639091"/>
                  <a:pt x="8949631" y="3170099"/>
                </a:cubicBezTo>
                <a:cubicBezTo>
                  <a:pt x="7436663" y="3005338"/>
                  <a:pt x="4164690" y="3288249"/>
                  <a:pt x="0" y="3170099"/>
                </a:cubicBezTo>
                <a:cubicBezTo>
                  <a:pt x="-55725" y="2758152"/>
                  <a:pt x="17072" y="966543"/>
                  <a:pt x="0" y="0"/>
                </a:cubicBezTo>
                <a:close/>
              </a:path>
              <a:path w="8949631" h="3170099" stroke="0" extrusionOk="0">
                <a:moveTo>
                  <a:pt x="0" y="0"/>
                </a:moveTo>
                <a:cubicBezTo>
                  <a:pt x="1318866" y="11849"/>
                  <a:pt x="6530415" y="-161459"/>
                  <a:pt x="8949631" y="0"/>
                </a:cubicBezTo>
                <a:cubicBezTo>
                  <a:pt x="8952761" y="1524162"/>
                  <a:pt x="8848455" y="1884189"/>
                  <a:pt x="8949631" y="3170099"/>
                </a:cubicBezTo>
                <a:cubicBezTo>
                  <a:pt x="4585242" y="3024239"/>
                  <a:pt x="3195561" y="3091775"/>
                  <a:pt x="0" y="3170099"/>
                </a:cubicBezTo>
                <a:cubicBezTo>
                  <a:pt x="74291" y="1766360"/>
                  <a:pt x="168006" y="744727"/>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4000" smtClean="0">
                <a:solidFill>
                  <a:prstClr val="black"/>
                </a:solidFill>
                <a:latin typeface="Cambria" panose="02040503050406030204" pitchFamily="18" charset="0"/>
                <a:ea typeface="Cambria" panose="02040503050406030204" pitchFamily="18" charset="0"/>
                <a:cs typeface="Calibri" panose="020F0502020204030204" pitchFamily="34" charset="0"/>
              </a:rPr>
              <a:t>         Việt </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Nam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chúng</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ta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có</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khí</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hậu</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Nhiệt</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đới</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gió</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mùa</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nên</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có</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nhiệt</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độ</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độ</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ẩm</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không</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khí</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cao</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điều</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kiện</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thuận</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lợi</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chô</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các</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nấm</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mốc</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phát</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triển</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gây</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hỏng</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thực</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phẩm</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229436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0C70DBEC-FAA7-4843-9EF6-29BCBED14F8E}"/>
              </a:ext>
            </a:extLst>
          </p:cNvPr>
          <p:cNvSpPr/>
          <p:nvPr/>
        </p:nvSpPr>
        <p:spPr>
          <a:xfrm>
            <a:off x="0" y="-13865"/>
            <a:ext cx="12099636" cy="6802591"/>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 Box 8">
            <a:extLst>
              <a:ext uri="{FF2B5EF4-FFF2-40B4-BE49-F238E27FC236}">
                <a16:creationId xmlns:a16="http://schemas.microsoft.com/office/drawing/2014/main" id="{54A99737-D7DB-79FC-A27E-779C32AB42ED}"/>
              </a:ext>
            </a:extLst>
          </p:cNvPr>
          <p:cNvSpPr txBox="1">
            <a:spLocks noChangeArrowheads="1"/>
          </p:cNvSpPr>
          <p:nvPr/>
        </p:nvSpPr>
        <p:spPr bwMode="auto">
          <a:xfrm>
            <a:off x="950227" y="0"/>
            <a:ext cx="1019918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lvl="0" algn="ctr">
              <a:spcBef>
                <a:spcPct val="50000"/>
              </a:spcBef>
              <a:defRPr/>
            </a:pP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Quan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sát</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hình</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4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nói</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một</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số</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cách</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bảo</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quản</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thực</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phẩm</a:t>
            </a:r>
            <a:endPar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F1D64862-EDDC-A082-6D61-476C32F730C2}"/>
              </a:ext>
            </a:extLst>
          </p:cNvPr>
          <p:cNvPicPr>
            <a:picLocks noChangeAspect="1"/>
          </p:cNvPicPr>
          <p:nvPr/>
        </p:nvPicPr>
        <p:blipFill rotWithShape="1">
          <a:blip r:embed="rId2"/>
          <a:srcRect l="2773" t="5735" r="1473" b="1515"/>
          <a:stretch/>
        </p:blipFill>
        <p:spPr>
          <a:xfrm>
            <a:off x="0" y="515501"/>
            <a:ext cx="12141200" cy="6273225"/>
          </a:xfrm>
          <a:prstGeom prst="rect">
            <a:avLst/>
          </a:prstGeom>
        </p:spPr>
      </p:pic>
    </p:spTree>
    <p:extLst>
      <p:ext uri="{BB962C8B-B14F-4D97-AF65-F5344CB8AC3E}">
        <p14:creationId xmlns:p14="http://schemas.microsoft.com/office/powerpoint/2010/main" val="2207484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0C70DBEC-FAA7-4843-9EF6-29BCBED14F8E}"/>
              </a:ext>
            </a:extLst>
          </p:cNvPr>
          <p:cNvSpPr/>
          <p:nvPr/>
        </p:nvSpPr>
        <p:spPr>
          <a:xfrm>
            <a:off x="0" y="0"/>
            <a:ext cx="12192000" cy="6858000"/>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 Box 17">
            <a:extLst>
              <a:ext uri="{FF2B5EF4-FFF2-40B4-BE49-F238E27FC236}">
                <a16:creationId xmlns:a16="http://schemas.microsoft.com/office/drawing/2014/main" id="{53784FA9-2A16-697E-ED9B-D655CE6E7EC1}"/>
              </a:ext>
            </a:extLst>
          </p:cNvPr>
          <p:cNvSpPr txBox="1">
            <a:spLocks noChangeArrowheads="1"/>
          </p:cNvSpPr>
          <p:nvPr/>
        </p:nvSpPr>
        <p:spPr bwMode="auto">
          <a:xfrm>
            <a:off x="646545" y="540455"/>
            <a:ext cx="10745355" cy="1323439"/>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4000" dirty="0">
                <a:solidFill>
                  <a:srgbClr val="FF0000"/>
                </a:solidFill>
                <a:latin typeface="Cambria" panose="02040503050406030204" pitchFamily="18" charset="0"/>
                <a:ea typeface="Cambria" panose="02040503050406030204" pitchFamily="18" charset="0"/>
                <a:cs typeface="Arial" panose="020B0604020202020204" pitchFamily="34" charset="0"/>
              </a:rPr>
              <a:t>Những cách bảo quản thực phẩm </a:t>
            </a:r>
            <a:r>
              <a:rPr lang="en-US" sz="4000" dirty="0" err="1">
                <a:solidFill>
                  <a:srgbClr val="FF0000"/>
                </a:solidFill>
                <a:latin typeface="Cambria" panose="02040503050406030204" pitchFamily="18" charset="0"/>
                <a:ea typeface="Cambria" panose="02040503050406030204" pitchFamily="18" charset="0"/>
                <a:cs typeface="Arial" panose="020B0604020202020204" pitchFamily="34" charset="0"/>
              </a:rPr>
              <a:t>trên</a:t>
            </a:r>
            <a:r>
              <a:rPr lang="vi-VN" sz="4000" dirty="0">
                <a:solidFill>
                  <a:srgbClr val="FF0000"/>
                </a:solidFill>
                <a:latin typeface="Cambria" panose="02040503050406030204" pitchFamily="18" charset="0"/>
                <a:ea typeface="Cambria" panose="02040503050406030204" pitchFamily="18" charset="0"/>
                <a:cs typeface="Arial" panose="020B0604020202020204" pitchFamily="34" charset="0"/>
              </a:rPr>
              <a:t> có tác dụng gì ?</a:t>
            </a:r>
            <a:endParaRPr kumimoji="0" lang="vi-VN" sz="40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24C95171-DD21-1283-CAA4-26132C05E4DB}"/>
              </a:ext>
            </a:extLst>
          </p:cNvPr>
          <p:cNvSpPr txBox="1"/>
          <p:nvPr/>
        </p:nvSpPr>
        <p:spPr>
          <a:xfrm>
            <a:off x="157017" y="2696901"/>
            <a:ext cx="11767127" cy="1938992"/>
          </a:xfrm>
          <a:custGeom>
            <a:avLst/>
            <a:gdLst>
              <a:gd name="connsiteX0" fmla="*/ 0 w 8949631"/>
              <a:gd name="connsiteY0" fmla="*/ 0 h 2554545"/>
              <a:gd name="connsiteX1" fmla="*/ 8949631 w 8949631"/>
              <a:gd name="connsiteY1" fmla="*/ 0 h 2554545"/>
              <a:gd name="connsiteX2" fmla="*/ 8949631 w 8949631"/>
              <a:gd name="connsiteY2" fmla="*/ 2554545 h 2554545"/>
              <a:gd name="connsiteX3" fmla="*/ 0 w 8949631"/>
              <a:gd name="connsiteY3" fmla="*/ 2554545 h 2554545"/>
              <a:gd name="connsiteX4" fmla="*/ 0 w 8949631"/>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2554545" fill="none" extrusionOk="0">
                <a:moveTo>
                  <a:pt x="0" y="0"/>
                </a:moveTo>
                <a:cubicBezTo>
                  <a:pt x="3581328" y="5222"/>
                  <a:pt x="5324968" y="24918"/>
                  <a:pt x="8949631" y="0"/>
                </a:cubicBezTo>
                <a:cubicBezTo>
                  <a:pt x="8788386" y="837733"/>
                  <a:pt x="8905871" y="1383476"/>
                  <a:pt x="8949631" y="2554545"/>
                </a:cubicBezTo>
                <a:cubicBezTo>
                  <a:pt x="7436663" y="2389784"/>
                  <a:pt x="4164690" y="2672695"/>
                  <a:pt x="0" y="2554545"/>
                </a:cubicBezTo>
                <a:cubicBezTo>
                  <a:pt x="-55725" y="1859262"/>
                  <a:pt x="17072" y="437056"/>
                  <a:pt x="0" y="0"/>
                </a:cubicBezTo>
                <a:close/>
              </a:path>
              <a:path w="8949631" h="2554545" stroke="0" extrusionOk="0">
                <a:moveTo>
                  <a:pt x="0" y="0"/>
                </a:moveTo>
                <a:cubicBezTo>
                  <a:pt x="1318866" y="11849"/>
                  <a:pt x="6530415" y="-161459"/>
                  <a:pt x="8949631" y="0"/>
                </a:cubicBezTo>
                <a:cubicBezTo>
                  <a:pt x="8952761" y="1191849"/>
                  <a:pt x="8848455" y="1724527"/>
                  <a:pt x="8949631" y="2554545"/>
                </a:cubicBezTo>
                <a:cubicBezTo>
                  <a:pt x="4585242" y="2408685"/>
                  <a:pt x="3195561" y="2476221"/>
                  <a:pt x="0" y="2554545"/>
                </a:cubicBezTo>
                <a:cubicBezTo>
                  <a:pt x="74291" y="1310571"/>
                  <a:pt x="168006" y="1199883"/>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4000" smtClean="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smtClean="0">
                <a:solidFill>
                  <a:prstClr val="black"/>
                </a:solidFill>
                <a:latin typeface="Cambria" panose="02040503050406030204" pitchFamily="18" charset="0"/>
                <a:ea typeface="Cambria" panose="02040503050406030204" pitchFamily="18" charset="0"/>
                <a:cs typeface="Calibri" panose="020F0502020204030204" pitchFamily="34" charset="0"/>
              </a:rPr>
              <a:t>Những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cách bảo quản thực phẩm </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trên</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giúp</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 giữ được thực phẩm lâu hơn và loại bỏ hoàn toàn không khí có trong thực phẩm.</a:t>
            </a:r>
            <a:endPar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616725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0" y="0"/>
            <a:ext cx="12192000" cy="710276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70EED949-7E89-B349-7670-A8BCBC57BDA2}"/>
              </a:ext>
            </a:extLst>
          </p:cNvPr>
          <p:cNvGrpSpPr/>
          <p:nvPr/>
        </p:nvGrpSpPr>
        <p:grpSpPr>
          <a:xfrm>
            <a:off x="284341" y="260363"/>
            <a:ext cx="4173124" cy="980933"/>
            <a:chOff x="5569152" y="4815954"/>
            <a:chExt cx="3712040" cy="980933"/>
          </a:xfrm>
        </p:grpSpPr>
        <p:grpSp>
          <p:nvGrpSpPr>
            <p:cNvPr id="14" name="Group 13">
              <a:extLst>
                <a:ext uri="{FF2B5EF4-FFF2-40B4-BE49-F238E27FC236}">
                  <a16:creationId xmlns:a16="http://schemas.microsoft.com/office/drawing/2014/main" id="{683B51C1-6A9F-E9F2-5C5E-9B53B569F802}"/>
                </a:ext>
              </a:extLst>
            </p:cNvPr>
            <p:cNvGrpSpPr/>
            <p:nvPr/>
          </p:nvGrpSpPr>
          <p:grpSpPr>
            <a:xfrm>
              <a:off x="5569152" y="4815954"/>
              <a:ext cx="3438370" cy="980933"/>
              <a:chOff x="7698203" y="4402256"/>
              <a:chExt cx="3192710" cy="980933"/>
            </a:xfrm>
          </p:grpSpPr>
          <p:sp>
            <p:nvSpPr>
              <p:cNvPr id="16" name="Flowchart: Manual Input 15">
                <a:extLst>
                  <a:ext uri="{FF2B5EF4-FFF2-40B4-BE49-F238E27FC236}">
                    <a16:creationId xmlns:a16="http://schemas.microsoft.com/office/drawing/2014/main" id="{C3522872-0431-FA21-B962-0170606D670C}"/>
                  </a:ext>
                </a:extLst>
              </p:cNvPr>
              <p:cNvSpPr/>
              <p:nvPr/>
            </p:nvSpPr>
            <p:spPr>
              <a:xfrm>
                <a:off x="7970293" y="4685092"/>
                <a:ext cx="2920620" cy="631847"/>
              </a:xfrm>
              <a:prstGeom prst="flowChartManualInp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83D06BE3-695C-66C3-E0A4-3739C5C29D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8203" y="4402256"/>
                <a:ext cx="544180" cy="980933"/>
              </a:xfrm>
              <a:prstGeom prst="rect">
                <a:avLst/>
              </a:prstGeom>
            </p:spPr>
          </p:pic>
        </p:grpSp>
        <p:sp>
          <p:nvSpPr>
            <p:cNvPr id="15" name="TextBox 14">
              <a:extLst>
                <a:ext uri="{FF2B5EF4-FFF2-40B4-BE49-F238E27FC236}">
                  <a16:creationId xmlns:a16="http://schemas.microsoft.com/office/drawing/2014/main" id="{2E5F1068-9FBC-1A61-E44B-C006323BF31D}"/>
                </a:ext>
              </a:extLst>
            </p:cNvPr>
            <p:cNvSpPr txBox="1"/>
            <p:nvPr/>
          </p:nvSpPr>
          <p:spPr>
            <a:xfrm>
              <a:off x="6258212" y="5070296"/>
              <a:ext cx="302298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8" name="TextBox 17">
            <a:extLst>
              <a:ext uri="{FF2B5EF4-FFF2-40B4-BE49-F238E27FC236}">
                <a16:creationId xmlns:a16="http://schemas.microsoft.com/office/drawing/2014/main" id="{591BEAF2-20D5-D3BB-0662-06B859229FC2}"/>
              </a:ext>
            </a:extLst>
          </p:cNvPr>
          <p:cNvSpPr txBox="1"/>
          <p:nvPr/>
        </p:nvSpPr>
        <p:spPr>
          <a:xfrm>
            <a:off x="503792" y="1316975"/>
            <a:ext cx="10879973" cy="2308324"/>
          </a:xfrm>
          <a:prstGeom prst="rect">
            <a:avLst/>
          </a:prstGeom>
          <a:noFill/>
        </p:spPr>
        <p:txBody>
          <a:bodyPr wrap="square" rtlCol="0">
            <a:spAutoFit/>
          </a:bodyPr>
          <a:lstStyle/>
          <a:p>
            <a:pPr lvl="0" algn="just">
              <a:spcAft>
                <a:spcPts val="500"/>
              </a:spcAft>
            </a:pPr>
            <a:r>
              <a:rPr lang="en-US" sz="3600" smtClean="0">
                <a:latin typeface="Cambria" panose="02040503050406030204" pitchFamily="18" charset="0"/>
                <a:ea typeface="Cambria" panose="02040503050406030204" pitchFamily="18" charset="0"/>
              </a:rPr>
              <a:t>- </a:t>
            </a:r>
            <a:r>
              <a:rPr lang="vi-VN" sz="3600" smtClean="0">
                <a:latin typeface="Cambria" panose="02040503050406030204" pitchFamily="18" charset="0"/>
                <a:ea typeface="Cambria" panose="02040503050406030204" pitchFamily="18" charset="0"/>
              </a:rPr>
              <a:t>Các </a:t>
            </a:r>
            <a:r>
              <a:rPr lang="vi-VN" sz="3600" dirty="0">
                <a:latin typeface="Cambria" panose="02040503050406030204" pitchFamily="18" charset="0"/>
                <a:ea typeface="Cambria" panose="02040503050406030204" pitchFamily="18" charset="0"/>
              </a:rPr>
              <a:t>loại thực phẩm như cá, thịt, nho, mít,... có thể được bảo quản lâu dài bằng các phương pháp sấy khô và giữ trong điều kiện chân không (loại bỏ hoàn toàn không khí).</a:t>
            </a:r>
          </a:p>
        </p:txBody>
      </p:sp>
      <p:pic>
        <p:nvPicPr>
          <p:cNvPr id="1026" name="Picture 2" descr="Mua hoa quả sấy khô ở đâu - Công ty CP Công Nghệ Mactech Việt Nam">
            <a:extLst>
              <a:ext uri="{FF2B5EF4-FFF2-40B4-BE49-F238E27FC236}">
                <a16:creationId xmlns:a16="http://schemas.microsoft.com/office/drawing/2014/main" id="{0F9E889A-895B-BA52-6B90-3E53338D0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486" y="3625299"/>
            <a:ext cx="6871855" cy="3545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787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0" y="0"/>
            <a:ext cx="12192000" cy="6733309"/>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93DB4410-BB32-64B6-9978-7D4564CAE802}"/>
              </a:ext>
            </a:extLst>
          </p:cNvPr>
          <p:cNvSpPr/>
          <p:nvPr/>
        </p:nvSpPr>
        <p:spPr>
          <a:xfrm>
            <a:off x="287338" y="1499774"/>
            <a:ext cx="11445874" cy="3600986"/>
          </a:xfrm>
          <a:prstGeom prst="rect">
            <a:avLst/>
          </a:prstGeom>
          <a:solidFill>
            <a:schemeClr val="bg2">
              <a:alpha val="76000"/>
            </a:schemeClr>
          </a:solidFill>
          <a:ln w="47625">
            <a:solidFill>
              <a:srgbClr val="00B0F0"/>
            </a:solidFill>
            <a:prstDash val="dashDot"/>
          </a:ln>
        </p:spPr>
        <p:txBody>
          <a:bodyPr wrap="square">
            <a:spAutoFit/>
          </a:bodyPr>
          <a:lstStyle/>
          <a:p>
            <a:pPr lvl="0" algn="just" defTabSz="914309" fontAlgn="base"/>
            <a:r>
              <a:rPr lang="en-US" sz="3800" smtClean="0">
                <a:solidFill>
                  <a:srgbClr val="002060"/>
                </a:solidFill>
                <a:latin typeface="Calibri" panose="020F0502020204030204" pitchFamily="34" charset="0"/>
                <a:cs typeface="Calibri" panose="020F0502020204030204" pitchFamily="34" charset="0"/>
              </a:rPr>
              <a:t>- </a:t>
            </a:r>
            <a:r>
              <a:rPr lang="vi-VN" sz="3800" smtClean="0">
                <a:solidFill>
                  <a:srgbClr val="002060"/>
                </a:solidFill>
                <a:latin typeface="Calibri" panose="020F0502020204030204" pitchFamily="34" charset="0"/>
                <a:cs typeface="Calibri" panose="020F0502020204030204" pitchFamily="34" charset="0"/>
              </a:rPr>
              <a:t>Muốn </a:t>
            </a:r>
            <a:r>
              <a:rPr lang="vi-VN" sz="3800" dirty="0">
                <a:solidFill>
                  <a:srgbClr val="002060"/>
                </a:solidFill>
                <a:latin typeface="Calibri" panose="020F0502020204030204" pitchFamily="34" charset="0"/>
                <a:cs typeface="Calibri" panose="020F0502020204030204" pitchFamily="34" charset="0"/>
              </a:rPr>
              <a:t>có thực phẩm không bị nấm mốc ta cần tránh để nơi nhiệt độ cao, độ ẩm cao để tránh thực phẩm hỏng.</a:t>
            </a:r>
          </a:p>
          <a:p>
            <a:pPr lvl="0" algn="just" defTabSz="914309" fontAlgn="base"/>
            <a:r>
              <a:rPr lang="en-US" sz="3800" smtClean="0">
                <a:solidFill>
                  <a:srgbClr val="002060"/>
                </a:solidFill>
                <a:latin typeface="Calibri" panose="020F0502020204030204" pitchFamily="34" charset="0"/>
                <a:cs typeface="Calibri" panose="020F0502020204030204" pitchFamily="34" charset="0"/>
              </a:rPr>
              <a:t>- </a:t>
            </a:r>
            <a:r>
              <a:rPr lang="vi-VN" sz="3800" smtClean="0">
                <a:solidFill>
                  <a:srgbClr val="002060"/>
                </a:solidFill>
                <a:latin typeface="Calibri" panose="020F0502020204030204" pitchFamily="34" charset="0"/>
                <a:cs typeface="Calibri" panose="020F0502020204030204" pitchFamily="34" charset="0"/>
              </a:rPr>
              <a:t>Có </a:t>
            </a:r>
            <a:r>
              <a:rPr lang="vi-VN" sz="3800" dirty="0">
                <a:solidFill>
                  <a:srgbClr val="002060"/>
                </a:solidFill>
                <a:latin typeface="Calibri" panose="020F0502020204030204" pitchFamily="34" charset="0"/>
                <a:cs typeface="Calibri" panose="020F0502020204030204" pitchFamily="34" charset="0"/>
              </a:rPr>
              <a:t>nhiều cách để bảo quản thực phẩm để giữ được đồ tươi và dùng được lâu hơn như để trong tủ lạnh, phơi khô, hoặc sấy khô các loại thực phẩm, hút chân không thực phẩm.</a:t>
            </a:r>
          </a:p>
        </p:txBody>
      </p:sp>
      <p:pic>
        <p:nvPicPr>
          <p:cNvPr id="3" name="Picture 2">
            <a:extLst>
              <a:ext uri="{FF2B5EF4-FFF2-40B4-BE49-F238E27FC236}">
                <a16:creationId xmlns:a16="http://schemas.microsoft.com/office/drawing/2014/main" id="{415BA681-38AB-7D4D-8B01-84E2A5ACD822}"/>
              </a:ext>
            </a:extLst>
          </p:cNvPr>
          <p:cNvPicPr>
            <a:picLocks noChangeAspect="1"/>
          </p:cNvPicPr>
          <p:nvPr/>
        </p:nvPicPr>
        <p:blipFill>
          <a:blip r:embed="rId4"/>
          <a:stretch>
            <a:fillRect/>
          </a:stretch>
        </p:blipFill>
        <p:spPr>
          <a:xfrm>
            <a:off x="4013662" y="167393"/>
            <a:ext cx="3993226" cy="1457070"/>
          </a:xfrm>
          <a:prstGeom prst="rect">
            <a:avLst/>
          </a:prstGeom>
        </p:spPr>
      </p:pic>
    </p:spTree>
    <p:extLst>
      <p:ext uri="{BB962C8B-B14F-4D97-AF65-F5344CB8AC3E}">
        <p14:creationId xmlns:p14="http://schemas.microsoft.com/office/powerpoint/2010/main" val="27217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07" y="0"/>
            <a:ext cx="12209107" cy="6858000"/>
          </a:xfrm>
          <a:prstGeom prst="rect">
            <a:avLst/>
          </a:prstGeom>
        </p:spPr>
      </p:pic>
      <p:sp>
        <p:nvSpPr>
          <p:cNvPr id="9" name="Oval Callout 8"/>
          <p:cNvSpPr/>
          <p:nvPr/>
        </p:nvSpPr>
        <p:spPr>
          <a:xfrm>
            <a:off x="875728" y="194124"/>
            <a:ext cx="10754297" cy="1903444"/>
          </a:xfrm>
          <a:prstGeom prst="wedgeEllipseCallout">
            <a:avLst>
              <a:gd name="adj1" fmla="val -38720"/>
              <a:gd name="adj2" fmla="val 56617"/>
            </a:avLst>
          </a:prstGeom>
          <a:solidFill>
            <a:schemeClr val="accent2"/>
          </a:solidFill>
          <a:ln w="19050">
            <a:solidFill>
              <a:srgbClr val="002060"/>
            </a:solidFill>
            <a:prstDash val="dash"/>
          </a:ln>
        </p:spPr>
        <p:style>
          <a:lnRef idx="0">
            <a:scrgbClr r="0" g="0" b="0"/>
          </a:lnRef>
          <a:fillRef idx="0">
            <a:scrgbClr r="0" g="0" b="0"/>
          </a:fillRef>
          <a:effectRef idx="0">
            <a:scrgbClr r="0" g="0" b="0"/>
          </a:effectRef>
          <a:fontRef idx="minor">
            <a:schemeClr val="lt1"/>
          </a:fontRef>
        </p:style>
        <p:txBody>
          <a:bodyPr rtlCol="0" anchor="ctr"/>
          <a:lstStyle/>
          <a:p>
            <a:pPr lvl="0" algn="ctr" defTabSz="1219170">
              <a:buClr>
                <a:srgbClr val="000000"/>
              </a:buClr>
              <a:defRPr/>
            </a:pP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Tìm</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hiểu</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và</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chia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sẻ</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những</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cách</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bảo</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quản</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thực</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phẩm</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ở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gia</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đình</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em</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a:t>
            </a:r>
            <a:endParaRPr kumimoji="0" lang="en-US" sz="36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Baloo 2" pitchFamily="2" charset="0"/>
              <a:sym typeface="Arial"/>
            </a:endParaRPr>
          </a:p>
        </p:txBody>
      </p:sp>
      <p:sp>
        <p:nvSpPr>
          <p:cNvPr id="10" name="Oval Callout 9"/>
          <p:cNvSpPr/>
          <p:nvPr/>
        </p:nvSpPr>
        <p:spPr>
          <a:xfrm>
            <a:off x="-1" y="2829502"/>
            <a:ext cx="12127345" cy="3931516"/>
          </a:xfrm>
          <a:prstGeom prst="wedgeRoundRectCallout">
            <a:avLst>
              <a:gd name="adj1" fmla="val 50087"/>
              <a:gd name="adj2" fmla="val -13453"/>
              <a:gd name="adj3" fmla="val 16667"/>
            </a:avLst>
          </a:prstGeom>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defRPr/>
            </a:pPr>
            <a:r>
              <a:rPr lang="en-US" altLang="en-US" sz="4000" b="1" kern="0" smtClean="0">
                <a:solidFill>
                  <a:schemeClr val="tx1">
                    <a:lumMod val="50000"/>
                  </a:schemeClr>
                </a:solidFill>
                <a:latin typeface="Cambria" panose="02040503050406030204" pitchFamily="18" charset="0"/>
                <a:ea typeface="Cambria" panose="02040503050406030204" pitchFamily="18" charset="0"/>
                <a:cs typeface="Baloo 2" pitchFamily="2" charset="0"/>
                <a:sym typeface="Arial"/>
              </a:rPr>
              <a:t>- </a:t>
            </a:r>
            <a:r>
              <a:rPr lang="vi-VN" altLang="en-US" sz="4000" b="1" kern="0" smtClean="0">
                <a:solidFill>
                  <a:schemeClr val="tx1">
                    <a:lumMod val="50000"/>
                  </a:schemeClr>
                </a:solidFill>
                <a:latin typeface="Cambria" panose="02040503050406030204" pitchFamily="18" charset="0"/>
                <a:ea typeface="Cambria" panose="02040503050406030204" pitchFamily="18" charset="0"/>
                <a:cs typeface="Baloo 2" pitchFamily="2" charset="0"/>
                <a:sym typeface="Arial"/>
              </a:rPr>
              <a:t>Bảo </a:t>
            </a:r>
            <a:r>
              <a:rPr lang="vi-VN" altLang="en-US" sz="4000" b="1" kern="0" dirty="0">
                <a:solidFill>
                  <a:schemeClr val="tx1">
                    <a:lumMod val="50000"/>
                  </a:schemeClr>
                </a:solidFill>
                <a:latin typeface="Cambria" panose="02040503050406030204" pitchFamily="18" charset="0"/>
                <a:ea typeface="Cambria" panose="02040503050406030204" pitchFamily="18" charset="0"/>
                <a:cs typeface="Baloo 2" pitchFamily="2" charset="0"/>
                <a:sym typeface="Arial"/>
              </a:rPr>
              <a:t>quản trong tủ lạnh: </a:t>
            </a:r>
            <a:r>
              <a:rPr lang="vi-VN" altLang="en-US" sz="4000" kern="0" dirty="0">
                <a:solidFill>
                  <a:schemeClr val="tx1">
                    <a:lumMod val="50000"/>
                  </a:schemeClr>
                </a:solidFill>
                <a:latin typeface="Cambria" panose="02040503050406030204" pitchFamily="18" charset="0"/>
                <a:ea typeface="Cambria" panose="02040503050406030204" pitchFamily="18" charset="0"/>
                <a:cs typeface="Baloo 2" pitchFamily="2" charset="0"/>
                <a:sym typeface="Arial"/>
              </a:rPr>
              <a:t>bảo quản trong ngăn mát trái cây, rau củ để ăn trong tuần; </a:t>
            </a:r>
            <a:r>
              <a:rPr lang="vi-VN" altLang="en-US" sz="4000" b="1" kern="0" dirty="0">
                <a:solidFill>
                  <a:schemeClr val="tx1">
                    <a:lumMod val="50000"/>
                  </a:schemeClr>
                </a:solidFill>
                <a:latin typeface="Cambria" panose="02040503050406030204" pitchFamily="18" charset="0"/>
                <a:ea typeface="Cambria" panose="02040503050406030204" pitchFamily="18" charset="0"/>
                <a:cs typeface="Baloo 2" pitchFamily="2" charset="0"/>
                <a:sym typeface="Arial"/>
              </a:rPr>
              <a:t>đông lạnh: </a:t>
            </a:r>
            <a:r>
              <a:rPr lang="vi-VN" altLang="en-US" sz="4000" kern="0" dirty="0">
                <a:solidFill>
                  <a:schemeClr val="tx1">
                    <a:lumMod val="50000"/>
                  </a:schemeClr>
                </a:solidFill>
                <a:latin typeface="Cambria" panose="02040503050406030204" pitchFamily="18" charset="0"/>
                <a:ea typeface="Cambria" panose="02040503050406030204" pitchFamily="18" charset="0"/>
                <a:cs typeface="Baloo 2" pitchFamily="2" charset="0"/>
                <a:sym typeface="Arial"/>
              </a:rPr>
              <a:t>gồm thịt, cá trong ngăn đông để sử dụng trong vài tuần.</a:t>
            </a:r>
          </a:p>
          <a:p>
            <a:pPr lvl="0" algn="just" defTabSz="1219170">
              <a:buClr>
                <a:srgbClr val="000000"/>
              </a:buClr>
              <a:defRPr/>
            </a:pPr>
            <a:r>
              <a:rPr lang="en-US" altLang="en-US" sz="4000" b="1" kern="0" smtClean="0">
                <a:solidFill>
                  <a:schemeClr val="tx1">
                    <a:lumMod val="50000"/>
                  </a:schemeClr>
                </a:solidFill>
                <a:latin typeface="Cambria" panose="02040503050406030204" pitchFamily="18" charset="0"/>
                <a:ea typeface="Cambria" panose="02040503050406030204" pitchFamily="18" charset="0"/>
                <a:cs typeface="Baloo 2" pitchFamily="2" charset="0"/>
                <a:sym typeface="Arial"/>
              </a:rPr>
              <a:t>- </a:t>
            </a:r>
            <a:r>
              <a:rPr lang="vi-VN" altLang="en-US" sz="4000" b="1" kern="0" smtClean="0">
                <a:solidFill>
                  <a:schemeClr val="tx1">
                    <a:lumMod val="50000"/>
                  </a:schemeClr>
                </a:solidFill>
                <a:latin typeface="Cambria" panose="02040503050406030204" pitchFamily="18" charset="0"/>
                <a:ea typeface="Cambria" panose="02040503050406030204" pitchFamily="18" charset="0"/>
                <a:cs typeface="Baloo 2" pitchFamily="2" charset="0"/>
                <a:sym typeface="Arial"/>
              </a:rPr>
              <a:t>Làm </a:t>
            </a:r>
            <a:r>
              <a:rPr lang="vi-VN" altLang="en-US" sz="4000" b="1" kern="0" dirty="0">
                <a:solidFill>
                  <a:schemeClr val="tx1">
                    <a:lumMod val="50000"/>
                  </a:schemeClr>
                </a:solidFill>
                <a:latin typeface="Cambria" panose="02040503050406030204" pitchFamily="18" charset="0"/>
                <a:ea typeface="Cambria" panose="02040503050406030204" pitchFamily="18" charset="0"/>
                <a:cs typeface="Baloo 2" pitchFamily="2" charset="0"/>
                <a:sym typeface="Arial"/>
              </a:rPr>
              <a:t>khô: </a:t>
            </a:r>
            <a:r>
              <a:rPr lang="vi-VN" altLang="en-US" sz="4000" kern="0" dirty="0">
                <a:solidFill>
                  <a:schemeClr val="tx1">
                    <a:lumMod val="50000"/>
                  </a:schemeClr>
                </a:solidFill>
                <a:latin typeface="Cambria" panose="02040503050406030204" pitchFamily="18" charset="0"/>
                <a:ea typeface="Cambria" panose="02040503050406030204" pitchFamily="18" charset="0"/>
                <a:cs typeface="Baloo 2" pitchFamily="2" charset="0"/>
                <a:sym typeface="Arial"/>
              </a:rPr>
              <a:t>phơi khô hành tỏi dưới ánh nắng mặt trời, phơi khô thóc lúa.</a:t>
            </a:r>
            <a:endParaRPr kumimoji="0" lang="en-US" sz="4000" i="0" u="none" strike="noStrike" kern="0" cap="none" spc="0" normalizeH="0" baseline="0" noProof="0" dirty="0">
              <a:ln>
                <a:noFill/>
              </a:ln>
              <a:solidFill>
                <a:schemeClr val="tx1">
                  <a:lumMod val="50000"/>
                </a:schemeClr>
              </a:solidFill>
              <a:effectLst/>
              <a:uLnTx/>
              <a:uFillTx/>
              <a:latin typeface="Cambria" panose="02040503050406030204" pitchFamily="18" charset="0"/>
              <a:ea typeface="Cambria" panose="02040503050406030204" pitchFamily="18" charset="0"/>
              <a:cs typeface="Baloo 2" pitchFamily="2" charset="0"/>
              <a:sym typeface="Arial"/>
            </a:endParaRPr>
          </a:p>
        </p:txBody>
      </p:sp>
    </p:spTree>
    <p:extLst>
      <p:ext uri="{BB962C8B-B14F-4D97-AF65-F5344CB8AC3E}">
        <p14:creationId xmlns:p14="http://schemas.microsoft.com/office/powerpoint/2010/main" val="336424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out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29B88BD-07A2-47A7-8DFB-A1FA4710A62B}"/>
              </a:ext>
            </a:extLst>
          </p:cNvPr>
          <p:cNvPicPr>
            <a:picLocks noChangeAspect="1"/>
          </p:cNvPicPr>
          <p:nvPr/>
        </p:nvPicPr>
        <p:blipFill>
          <a:blip r:embed="rId2" cstate="hqprint">
            <a:lum contrast="2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377782" y="1555921"/>
            <a:ext cx="3064917" cy="4715255"/>
          </a:xfrm>
          <a:prstGeom prst="rect">
            <a:avLst/>
          </a:prstGeom>
        </p:spPr>
      </p:pic>
      <p:pic>
        <p:nvPicPr>
          <p:cNvPr id="4" name="图片 26">
            <a:extLst>
              <a:ext uri="{FF2B5EF4-FFF2-40B4-BE49-F238E27FC236}">
                <a16:creationId xmlns:a16="http://schemas.microsoft.com/office/drawing/2014/main" id="{C7214517-2DE7-497E-A2B5-8CAAB90492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5730503"/>
            <a:ext cx="12192000" cy="1081346"/>
          </a:xfrm>
          <a:prstGeom prst="rect">
            <a:avLst/>
          </a:prstGeom>
        </p:spPr>
      </p:pic>
      <p:pic>
        <p:nvPicPr>
          <p:cNvPr id="2" name="Picture 1">
            <a:extLst>
              <a:ext uri="{FF2B5EF4-FFF2-40B4-BE49-F238E27FC236}">
                <a16:creationId xmlns:a16="http://schemas.microsoft.com/office/drawing/2014/main" id="{45C3988E-4841-7706-A1D1-1F334FBF4D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802" y="1295400"/>
            <a:ext cx="7419639" cy="4601041"/>
          </a:xfrm>
          <a:prstGeom prst="rect">
            <a:avLst/>
          </a:prstGeom>
        </p:spPr>
      </p:pic>
      <p:pic>
        <p:nvPicPr>
          <p:cNvPr id="7" name="Picture 6">
            <a:extLst>
              <a:ext uri="{FF2B5EF4-FFF2-40B4-BE49-F238E27FC236}">
                <a16:creationId xmlns:a16="http://schemas.microsoft.com/office/drawing/2014/main" id="{A42EF01D-A513-88DC-B9D4-2B21013EA534}"/>
              </a:ext>
            </a:extLst>
          </p:cNvPr>
          <p:cNvPicPr>
            <a:picLocks noChangeAspect="1"/>
          </p:cNvPicPr>
          <p:nvPr/>
        </p:nvPicPr>
        <p:blipFill>
          <a:blip r:embed="rId6"/>
          <a:stretch>
            <a:fillRect/>
          </a:stretch>
        </p:blipFill>
        <p:spPr>
          <a:xfrm>
            <a:off x="2250697" y="2989623"/>
            <a:ext cx="5785605" cy="1926503"/>
          </a:xfrm>
          <a:prstGeom prst="rect">
            <a:avLst/>
          </a:prstGeom>
        </p:spPr>
      </p:pic>
    </p:spTree>
    <p:extLst>
      <p:ext uri="{BB962C8B-B14F-4D97-AF65-F5344CB8AC3E}">
        <p14:creationId xmlns:p14="http://schemas.microsoft.com/office/powerpoint/2010/main" val="26615679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78457"/>
            <a:ext cx="12192000" cy="125222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7192" y="5660230"/>
            <a:ext cx="2979637" cy="870673"/>
          </a:xfrm>
          <a:prstGeom prst="rect">
            <a:avLst/>
          </a:prstGeom>
        </p:spPr>
      </p:pic>
      <p:pic>
        <p:nvPicPr>
          <p:cNvPr id="17" name="图片 16"/>
          <p:cNvPicPr>
            <a:picLocks noChangeAspect="1"/>
          </p:cNvPicPr>
          <p:nvPr/>
        </p:nvPicPr>
        <p:blipFill rotWithShape="1">
          <a:blip r:embed="rId7">
            <a:extLst>
              <a:ext uri="{28A0092B-C50C-407E-A947-70E740481C1C}">
                <a14:useLocalDpi xmlns:a14="http://schemas.microsoft.com/office/drawing/2010/main" val="0"/>
              </a:ext>
            </a:extLst>
          </a:blip>
          <a:srcRect t="52213"/>
          <a:stretch>
            <a:fillRect/>
          </a:stretch>
        </p:blipFill>
        <p:spPr>
          <a:xfrm>
            <a:off x="171009" y="5914878"/>
            <a:ext cx="12192000" cy="735463"/>
          </a:xfrm>
          <a:prstGeom prst="rect">
            <a:avLst/>
          </a:prstGeom>
        </p:spPr>
      </p:pic>
      <p:pic>
        <p:nvPicPr>
          <p:cNvPr id="8"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4131" y="2903030"/>
            <a:ext cx="2302699" cy="2185215"/>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022" y="1258314"/>
            <a:ext cx="1798569" cy="2170687"/>
          </a:xfrm>
          <a:prstGeom prst="rect">
            <a:avLst/>
          </a:prstGeom>
        </p:spPr>
      </p:pic>
      <p:pic>
        <p:nvPicPr>
          <p:cNvPr id="12"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18140" y="791429"/>
            <a:ext cx="2155720" cy="628651"/>
          </a:xfrm>
          <a:prstGeom prst="rect">
            <a:avLst/>
          </a:prstGeom>
        </p:spPr>
      </p:pic>
      <p:pic>
        <p:nvPicPr>
          <p:cNvPr id="13" name="图片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33820" y="704697"/>
            <a:ext cx="1480533" cy="628651"/>
          </a:xfrm>
          <a:prstGeom prst="rect">
            <a:avLst/>
          </a:prstGeom>
        </p:spPr>
      </p:pic>
      <p:pic>
        <p:nvPicPr>
          <p:cNvPr id="14" name="图片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21" name="图片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22" name="图片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744" y="3961988"/>
            <a:ext cx="2264239" cy="2775264"/>
          </a:xfrm>
          <a:prstGeom prst="rect">
            <a:avLst/>
          </a:prstGeom>
        </p:spPr>
      </p:pic>
      <p:pic>
        <p:nvPicPr>
          <p:cNvPr id="16" name="图片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23" name="图片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33241" y="-562117"/>
            <a:ext cx="3529769" cy="3529769"/>
          </a:xfrm>
          <a:prstGeom prst="rect">
            <a:avLst/>
          </a:prstGeom>
        </p:spPr>
      </p:pic>
      <p:sp>
        <p:nvSpPr>
          <p:cNvPr id="9" name="Hộp Văn bản 8"/>
          <p:cNvSpPr txBox="1"/>
          <p:nvPr/>
        </p:nvSpPr>
        <p:spPr>
          <a:xfrm>
            <a:off x="5326914" y="3429000"/>
            <a:ext cx="184731" cy="369332"/>
          </a:xfrm>
          <a:prstGeom prst="rect">
            <a:avLst/>
          </a:prstGeom>
          <a:noFill/>
        </p:spPr>
        <p:txBody>
          <a:bodyPr wrap="none" rtlCol="0">
            <a:spAutoFit/>
          </a:bodyPr>
          <a:lstStyle/>
          <a:p>
            <a:pPr defTabSz="914377">
              <a:defRPr/>
            </a:pPr>
            <a:endParaRPr lang="en-US" dirty="0">
              <a:solidFill>
                <a:prstClr val="black"/>
              </a:solidFill>
              <a:latin typeface="Arial"/>
              <a:cs typeface="Arial"/>
              <a:sym typeface="Arial"/>
            </a:endParaRPr>
          </a:p>
        </p:txBody>
      </p:sp>
      <p:grpSp>
        <p:nvGrpSpPr>
          <p:cNvPr id="19" name="Group 18"/>
          <p:cNvGrpSpPr/>
          <p:nvPr/>
        </p:nvGrpSpPr>
        <p:grpSpPr>
          <a:xfrm>
            <a:off x="2273494" y="240293"/>
            <a:ext cx="7987031" cy="2850515"/>
            <a:chOff x="3975" y="-98"/>
            <a:chExt cx="12578" cy="4489"/>
          </a:xfrm>
        </p:grpSpPr>
        <p:grpSp>
          <p:nvGrpSpPr>
            <p:cNvPr id="20" name="Group 19"/>
            <p:cNvGrpSpPr/>
            <p:nvPr/>
          </p:nvGrpSpPr>
          <p:grpSpPr>
            <a:xfrm>
              <a:off x="4065" y="-98"/>
              <a:ext cx="12488" cy="4118"/>
              <a:chOff x="3975" y="273"/>
              <a:chExt cx="12488" cy="4118"/>
            </a:xfrm>
            <a:solidFill>
              <a:schemeClr val="accent4">
                <a:lumMod val="20000"/>
                <a:lumOff val="80000"/>
              </a:schemeClr>
            </a:solidFill>
          </p:grpSpPr>
          <p:sp>
            <p:nvSpPr>
              <p:cNvPr id="31" name="Oval 30"/>
              <p:cNvSpPr/>
              <p:nvPr/>
            </p:nvSpPr>
            <p:spPr>
              <a:xfrm>
                <a:off x="6054" y="273"/>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32" name="Oval 31"/>
              <p:cNvSpPr/>
              <p:nvPr/>
            </p:nvSpPr>
            <p:spPr>
              <a:xfrm>
                <a:off x="3975" y="1015"/>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33" name="Oval 32"/>
              <p:cNvSpPr/>
              <p:nvPr/>
            </p:nvSpPr>
            <p:spPr>
              <a:xfrm>
                <a:off x="8226" y="273"/>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34" name="Oval 33"/>
              <p:cNvSpPr/>
              <p:nvPr/>
            </p:nvSpPr>
            <p:spPr>
              <a:xfrm>
                <a:off x="10543" y="422"/>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35" name="Oval 34"/>
              <p:cNvSpPr/>
              <p:nvPr/>
            </p:nvSpPr>
            <p:spPr>
              <a:xfrm>
                <a:off x="13049" y="1015"/>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grpSp>
        <p:grpSp>
          <p:nvGrpSpPr>
            <p:cNvPr id="24" name="Group 23"/>
            <p:cNvGrpSpPr/>
            <p:nvPr/>
          </p:nvGrpSpPr>
          <p:grpSpPr>
            <a:xfrm>
              <a:off x="3975" y="273"/>
              <a:ext cx="12488" cy="4118"/>
              <a:chOff x="3975" y="273"/>
              <a:chExt cx="12488" cy="4118"/>
            </a:xfrm>
          </p:grpSpPr>
          <p:sp>
            <p:nvSpPr>
              <p:cNvPr id="26" name="Oval 25"/>
              <p:cNvSpPr/>
              <p:nvPr/>
            </p:nvSpPr>
            <p:spPr>
              <a:xfrm>
                <a:off x="6054" y="273"/>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27" name="Oval 26"/>
              <p:cNvSpPr/>
              <p:nvPr/>
            </p:nvSpPr>
            <p:spPr>
              <a:xfrm>
                <a:off x="3975" y="1015"/>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28" name="Oval 27"/>
              <p:cNvSpPr/>
              <p:nvPr/>
            </p:nvSpPr>
            <p:spPr>
              <a:xfrm>
                <a:off x="8226" y="273"/>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29" name="Oval 28"/>
              <p:cNvSpPr/>
              <p:nvPr/>
            </p:nvSpPr>
            <p:spPr>
              <a:xfrm>
                <a:off x="10543" y="422"/>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30" name="Oval 29"/>
              <p:cNvSpPr/>
              <p:nvPr/>
            </p:nvSpPr>
            <p:spPr>
              <a:xfrm>
                <a:off x="13049" y="1015"/>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grpSp>
        <p:sp>
          <p:nvSpPr>
            <p:cNvPr id="25" name="Text Box 27"/>
            <p:cNvSpPr txBox="1"/>
            <p:nvPr/>
          </p:nvSpPr>
          <p:spPr>
            <a:xfrm>
              <a:off x="4389" y="2271"/>
              <a:ext cx="11614" cy="1016"/>
            </a:xfrm>
            <a:prstGeom prst="rect">
              <a:avLst/>
            </a:prstGeom>
            <a:noFill/>
          </p:spPr>
          <p:txBody>
            <a:bodyPr wrap="square" rtlCol="0">
              <a:prstTxWarp prst="textArchUp">
                <a:avLst/>
              </a:prstTxWarp>
              <a:spAutoFit/>
            </a:bodyPr>
            <a:lstStyle/>
            <a:p>
              <a:pPr defTabSz="914377">
                <a:defRPr/>
              </a:pPr>
              <a:r>
                <a:rPr lang="vi-VN" sz="6000" b="1" dirty="0">
                  <a:solidFill>
                    <a:srgbClr val="FF0000"/>
                  </a:solidFill>
                  <a:latin typeface="Cambria" panose="02040503050406030204" pitchFamily="18" charset="0"/>
                  <a:ea typeface="Cambria" panose="02040503050406030204" pitchFamily="18" charset="0"/>
                  <a:cs typeface="Pattaya" panose="00000500000000000000" pitchFamily="2" charset="-34"/>
                  <a:sym typeface="Arial"/>
                </a:rPr>
                <a:t>Dành huy hiệu cùng Doraemon</a:t>
              </a:r>
              <a:endParaRPr lang="en-US" sz="6000" b="1" dirty="0">
                <a:solidFill>
                  <a:srgbClr val="FF0000"/>
                </a:solidFill>
                <a:latin typeface="Cambria" panose="02040503050406030204" pitchFamily="18" charset="0"/>
                <a:ea typeface="Cambria" panose="02040503050406030204" pitchFamily="18" charset="0"/>
                <a:cs typeface="Pattaya" panose="00000500000000000000" pitchFamily="2" charset="-34"/>
                <a:sym typeface="Arial"/>
              </a:endParaRPr>
            </a:p>
          </p:txBody>
        </p:sp>
      </p:grpSp>
      <p:pic>
        <p:nvPicPr>
          <p:cNvPr id="1026" name="Picture 2" descr="Doraemon Vector png images | PNGWing"/>
          <p:cNvPicPr>
            <a:picLocks noChangeAspect="1" noChangeArrowheads="1"/>
          </p:cNvPicPr>
          <p:nvPr/>
        </p:nvPicPr>
        <p:blipFill rotWithShape="1">
          <a:blip r:embed="rId16">
            <a:extLst>
              <a:ext uri="{28A0092B-C50C-407E-A947-70E740481C1C}">
                <a14:useLocalDpi xmlns:a14="http://schemas.microsoft.com/office/drawing/2010/main" val="0"/>
              </a:ext>
            </a:extLst>
          </a:blip>
          <a:srcRect l="16101" t="3142" r="15827" b="3421"/>
          <a:stretch/>
        </p:blipFill>
        <p:spPr bwMode="auto">
          <a:xfrm>
            <a:off x="5065402" y="2395785"/>
            <a:ext cx="3012511" cy="4135009"/>
          </a:xfrm>
          <a:prstGeom prst="rect">
            <a:avLst/>
          </a:prstGeom>
          <a:noFill/>
          <a:extLst>
            <a:ext uri="{909E8E84-426E-40DD-AFC4-6F175D3DCCD1}">
              <a14:hiddenFill xmlns:a14="http://schemas.microsoft.com/office/drawing/2010/main">
                <a:solidFill>
                  <a:srgbClr val="FFFFFF"/>
                </a:solidFill>
              </a14:hiddenFill>
            </a:ext>
          </a:extLst>
        </p:spPr>
      </p:pic>
      <p:pic>
        <p:nvPicPr>
          <p:cNvPr id="36" name="Doraemon Piano The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527035" y="-66284"/>
            <a:ext cx="812800" cy="812800"/>
          </a:xfrm>
          <a:prstGeom prst="rect">
            <a:avLst/>
          </a:prstGeom>
        </p:spPr>
      </p:pic>
    </p:spTree>
    <p:extLst>
      <p:ext uri="{BB962C8B-B14F-4D97-AF65-F5344CB8AC3E}">
        <p14:creationId xmlns:p14="http://schemas.microsoft.com/office/powerpoint/2010/main" val="12889573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186"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0-#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0000">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14:bounceEnd="40000">
                                          <p:cBhvr additive="base">
                                            <p:cTn id="15" dur="125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16" dur="1250" fill="hold"/>
                                            <p:tgtEl>
                                              <p:spTgt spid="23"/>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childTnLst>
                                    </p:cTn>
                                  </p:par>
                                  <p:par>
                                    <p:cTn id="30" presetID="63" presetClass="path" presetSubtype="0" repeatCount="indefinite" autoRev="1" fill="hold" nodeType="withEffect">
                                      <p:stCondLst>
                                        <p:cond delay="0"/>
                                      </p:stCondLst>
                                      <p:childTnLst>
                                        <p:animMotion origin="layout" path="M 0 -2.59259E-6 L 0.09753 -2.59259E-6 " pathEditMode="relative" rAng="0" ptsTypes="AA">
                                          <p:cBhvr>
                                            <p:cTn id="31" dur="5000" spd="-100000" fill="hold"/>
                                            <p:tgtEl>
                                              <p:spTgt spid="12"/>
                                            </p:tgtEl>
                                            <p:attrNameLst>
                                              <p:attrName>ppt_x</p:attrName>
                                              <p:attrName>ppt_y</p:attrName>
                                            </p:attrNameLst>
                                          </p:cBhvr>
                                          <p:rCtr x="4870" y="0"/>
                                        </p:animMotion>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000"/>
                                            <p:tgtEl>
                                              <p:spTgt spid="13"/>
                                            </p:tgtEl>
                                          </p:cBhvr>
                                        </p:animEffect>
                                      </p:childTnLst>
                                    </p:cTn>
                                  </p:par>
                                  <p:par>
                                    <p:cTn id="35" presetID="63" presetClass="path" presetSubtype="0" repeatCount="indefinite" autoRev="1" fill="hold" nodeType="withEffect">
                                      <p:stCondLst>
                                        <p:cond delay="0"/>
                                      </p:stCondLst>
                                      <p:childTnLst>
                                        <p:animMotion origin="layout" path="M -3.33333E-6 -1.11111E-6 L 0.08985 0.0037 " pathEditMode="relative" rAng="0" ptsTypes="AA">
                                          <p:cBhvr>
                                            <p:cTn id="36" dur="5000" fill="hold"/>
                                            <p:tgtEl>
                                              <p:spTgt spid="13"/>
                                            </p:tgtEl>
                                            <p:attrNameLst>
                                              <p:attrName>ppt_x</p:attrName>
                                              <p:attrName>ppt_y</p:attrName>
                                            </p:attrNameLst>
                                          </p:cBhvr>
                                          <p:rCtr x="4492" y="185"/>
                                        </p:animMotion>
                                      </p:childTnLst>
                                    </p:cTn>
                                  </p:par>
                                  <p:par>
                                    <p:cTn id="37" presetID="47"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186"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0-#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250" fill="hold"/>
                                            <p:tgtEl>
                                              <p:spTgt spid="23"/>
                                            </p:tgtEl>
                                            <p:attrNameLst>
                                              <p:attrName>ppt_x</p:attrName>
                                            </p:attrNameLst>
                                          </p:cBhvr>
                                          <p:tavLst>
                                            <p:tav tm="0">
                                              <p:val>
                                                <p:strVal val="0-#ppt_w/2"/>
                                              </p:val>
                                            </p:tav>
                                            <p:tav tm="100000">
                                              <p:val>
                                                <p:strVal val="#ppt_x"/>
                                              </p:val>
                                            </p:tav>
                                          </p:tavLst>
                                        </p:anim>
                                        <p:anim calcmode="lin" valueType="num">
                                          <p:cBhvr additive="base">
                                            <p:cTn id="16" dur="1250" fill="hold"/>
                                            <p:tgtEl>
                                              <p:spTgt spid="23"/>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childTnLst>
                                    </p:cTn>
                                  </p:par>
                                  <p:par>
                                    <p:cTn id="30" presetID="63" presetClass="path" presetSubtype="0" repeatCount="indefinite" autoRev="1" fill="hold" nodeType="withEffect">
                                      <p:stCondLst>
                                        <p:cond delay="0"/>
                                      </p:stCondLst>
                                      <p:childTnLst>
                                        <p:animMotion origin="layout" path="M 0 -2.59259E-6 L 0.09753 -2.59259E-6 " pathEditMode="relative" rAng="0" ptsTypes="AA">
                                          <p:cBhvr>
                                            <p:cTn id="31" dur="5000" spd="-100000" fill="hold"/>
                                            <p:tgtEl>
                                              <p:spTgt spid="12"/>
                                            </p:tgtEl>
                                            <p:attrNameLst>
                                              <p:attrName>ppt_x</p:attrName>
                                              <p:attrName>ppt_y</p:attrName>
                                            </p:attrNameLst>
                                          </p:cBhvr>
                                          <p:rCtr x="4870" y="0"/>
                                        </p:animMotion>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000"/>
                                            <p:tgtEl>
                                              <p:spTgt spid="13"/>
                                            </p:tgtEl>
                                          </p:cBhvr>
                                        </p:animEffect>
                                      </p:childTnLst>
                                    </p:cTn>
                                  </p:par>
                                  <p:par>
                                    <p:cTn id="35" presetID="63" presetClass="path" presetSubtype="0" repeatCount="indefinite" autoRev="1" fill="hold" nodeType="withEffect">
                                      <p:stCondLst>
                                        <p:cond delay="0"/>
                                      </p:stCondLst>
                                      <p:childTnLst>
                                        <p:animMotion origin="layout" path="M -3.33333E-6 -1.11111E-6 L 0.08985 0.0037 " pathEditMode="relative" rAng="0" ptsTypes="AA">
                                          <p:cBhvr>
                                            <p:cTn id="36" dur="5000" fill="hold"/>
                                            <p:tgtEl>
                                              <p:spTgt spid="13"/>
                                            </p:tgtEl>
                                            <p:attrNameLst>
                                              <p:attrName>ppt_x</p:attrName>
                                              <p:attrName>ppt_y</p:attrName>
                                            </p:attrNameLst>
                                          </p:cBhvr>
                                          <p:rCtr x="4492" y="185"/>
                                        </p:animMotion>
                                      </p:childTnLst>
                                    </p:cTn>
                                  </p:par>
                                  <p:par>
                                    <p:cTn id="37" presetID="47"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6"/>
                    </p:tgtEl>
                  </p:cMediaNode>
                </p:audio>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云形 69">
            <a:extLst>
              <a:ext uri="{FF2B5EF4-FFF2-40B4-BE49-F238E27FC236}">
                <a16:creationId xmlns:a16="http://schemas.microsoft.com/office/drawing/2014/main" id="{28231E35-A2A7-4C20-A926-20EF6F0694D9}"/>
              </a:ext>
            </a:extLst>
          </p:cNvPr>
          <p:cNvSpPr/>
          <p:nvPr/>
        </p:nvSpPr>
        <p:spPr>
          <a:xfrm>
            <a:off x="1287583" y="1261598"/>
            <a:ext cx="9767494" cy="4132756"/>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z</a:t>
            </a: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9DA654D4-7B0E-8503-EF24-5E98A354A2EF}"/>
              </a:ext>
            </a:extLst>
          </p:cNvPr>
          <p:cNvPicPr>
            <a:picLocks noChangeAspect="1"/>
          </p:cNvPicPr>
          <p:nvPr/>
        </p:nvPicPr>
        <p:blipFill>
          <a:blip r:embed="rId2"/>
          <a:stretch>
            <a:fillRect/>
          </a:stretch>
        </p:blipFill>
        <p:spPr>
          <a:xfrm>
            <a:off x="1968276" y="2304203"/>
            <a:ext cx="8083997" cy="1944793"/>
          </a:xfrm>
          <a:prstGeom prst="rect">
            <a:avLst/>
          </a:prstGeom>
        </p:spPr>
      </p:pic>
    </p:spTree>
    <p:extLst>
      <p:ext uri="{BB962C8B-B14F-4D97-AF65-F5344CB8AC3E}">
        <p14:creationId xmlns:p14="http://schemas.microsoft.com/office/powerpoint/2010/main" val="196779405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3"/>
          <a:stretch>
            <a:fillRect/>
          </a:stretch>
        </p:blipFill>
        <p:spPr>
          <a:xfrm>
            <a:off x="0" y="3326765"/>
            <a:ext cx="12191365" cy="3531235"/>
          </a:xfrm>
          <a:prstGeom prst="rect">
            <a:avLst/>
          </a:prstGeom>
        </p:spPr>
      </p:pic>
      <p:pic>
        <p:nvPicPr>
          <p:cNvPr id="105" name="Picture 104"/>
          <p:cNvPicPr/>
          <p:nvPr/>
        </p:nvPicPr>
        <p:blipFill>
          <a:blip r:embed="rId4"/>
          <a:stretch>
            <a:fillRect/>
          </a:stretch>
        </p:blipFill>
        <p:spPr>
          <a:xfrm>
            <a:off x="6096000" y="3429000"/>
            <a:ext cx="0" cy="0"/>
          </a:xfrm>
          <a:prstGeom prst="rect">
            <a:avLst/>
          </a:prstGeom>
          <a:noFill/>
          <a:ln w="9525">
            <a:noFill/>
          </a:ln>
        </p:spPr>
      </p:pic>
      <p:pic>
        <p:nvPicPr>
          <p:cNvPr id="107" name="Picture 106"/>
          <p:cNvPicPr/>
          <p:nvPr/>
        </p:nvPicPr>
        <p:blipFill>
          <a:blip r:embed="rId5"/>
          <a:stretch>
            <a:fillRect/>
          </a:stretch>
        </p:blipFill>
        <p:spPr>
          <a:xfrm>
            <a:off x="6096000" y="3429000"/>
            <a:ext cx="0" cy="0"/>
          </a:xfrm>
          <a:prstGeom prst="rect">
            <a:avLst/>
          </a:prstGeom>
          <a:noFill/>
          <a:ln w="9525">
            <a:noFill/>
          </a:ln>
        </p:spPr>
      </p:pic>
      <p:pic>
        <p:nvPicPr>
          <p:cNvPr id="108" name="Picture 107"/>
          <p:cNvPicPr/>
          <p:nvPr/>
        </p:nvPicPr>
        <p:blipFill>
          <a:blip r:embed="rId6"/>
          <a:stretch>
            <a:fillRect/>
          </a:stretch>
        </p:blipFill>
        <p:spPr>
          <a:xfrm>
            <a:off x="6096000" y="3429000"/>
            <a:ext cx="0" cy="0"/>
          </a:xfrm>
          <a:prstGeom prst="rect">
            <a:avLst/>
          </a:prstGeom>
          <a:noFill/>
          <a:ln w="9525">
            <a:noFill/>
          </a:ln>
        </p:spPr>
      </p:pic>
      <p:pic>
        <p:nvPicPr>
          <p:cNvPr id="20" name="Picture 19"/>
          <p:cNvPicPr/>
          <p:nvPr/>
        </p:nvPicPr>
        <p:blipFill>
          <a:blip r:embed="rId7">
            <a:clrChange>
              <a:clrFrom>
                <a:srgbClr val="FFFFFF">
                  <a:alpha val="100000"/>
                </a:srgbClr>
              </a:clrFrom>
              <a:clrTo>
                <a:srgbClr val="FFFFFF">
                  <a:alpha val="100000"/>
                  <a:alpha val="0"/>
                </a:srgbClr>
              </a:clrTo>
            </a:clrChange>
          </a:blip>
          <a:srcRect l="21930" t="12926" r="21830" b="18917"/>
          <a:stretch>
            <a:fillRect/>
          </a:stretch>
        </p:blipFill>
        <p:spPr>
          <a:xfrm>
            <a:off x="3415665" y="2172335"/>
            <a:ext cx="1046480" cy="1296671"/>
          </a:xfrm>
          <a:prstGeom prst="rect">
            <a:avLst/>
          </a:prstGeom>
          <a:noFill/>
          <a:ln w="9525">
            <a:noFill/>
          </a:ln>
        </p:spPr>
      </p:pic>
      <p:pic>
        <p:nvPicPr>
          <p:cNvPr id="109" name="Picture 108"/>
          <p:cNvPicPr/>
          <p:nvPr/>
        </p:nvPicPr>
        <p:blipFill>
          <a:blip r:embed="rId8">
            <a:clrChange>
              <a:clrFrom>
                <a:srgbClr val="FFFFFF">
                  <a:alpha val="100000"/>
                </a:srgbClr>
              </a:clrFrom>
              <a:clrTo>
                <a:srgbClr val="FFFFFF">
                  <a:alpha val="100000"/>
                  <a:alpha val="0"/>
                </a:srgbClr>
              </a:clrTo>
            </a:clrChange>
          </a:blip>
          <a:srcRect l="32994" t="65014" r="32305" b="2543"/>
          <a:stretch>
            <a:fillRect/>
          </a:stretch>
        </p:blipFill>
        <p:spPr>
          <a:xfrm>
            <a:off x="5792471" y="2314577"/>
            <a:ext cx="1136015" cy="1114425"/>
          </a:xfrm>
          <a:prstGeom prst="rect">
            <a:avLst/>
          </a:prstGeom>
          <a:noFill/>
          <a:ln w="9525">
            <a:noFill/>
          </a:ln>
        </p:spPr>
      </p:pic>
      <p:pic>
        <p:nvPicPr>
          <p:cNvPr id="21" name="Picture 20"/>
          <p:cNvPicPr/>
          <p:nvPr/>
        </p:nvPicPr>
        <p:blipFill>
          <a:blip r:embed="rId9"/>
          <a:srcRect l="32983" t="32657" r="33195" b="33602"/>
          <a:stretch>
            <a:fillRect/>
          </a:stretch>
        </p:blipFill>
        <p:spPr>
          <a:xfrm>
            <a:off x="8258811" y="2314575"/>
            <a:ext cx="1274445" cy="1064260"/>
          </a:xfrm>
          <a:prstGeom prst="rect">
            <a:avLst/>
          </a:prstGeom>
          <a:noFill/>
          <a:ln w="9525">
            <a:noFill/>
          </a:ln>
        </p:spPr>
      </p:pic>
      <p:pic>
        <p:nvPicPr>
          <p:cNvPr id="32" name="图片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3149" y="967723"/>
            <a:ext cx="2155720" cy="628651"/>
          </a:xfrm>
          <a:prstGeom prst="rect">
            <a:avLst/>
          </a:prstGeom>
        </p:spPr>
      </p:pic>
      <p:pic>
        <p:nvPicPr>
          <p:cNvPr id="22" name="图片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49369" y="162543"/>
            <a:ext cx="2155720" cy="628651"/>
          </a:xfrm>
          <a:prstGeom prst="rect">
            <a:avLst/>
          </a:prstGeom>
        </p:spPr>
      </p:pic>
      <p:pic>
        <p:nvPicPr>
          <p:cNvPr id="23" name="图片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67252" y="1266832"/>
            <a:ext cx="1480533" cy="628651"/>
          </a:xfrm>
          <a:prstGeom prst="rect">
            <a:avLst/>
          </a:prstGeom>
        </p:spPr>
      </p:pic>
      <p:pic>
        <p:nvPicPr>
          <p:cNvPr id="24" name="图片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27285" y="-12892"/>
            <a:ext cx="2302699" cy="2185215"/>
          </a:xfrm>
          <a:prstGeom prst="rect">
            <a:avLst/>
          </a:prstGeom>
        </p:spPr>
      </p:pic>
      <p:sp>
        <p:nvSpPr>
          <p:cNvPr id="26" name="Rounded Rectangle 25"/>
          <p:cNvSpPr/>
          <p:nvPr/>
        </p:nvSpPr>
        <p:spPr>
          <a:xfrm>
            <a:off x="870333" y="347507"/>
            <a:ext cx="10980290" cy="1273811"/>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vi-VN" sz="4000" b="1" dirty="0">
                <a:solidFill>
                  <a:prstClr val="black"/>
                </a:solidFill>
                <a:latin typeface="Calibri" panose="020F0502020204030204" pitchFamily="34" charset="0"/>
                <a:cs typeface="Calibri" panose="020F0502020204030204" pitchFamily="34" charset="0"/>
                <a:sym typeface="Arial"/>
              </a:rPr>
              <a:t>Nấm mốc mọc trên thực phẩm thường có màu gì?</a:t>
            </a:r>
          </a:p>
        </p:txBody>
      </p:sp>
      <p:pic>
        <p:nvPicPr>
          <p:cNvPr id="16" name="Picture 15">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92849" y="3326766"/>
            <a:ext cx="2133463" cy="3284191"/>
          </a:xfrm>
          <a:prstGeom prst="rect">
            <a:avLst/>
          </a:prstGeom>
        </p:spPr>
      </p:pic>
      <p:sp>
        <p:nvSpPr>
          <p:cNvPr id="17" name="Rounded Rectangle 16"/>
          <p:cNvSpPr/>
          <p:nvPr/>
        </p:nvSpPr>
        <p:spPr>
          <a:xfrm>
            <a:off x="4862966" y="3851757"/>
            <a:ext cx="3449508" cy="962024"/>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lnSpc>
                <a:spcPct val="120000"/>
              </a:lnSpc>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A.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Đỏ</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19" name="Rounded Rectangle 18"/>
          <p:cNvSpPr/>
          <p:nvPr/>
        </p:nvSpPr>
        <p:spPr>
          <a:xfrm>
            <a:off x="8580477" y="3865721"/>
            <a:ext cx="3449508" cy="962024"/>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lnSpc>
                <a:spcPct val="120000"/>
              </a:lnSpc>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B.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Tím</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25" name="Rounded Rectangle 24"/>
          <p:cNvSpPr/>
          <p:nvPr/>
        </p:nvSpPr>
        <p:spPr>
          <a:xfrm>
            <a:off x="4862966" y="5344959"/>
            <a:ext cx="3449508" cy="962024"/>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lnSpc>
                <a:spcPct val="120000"/>
              </a:lnSpc>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C.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Xanh</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28" name="Rounded Rectangle 27"/>
          <p:cNvSpPr/>
          <p:nvPr/>
        </p:nvSpPr>
        <p:spPr>
          <a:xfrm>
            <a:off x="8580477" y="5344959"/>
            <a:ext cx="3449508" cy="962024"/>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lnSpc>
                <a:spcPct val="120000"/>
              </a:lnSpc>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D.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Vàng</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58143564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63" presetClass="path" presetSubtype="0" repeatCount="indefinite" autoRev="1" fill="hold" nodeType="withEffect">
                                  <p:stCondLst>
                                    <p:cond delay="0"/>
                                  </p:stCondLst>
                                  <p:childTnLst>
                                    <p:animMotion origin="layout" path="M -2.08333E-6 2.22222E-6 L 0.09753 2.22222E-6 " pathEditMode="relative" rAng="0" ptsTypes="AA">
                                      <p:cBhvr>
                                        <p:cTn id="9" dur="5000" spd="-100000" fill="hold"/>
                                        <p:tgtEl>
                                          <p:spTgt spid="32"/>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par>
                                <p:cTn id="13" presetID="63" presetClass="path" presetSubtype="0" repeatCount="indefinite" autoRev="1" fill="hold" nodeType="withEffect">
                                  <p:stCondLst>
                                    <p:cond delay="0"/>
                                  </p:stCondLst>
                                  <p:childTnLst>
                                    <p:animMotion origin="layout" path="M -2.08333E-6 2.22222E-6 L 0.09753 2.22222E-6 " pathEditMode="relative" rAng="0" ptsTypes="AA">
                                      <p:cBhvr>
                                        <p:cTn id="14" dur="5000" spd="-100000" fill="hold"/>
                                        <p:tgtEl>
                                          <p:spTgt spid="22"/>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childTnLst>
                                </p:cTn>
                              </p:par>
                              <p:par>
                                <p:cTn id="18" presetID="63" presetClass="path" presetSubtype="0" repeatCount="indefinite" autoRev="1" fill="hold" nodeType="withEffect">
                                  <p:stCondLst>
                                    <p:cond delay="0"/>
                                  </p:stCondLst>
                                  <p:childTnLst>
                                    <p:animMotion origin="layout" path="M -2.91667E-6 -2.96296E-6 L 0.08985 0.00371 " pathEditMode="relative" rAng="0" ptsTypes="AA">
                                      <p:cBhvr>
                                        <p:cTn id="19" dur="5000" fill="hold"/>
                                        <p:tgtEl>
                                          <p:spTgt spid="23"/>
                                        </p:tgtEl>
                                        <p:attrNameLst>
                                          <p:attrName>ppt_x</p:attrName>
                                          <p:attrName>ppt_y</p:attrName>
                                        </p:attrNameLst>
                                      </p:cBhvr>
                                      <p:rCtr x="4492" y="185"/>
                                    </p:animMotion>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500" fill="hold">
                                          <p:stCondLst>
                                            <p:cond delay="0"/>
                                          </p:stCondLst>
                                        </p:cTn>
                                        <p:tgtEl>
                                          <p:spTgt spid="20"/>
                                        </p:tgtEl>
                                        <p:attrNameLst>
                                          <p:attrName>style.visibility</p:attrName>
                                        </p:attrNameLst>
                                      </p:cBhvr>
                                      <p:to>
                                        <p:strVal val="visible"/>
                                      </p:to>
                                    </p:set>
                                    <p:animEffect transition="in" filter="circle(in)">
                                      <p:cBhvr>
                                        <p:cTn id="29" dur="500"/>
                                        <p:tgtEl>
                                          <p:spTgt spid="20"/>
                                        </p:tgtEl>
                                      </p:cBhvr>
                                    </p:animEffect>
                                  </p:childTnLst>
                                </p:cTn>
                              </p:par>
                            </p:childTnLst>
                          </p:cTn>
                        </p:par>
                        <p:par>
                          <p:cTn id="30" fill="hold">
                            <p:stCondLst>
                              <p:cond delay="500"/>
                            </p:stCondLst>
                            <p:childTnLst>
                              <p:par>
                                <p:cTn id="31" presetID="6" presetClass="entr" presetSubtype="16" fill="hold" nodeType="afterEffect">
                                  <p:stCondLst>
                                    <p:cond delay="0"/>
                                  </p:stCondLst>
                                  <p:childTnLst>
                                    <p:set>
                                      <p:cBhvr>
                                        <p:cTn id="32" dur="500" fill="hold">
                                          <p:stCondLst>
                                            <p:cond delay="0"/>
                                          </p:stCondLst>
                                        </p:cTn>
                                        <p:tgtEl>
                                          <p:spTgt spid="109"/>
                                        </p:tgtEl>
                                        <p:attrNameLst>
                                          <p:attrName>style.visibility</p:attrName>
                                        </p:attrNameLst>
                                      </p:cBhvr>
                                      <p:to>
                                        <p:strVal val="visible"/>
                                      </p:to>
                                    </p:set>
                                    <p:animEffect transition="in" filter="circle(in)">
                                      <p:cBhvr>
                                        <p:cTn id="33" dur="500"/>
                                        <p:tgtEl>
                                          <p:spTgt spid="109"/>
                                        </p:tgtEl>
                                      </p:cBhvr>
                                    </p:animEffect>
                                  </p:childTnLst>
                                </p:cTn>
                              </p:par>
                            </p:childTnLst>
                          </p:cTn>
                        </p:par>
                        <p:par>
                          <p:cTn id="34" fill="hold">
                            <p:stCondLst>
                              <p:cond delay="1000"/>
                            </p:stCondLst>
                            <p:childTnLst>
                              <p:par>
                                <p:cTn id="35" presetID="6" presetClass="entr" presetSubtype="16" fill="hold" nodeType="afterEffect">
                                  <p:stCondLst>
                                    <p:cond delay="0"/>
                                  </p:stCondLst>
                                  <p:childTnLst>
                                    <p:set>
                                      <p:cBhvr>
                                        <p:cTn id="36" dur="500" fill="hold">
                                          <p:stCondLst>
                                            <p:cond delay="0"/>
                                          </p:stCondLst>
                                        </p:cTn>
                                        <p:tgtEl>
                                          <p:spTgt spid="21"/>
                                        </p:tgtEl>
                                        <p:attrNameLst>
                                          <p:attrName>style.visibility</p:attrName>
                                        </p:attrNameLst>
                                      </p:cBhvr>
                                      <p:to>
                                        <p:strVal val="visible"/>
                                      </p:to>
                                    </p:set>
                                    <p:animEffect transition="in" filter="circle(i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2.08333E-6 2.96296E-6 L 0.22448 0.01203 " pathEditMode="relative" rAng="0" ptsTypes="AA">
                                      <p:cBhvr>
                                        <p:cTn id="41" dur="2000" fill="hold"/>
                                        <p:tgtEl>
                                          <p:spTgt spid="16"/>
                                        </p:tgtEl>
                                        <p:attrNameLst>
                                          <p:attrName>ppt_x</p:attrName>
                                          <p:attrName>ppt_y</p:attrName>
                                        </p:attrNameLst>
                                      </p:cBhvr>
                                      <p:rCtr x="11224" y="602"/>
                                    </p:animMotion>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1000"/>
                                        <p:tgtEl>
                                          <p:spTgt spid="26"/>
                                        </p:tgtEl>
                                      </p:cBhvr>
                                    </p:animEffect>
                                    <p:anim calcmode="lin" valueType="num">
                                      <p:cBhvr>
                                        <p:cTn id="47" dur="1000" fill="hold"/>
                                        <p:tgtEl>
                                          <p:spTgt spid="26"/>
                                        </p:tgtEl>
                                        <p:attrNameLst>
                                          <p:attrName>ppt_x</p:attrName>
                                        </p:attrNameLst>
                                      </p:cBhvr>
                                      <p:tavLst>
                                        <p:tav tm="0">
                                          <p:val>
                                            <p:strVal val="#ppt_x"/>
                                          </p:val>
                                        </p:tav>
                                        <p:tav tm="100000">
                                          <p:val>
                                            <p:strVal val="#ppt_x"/>
                                          </p:val>
                                        </p:tav>
                                      </p:tavLst>
                                    </p:anim>
                                    <p:anim calcmode="lin" valueType="num">
                                      <p:cBhvr>
                                        <p:cTn id="4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0"/>
                                        <p:tgtEl>
                                          <p:spTgt spid="17"/>
                                        </p:tgtEl>
                                      </p:cBhvr>
                                    </p:animEffect>
                                    <p:anim calcmode="lin" valueType="num">
                                      <p:cBhvr>
                                        <p:cTn id="54" dur="1000" fill="hold"/>
                                        <p:tgtEl>
                                          <p:spTgt spid="17"/>
                                        </p:tgtEl>
                                        <p:attrNameLst>
                                          <p:attrName>ppt_x</p:attrName>
                                        </p:attrNameLst>
                                      </p:cBhvr>
                                      <p:tavLst>
                                        <p:tav tm="0">
                                          <p:val>
                                            <p:strVal val="#ppt_x"/>
                                          </p:val>
                                        </p:tav>
                                        <p:tav tm="100000">
                                          <p:val>
                                            <p:strVal val="#ppt_x"/>
                                          </p:val>
                                        </p:tav>
                                      </p:tavLst>
                                    </p:anim>
                                    <p:anim calcmode="lin" valueType="num">
                                      <p:cBhvr>
                                        <p:cTn id="5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1000"/>
                                        <p:tgtEl>
                                          <p:spTgt spid="19"/>
                                        </p:tgtEl>
                                      </p:cBhvr>
                                    </p:animEffect>
                                    <p:anim calcmode="lin" valueType="num">
                                      <p:cBhvr>
                                        <p:cTn id="61" dur="1000" fill="hold"/>
                                        <p:tgtEl>
                                          <p:spTgt spid="19"/>
                                        </p:tgtEl>
                                        <p:attrNameLst>
                                          <p:attrName>ppt_x</p:attrName>
                                        </p:attrNameLst>
                                      </p:cBhvr>
                                      <p:tavLst>
                                        <p:tav tm="0">
                                          <p:val>
                                            <p:strVal val="#ppt_x"/>
                                          </p:val>
                                        </p:tav>
                                        <p:tav tm="100000">
                                          <p:val>
                                            <p:strVal val="#ppt_x"/>
                                          </p:val>
                                        </p:tav>
                                      </p:tavLst>
                                    </p:anim>
                                    <p:anim calcmode="lin" valueType="num">
                                      <p:cBhvr>
                                        <p:cTn id="6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1000"/>
                                        <p:tgtEl>
                                          <p:spTgt spid="25"/>
                                        </p:tgtEl>
                                      </p:cBhvr>
                                    </p:animEffect>
                                    <p:anim calcmode="lin" valueType="num">
                                      <p:cBhvr>
                                        <p:cTn id="68" dur="1000" fill="hold"/>
                                        <p:tgtEl>
                                          <p:spTgt spid="25"/>
                                        </p:tgtEl>
                                        <p:attrNameLst>
                                          <p:attrName>ppt_x</p:attrName>
                                        </p:attrNameLst>
                                      </p:cBhvr>
                                      <p:tavLst>
                                        <p:tav tm="0">
                                          <p:val>
                                            <p:strVal val="#ppt_x"/>
                                          </p:val>
                                        </p:tav>
                                        <p:tav tm="100000">
                                          <p:val>
                                            <p:strVal val="#ppt_x"/>
                                          </p:val>
                                        </p:tav>
                                      </p:tavLst>
                                    </p:anim>
                                    <p:anim calcmode="lin" valueType="num">
                                      <p:cBhvr>
                                        <p:cTn id="6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7" presetClass="entr" presetSubtype="0" fill="hold" grpId="0" nodeType="click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1000"/>
                                        <p:tgtEl>
                                          <p:spTgt spid="28"/>
                                        </p:tgtEl>
                                      </p:cBhvr>
                                    </p:animEffect>
                                    <p:anim calcmode="lin" valueType="num">
                                      <p:cBhvr>
                                        <p:cTn id="75" dur="1000" fill="hold"/>
                                        <p:tgtEl>
                                          <p:spTgt spid="28"/>
                                        </p:tgtEl>
                                        <p:attrNameLst>
                                          <p:attrName>ppt_x</p:attrName>
                                        </p:attrNameLst>
                                      </p:cBhvr>
                                      <p:tavLst>
                                        <p:tav tm="0">
                                          <p:val>
                                            <p:strVal val="#ppt_x"/>
                                          </p:val>
                                        </p:tav>
                                        <p:tav tm="100000">
                                          <p:val>
                                            <p:strVal val="#ppt_x"/>
                                          </p:val>
                                        </p:tav>
                                      </p:tavLst>
                                    </p:anim>
                                    <p:anim calcmode="lin" valueType="num">
                                      <p:cBhvr>
                                        <p:cTn id="7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4" presetClass="exit" presetSubtype="10" fill="hold" grpId="2" nodeType="clickEffect">
                                  <p:stCondLst>
                                    <p:cond delay="0"/>
                                  </p:stCondLst>
                                  <p:childTnLst>
                                    <p:animEffect transition="out" filter="randombar(horizontal)">
                                      <p:cBhvr>
                                        <p:cTn id="80" dur="500"/>
                                        <p:tgtEl>
                                          <p:spTgt spid="17"/>
                                        </p:tgtEl>
                                      </p:cBhvr>
                                    </p:animEffect>
                                    <p:set>
                                      <p:cBhvr>
                                        <p:cTn id="81" dur="1" fill="hold">
                                          <p:stCondLst>
                                            <p:cond delay="499"/>
                                          </p:stCondLst>
                                        </p:cTn>
                                        <p:tgtEl>
                                          <p:spTgt spid="17"/>
                                        </p:tgtEl>
                                        <p:attrNameLst>
                                          <p:attrName>style.visibility</p:attrName>
                                        </p:attrNameLst>
                                      </p:cBhvr>
                                      <p:to>
                                        <p:strVal val="hidden"/>
                                      </p:to>
                                    </p:set>
                                  </p:childTnLst>
                                </p:cTn>
                              </p:par>
                              <p:par>
                                <p:cTn id="82" presetID="14" presetClass="exit" presetSubtype="10" fill="hold" grpId="2" nodeType="withEffect">
                                  <p:stCondLst>
                                    <p:cond delay="0"/>
                                  </p:stCondLst>
                                  <p:childTnLst>
                                    <p:animEffect transition="out" filter="randombar(horizontal)">
                                      <p:cBhvr>
                                        <p:cTn id="83" dur="500"/>
                                        <p:tgtEl>
                                          <p:spTgt spid="19"/>
                                        </p:tgtEl>
                                      </p:cBhvr>
                                    </p:animEffect>
                                    <p:set>
                                      <p:cBhvr>
                                        <p:cTn id="84" dur="1" fill="hold">
                                          <p:stCondLst>
                                            <p:cond delay="499"/>
                                          </p:stCondLst>
                                        </p:cTn>
                                        <p:tgtEl>
                                          <p:spTgt spid="19"/>
                                        </p:tgtEl>
                                        <p:attrNameLst>
                                          <p:attrName>style.visibility</p:attrName>
                                        </p:attrNameLst>
                                      </p:cBhvr>
                                      <p:to>
                                        <p:strVal val="hidden"/>
                                      </p:to>
                                    </p:set>
                                  </p:childTnLst>
                                </p:cTn>
                              </p:par>
                              <p:par>
                                <p:cTn id="85" presetID="14" presetClass="exit" presetSubtype="10" fill="hold" grpId="2" nodeType="withEffect">
                                  <p:stCondLst>
                                    <p:cond delay="0"/>
                                  </p:stCondLst>
                                  <p:childTnLst>
                                    <p:animEffect transition="out" filter="randombar(horizontal)">
                                      <p:cBhvr>
                                        <p:cTn id="86" dur="500"/>
                                        <p:tgtEl>
                                          <p:spTgt spid="28"/>
                                        </p:tgtEl>
                                      </p:cBhvr>
                                    </p:animEffect>
                                    <p:set>
                                      <p:cBhvr>
                                        <p:cTn id="87"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17" grpId="0" bldLvl="0" animBg="1"/>
      <p:bldP spid="17" grpId="1" animBg="1"/>
      <p:bldP spid="17" grpId="2" animBg="1"/>
      <p:bldP spid="19" grpId="0" bldLvl="0" animBg="1"/>
      <p:bldP spid="19" grpId="1" animBg="1"/>
      <p:bldP spid="19" grpId="2" animBg="1"/>
      <p:bldP spid="25" grpId="0" bldLvl="0" animBg="1"/>
      <p:bldP spid="25" grpId="1" animBg="1"/>
      <p:bldP spid="28" grpId="0" bldLvl="0" animBg="1"/>
      <p:bldP spid="28" grpId="1" animBg="1"/>
      <p:bldP spid="28" grpId="2"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3"/>
          <a:stretch>
            <a:fillRect/>
          </a:stretch>
        </p:blipFill>
        <p:spPr>
          <a:xfrm>
            <a:off x="0" y="3326765"/>
            <a:ext cx="12191365" cy="3531235"/>
          </a:xfrm>
          <a:prstGeom prst="rect">
            <a:avLst/>
          </a:prstGeom>
        </p:spPr>
      </p:pic>
      <p:pic>
        <p:nvPicPr>
          <p:cNvPr id="105" name="Picture 104"/>
          <p:cNvPicPr/>
          <p:nvPr/>
        </p:nvPicPr>
        <p:blipFill>
          <a:blip r:embed="rId4"/>
          <a:stretch>
            <a:fillRect/>
          </a:stretch>
        </p:blipFill>
        <p:spPr>
          <a:xfrm>
            <a:off x="6096000" y="3429000"/>
            <a:ext cx="0" cy="0"/>
          </a:xfrm>
          <a:prstGeom prst="rect">
            <a:avLst/>
          </a:prstGeom>
          <a:noFill/>
          <a:ln w="9525">
            <a:noFill/>
          </a:ln>
        </p:spPr>
      </p:pic>
      <p:pic>
        <p:nvPicPr>
          <p:cNvPr id="107" name="Picture 106"/>
          <p:cNvPicPr/>
          <p:nvPr/>
        </p:nvPicPr>
        <p:blipFill>
          <a:blip r:embed="rId5"/>
          <a:stretch>
            <a:fillRect/>
          </a:stretch>
        </p:blipFill>
        <p:spPr>
          <a:xfrm>
            <a:off x="6096000" y="3429000"/>
            <a:ext cx="0" cy="0"/>
          </a:xfrm>
          <a:prstGeom prst="rect">
            <a:avLst/>
          </a:prstGeom>
          <a:noFill/>
          <a:ln w="9525">
            <a:noFill/>
          </a:ln>
        </p:spPr>
      </p:pic>
      <p:pic>
        <p:nvPicPr>
          <p:cNvPr id="108" name="Picture 107"/>
          <p:cNvPicPr/>
          <p:nvPr/>
        </p:nvPicPr>
        <p:blipFill>
          <a:blip r:embed="rId6"/>
          <a:stretch>
            <a:fillRect/>
          </a:stretch>
        </p:blipFill>
        <p:spPr>
          <a:xfrm>
            <a:off x="6096000" y="3429000"/>
            <a:ext cx="0" cy="0"/>
          </a:xfrm>
          <a:prstGeom prst="rect">
            <a:avLst/>
          </a:prstGeom>
          <a:noFill/>
          <a:ln w="9525">
            <a:noFill/>
          </a:ln>
        </p:spPr>
      </p:pic>
      <p:pic>
        <p:nvPicPr>
          <p:cNvPr id="109" name="Picture 108"/>
          <p:cNvPicPr/>
          <p:nvPr/>
        </p:nvPicPr>
        <p:blipFill>
          <a:blip r:embed="rId7">
            <a:clrChange>
              <a:clrFrom>
                <a:srgbClr val="FFFFFF">
                  <a:alpha val="100000"/>
                </a:srgbClr>
              </a:clrFrom>
              <a:clrTo>
                <a:srgbClr val="FFFFFF">
                  <a:alpha val="100000"/>
                  <a:alpha val="0"/>
                </a:srgbClr>
              </a:clrTo>
            </a:clrChange>
          </a:blip>
          <a:srcRect l="32994" t="65014" r="32305" b="2543"/>
          <a:stretch>
            <a:fillRect/>
          </a:stretch>
        </p:blipFill>
        <p:spPr>
          <a:xfrm>
            <a:off x="5792471" y="2314577"/>
            <a:ext cx="1136015" cy="1114425"/>
          </a:xfrm>
          <a:prstGeom prst="rect">
            <a:avLst/>
          </a:prstGeom>
          <a:noFill/>
          <a:ln w="9525">
            <a:noFill/>
          </a:ln>
        </p:spPr>
      </p:pic>
      <p:pic>
        <p:nvPicPr>
          <p:cNvPr id="21" name="Picture 20"/>
          <p:cNvPicPr/>
          <p:nvPr/>
        </p:nvPicPr>
        <p:blipFill>
          <a:blip r:embed="rId8"/>
          <a:srcRect l="32983" t="32657" r="33195" b="33602"/>
          <a:stretch>
            <a:fillRect/>
          </a:stretch>
        </p:blipFill>
        <p:spPr>
          <a:xfrm>
            <a:off x="8258811" y="2314575"/>
            <a:ext cx="1274445" cy="1064260"/>
          </a:xfrm>
          <a:prstGeom prst="rect">
            <a:avLst/>
          </a:prstGeom>
          <a:noFill/>
          <a:ln w="9525">
            <a:noFill/>
          </a:ln>
        </p:spPr>
      </p:pic>
      <p:pic>
        <p:nvPicPr>
          <p:cNvPr id="32" name="图片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3149" y="967723"/>
            <a:ext cx="2155720" cy="628651"/>
          </a:xfrm>
          <a:prstGeom prst="rect">
            <a:avLst/>
          </a:prstGeom>
        </p:spPr>
      </p:pic>
      <p:pic>
        <p:nvPicPr>
          <p:cNvPr id="22" name="图片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49369" y="162543"/>
            <a:ext cx="2155720" cy="628651"/>
          </a:xfrm>
          <a:prstGeom prst="rect">
            <a:avLst/>
          </a:prstGeom>
        </p:spPr>
      </p:pic>
      <p:pic>
        <p:nvPicPr>
          <p:cNvPr id="23" name="图片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67252" y="1266832"/>
            <a:ext cx="1480533" cy="628651"/>
          </a:xfrm>
          <a:prstGeom prst="rect">
            <a:avLst/>
          </a:prstGeom>
        </p:spPr>
      </p:pic>
      <p:pic>
        <p:nvPicPr>
          <p:cNvPr id="24"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27285" y="-12892"/>
            <a:ext cx="2302699" cy="2185215"/>
          </a:xfrm>
          <a:prstGeom prst="rect">
            <a:avLst/>
          </a:prstGeom>
        </p:spPr>
      </p:pic>
      <p:sp>
        <p:nvSpPr>
          <p:cNvPr id="2" name="Rounded Rectangle 1"/>
          <p:cNvSpPr/>
          <p:nvPr/>
        </p:nvSpPr>
        <p:spPr>
          <a:xfrm>
            <a:off x="1846580" y="443229"/>
            <a:ext cx="8199120" cy="1273811"/>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b="1" dirty="0">
                <a:solidFill>
                  <a:prstClr val="black"/>
                </a:solidFill>
                <a:latin typeface="Calibri" panose="020F0502020204030204" pitchFamily="34" charset="0"/>
                <a:cs typeface="Calibri" panose="020F0502020204030204" pitchFamily="34" charset="0"/>
                <a:sym typeface="Arial"/>
              </a:rPr>
              <a:t>T</a:t>
            </a:r>
            <a:r>
              <a:rPr lang="vi-VN" sz="3600" b="1" dirty="0">
                <a:solidFill>
                  <a:prstClr val="black"/>
                </a:solidFill>
                <a:latin typeface="Calibri" panose="020F0502020204030204" pitchFamily="34" charset="0"/>
                <a:cs typeface="Calibri" panose="020F0502020204030204" pitchFamily="34" charset="0"/>
                <a:sym typeface="Arial"/>
              </a:rPr>
              <a:t>hực phẩm đã bị nhiễm nấm mốc</a:t>
            </a:r>
            <a:r>
              <a:rPr lang="en-US" sz="3600" b="1" dirty="0">
                <a:solidFill>
                  <a:prstClr val="black"/>
                </a:solidFill>
                <a:latin typeface="Calibri" panose="020F0502020204030204" pitchFamily="34" charset="0"/>
                <a:cs typeface="Calibri" panose="020F0502020204030204" pitchFamily="34" charset="0"/>
                <a:sym typeface="Arial"/>
              </a:rPr>
              <a:t> </a:t>
            </a:r>
            <a:r>
              <a:rPr lang="en-US" sz="3600" b="1" dirty="0" err="1">
                <a:solidFill>
                  <a:prstClr val="black"/>
                </a:solidFill>
                <a:latin typeface="Calibri" panose="020F0502020204030204" pitchFamily="34" charset="0"/>
                <a:cs typeface="Calibri" panose="020F0502020204030204" pitchFamily="34" charset="0"/>
                <a:sym typeface="Arial"/>
              </a:rPr>
              <a:t>có</a:t>
            </a:r>
            <a:r>
              <a:rPr lang="en-US" sz="3600" b="1" dirty="0">
                <a:solidFill>
                  <a:prstClr val="black"/>
                </a:solidFill>
                <a:latin typeface="Calibri" panose="020F0502020204030204" pitchFamily="34" charset="0"/>
                <a:cs typeface="Calibri" panose="020F0502020204030204" pitchFamily="34" charset="0"/>
                <a:sym typeface="Arial"/>
              </a:rPr>
              <a:t> </a:t>
            </a:r>
            <a:r>
              <a:rPr lang="en-US" sz="3600" b="1" dirty="0" err="1">
                <a:solidFill>
                  <a:prstClr val="black"/>
                </a:solidFill>
                <a:latin typeface="Calibri" panose="020F0502020204030204" pitchFamily="34" charset="0"/>
                <a:cs typeface="Calibri" panose="020F0502020204030204" pitchFamily="34" charset="0"/>
                <a:sym typeface="Arial"/>
              </a:rPr>
              <a:t>đặc</a:t>
            </a:r>
            <a:r>
              <a:rPr lang="en-US" sz="3600" b="1" dirty="0">
                <a:solidFill>
                  <a:prstClr val="black"/>
                </a:solidFill>
                <a:latin typeface="Calibri" panose="020F0502020204030204" pitchFamily="34" charset="0"/>
                <a:cs typeface="Calibri" panose="020F0502020204030204" pitchFamily="34" charset="0"/>
                <a:sym typeface="Arial"/>
              </a:rPr>
              <a:t> </a:t>
            </a:r>
            <a:r>
              <a:rPr lang="en-US" sz="3600" b="1" dirty="0" err="1">
                <a:solidFill>
                  <a:prstClr val="black"/>
                </a:solidFill>
                <a:latin typeface="Calibri" panose="020F0502020204030204" pitchFamily="34" charset="0"/>
                <a:cs typeface="Calibri" panose="020F0502020204030204" pitchFamily="34" charset="0"/>
                <a:sym typeface="Arial"/>
              </a:rPr>
              <a:t>điểm</a:t>
            </a:r>
            <a:r>
              <a:rPr lang="en-US" sz="3600" b="1" dirty="0">
                <a:solidFill>
                  <a:prstClr val="black"/>
                </a:solidFill>
                <a:latin typeface="Calibri" panose="020F0502020204030204" pitchFamily="34" charset="0"/>
                <a:cs typeface="Calibri" panose="020F0502020204030204" pitchFamily="34" charset="0"/>
                <a:sym typeface="Arial"/>
              </a:rPr>
              <a:t> </a:t>
            </a:r>
            <a:r>
              <a:rPr lang="en-US" sz="3600" b="1" dirty="0" err="1">
                <a:solidFill>
                  <a:prstClr val="black"/>
                </a:solidFill>
                <a:latin typeface="Calibri" panose="020F0502020204030204" pitchFamily="34" charset="0"/>
                <a:cs typeface="Calibri" panose="020F0502020204030204" pitchFamily="34" charset="0"/>
                <a:sym typeface="Arial"/>
              </a:rPr>
              <a:t>gì</a:t>
            </a:r>
            <a:r>
              <a:rPr lang="en-US" sz="3600" b="1" dirty="0">
                <a:solidFill>
                  <a:prstClr val="black"/>
                </a:solidFill>
                <a:latin typeface="Calibri" panose="020F0502020204030204" pitchFamily="34" charset="0"/>
                <a:cs typeface="Calibri" panose="020F0502020204030204" pitchFamily="34" charset="0"/>
                <a:sym typeface="Arial"/>
              </a:rPr>
              <a:t>?</a:t>
            </a:r>
            <a:endParaRPr lang="en-US" sz="3600" b="1" dirty="0">
              <a:solidFill>
                <a:srgbClr val="FF0000"/>
              </a:solidFill>
              <a:latin typeface="Calibri" panose="020F0502020204030204" pitchFamily="34" charset="0"/>
              <a:cs typeface="Calibri" panose="020F0502020204030204" pitchFamily="34" charset="0"/>
              <a:sym typeface="Arial"/>
            </a:endParaRPr>
          </a:p>
        </p:txBody>
      </p:sp>
      <p:pic>
        <p:nvPicPr>
          <p:cNvPr id="16" name="Picture 15">
            <a:extLst>
              <a:ext uri="{FF2B5EF4-FFF2-40B4-BE49-F238E27FC236}">
                <a16:creationId xmlns:a16="http://schemas.microsoft.com/office/drawing/2014/main" id="{1407C153-BFDD-497E-BDAA-AD051BD675DE}"/>
              </a:ext>
            </a:extLst>
          </p:cNvPr>
          <p:cNvPicPr>
            <a:picLocks noChangeAspect="1"/>
          </p:cNvPicPr>
          <p:nvPr/>
        </p:nvPicPr>
        <p:blipFill>
          <a:blip r:embed="rId11"/>
          <a:stretch>
            <a:fillRect/>
          </a:stretch>
        </p:blipFill>
        <p:spPr>
          <a:xfrm>
            <a:off x="2779410" y="3557302"/>
            <a:ext cx="2133463" cy="3284191"/>
          </a:xfrm>
          <a:prstGeom prst="rect">
            <a:avLst/>
          </a:prstGeom>
        </p:spPr>
      </p:pic>
      <p:pic>
        <p:nvPicPr>
          <p:cNvPr id="20" name="Picture 19"/>
          <p:cNvPicPr/>
          <p:nvPr/>
        </p:nvPicPr>
        <p:blipFill>
          <a:blip r:embed="rId12">
            <a:clrChange>
              <a:clrFrom>
                <a:srgbClr val="FFFFFF">
                  <a:alpha val="100000"/>
                </a:srgbClr>
              </a:clrFrom>
              <a:clrTo>
                <a:srgbClr val="FFFFFF">
                  <a:alpha val="100000"/>
                  <a:alpha val="0"/>
                </a:srgbClr>
              </a:clrTo>
            </a:clrChange>
          </a:blip>
          <a:srcRect l="21930" t="12926" r="21830" b="18917"/>
          <a:stretch>
            <a:fillRect/>
          </a:stretch>
        </p:blipFill>
        <p:spPr>
          <a:xfrm>
            <a:off x="3415665" y="2172335"/>
            <a:ext cx="1046480" cy="1296671"/>
          </a:xfrm>
          <a:prstGeom prst="rect">
            <a:avLst/>
          </a:prstGeom>
          <a:noFill/>
          <a:ln w="9525">
            <a:noFill/>
          </a:ln>
        </p:spPr>
      </p:pic>
      <p:sp>
        <p:nvSpPr>
          <p:cNvPr id="17" name="Rounded Rectangle 16"/>
          <p:cNvSpPr/>
          <p:nvPr/>
        </p:nvSpPr>
        <p:spPr>
          <a:xfrm>
            <a:off x="125030" y="3691564"/>
            <a:ext cx="4520861" cy="1317633"/>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ctr" defTabSz="914377">
              <a:lnSpc>
                <a:spcPct val="120000"/>
              </a:lnSpc>
              <a:spcBef>
                <a:spcPts val="200"/>
              </a:spcBef>
              <a:spcAft>
                <a:spcPts val="200"/>
              </a:spcAft>
              <a:defRPr/>
            </a:pPr>
            <a:r>
              <a:rPr lang="vi-VN" sz="2800" b="1" dirty="0">
                <a:solidFill>
                  <a:srgbClr val="056141">
                    <a:lumMod val="75000"/>
                  </a:srgbClr>
                </a:solidFill>
                <a:latin typeface="Arial"/>
                <a:ea typeface="Calibri" panose="020F0502020204030204" pitchFamily="34" charset="0"/>
                <a:cs typeface="Calibri" panose="020F0502020204030204" pitchFamily="34" charset="0"/>
                <a:sym typeface="Arial"/>
              </a:rPr>
              <a:t>A. </a:t>
            </a:r>
            <a:r>
              <a:rPr lang="vi-VN" sz="2800" b="1" dirty="0">
                <a:solidFill>
                  <a:srgbClr val="056141">
                    <a:lumMod val="75000"/>
                  </a:srgbClr>
                </a:solidFill>
                <a:ea typeface="Calibri" panose="020F0502020204030204" pitchFamily="34" charset="0"/>
                <a:cs typeface="Calibri" panose="020F0502020204030204" pitchFamily="34" charset="0"/>
                <a:sym typeface="Arial"/>
              </a:rPr>
              <a:t>có màu đốm trắng hoặc đốm đen, xanh </a:t>
            </a:r>
            <a:endParaRPr lang="en-US" sz="28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19" name="Rounded Rectangle 18"/>
          <p:cNvSpPr/>
          <p:nvPr/>
        </p:nvSpPr>
        <p:spPr>
          <a:xfrm>
            <a:off x="7395803" y="5339713"/>
            <a:ext cx="4462732" cy="1317633"/>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defTabSz="914377">
              <a:lnSpc>
                <a:spcPct val="120000"/>
              </a:lnSpc>
              <a:spcBef>
                <a:spcPts val="200"/>
              </a:spcBef>
              <a:spcAft>
                <a:spcPts val="200"/>
              </a:spcAft>
              <a:defRPr/>
            </a:pP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D.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Cả</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3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đáp</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án</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trên</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đều</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đúng</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25" name="Rounded Rectangle 24"/>
          <p:cNvSpPr/>
          <p:nvPr/>
        </p:nvSpPr>
        <p:spPr>
          <a:xfrm>
            <a:off x="461818" y="5184766"/>
            <a:ext cx="4331855" cy="1317633"/>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defTabSz="914377">
              <a:lnSpc>
                <a:spcPct val="120000"/>
              </a:lnSpc>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C. </a:t>
            </a:r>
            <a:r>
              <a:rPr lang="vi-VN" sz="3200" b="1" dirty="0">
                <a:solidFill>
                  <a:srgbClr val="056141">
                    <a:lumMod val="75000"/>
                  </a:srgbClr>
                </a:solidFill>
                <a:ea typeface="Calibri" panose="020F0502020204030204" pitchFamily="34" charset="0"/>
                <a:cs typeface="Calibri" panose="020F0502020204030204" pitchFamily="34" charset="0"/>
                <a:sym typeface="Arial"/>
              </a:rPr>
              <a:t>đồ ăn bị chua, thay đổi mùi vị</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26" name="Rounded Rectangle 25"/>
          <p:cNvSpPr/>
          <p:nvPr/>
        </p:nvSpPr>
        <p:spPr>
          <a:xfrm>
            <a:off x="7481528" y="3756016"/>
            <a:ext cx="4462732" cy="1317633"/>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defTabSz="914377">
              <a:lnSpc>
                <a:spcPct val="120000"/>
              </a:lnSpc>
              <a:spcBef>
                <a:spcPts val="200"/>
              </a:spcBef>
              <a:spcAft>
                <a:spcPts val="200"/>
              </a:spcAft>
              <a:defRPr/>
            </a:pP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B</a:t>
            </a: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Đồ</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ăn</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vi-VN" sz="3200" b="1" dirty="0">
                <a:solidFill>
                  <a:srgbClr val="056141">
                    <a:lumMod val="75000"/>
                  </a:srgbClr>
                </a:solidFill>
                <a:ea typeface="Calibri" panose="020F0502020204030204" pitchFamily="34" charset="0"/>
                <a:cs typeface="Calibri" panose="020F0502020204030204" pitchFamily="34" charset="0"/>
                <a:sym typeface="Arial"/>
              </a:rPr>
              <a:t>mềm nhũn ra, ẩm ướt.</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4893136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125E-6 -1.11111E-6 L 0.00273 0.45857 " pathEditMode="relative" rAng="0" ptsTypes="AA">
                                      <p:cBhvr>
                                        <p:cTn id="6" dur="1000" fill="hold"/>
                                        <p:tgtEl>
                                          <p:spTgt spid="20"/>
                                        </p:tgtEl>
                                        <p:attrNameLst>
                                          <p:attrName>ppt_x</p:attrName>
                                          <p:attrName>ppt_y</p:attrName>
                                        </p:attrNameLst>
                                      </p:cBhvr>
                                      <p:rCtr x="130" y="22917"/>
                                    </p:animMotion>
                                  </p:childTnLst>
                                </p:cTn>
                              </p:par>
                            </p:childTnLst>
                          </p:cTn>
                        </p:par>
                        <p:par>
                          <p:cTn id="7" fill="hold">
                            <p:stCondLst>
                              <p:cond delay="1000"/>
                            </p:stCondLst>
                            <p:childTnLst>
                              <p:par>
                                <p:cTn id="8" presetID="55" presetClass="exit" presetSubtype="0" fill="hold" nodeType="afterEffect">
                                  <p:stCondLst>
                                    <p:cond delay="0"/>
                                  </p:stCondLst>
                                  <p:childTnLst>
                                    <p:anim calcmode="lin" valueType="num">
                                      <p:cBhvr>
                                        <p:cTn id="9" dur="1000"/>
                                        <p:tgtEl>
                                          <p:spTgt spid="20"/>
                                        </p:tgtEl>
                                        <p:attrNameLst>
                                          <p:attrName>ppt_w</p:attrName>
                                        </p:attrNameLst>
                                      </p:cBhvr>
                                      <p:tavLst>
                                        <p:tav tm="0">
                                          <p:val>
                                            <p:strVal val="ppt_w"/>
                                          </p:val>
                                        </p:tav>
                                        <p:tav tm="100000">
                                          <p:val>
                                            <p:strVal val="ppt_w*0.70"/>
                                          </p:val>
                                        </p:tav>
                                      </p:tavLst>
                                    </p:anim>
                                    <p:anim calcmode="lin" valueType="num">
                                      <p:cBhvr>
                                        <p:cTn id="10" dur="1000"/>
                                        <p:tgtEl>
                                          <p:spTgt spid="20"/>
                                        </p:tgtEl>
                                        <p:attrNameLst>
                                          <p:attrName>ppt_h</p:attrName>
                                        </p:attrNameLst>
                                      </p:cBhvr>
                                      <p:tavLst>
                                        <p:tav tm="0">
                                          <p:val>
                                            <p:strVal val="ppt_h"/>
                                          </p:val>
                                        </p:tav>
                                        <p:tav tm="100000">
                                          <p:val>
                                            <p:strVal val="ppt_h"/>
                                          </p:val>
                                        </p:tav>
                                      </p:tavLst>
                                    </p:anim>
                                    <p:animEffect transition="out" filter="fade">
                                      <p:cBhvr>
                                        <p:cTn id="11" dur="1000"/>
                                        <p:tgtEl>
                                          <p:spTgt spid="20"/>
                                        </p:tgtEl>
                                      </p:cBhvr>
                                    </p:animEffect>
                                    <p:set>
                                      <p:cBhvr>
                                        <p:cTn id="12" dur="1" fill="hold">
                                          <p:stCondLst>
                                            <p:cond delay="9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79167E-6 -1.85185E-6 L 0.20625 -0.00648 " pathEditMode="relative" rAng="0" ptsTypes="AA">
                                      <p:cBhvr>
                                        <p:cTn id="16" dur="2000" fill="hold"/>
                                        <p:tgtEl>
                                          <p:spTgt spid="16"/>
                                        </p:tgtEl>
                                        <p:attrNameLst>
                                          <p:attrName>ppt_x</p:attrName>
                                          <p:attrName>ppt_y</p:attrName>
                                        </p:attrNameLst>
                                      </p:cBhvr>
                                      <p:rCtr x="10312" y="-324"/>
                                    </p:animMotion>
                                  </p:childTnLst>
                                </p:cTn>
                              </p:par>
                            </p:childTnLst>
                          </p:cTn>
                        </p:par>
                        <p:par>
                          <p:cTn id="17" fill="hold">
                            <p:stCondLst>
                              <p:cond delay="2000"/>
                            </p:stCondLst>
                            <p:childTnLst>
                              <p:par>
                                <p:cTn id="18" presetID="47"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4" presetClass="exit" presetSubtype="10" fill="hold" grpId="2" nodeType="clickEffect">
                                  <p:stCondLst>
                                    <p:cond delay="0"/>
                                  </p:stCondLst>
                                  <p:childTnLst>
                                    <p:animEffect transition="out" filter="randombar(horizontal)">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par>
                                <p:cTn id="56" presetID="14" presetClass="exit" presetSubtype="10" fill="hold" grpId="2" nodeType="withEffect">
                                  <p:stCondLst>
                                    <p:cond delay="0"/>
                                  </p:stCondLst>
                                  <p:childTnLst>
                                    <p:animEffect transition="out" filter="randombar(horizontal)">
                                      <p:cBhvr>
                                        <p:cTn id="57" dur="500"/>
                                        <p:tgtEl>
                                          <p:spTgt spid="25"/>
                                        </p:tgtEl>
                                      </p:cBhvr>
                                    </p:animEffect>
                                    <p:set>
                                      <p:cBhvr>
                                        <p:cTn id="58" dur="1" fill="hold">
                                          <p:stCondLst>
                                            <p:cond delay="499"/>
                                          </p:stCondLst>
                                        </p:cTn>
                                        <p:tgtEl>
                                          <p:spTgt spid="25"/>
                                        </p:tgtEl>
                                        <p:attrNameLst>
                                          <p:attrName>style.visibility</p:attrName>
                                        </p:attrNameLst>
                                      </p:cBhvr>
                                      <p:to>
                                        <p:strVal val="hidden"/>
                                      </p:to>
                                    </p:set>
                                  </p:childTnLst>
                                </p:cTn>
                              </p:par>
                              <p:par>
                                <p:cTn id="59" presetID="14" presetClass="exit" presetSubtype="10" fill="hold" grpId="2" nodeType="withEffect">
                                  <p:stCondLst>
                                    <p:cond delay="0"/>
                                  </p:stCondLst>
                                  <p:childTnLst>
                                    <p:animEffect transition="out" filter="randombar(horizontal)">
                                      <p:cBhvr>
                                        <p:cTn id="60" dur="500"/>
                                        <p:tgtEl>
                                          <p:spTgt spid="26"/>
                                        </p:tgtEl>
                                      </p:cBhvr>
                                    </p:animEffect>
                                    <p:set>
                                      <p:cBhvr>
                                        <p:cTn id="61"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17" grpId="0" bldLvl="0" animBg="1"/>
      <p:bldP spid="17" grpId="1" animBg="1"/>
      <p:bldP spid="17" grpId="2" animBg="1"/>
      <p:bldP spid="19" grpId="0" bldLvl="0" animBg="1"/>
      <p:bldP spid="19" grpId="1" animBg="1"/>
      <p:bldP spid="25" grpId="0" bldLvl="0" animBg="1"/>
      <p:bldP spid="25" grpId="1" animBg="1"/>
      <p:bldP spid="25" grpId="2" animBg="1"/>
      <p:bldP spid="26" grpId="0" bldLvl="0" animBg="1"/>
      <p:bldP spid="26" grpId="1" animBg="1"/>
      <p:bldP spid="26"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3"/>
          <a:stretch>
            <a:fillRect/>
          </a:stretch>
        </p:blipFill>
        <p:spPr>
          <a:xfrm>
            <a:off x="636" y="3391420"/>
            <a:ext cx="12191365" cy="3531235"/>
          </a:xfrm>
          <a:prstGeom prst="rect">
            <a:avLst/>
          </a:prstGeom>
        </p:spPr>
      </p:pic>
      <p:pic>
        <p:nvPicPr>
          <p:cNvPr id="105" name="Picture 104"/>
          <p:cNvPicPr/>
          <p:nvPr/>
        </p:nvPicPr>
        <p:blipFill>
          <a:blip r:embed="rId4"/>
          <a:stretch>
            <a:fillRect/>
          </a:stretch>
        </p:blipFill>
        <p:spPr>
          <a:xfrm>
            <a:off x="6096000" y="3429000"/>
            <a:ext cx="0" cy="0"/>
          </a:xfrm>
          <a:prstGeom prst="rect">
            <a:avLst/>
          </a:prstGeom>
          <a:noFill/>
          <a:ln w="9525">
            <a:noFill/>
          </a:ln>
        </p:spPr>
      </p:pic>
      <p:pic>
        <p:nvPicPr>
          <p:cNvPr id="107" name="Picture 106"/>
          <p:cNvPicPr/>
          <p:nvPr/>
        </p:nvPicPr>
        <p:blipFill>
          <a:blip r:embed="rId5"/>
          <a:stretch>
            <a:fillRect/>
          </a:stretch>
        </p:blipFill>
        <p:spPr>
          <a:xfrm>
            <a:off x="6096000" y="3429000"/>
            <a:ext cx="0" cy="0"/>
          </a:xfrm>
          <a:prstGeom prst="rect">
            <a:avLst/>
          </a:prstGeom>
          <a:noFill/>
          <a:ln w="9525">
            <a:noFill/>
          </a:ln>
        </p:spPr>
      </p:pic>
      <p:pic>
        <p:nvPicPr>
          <p:cNvPr id="108" name="Picture 107"/>
          <p:cNvPicPr/>
          <p:nvPr/>
        </p:nvPicPr>
        <p:blipFill>
          <a:blip r:embed="rId6"/>
          <a:stretch>
            <a:fillRect/>
          </a:stretch>
        </p:blipFill>
        <p:spPr>
          <a:xfrm>
            <a:off x="6096000" y="3429000"/>
            <a:ext cx="0" cy="0"/>
          </a:xfrm>
          <a:prstGeom prst="rect">
            <a:avLst/>
          </a:prstGeom>
          <a:noFill/>
          <a:ln w="9525">
            <a:noFill/>
          </a:ln>
        </p:spPr>
      </p:pic>
      <p:pic>
        <p:nvPicPr>
          <p:cNvPr id="21" name="Picture 20"/>
          <p:cNvPicPr/>
          <p:nvPr/>
        </p:nvPicPr>
        <p:blipFill>
          <a:blip r:embed="rId7"/>
          <a:srcRect l="32983" t="32657" r="33195" b="33602"/>
          <a:stretch>
            <a:fillRect/>
          </a:stretch>
        </p:blipFill>
        <p:spPr>
          <a:xfrm>
            <a:off x="8258811" y="2314575"/>
            <a:ext cx="1274445" cy="1064260"/>
          </a:xfrm>
          <a:prstGeom prst="rect">
            <a:avLst/>
          </a:prstGeom>
          <a:noFill/>
          <a:ln w="9525">
            <a:noFill/>
          </a:ln>
        </p:spPr>
      </p:pic>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3149" y="967723"/>
            <a:ext cx="2155720" cy="628651"/>
          </a:xfrm>
          <a:prstGeom prst="rect">
            <a:avLst/>
          </a:prstGeom>
        </p:spPr>
      </p:pic>
      <p:pic>
        <p:nvPicPr>
          <p:cNvPr id="2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9369" y="162543"/>
            <a:ext cx="2155720" cy="628651"/>
          </a:xfrm>
          <a:prstGeom prst="rect">
            <a:avLst/>
          </a:prstGeom>
        </p:spPr>
      </p:pic>
      <p:pic>
        <p:nvPicPr>
          <p:cNvPr id="23" name="图片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67252" y="1266832"/>
            <a:ext cx="1480533" cy="628651"/>
          </a:xfrm>
          <a:prstGeom prst="rect">
            <a:avLst/>
          </a:prstGeom>
        </p:spPr>
      </p:pic>
      <p:pic>
        <p:nvPicPr>
          <p:cNvPr id="24"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285" y="-12892"/>
            <a:ext cx="2302699" cy="2185215"/>
          </a:xfrm>
          <a:prstGeom prst="rect">
            <a:avLst/>
          </a:prstGeom>
        </p:spPr>
      </p:pic>
      <p:sp>
        <p:nvSpPr>
          <p:cNvPr id="2" name="Rounded Rectangle 1"/>
          <p:cNvSpPr/>
          <p:nvPr/>
        </p:nvSpPr>
        <p:spPr>
          <a:xfrm>
            <a:off x="1507491" y="442811"/>
            <a:ext cx="9177020" cy="1273811"/>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733" b="1" dirty="0">
                <a:solidFill>
                  <a:prstClr val="black"/>
                </a:solidFill>
                <a:latin typeface="Calibri" panose="020F0502020204030204" pitchFamily="34" charset="0"/>
                <a:cs typeface="Calibri" panose="020F0502020204030204" pitchFamily="34" charset="0"/>
                <a:sym typeface="Arial"/>
              </a:rPr>
              <a:t>Con </a:t>
            </a:r>
            <a:r>
              <a:rPr lang="en-US" sz="3733" b="1" dirty="0" err="1">
                <a:solidFill>
                  <a:prstClr val="black"/>
                </a:solidFill>
                <a:latin typeface="Calibri" panose="020F0502020204030204" pitchFamily="34" charset="0"/>
                <a:cs typeface="Calibri" panose="020F0502020204030204" pitchFamily="34" charset="0"/>
                <a:sym typeface="Arial"/>
              </a:rPr>
              <a:t>người</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ăn</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phải</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nấm</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mốc</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gây</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tác</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hại</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gì</a:t>
            </a:r>
            <a:r>
              <a:rPr lang="en-US" sz="3733" b="1" dirty="0">
                <a:solidFill>
                  <a:prstClr val="black"/>
                </a:solidFill>
                <a:latin typeface="Calibri" panose="020F0502020204030204" pitchFamily="34" charset="0"/>
                <a:cs typeface="Calibri" panose="020F0502020204030204" pitchFamily="34" charset="0"/>
                <a:sym typeface="Arial"/>
              </a:rPr>
              <a:t>?</a:t>
            </a:r>
          </a:p>
        </p:txBody>
      </p:sp>
      <p:pic>
        <p:nvPicPr>
          <p:cNvPr id="15" name="Picture 14">
            <a:extLst>
              <a:ext uri="{FF2B5EF4-FFF2-40B4-BE49-F238E27FC236}">
                <a16:creationId xmlns:a16="http://schemas.microsoft.com/office/drawing/2014/main" id="{1407C153-BFDD-497E-BDAA-AD051BD675DE}"/>
              </a:ext>
            </a:extLst>
          </p:cNvPr>
          <p:cNvPicPr>
            <a:picLocks noChangeAspect="1"/>
          </p:cNvPicPr>
          <p:nvPr/>
        </p:nvPicPr>
        <p:blipFill>
          <a:blip r:embed="rId10"/>
          <a:stretch>
            <a:fillRect/>
          </a:stretch>
        </p:blipFill>
        <p:spPr>
          <a:xfrm>
            <a:off x="5433790" y="3501406"/>
            <a:ext cx="2133463" cy="3284191"/>
          </a:xfrm>
          <a:prstGeom prst="rect">
            <a:avLst/>
          </a:prstGeom>
        </p:spPr>
      </p:pic>
      <p:sp>
        <p:nvSpPr>
          <p:cNvPr id="16" name="Rounded Rectangle 15"/>
          <p:cNvSpPr/>
          <p:nvPr/>
        </p:nvSpPr>
        <p:spPr>
          <a:xfrm>
            <a:off x="373150" y="3691899"/>
            <a:ext cx="3164377" cy="962024"/>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defTabSz="914377">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A. </a:t>
            </a:r>
            <a:r>
              <a:rPr lang="vi-VN" sz="3200" b="1" dirty="0">
                <a:solidFill>
                  <a:srgbClr val="056141">
                    <a:lumMod val="75000"/>
                  </a:srgbClr>
                </a:solidFill>
                <a:ea typeface="Calibri" panose="020F0502020204030204" pitchFamily="34" charset="0"/>
                <a:cs typeface="Calibri" panose="020F0502020204030204" pitchFamily="34" charset="0"/>
                <a:sym typeface="Arial"/>
              </a:rPr>
              <a:t>ngộ độc, tiêu chảy</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17" name="Rounded Rectangle 16"/>
          <p:cNvSpPr/>
          <p:nvPr/>
        </p:nvSpPr>
        <p:spPr>
          <a:xfrm>
            <a:off x="4090661" y="3705863"/>
            <a:ext cx="3449508" cy="962024"/>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ctr" defTabSz="914377">
              <a:spcBef>
                <a:spcPts val="200"/>
              </a:spcBef>
              <a:spcAft>
                <a:spcPts val="200"/>
              </a:spcAft>
              <a:defRPr/>
            </a:pPr>
            <a:r>
              <a:rPr lang="vi-VN" sz="3200" b="1" smtClean="0">
                <a:solidFill>
                  <a:srgbClr val="056141">
                    <a:lumMod val="75000"/>
                  </a:srgbClr>
                </a:solidFill>
                <a:latin typeface="Arial"/>
                <a:ea typeface="Calibri" panose="020F0502020204030204" pitchFamily="34" charset="0"/>
                <a:cs typeface="Calibri" panose="020F0502020204030204" pitchFamily="34" charset="0"/>
                <a:sym typeface="Arial"/>
              </a:rPr>
              <a:t>B. </a:t>
            </a:r>
            <a:r>
              <a:rPr lang="vi-VN" sz="3200" b="1" smtClean="0">
                <a:solidFill>
                  <a:srgbClr val="056141">
                    <a:lumMod val="75000"/>
                  </a:srgbClr>
                </a:solidFill>
                <a:ea typeface="Calibri" panose="020F0502020204030204" pitchFamily="34" charset="0"/>
                <a:cs typeface="Calibri" panose="020F0502020204030204" pitchFamily="34" charset="0"/>
                <a:sym typeface="Arial"/>
              </a:rPr>
              <a:t>nôn </a:t>
            </a:r>
            <a:r>
              <a:rPr lang="vi-VN" sz="3200" b="1" dirty="0">
                <a:solidFill>
                  <a:srgbClr val="056141">
                    <a:lumMod val="75000"/>
                  </a:srgbClr>
                </a:solidFill>
                <a:ea typeface="Calibri" panose="020F0502020204030204" pitchFamily="34" charset="0"/>
                <a:cs typeface="Calibri" panose="020F0502020204030204" pitchFamily="34" charset="0"/>
                <a:sym typeface="Arial"/>
              </a:rPr>
              <a:t>mửa, choáng váng </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19" name="Rounded Rectangle 18"/>
          <p:cNvSpPr/>
          <p:nvPr/>
        </p:nvSpPr>
        <p:spPr>
          <a:xfrm>
            <a:off x="1343025" y="5137475"/>
            <a:ext cx="3965533" cy="1044250"/>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defTabSz="914377">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C.</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Cả</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2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đáp</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án</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trên</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đều</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đúng</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pic>
        <p:nvPicPr>
          <p:cNvPr id="109" name="Picture 108"/>
          <p:cNvPicPr/>
          <p:nvPr/>
        </p:nvPicPr>
        <p:blipFill>
          <a:blip r:embed="rId11">
            <a:clrChange>
              <a:clrFrom>
                <a:srgbClr val="FFFFFF">
                  <a:alpha val="100000"/>
                </a:srgbClr>
              </a:clrFrom>
              <a:clrTo>
                <a:srgbClr val="FFFFFF">
                  <a:alpha val="100000"/>
                  <a:alpha val="0"/>
                </a:srgbClr>
              </a:clrTo>
            </a:clrChange>
          </a:blip>
          <a:srcRect l="32994" t="65014" r="32305" b="2543"/>
          <a:stretch>
            <a:fillRect/>
          </a:stretch>
        </p:blipFill>
        <p:spPr>
          <a:xfrm>
            <a:off x="5792471" y="2314577"/>
            <a:ext cx="1136015" cy="1114425"/>
          </a:xfrm>
          <a:prstGeom prst="rect">
            <a:avLst/>
          </a:prstGeom>
          <a:noFill/>
          <a:ln w="9525">
            <a:noFill/>
          </a:ln>
        </p:spPr>
      </p:pic>
    </p:spTree>
    <p:extLst>
      <p:ext uri="{BB962C8B-B14F-4D97-AF65-F5344CB8AC3E}">
        <p14:creationId xmlns:p14="http://schemas.microsoft.com/office/powerpoint/2010/main" val="36230801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58333E-6 0 L 0.00508 0.44213 " pathEditMode="relative" rAng="0" ptsTypes="AA">
                                      <p:cBhvr>
                                        <p:cTn id="6" dur="1000" fill="hold"/>
                                        <p:tgtEl>
                                          <p:spTgt spid="109"/>
                                        </p:tgtEl>
                                        <p:attrNameLst>
                                          <p:attrName>ppt_x</p:attrName>
                                          <p:attrName>ppt_y</p:attrName>
                                        </p:attrNameLst>
                                      </p:cBhvr>
                                      <p:rCtr x="247" y="22106"/>
                                    </p:animMotion>
                                  </p:childTnLst>
                                </p:cTn>
                              </p:par>
                            </p:childTnLst>
                          </p:cTn>
                        </p:par>
                        <p:par>
                          <p:cTn id="7" fill="hold">
                            <p:stCondLst>
                              <p:cond delay="1000"/>
                            </p:stCondLst>
                            <p:childTnLst>
                              <p:par>
                                <p:cTn id="8" presetID="55" presetClass="exit" presetSubtype="0" fill="hold" nodeType="afterEffect">
                                  <p:stCondLst>
                                    <p:cond delay="0"/>
                                  </p:stCondLst>
                                  <p:childTnLst>
                                    <p:anim calcmode="lin" valueType="num">
                                      <p:cBhvr>
                                        <p:cTn id="9" dur="1000"/>
                                        <p:tgtEl>
                                          <p:spTgt spid="109"/>
                                        </p:tgtEl>
                                        <p:attrNameLst>
                                          <p:attrName>ppt_w</p:attrName>
                                        </p:attrNameLst>
                                      </p:cBhvr>
                                      <p:tavLst>
                                        <p:tav tm="0">
                                          <p:val>
                                            <p:strVal val="ppt_w"/>
                                          </p:val>
                                        </p:tav>
                                        <p:tav tm="100000">
                                          <p:val>
                                            <p:strVal val="ppt_w*0.70"/>
                                          </p:val>
                                        </p:tav>
                                      </p:tavLst>
                                    </p:anim>
                                    <p:anim calcmode="lin" valueType="num">
                                      <p:cBhvr>
                                        <p:cTn id="10" dur="1000"/>
                                        <p:tgtEl>
                                          <p:spTgt spid="109"/>
                                        </p:tgtEl>
                                        <p:attrNameLst>
                                          <p:attrName>ppt_h</p:attrName>
                                        </p:attrNameLst>
                                      </p:cBhvr>
                                      <p:tavLst>
                                        <p:tav tm="0">
                                          <p:val>
                                            <p:strVal val="ppt_h"/>
                                          </p:val>
                                        </p:tav>
                                        <p:tav tm="100000">
                                          <p:val>
                                            <p:strVal val="ppt_h"/>
                                          </p:val>
                                        </p:tav>
                                      </p:tavLst>
                                    </p:anim>
                                    <p:animEffect transition="out" filter="fade">
                                      <p:cBhvr>
                                        <p:cTn id="11" dur="1000"/>
                                        <p:tgtEl>
                                          <p:spTgt spid="109"/>
                                        </p:tgtEl>
                                      </p:cBhvr>
                                    </p:animEffect>
                                    <p:set>
                                      <p:cBhvr>
                                        <p:cTn id="12" dur="1" fill="hold">
                                          <p:stCondLst>
                                            <p:cond delay="999"/>
                                          </p:stCondLst>
                                        </p:cTn>
                                        <p:tgtEl>
                                          <p:spTgt spid="10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125E-6 1.11022E-16 L 0.20625 -0.00648 " pathEditMode="relative" rAng="0" ptsTypes="AA">
                                      <p:cBhvr>
                                        <p:cTn id="16" dur="2000" fill="hold"/>
                                        <p:tgtEl>
                                          <p:spTgt spid="15"/>
                                        </p:tgtEl>
                                        <p:attrNameLst>
                                          <p:attrName>ppt_x</p:attrName>
                                          <p:attrName>ppt_y</p:attrName>
                                        </p:attrNameLst>
                                      </p:cBhvr>
                                      <p:rCtr x="10312" y="-324"/>
                                    </p:animMotion>
                                  </p:childTnLst>
                                </p:cTn>
                              </p:par>
                            </p:childTnLst>
                          </p:cTn>
                        </p:par>
                        <p:par>
                          <p:cTn id="17" fill="hold">
                            <p:stCondLst>
                              <p:cond delay="2000"/>
                            </p:stCondLst>
                            <p:childTnLst>
                              <p:par>
                                <p:cTn id="18" presetID="47"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4" presetClass="exit" presetSubtype="10" fill="hold" grpId="2" nodeType="clickEffect">
                                  <p:stCondLst>
                                    <p:cond delay="0"/>
                                  </p:stCondLst>
                                  <p:childTnLst>
                                    <p:animEffect transition="out" filter="randombar(horizontal)">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par>
                                <p:cTn id="49" presetID="14" presetClass="exit" presetSubtype="10" fill="hold" grpId="2" nodeType="withEffect">
                                  <p:stCondLst>
                                    <p:cond delay="0"/>
                                  </p:stCondLst>
                                  <p:childTnLst>
                                    <p:animEffect transition="out" filter="randombar(horizontal)">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16" grpId="0" bldLvl="0" animBg="1"/>
      <p:bldP spid="16" grpId="1" animBg="1"/>
      <p:bldP spid="16" grpId="2" animBg="1"/>
      <p:bldP spid="17" grpId="0" bldLvl="0" animBg="1"/>
      <p:bldP spid="17" grpId="1" animBg="1"/>
      <p:bldP spid="17" grpId="2" animBg="1"/>
      <p:bldP spid="19" grpId="0" bldLvl="0" animBg="1"/>
      <p:bldP spid="1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y2mate.com - Sound effect  Win">
            <a:hlinkClick r:id="" action="ppaction://media"/>
          </p:cNvPr>
          <p:cNvPicPr/>
          <p:nvPr>
            <a:audioFile r:link="rId1"/>
            <p:extLst>
              <p:ext uri="{DAA4B4D4-6D71-4841-9C94-3DE7FCFB9230}">
                <p14:media xmlns:p14="http://schemas.microsoft.com/office/powerpoint/2010/main" r:embed="rId2">
                  <p14:trim st="4734" end="49768"/>
                </p14:media>
              </p:ext>
            </p:extLst>
          </p:nvPr>
        </p:nvPicPr>
        <p:blipFill>
          <a:blip r:embed="rId4"/>
          <a:stretch>
            <a:fillRect/>
          </a:stretch>
        </p:blipFill>
        <p:spPr>
          <a:xfrm>
            <a:off x="12192000" y="5464812"/>
            <a:ext cx="1402080" cy="1322705"/>
          </a:xfrm>
          <a:prstGeom prst="rect">
            <a:avLst/>
          </a:prstGeom>
        </p:spPr>
      </p:pic>
      <p:pic>
        <p:nvPicPr>
          <p:cNvPr id="6"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78457"/>
            <a:ext cx="12192000" cy="1252227"/>
          </a:xfrm>
          <a:prstGeom prst="rect">
            <a:avLst/>
          </a:prstGeom>
        </p:spPr>
      </p:pic>
      <p:pic>
        <p:nvPicPr>
          <p:cNvPr id="7"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7192" y="5660230"/>
            <a:ext cx="2979637" cy="870673"/>
          </a:xfrm>
          <a:prstGeom prst="rect">
            <a:avLst/>
          </a:prstGeom>
        </p:spPr>
      </p:pic>
      <p:pic>
        <p:nvPicPr>
          <p:cNvPr id="8" name="图片 16"/>
          <p:cNvPicPr>
            <a:picLocks noChangeAspect="1"/>
          </p:cNvPicPr>
          <p:nvPr/>
        </p:nvPicPr>
        <p:blipFill rotWithShape="1">
          <a:blip r:embed="rId7">
            <a:extLst>
              <a:ext uri="{28A0092B-C50C-407E-A947-70E740481C1C}">
                <a14:useLocalDpi xmlns:a14="http://schemas.microsoft.com/office/drawing/2010/main" val="0"/>
              </a:ext>
            </a:extLst>
          </a:blip>
          <a:srcRect t="52213"/>
          <a:stretch>
            <a:fillRect/>
          </a:stretch>
        </p:blipFill>
        <p:spPr>
          <a:xfrm>
            <a:off x="171009" y="5914878"/>
            <a:ext cx="12192000" cy="735463"/>
          </a:xfrm>
          <a:prstGeom prst="rect">
            <a:avLst/>
          </a:prstGeom>
        </p:spPr>
      </p:pic>
      <p:pic>
        <p:nvPicPr>
          <p:cNvPr id="9"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4131" y="2903030"/>
            <a:ext cx="2302699" cy="2185215"/>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934" y="-49760"/>
            <a:ext cx="1798569" cy="2170687"/>
          </a:xfrm>
          <a:prstGeom prst="rect">
            <a:avLst/>
          </a:prstGeom>
        </p:spPr>
      </p:pic>
      <p:pic>
        <p:nvPicPr>
          <p:cNvPr id="11"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77520" y="366351"/>
            <a:ext cx="2155720" cy="628651"/>
          </a:xfrm>
          <a:prstGeom prst="rect">
            <a:avLst/>
          </a:prstGeom>
        </p:spPr>
      </p:pic>
      <p:pic>
        <p:nvPicPr>
          <p:cNvPr id="14" name="图片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93200" y="279619"/>
            <a:ext cx="1480533" cy="628651"/>
          </a:xfrm>
          <a:prstGeom prst="rect">
            <a:avLst/>
          </a:prstGeom>
        </p:spPr>
      </p:pic>
      <p:pic>
        <p:nvPicPr>
          <p:cNvPr id="15" name="图片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16" name="图片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17" name="图片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744" y="3961988"/>
            <a:ext cx="2264239" cy="2775264"/>
          </a:xfrm>
          <a:prstGeom prst="rect">
            <a:avLst/>
          </a:prstGeom>
        </p:spPr>
      </p:pic>
      <p:pic>
        <p:nvPicPr>
          <p:cNvPr id="18" name="图片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19" name="图片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33241" y="-562117"/>
            <a:ext cx="3529769" cy="3529769"/>
          </a:xfrm>
          <a:prstGeom prst="rect">
            <a:avLst/>
          </a:prstGeom>
        </p:spPr>
      </p:pic>
      <p:sp>
        <p:nvSpPr>
          <p:cNvPr id="20" name="Hộp Văn bản 8"/>
          <p:cNvSpPr txBox="1"/>
          <p:nvPr/>
        </p:nvSpPr>
        <p:spPr>
          <a:xfrm>
            <a:off x="5326914" y="3429000"/>
            <a:ext cx="184731" cy="369332"/>
          </a:xfrm>
          <a:prstGeom prst="rect">
            <a:avLst/>
          </a:prstGeom>
          <a:noFill/>
        </p:spPr>
        <p:txBody>
          <a:bodyPr wrap="none" rtlCol="0">
            <a:spAutoFit/>
          </a:bodyPr>
          <a:lstStyle/>
          <a:p>
            <a:pPr defTabSz="914377">
              <a:defRPr/>
            </a:pPr>
            <a:endParaRPr lang="en-US" dirty="0">
              <a:solidFill>
                <a:prstClr val="black"/>
              </a:solidFill>
              <a:latin typeface="Arial"/>
              <a:cs typeface="Arial"/>
              <a:sym typeface="Arial"/>
            </a:endParaRPr>
          </a:p>
        </p:txBody>
      </p:sp>
      <p:pic>
        <p:nvPicPr>
          <p:cNvPr id="21" name="Picture 2" descr="Doraemon Vector png images | PNGWing"/>
          <p:cNvPicPr>
            <a:picLocks noChangeAspect="1" noChangeArrowheads="1"/>
          </p:cNvPicPr>
          <p:nvPr/>
        </p:nvPicPr>
        <p:blipFill rotWithShape="1">
          <a:blip r:embed="rId16">
            <a:extLst>
              <a:ext uri="{28A0092B-C50C-407E-A947-70E740481C1C}">
                <a14:useLocalDpi xmlns:a14="http://schemas.microsoft.com/office/drawing/2010/main" val="0"/>
              </a:ext>
            </a:extLst>
          </a:blip>
          <a:srcRect l="16101" t="3142" r="15827" b="3421"/>
          <a:stretch/>
        </p:blipFill>
        <p:spPr bwMode="auto">
          <a:xfrm>
            <a:off x="5065402" y="2395785"/>
            <a:ext cx="3012511" cy="4135009"/>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ular Callout 11"/>
          <p:cNvSpPr/>
          <p:nvPr/>
        </p:nvSpPr>
        <p:spPr>
          <a:xfrm>
            <a:off x="362564" y="987438"/>
            <a:ext cx="4859392" cy="1012749"/>
          </a:xfrm>
          <a:prstGeom prst="wedgeRoundRectCallout">
            <a:avLst>
              <a:gd name="adj1" fmla="val 59319"/>
              <a:gd name="adj2" fmla="val 11119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vi-VN" sz="4000" dirty="0">
                <a:solidFill>
                  <a:srgbClr val="FA2448"/>
                </a:solidFill>
                <a:latin typeface="Calibri" panose="020F0502020204030204" pitchFamily="34" charset="0"/>
                <a:cs typeface="Calibri" panose="020F0502020204030204" pitchFamily="34" charset="0"/>
                <a:sym typeface="Arial"/>
              </a:rPr>
              <a:t>Các b</a:t>
            </a:r>
            <a:r>
              <a:rPr lang="en-US" sz="4000" dirty="0" err="1">
                <a:solidFill>
                  <a:srgbClr val="FA2448"/>
                </a:solidFill>
                <a:latin typeface="Calibri" panose="020F0502020204030204" pitchFamily="34" charset="0"/>
                <a:cs typeface="Calibri" panose="020F0502020204030204" pitchFamily="34" charset="0"/>
                <a:sym typeface="Arial"/>
              </a:rPr>
              <a:t>ạn</a:t>
            </a:r>
            <a:r>
              <a:rPr lang="en-US" sz="4000" dirty="0">
                <a:solidFill>
                  <a:srgbClr val="FA2448"/>
                </a:solidFill>
                <a:latin typeface="Calibri" panose="020F0502020204030204" pitchFamily="34" charset="0"/>
                <a:cs typeface="Calibri" panose="020F0502020204030204" pitchFamily="34" charset="0"/>
                <a:sym typeface="Arial"/>
              </a:rPr>
              <a:t> </a:t>
            </a:r>
            <a:r>
              <a:rPr lang="en-US" sz="4000" dirty="0" err="1">
                <a:solidFill>
                  <a:srgbClr val="FA2448"/>
                </a:solidFill>
                <a:latin typeface="Calibri" panose="020F0502020204030204" pitchFamily="34" charset="0"/>
                <a:cs typeface="Calibri" panose="020F0502020204030204" pitchFamily="34" charset="0"/>
                <a:sym typeface="Arial"/>
              </a:rPr>
              <a:t>thật</a:t>
            </a:r>
            <a:r>
              <a:rPr lang="en-US" sz="4000" dirty="0">
                <a:solidFill>
                  <a:srgbClr val="FA2448"/>
                </a:solidFill>
                <a:latin typeface="Calibri" panose="020F0502020204030204" pitchFamily="34" charset="0"/>
                <a:cs typeface="Calibri" panose="020F0502020204030204" pitchFamily="34" charset="0"/>
                <a:sym typeface="Arial"/>
              </a:rPr>
              <a:t> </a:t>
            </a:r>
            <a:r>
              <a:rPr lang="en-US" sz="4000" dirty="0" err="1">
                <a:solidFill>
                  <a:srgbClr val="FA2448"/>
                </a:solidFill>
                <a:latin typeface="Calibri" panose="020F0502020204030204" pitchFamily="34" charset="0"/>
                <a:cs typeface="Calibri" panose="020F0502020204030204" pitchFamily="34" charset="0"/>
                <a:sym typeface="Arial"/>
              </a:rPr>
              <a:t>là</a:t>
            </a:r>
            <a:r>
              <a:rPr lang="en-US" sz="4000" dirty="0">
                <a:solidFill>
                  <a:srgbClr val="FA2448"/>
                </a:solidFill>
                <a:latin typeface="Calibri" panose="020F0502020204030204" pitchFamily="34" charset="0"/>
                <a:cs typeface="Calibri" panose="020F0502020204030204" pitchFamily="34" charset="0"/>
                <a:sym typeface="Arial"/>
              </a:rPr>
              <a:t> </a:t>
            </a:r>
            <a:r>
              <a:rPr lang="en-US" sz="4000" dirty="0" err="1">
                <a:solidFill>
                  <a:srgbClr val="FA2448"/>
                </a:solidFill>
                <a:latin typeface="Calibri" panose="020F0502020204030204" pitchFamily="34" charset="0"/>
                <a:cs typeface="Calibri" panose="020F0502020204030204" pitchFamily="34" charset="0"/>
                <a:sym typeface="Arial"/>
              </a:rPr>
              <a:t>giỏi</a:t>
            </a:r>
            <a:r>
              <a:rPr lang="en-US" sz="4000" dirty="0">
                <a:solidFill>
                  <a:srgbClr val="FA2448"/>
                </a:solidFill>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38335232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706" fill="hold"/>
                                            <p:tgtEl>
                                              <p:spTgt spid="13"/>
                                            </p:tgtEl>
                                          </p:cBhvr>
                                        </p:cmd>
                                      </p:childTnLst>
                                    </p:cTn>
                                  </p:par>
                                  <p:par>
                                    <p:cTn id="7" presetID="2" presetClass="entr" presetSubtype="12" fill="hold" nodeType="withEffect" p14:presetBounceEnd="40000">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14:bounceEnd="40000">
                                          <p:cBhvr additive="base">
                                            <p:cTn id="9" dur="1250" fill="hold"/>
                                            <p:tgtEl>
                                              <p:spTgt spid="19"/>
                                            </p:tgtEl>
                                            <p:attrNameLst>
                                              <p:attrName>ppt_x</p:attrName>
                                            </p:attrNameLst>
                                          </p:cBhvr>
                                          <p:tavLst>
                                            <p:tav tm="0">
                                              <p:val>
                                                <p:strVal val="0-#ppt_w/2"/>
                                              </p:val>
                                            </p:tav>
                                            <p:tav tm="100000">
                                              <p:val>
                                                <p:strVal val="#ppt_x"/>
                                              </p:val>
                                            </p:tav>
                                          </p:tavLst>
                                        </p:anim>
                                        <p:anim calcmode="lin" valueType="num" p14:bounceEnd="40000">
                                          <p:cBhvr additive="base">
                                            <p:cTn id="10" dur="1250" fill="hold"/>
                                            <p:tgtEl>
                                              <p:spTgt spid="19"/>
                                            </p:tgtEl>
                                            <p:attrNameLst>
                                              <p:attrName>ppt_y</p:attrName>
                                            </p:attrNameLst>
                                          </p:cBhvr>
                                          <p:tavLst>
                                            <p:tav tm="0">
                                              <p:val>
                                                <p:strVal val="1+#ppt_h/2"/>
                                              </p:val>
                                            </p:tav>
                                            <p:tav tm="100000">
                                              <p:val>
                                                <p:strVal val="#ppt_y"/>
                                              </p:val>
                                            </p:tav>
                                          </p:tavLst>
                                        </p:anim>
                                      </p:childTnLst>
                                    </p:cTn>
                                  </p:par>
                                  <p:par>
                                    <p:cTn id="11" presetID="42"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par>
                                    <p:cTn id="24" presetID="63" presetClass="path" presetSubtype="0" repeatCount="indefinite" autoRev="1" fill="hold" nodeType="withEffect">
                                      <p:stCondLst>
                                        <p:cond delay="0"/>
                                      </p:stCondLst>
                                      <p:childTnLst>
                                        <p:animMotion origin="layout" path="M 2.29167E-6 4.44444E-6 L 0.09752 4.44444E-6 " pathEditMode="relative" rAng="0" ptsTypes="AA">
                                          <p:cBhvr>
                                            <p:cTn id="25" dur="5000" spd="-100000" fill="hold"/>
                                            <p:tgtEl>
                                              <p:spTgt spid="11"/>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000"/>
                                            <p:tgtEl>
                                              <p:spTgt spid="14"/>
                                            </p:tgtEl>
                                          </p:cBhvr>
                                        </p:animEffect>
                                      </p:childTnLst>
                                    </p:cTn>
                                  </p:par>
                                  <p:par>
                                    <p:cTn id="29" presetID="63" presetClass="path" presetSubtype="0" repeatCount="indefinite" autoRev="1" fill="hold" nodeType="withEffect">
                                      <p:stCondLst>
                                        <p:cond delay="0"/>
                                      </p:stCondLst>
                                      <p:childTnLst>
                                        <p:animMotion origin="layout" path="M -1.04167E-6 -4.07407E-6 L 0.08984 0.00371 " pathEditMode="relative" rAng="0" ptsTypes="AA">
                                          <p:cBhvr>
                                            <p:cTn id="30" dur="5000" fill="hold"/>
                                            <p:tgtEl>
                                              <p:spTgt spid="14"/>
                                            </p:tgtEl>
                                            <p:attrNameLst>
                                              <p:attrName>ppt_x</p:attrName>
                                              <p:attrName>ppt_y</p:attrName>
                                            </p:attrNameLst>
                                          </p:cBhvr>
                                          <p:rCtr x="4492" y="185"/>
                                        </p:animMotion>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6" fill="hold" display="1">
                      <p:stCondLst>
                        <p:cond delay="indefinite"/>
                      </p:stCondLst>
                      <p:endCondLst>
                        <p:cond evt="onStopAudio" delay="0">
                          <p:tgtEl>
                            <p:sldTgt/>
                          </p:tgtEl>
                        </p:cond>
                      </p:endCondLst>
                    </p:cTn>
                    <p:tgtEl>
                      <p:spTgt spid="13"/>
                    </p:tgtEl>
                  </p:cMediaNode>
                </p:audio>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706" fill="hold"/>
                                            <p:tgtEl>
                                              <p:spTgt spid="13"/>
                                            </p:tgtEl>
                                          </p:cBhvr>
                                        </p:cmd>
                                      </p:childTnLst>
                                    </p:cTn>
                                  </p:par>
                                  <p:par>
                                    <p:cTn id="7" presetID="2" presetClass="entr" presetSubtype="12"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cBhvr additive="base">
                                            <p:cTn id="9" dur="1250" fill="hold"/>
                                            <p:tgtEl>
                                              <p:spTgt spid="19"/>
                                            </p:tgtEl>
                                            <p:attrNameLst>
                                              <p:attrName>ppt_x</p:attrName>
                                            </p:attrNameLst>
                                          </p:cBhvr>
                                          <p:tavLst>
                                            <p:tav tm="0">
                                              <p:val>
                                                <p:strVal val="0-#ppt_w/2"/>
                                              </p:val>
                                            </p:tav>
                                            <p:tav tm="100000">
                                              <p:val>
                                                <p:strVal val="#ppt_x"/>
                                              </p:val>
                                            </p:tav>
                                          </p:tavLst>
                                        </p:anim>
                                        <p:anim calcmode="lin" valueType="num">
                                          <p:cBhvr additive="base">
                                            <p:cTn id="10" dur="1250" fill="hold"/>
                                            <p:tgtEl>
                                              <p:spTgt spid="19"/>
                                            </p:tgtEl>
                                            <p:attrNameLst>
                                              <p:attrName>ppt_y</p:attrName>
                                            </p:attrNameLst>
                                          </p:cBhvr>
                                          <p:tavLst>
                                            <p:tav tm="0">
                                              <p:val>
                                                <p:strVal val="1+#ppt_h/2"/>
                                              </p:val>
                                            </p:tav>
                                            <p:tav tm="100000">
                                              <p:val>
                                                <p:strVal val="#ppt_y"/>
                                              </p:val>
                                            </p:tav>
                                          </p:tavLst>
                                        </p:anim>
                                      </p:childTnLst>
                                    </p:cTn>
                                  </p:par>
                                  <p:par>
                                    <p:cTn id="11" presetID="42"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par>
                                    <p:cTn id="24" presetID="63" presetClass="path" presetSubtype="0" repeatCount="indefinite" autoRev="1" fill="hold" nodeType="withEffect">
                                      <p:stCondLst>
                                        <p:cond delay="0"/>
                                      </p:stCondLst>
                                      <p:childTnLst>
                                        <p:animMotion origin="layout" path="M 2.29167E-6 4.44444E-6 L 0.09752 4.44444E-6 " pathEditMode="relative" rAng="0" ptsTypes="AA">
                                          <p:cBhvr>
                                            <p:cTn id="25" dur="5000" spd="-100000" fill="hold"/>
                                            <p:tgtEl>
                                              <p:spTgt spid="11"/>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000"/>
                                            <p:tgtEl>
                                              <p:spTgt spid="14"/>
                                            </p:tgtEl>
                                          </p:cBhvr>
                                        </p:animEffect>
                                      </p:childTnLst>
                                    </p:cTn>
                                  </p:par>
                                  <p:par>
                                    <p:cTn id="29" presetID="63" presetClass="path" presetSubtype="0" repeatCount="indefinite" autoRev="1" fill="hold" nodeType="withEffect">
                                      <p:stCondLst>
                                        <p:cond delay="0"/>
                                      </p:stCondLst>
                                      <p:childTnLst>
                                        <p:animMotion origin="layout" path="M -1.04167E-6 -4.07407E-6 L 0.08984 0.00371 " pathEditMode="relative" rAng="0" ptsTypes="AA">
                                          <p:cBhvr>
                                            <p:cTn id="30" dur="5000" fill="hold"/>
                                            <p:tgtEl>
                                              <p:spTgt spid="14"/>
                                            </p:tgtEl>
                                            <p:attrNameLst>
                                              <p:attrName>ppt_x</p:attrName>
                                              <p:attrName>ppt_y</p:attrName>
                                            </p:attrNameLst>
                                          </p:cBhvr>
                                          <p:rCtr x="4492" y="185"/>
                                        </p:animMotion>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6" fill="hold" display="1">
                      <p:stCondLst>
                        <p:cond delay="indefinite"/>
                      </p:stCondLst>
                      <p:endCondLst>
                        <p:cond evt="onStopAudio" delay="0">
                          <p:tgtEl>
                            <p:sldTgt/>
                          </p:tgtEl>
                        </p:cond>
                      </p:endCondLst>
                    </p:cTn>
                    <p:tgtEl>
                      <p:spTgt spid="13"/>
                    </p:tgtEl>
                  </p:cMediaNode>
                </p:audio>
              </p:childTnLst>
            </p:cTn>
          </p:par>
        </p:tnLst>
        <p:bldLst>
          <p:bldP spid="12"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4">
            <a:extLst>
              <a:ext uri="{FF2B5EF4-FFF2-40B4-BE49-F238E27FC236}">
                <a16:creationId xmlns:a16="http://schemas.microsoft.com/office/drawing/2014/main" id="{E8843640-9FB5-4590-A325-80373D49B2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1999" cy="6858000"/>
          </a:xfrm>
          <a:prstGeom prst="rect">
            <a:avLst/>
          </a:prstGeom>
        </p:spPr>
      </p:pic>
      <p:pic>
        <p:nvPicPr>
          <p:cNvPr id="32" name="Picture 20">
            <a:extLst>
              <a:ext uri="{FF2B5EF4-FFF2-40B4-BE49-F238E27FC236}">
                <a16:creationId xmlns:a16="http://schemas.microsoft.com/office/drawing/2014/main" id="{4BBAF98F-59F1-4630-B285-23F952FA52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84970" y="4850488"/>
            <a:ext cx="8327543" cy="2046298"/>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39685" y="-255875"/>
            <a:ext cx="4910533" cy="6858000"/>
          </a:xfrm>
          <a:prstGeom prst="rect">
            <a:avLst/>
          </a:prstGeom>
        </p:spPr>
      </p:pic>
      <p:sp>
        <p:nvSpPr>
          <p:cNvPr id="48" name="任意多边形: 形状 47">
            <a:extLst>
              <a:ext uri="{FF2B5EF4-FFF2-40B4-BE49-F238E27FC236}">
                <a16:creationId xmlns:a16="http://schemas.microsoft.com/office/drawing/2014/main" id="{794B0A7C-6B72-42A3-AF77-0D38664EAF9B}"/>
              </a:ext>
            </a:extLst>
          </p:cNvPr>
          <p:cNvSpPr/>
          <p:nvPr/>
        </p:nvSpPr>
        <p:spPr>
          <a:xfrm>
            <a:off x="1491811" y="70227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ED6C0B"/>
              </a:solidFill>
              <a:effectLst/>
              <a:uLnTx/>
              <a:uFillTx/>
              <a:latin typeface="等线"/>
              <a:ea typeface="等线" panose="02010600030101010101" pitchFamily="2" charset="-122"/>
              <a:cs typeface="+mn-cs"/>
            </a:endParaRPr>
          </a:p>
        </p:txBody>
      </p:sp>
      <p:sp>
        <p:nvSpPr>
          <p:cNvPr id="21" name="任意多边形: 形状 20">
            <a:extLst>
              <a:ext uri="{FF2B5EF4-FFF2-40B4-BE49-F238E27FC236}">
                <a16:creationId xmlns:a16="http://schemas.microsoft.com/office/drawing/2014/main" id="{FBF3470B-7DF6-42B6-B755-38E7F8479AAE}"/>
              </a:ext>
            </a:extLst>
          </p:cNvPr>
          <p:cNvSpPr/>
          <p:nvPr/>
        </p:nvSpPr>
        <p:spPr>
          <a:xfrm>
            <a:off x="1491811" y="70227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ED6C0B"/>
              </a:solidFill>
              <a:effectLst/>
              <a:uLnTx/>
              <a:uFillTx/>
              <a:latin typeface="等线"/>
              <a:ea typeface="等线" panose="02010600030101010101" pitchFamily="2" charset="-122"/>
              <a:cs typeface="+mn-cs"/>
            </a:endParaRPr>
          </a:p>
        </p:txBody>
      </p:sp>
      <p:pic>
        <p:nvPicPr>
          <p:cNvPr id="29" name="Picture 3">
            <a:extLst>
              <a:ext uri="{FF2B5EF4-FFF2-40B4-BE49-F238E27FC236}">
                <a16:creationId xmlns:a16="http://schemas.microsoft.com/office/drawing/2014/main" id="{8AFFBB0C-34CC-4DB3-904D-0A9F8BE679DF}"/>
              </a:ext>
            </a:extLst>
          </p:cNvPr>
          <p:cNvPicPr>
            <a:picLocks noChangeAspect="1"/>
          </p:cNvPicPr>
          <p:nvPr/>
        </p:nvPicPr>
        <p:blipFill>
          <a:blip r:embed="rId7"/>
          <a:srcRect/>
          <a:stretch>
            <a:fillRect/>
          </a:stretch>
        </p:blipFill>
        <p:spPr>
          <a:xfrm>
            <a:off x="7147730" y="2978020"/>
            <a:ext cx="5094441" cy="3763519"/>
          </a:xfrm>
          <a:prstGeom prst="rect">
            <a:avLst/>
          </a:prstGeom>
        </p:spPr>
      </p:pic>
      <p:pic>
        <p:nvPicPr>
          <p:cNvPr id="50" name="图片 114">
            <a:extLst>
              <a:ext uri="{FF2B5EF4-FFF2-40B4-BE49-F238E27FC236}">
                <a16:creationId xmlns:a16="http://schemas.microsoft.com/office/drawing/2014/main" id="{DD504C86-B995-4687-BBEE-077956C5A83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flipH="1">
            <a:off x="2215959" y="4627671"/>
            <a:ext cx="6146986" cy="1555188"/>
          </a:xfrm>
          <a:prstGeom prst="rect">
            <a:avLst/>
          </a:prstGeom>
        </p:spPr>
      </p:pic>
      <p:pic>
        <p:nvPicPr>
          <p:cNvPr id="33" name="Picture 21">
            <a:extLst>
              <a:ext uri="{FF2B5EF4-FFF2-40B4-BE49-F238E27FC236}">
                <a16:creationId xmlns:a16="http://schemas.microsoft.com/office/drawing/2014/main" id="{36149496-BF2C-44E6-8746-DA9D64A905C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96482" y="5716561"/>
            <a:ext cx="8327543" cy="1111194"/>
          </a:xfrm>
          <a:prstGeom prst="rect">
            <a:avLst/>
          </a:prstGeom>
        </p:spPr>
      </p:pic>
      <p:grpSp>
        <p:nvGrpSpPr>
          <p:cNvPr id="37" name="Group 36">
            <a:extLst>
              <a:ext uri="{FF2B5EF4-FFF2-40B4-BE49-F238E27FC236}">
                <a16:creationId xmlns:a16="http://schemas.microsoft.com/office/drawing/2014/main" id="{9B59D435-9D1E-4BB2-AD58-478C8ECDF969}"/>
              </a:ext>
            </a:extLst>
          </p:cNvPr>
          <p:cNvGrpSpPr/>
          <p:nvPr/>
        </p:nvGrpSpPr>
        <p:grpSpPr>
          <a:xfrm>
            <a:off x="7774725" y="5047334"/>
            <a:ext cx="1465684" cy="1745334"/>
            <a:chOff x="6328683" y="7007429"/>
            <a:chExt cx="2677561" cy="3093820"/>
          </a:xfrm>
        </p:grpSpPr>
        <p:pic>
          <p:nvPicPr>
            <p:cNvPr id="41" name="Picture 8">
              <a:extLst>
                <a:ext uri="{FF2B5EF4-FFF2-40B4-BE49-F238E27FC236}">
                  <a16:creationId xmlns:a16="http://schemas.microsoft.com/office/drawing/2014/main" id="{EEFCEB1A-8DD9-4A26-970D-7B88BAA9F562}"/>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328683" y="7007429"/>
              <a:ext cx="2677561" cy="3093820"/>
            </a:xfrm>
            <a:prstGeom prst="rect">
              <a:avLst/>
            </a:prstGeom>
            <a:effectLst>
              <a:outerShdw blurRad="50800" dist="38100" algn="l" rotWithShape="0">
                <a:prstClr val="black">
                  <a:alpha val="40000"/>
                </a:prstClr>
              </a:outerShdw>
            </a:effectLst>
          </p:spPr>
        </p:pic>
        <p:sp>
          <p:nvSpPr>
            <p:cNvPr id="42" name="Rectangle 41">
              <a:extLst>
                <a:ext uri="{FF2B5EF4-FFF2-40B4-BE49-F238E27FC236}">
                  <a16:creationId xmlns:a16="http://schemas.microsoft.com/office/drawing/2014/main" id="{EA3CD44C-5046-418E-9E2B-FD3621F5DFDA}"/>
                </a:ext>
              </a:extLst>
            </p:cNvPr>
            <p:cNvSpPr/>
            <p:nvPr/>
          </p:nvSpPr>
          <p:spPr>
            <a:xfrm>
              <a:off x="7115717" y="8967256"/>
              <a:ext cx="935505" cy="519644"/>
            </a:xfrm>
            <a:prstGeom prst="rect">
              <a:avLst/>
            </a:prstGeom>
            <a:solidFill>
              <a:srgbClr val="FCF4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pic>
        <p:nvPicPr>
          <p:cNvPr id="22" name="Picture 2">
            <a:extLst>
              <a:ext uri="{FF2B5EF4-FFF2-40B4-BE49-F238E27FC236}">
                <a16:creationId xmlns:a16="http://schemas.microsoft.com/office/drawing/2014/main" id="{F99891AA-AA28-4AF5-A6FA-D37C0D7BDB0F}"/>
              </a:ext>
            </a:extLst>
          </p:cNvPr>
          <p:cNvPicPr>
            <a:picLocks noChangeAspect="1"/>
          </p:cNvPicPr>
          <p:nvPr/>
        </p:nvPicPr>
        <p:blipFill>
          <a:blip r:embed="rId13" cstate="hqprint">
            <a:lum contrast="20000"/>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8368873" y="2916336"/>
            <a:ext cx="2562082" cy="3941664"/>
          </a:xfrm>
          <a:prstGeom prst="rect">
            <a:avLst/>
          </a:prstGeom>
        </p:spPr>
      </p:pic>
      <p:pic>
        <p:nvPicPr>
          <p:cNvPr id="23" name="Picture 20">
            <a:extLst>
              <a:ext uri="{FF2B5EF4-FFF2-40B4-BE49-F238E27FC236}">
                <a16:creationId xmlns:a16="http://schemas.microsoft.com/office/drawing/2014/main" id="{0A3D03C1-DAE2-4A8C-8275-8FFED050316B}"/>
              </a:ext>
            </a:extLst>
          </p:cNvPr>
          <p:cNvPicPr>
            <a:picLocks noChangeAspect="1"/>
          </p:cNvPicPr>
          <p:nvPr/>
        </p:nvPicPr>
        <p:blipFill>
          <a:blip r:embed="rId15" cstate="hqprint">
            <a:lum contrast="20000"/>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87277" y="3207496"/>
            <a:ext cx="3123461" cy="3650503"/>
          </a:xfrm>
          <a:prstGeom prst="rect">
            <a:avLst/>
          </a:prstGeom>
        </p:spPr>
      </p:pic>
      <p:pic>
        <p:nvPicPr>
          <p:cNvPr id="36" name="Picture 14">
            <a:extLst>
              <a:ext uri="{FF2B5EF4-FFF2-40B4-BE49-F238E27FC236}">
                <a16:creationId xmlns:a16="http://schemas.microsoft.com/office/drawing/2014/main" id="{5CEFF88D-ED03-4F63-B4EF-AF6B53EAB959}"/>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0146416" y="5851708"/>
            <a:ext cx="914489" cy="999441"/>
          </a:xfrm>
          <a:prstGeom prst="rect">
            <a:avLst/>
          </a:prstGeom>
        </p:spPr>
      </p:pic>
      <p:pic>
        <p:nvPicPr>
          <p:cNvPr id="35" name="Picture 21">
            <a:extLst>
              <a:ext uri="{FF2B5EF4-FFF2-40B4-BE49-F238E27FC236}">
                <a16:creationId xmlns:a16="http://schemas.microsoft.com/office/drawing/2014/main" id="{A7098AAE-2720-4CD7-9F03-B1F29541DD97}"/>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8865823">
            <a:off x="10232665" y="5167127"/>
            <a:ext cx="442746" cy="940195"/>
          </a:xfrm>
          <a:prstGeom prst="rect">
            <a:avLst/>
          </a:prstGeom>
          <a:effectLst>
            <a:outerShdw blurRad="50800" dist="38100" algn="l" rotWithShape="0">
              <a:prstClr val="black">
                <a:alpha val="40000"/>
              </a:prstClr>
            </a:outerShdw>
          </a:effectLst>
        </p:spPr>
      </p:pic>
      <p:pic>
        <p:nvPicPr>
          <p:cNvPr id="3" name="Picture 2">
            <a:extLst>
              <a:ext uri="{FF2B5EF4-FFF2-40B4-BE49-F238E27FC236}">
                <a16:creationId xmlns:a16="http://schemas.microsoft.com/office/drawing/2014/main" id="{A5D3F918-A922-90E6-655E-4051B2A109F5}"/>
              </a:ext>
            </a:extLst>
          </p:cNvPr>
          <p:cNvPicPr>
            <a:picLocks noChangeAspect="1"/>
          </p:cNvPicPr>
          <p:nvPr/>
        </p:nvPicPr>
        <p:blipFill>
          <a:blip r:embed="rId21"/>
          <a:stretch>
            <a:fillRect/>
          </a:stretch>
        </p:blipFill>
        <p:spPr>
          <a:xfrm>
            <a:off x="1557528" y="1095722"/>
            <a:ext cx="8791194" cy="780356"/>
          </a:xfrm>
          <a:prstGeom prst="rect">
            <a:avLst/>
          </a:prstGeom>
        </p:spPr>
      </p:pic>
    </p:spTree>
    <p:extLst>
      <p:ext uri="{BB962C8B-B14F-4D97-AF65-F5344CB8AC3E}">
        <p14:creationId xmlns:p14="http://schemas.microsoft.com/office/powerpoint/2010/main" val="1557756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par>
                          <p:cTn id="11" fill="hold">
                            <p:stCondLst>
                              <p:cond delay="500"/>
                            </p:stCondLst>
                            <p:childTnLst>
                              <p:par>
                                <p:cTn id="12" presetID="23" presetClass="entr" presetSubtype="288" fill="hold" grpId="0" nodeType="after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500" fill="hold"/>
                                        <p:tgtEl>
                                          <p:spTgt spid="48"/>
                                        </p:tgtEl>
                                        <p:attrNameLst>
                                          <p:attrName>ppt_w</p:attrName>
                                        </p:attrNameLst>
                                      </p:cBhvr>
                                      <p:tavLst>
                                        <p:tav tm="0">
                                          <p:val>
                                            <p:strVal val="4/3*#ppt_w"/>
                                          </p:val>
                                        </p:tav>
                                        <p:tav tm="100000">
                                          <p:val>
                                            <p:strVal val="#ppt_w"/>
                                          </p:val>
                                        </p:tav>
                                      </p:tavLst>
                                    </p:anim>
                                    <p:anim calcmode="lin" valueType="num">
                                      <p:cBhvr>
                                        <p:cTn id="15" dur="500" fill="hold"/>
                                        <p:tgtEl>
                                          <p:spTgt spid="48"/>
                                        </p:tgtEl>
                                        <p:attrNameLst>
                                          <p:attrName>ppt_h</p:attrName>
                                        </p:attrNameLst>
                                      </p:cBhvr>
                                      <p:tavLst>
                                        <p:tav tm="0">
                                          <p:val>
                                            <p:strVal val="4/3*#ppt_h"/>
                                          </p:val>
                                        </p:tav>
                                        <p:tav tm="100000">
                                          <p:val>
                                            <p:strVal val="#ppt_h"/>
                                          </p:val>
                                        </p:tav>
                                      </p:tavLst>
                                    </p:anim>
                                  </p:childTnLst>
                                </p:cTn>
                              </p:par>
                              <p:par>
                                <p:cTn id="16" presetID="23" presetClass="entr" presetSubtype="288"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strVal val="4/3*#ppt_w"/>
                                          </p:val>
                                        </p:tav>
                                        <p:tav tm="100000">
                                          <p:val>
                                            <p:strVal val="#ppt_w"/>
                                          </p:val>
                                        </p:tav>
                                      </p:tavLst>
                                    </p:anim>
                                    <p:anim calcmode="lin" valueType="num">
                                      <p:cBhvr>
                                        <p:cTn id="19" dur="500" fill="hold"/>
                                        <p:tgtEl>
                                          <p:spTgt spid="21"/>
                                        </p:tgtEl>
                                        <p:attrNameLst>
                                          <p:attrName>ppt_h</p:attrName>
                                        </p:attrNameLst>
                                      </p:cBhvr>
                                      <p:tavLst>
                                        <p:tav tm="0">
                                          <p:val>
                                            <p:strVal val="4/3*#ppt_h"/>
                                          </p:val>
                                        </p:tav>
                                        <p:tav tm="100000">
                                          <p:val>
                                            <p:strVal val="#ppt_h"/>
                                          </p:val>
                                        </p:tav>
                                      </p:tavLst>
                                    </p:anim>
                                  </p:childTnLst>
                                </p:cTn>
                              </p:par>
                            </p:childTnLst>
                          </p:cTn>
                        </p:par>
                        <p:par>
                          <p:cTn id="20" fill="hold">
                            <p:stCondLst>
                              <p:cond delay="1000"/>
                            </p:stCondLst>
                            <p:childTnLst>
                              <p:par>
                                <p:cTn id="21" presetID="6" presetClass="emph" presetSubtype="0" fill="hold" grpId="1" nodeType="afterEffect">
                                  <p:stCondLst>
                                    <p:cond delay="0"/>
                                  </p:stCondLst>
                                  <p:childTnLst>
                                    <p:animScale>
                                      <p:cBhvr>
                                        <p:cTn id="22" dur="500" fill="hold"/>
                                        <p:tgtEl>
                                          <p:spTgt spid="21"/>
                                        </p:tgtEl>
                                      </p:cBhvr>
                                      <p:by x="2000000" y="2000000"/>
                                    </p:animScale>
                                  </p:childTnLst>
                                </p:cTn>
                              </p:par>
                              <p:par>
                                <p:cTn id="23" presetID="10" presetClass="exit" presetSubtype="0" fill="hold" grpId="2" nodeType="withEffect">
                                  <p:stCondLst>
                                    <p:cond delay="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1" grpId="0" animBg="1"/>
      <p:bldP spid="21" grpId="1" animBg="1"/>
      <p:bldP spid="21"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35">
            <a:extLst>
              <a:ext uri="{FF2B5EF4-FFF2-40B4-BE49-F238E27FC236}">
                <a16:creationId xmlns:a16="http://schemas.microsoft.com/office/drawing/2014/main" id="{0C70DBEC-FAA7-4843-9EF6-29BCBED14F8E}"/>
              </a:ext>
            </a:extLst>
          </p:cNvPr>
          <p:cNvSpPr/>
          <p:nvPr/>
        </p:nvSpPr>
        <p:spPr>
          <a:xfrm>
            <a:off x="0" y="32079"/>
            <a:ext cx="12192000" cy="6756648"/>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任意多边形: 形状 40">
            <a:extLst>
              <a:ext uri="{FF2B5EF4-FFF2-40B4-BE49-F238E27FC236}">
                <a16:creationId xmlns:a16="http://schemas.microsoft.com/office/drawing/2014/main" id="{17CF7802-7C20-4C2B-974E-9652A26C5F4B}"/>
              </a:ext>
            </a:extLst>
          </p:cNvPr>
          <p:cNvSpPr/>
          <p:nvPr/>
        </p:nvSpPr>
        <p:spPr>
          <a:xfrm>
            <a:off x="3401088" y="152401"/>
            <a:ext cx="8790912" cy="2026919"/>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ea typeface="思源黑体 CN Bold" panose="020B0800000000000000" pitchFamily="34" charset="-122"/>
              <a:cs typeface="+mn-cs"/>
            </a:endParaRPr>
          </a:p>
        </p:txBody>
      </p:sp>
      <p:sp>
        <p:nvSpPr>
          <p:cNvPr id="5122" name="Text Box 2">
            <a:extLst>
              <a:ext uri="{FF2B5EF4-FFF2-40B4-BE49-F238E27FC236}">
                <a16:creationId xmlns:a16="http://schemas.microsoft.com/office/drawing/2014/main" id="{F7176C10-7D99-4A8C-8F85-43F7BBCC86BD}"/>
              </a:ext>
            </a:extLst>
          </p:cNvPr>
          <p:cNvSpPr txBox="1">
            <a:spLocks noChangeArrowheads="1"/>
          </p:cNvSpPr>
          <p:nvPr/>
        </p:nvSpPr>
        <p:spPr bwMode="auto">
          <a:xfrm>
            <a:off x="1524000" y="152401"/>
            <a:ext cx="91440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5123" name="Text Box 3">
            <a:extLst>
              <a:ext uri="{FF2B5EF4-FFF2-40B4-BE49-F238E27FC236}">
                <a16:creationId xmlns:a16="http://schemas.microsoft.com/office/drawing/2014/main" id="{6D722588-5AA0-42A2-B0CE-C79D37A2C565}"/>
              </a:ext>
            </a:extLst>
          </p:cNvPr>
          <p:cNvSpPr txBox="1">
            <a:spLocks noChangeArrowheads="1"/>
          </p:cNvSpPr>
          <p:nvPr/>
        </p:nvSpPr>
        <p:spPr bwMode="auto">
          <a:xfrm>
            <a:off x="1524000" y="152401"/>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3200" b="0" i="0" u="none" strike="noStrike" kern="1200" cap="none" spc="0" normalizeH="0" baseline="0" noProof="0">
              <a:ln>
                <a:noFill/>
              </a:ln>
              <a:solidFill>
                <a:prstClr val="black"/>
              </a:solidFill>
              <a:effectLst/>
              <a:uLnTx/>
              <a:uFillTx/>
              <a:latin typeface="+mn-lt"/>
              <a:ea typeface="+mn-ea"/>
              <a:cs typeface="+mn-cs"/>
            </a:endParaRPr>
          </a:p>
        </p:txBody>
      </p:sp>
      <p:sp>
        <p:nvSpPr>
          <p:cNvPr id="5124" name="Text Box 7">
            <a:extLst>
              <a:ext uri="{FF2B5EF4-FFF2-40B4-BE49-F238E27FC236}">
                <a16:creationId xmlns:a16="http://schemas.microsoft.com/office/drawing/2014/main" id="{93154878-444C-4587-B2DD-35908F6A22D4}"/>
              </a:ext>
            </a:extLst>
          </p:cNvPr>
          <p:cNvSpPr txBox="1">
            <a:spLocks noChangeArrowheads="1"/>
          </p:cNvSpPr>
          <p:nvPr/>
        </p:nvSpPr>
        <p:spPr bwMode="auto">
          <a:xfrm>
            <a:off x="1341582" y="3556635"/>
            <a:ext cx="8305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3600" b="1" i="0" u="none" strike="noStrike" kern="1200" cap="none" spc="0" normalizeH="0" baseline="0" noProof="0">
              <a:ln>
                <a:noFill/>
              </a:ln>
              <a:solidFill>
                <a:srgbClr val="FFFF00"/>
              </a:solidFill>
              <a:effectLst/>
              <a:uLnTx/>
              <a:uFillTx/>
              <a:latin typeface="+mn-lt"/>
              <a:ea typeface="+mn-ea"/>
              <a:cs typeface="+mn-cs"/>
            </a:endParaRPr>
          </a:p>
        </p:txBody>
      </p:sp>
      <p:sp>
        <p:nvSpPr>
          <p:cNvPr id="80906" name="Text Box 10">
            <a:extLst>
              <a:ext uri="{FF2B5EF4-FFF2-40B4-BE49-F238E27FC236}">
                <a16:creationId xmlns:a16="http://schemas.microsoft.com/office/drawing/2014/main" id="{70302E56-051F-4B51-A51A-574CA612901D}"/>
              </a:ext>
            </a:extLst>
          </p:cNvPr>
          <p:cNvSpPr txBox="1">
            <a:spLocks noChangeArrowheads="1"/>
          </p:cNvSpPr>
          <p:nvPr/>
        </p:nvSpPr>
        <p:spPr bwMode="auto">
          <a:xfrm>
            <a:off x="683491" y="689332"/>
            <a:ext cx="1123171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lvl="0" algn="just" eaLnBrk="1" hangingPunct="1"/>
            <a:r>
              <a:rPr lang="en-US" altLang="en-US" sz="3600" dirty="0" err="1">
                <a:solidFill>
                  <a:srgbClr val="002060"/>
                </a:solidFill>
                <a:latin typeface="+mn-lt"/>
              </a:rPr>
              <a:t>Hãy</a:t>
            </a:r>
            <a:r>
              <a:rPr lang="en-US" altLang="en-US" sz="3600" dirty="0">
                <a:solidFill>
                  <a:srgbClr val="002060"/>
                </a:solidFill>
                <a:latin typeface="+mn-lt"/>
              </a:rPr>
              <a:t> </a:t>
            </a:r>
            <a:r>
              <a:rPr lang="en-US" altLang="en-US" sz="3600" dirty="0" err="1">
                <a:solidFill>
                  <a:srgbClr val="002060"/>
                </a:solidFill>
                <a:latin typeface="+mn-lt"/>
              </a:rPr>
              <a:t>kể</a:t>
            </a:r>
            <a:r>
              <a:rPr lang="en-US" altLang="en-US" sz="3600" dirty="0">
                <a:solidFill>
                  <a:srgbClr val="002060"/>
                </a:solidFill>
                <a:latin typeface="+mn-lt"/>
              </a:rPr>
              <a:t> </a:t>
            </a:r>
            <a:r>
              <a:rPr lang="en-US" altLang="en-US" sz="3600" dirty="0" err="1">
                <a:solidFill>
                  <a:srgbClr val="002060"/>
                </a:solidFill>
                <a:latin typeface="+mn-lt"/>
              </a:rPr>
              <a:t>tên</a:t>
            </a:r>
            <a:r>
              <a:rPr lang="en-US" altLang="en-US" sz="3600" dirty="0">
                <a:solidFill>
                  <a:srgbClr val="002060"/>
                </a:solidFill>
                <a:latin typeface="+mn-lt"/>
              </a:rPr>
              <a:t> </a:t>
            </a:r>
            <a:r>
              <a:rPr lang="en-US" altLang="en-US" sz="3600" dirty="0" err="1">
                <a:solidFill>
                  <a:srgbClr val="002060"/>
                </a:solidFill>
                <a:latin typeface="+mn-lt"/>
              </a:rPr>
              <a:t>những</a:t>
            </a:r>
            <a:r>
              <a:rPr lang="en-US" altLang="en-US" sz="3600" dirty="0">
                <a:solidFill>
                  <a:srgbClr val="002060"/>
                </a:solidFill>
                <a:latin typeface="+mn-lt"/>
              </a:rPr>
              <a:t> </a:t>
            </a:r>
            <a:r>
              <a:rPr lang="en-US" altLang="en-US" sz="3600" dirty="0" err="1">
                <a:solidFill>
                  <a:srgbClr val="002060"/>
                </a:solidFill>
                <a:latin typeface="+mn-lt"/>
              </a:rPr>
              <a:t>nấm</a:t>
            </a:r>
            <a:r>
              <a:rPr lang="en-US" altLang="en-US" sz="3600" dirty="0">
                <a:solidFill>
                  <a:srgbClr val="002060"/>
                </a:solidFill>
                <a:latin typeface="+mn-lt"/>
              </a:rPr>
              <a:t> </a:t>
            </a:r>
            <a:r>
              <a:rPr lang="en-US" altLang="en-US" sz="3600" dirty="0" err="1">
                <a:solidFill>
                  <a:srgbClr val="002060"/>
                </a:solidFill>
                <a:latin typeface="+mn-lt"/>
              </a:rPr>
              <a:t>gây</a:t>
            </a:r>
            <a:r>
              <a:rPr lang="en-US" altLang="en-US" sz="3600" dirty="0">
                <a:solidFill>
                  <a:srgbClr val="002060"/>
                </a:solidFill>
                <a:latin typeface="+mn-lt"/>
              </a:rPr>
              <a:t> </a:t>
            </a:r>
            <a:r>
              <a:rPr lang="en-US" altLang="en-US" sz="3600" dirty="0" err="1">
                <a:solidFill>
                  <a:srgbClr val="002060"/>
                </a:solidFill>
                <a:latin typeface="+mn-lt"/>
              </a:rPr>
              <a:t>hỏng</a:t>
            </a:r>
            <a:r>
              <a:rPr lang="en-US" altLang="en-US" sz="3600" dirty="0">
                <a:solidFill>
                  <a:srgbClr val="002060"/>
                </a:solidFill>
                <a:latin typeface="+mn-lt"/>
              </a:rPr>
              <a:t> </a:t>
            </a:r>
            <a:r>
              <a:rPr lang="en-US" altLang="en-US" sz="3600" dirty="0" err="1">
                <a:solidFill>
                  <a:srgbClr val="002060"/>
                </a:solidFill>
                <a:latin typeface="+mn-lt"/>
              </a:rPr>
              <a:t>thực</a:t>
            </a:r>
            <a:r>
              <a:rPr lang="en-US" altLang="en-US" sz="3600" dirty="0">
                <a:solidFill>
                  <a:srgbClr val="002060"/>
                </a:solidFill>
                <a:latin typeface="+mn-lt"/>
              </a:rPr>
              <a:t> </a:t>
            </a:r>
            <a:r>
              <a:rPr lang="en-US" altLang="en-US" sz="3600" dirty="0" err="1">
                <a:solidFill>
                  <a:srgbClr val="002060"/>
                </a:solidFill>
                <a:latin typeface="+mn-lt"/>
              </a:rPr>
              <a:t>phẩm</a:t>
            </a:r>
            <a:r>
              <a:rPr lang="en-US" altLang="en-US" sz="3600" dirty="0">
                <a:solidFill>
                  <a:srgbClr val="002060"/>
                </a:solidFill>
                <a:latin typeface="+mn-lt"/>
              </a:rPr>
              <a:t> </a:t>
            </a:r>
            <a:r>
              <a:rPr lang="en-US" altLang="en-US" sz="3600" dirty="0" err="1">
                <a:solidFill>
                  <a:srgbClr val="002060"/>
                </a:solidFill>
                <a:latin typeface="+mn-lt"/>
              </a:rPr>
              <a:t>hoặc</a:t>
            </a:r>
            <a:r>
              <a:rPr lang="en-US" altLang="en-US" sz="3600" dirty="0">
                <a:solidFill>
                  <a:srgbClr val="002060"/>
                </a:solidFill>
                <a:latin typeface="+mn-lt"/>
              </a:rPr>
              <a:t> </a:t>
            </a:r>
            <a:r>
              <a:rPr lang="en-US" altLang="en-US" sz="3600" dirty="0" err="1">
                <a:solidFill>
                  <a:srgbClr val="002060"/>
                </a:solidFill>
                <a:latin typeface="+mn-lt"/>
              </a:rPr>
              <a:t>nấm</a:t>
            </a:r>
            <a:r>
              <a:rPr lang="en-US" altLang="en-US" sz="3600" dirty="0">
                <a:solidFill>
                  <a:srgbClr val="002060"/>
                </a:solidFill>
                <a:latin typeface="+mn-lt"/>
              </a:rPr>
              <a:t> </a:t>
            </a:r>
            <a:r>
              <a:rPr lang="en-US" altLang="en-US" sz="3600" dirty="0" err="1">
                <a:solidFill>
                  <a:srgbClr val="002060"/>
                </a:solidFill>
                <a:latin typeface="+mn-lt"/>
              </a:rPr>
              <a:t>độc</a:t>
            </a:r>
            <a:r>
              <a:rPr lang="en-US" altLang="en-US" sz="3600" dirty="0">
                <a:solidFill>
                  <a:srgbClr val="002060"/>
                </a:solidFill>
                <a:latin typeface="+mn-lt"/>
              </a:rPr>
              <a:t> </a:t>
            </a:r>
            <a:r>
              <a:rPr lang="en-US" altLang="en-US" sz="3600" dirty="0" err="1">
                <a:solidFill>
                  <a:srgbClr val="002060"/>
                </a:solidFill>
                <a:latin typeface="+mn-lt"/>
              </a:rPr>
              <a:t>mà</a:t>
            </a:r>
            <a:r>
              <a:rPr lang="en-US" altLang="en-US" sz="3600" dirty="0">
                <a:solidFill>
                  <a:srgbClr val="002060"/>
                </a:solidFill>
                <a:latin typeface="+mn-lt"/>
              </a:rPr>
              <a:t> </a:t>
            </a:r>
            <a:r>
              <a:rPr lang="en-US" altLang="en-US" sz="3600" dirty="0" err="1">
                <a:solidFill>
                  <a:srgbClr val="002060"/>
                </a:solidFill>
                <a:latin typeface="+mn-lt"/>
              </a:rPr>
              <a:t>em</a:t>
            </a:r>
            <a:r>
              <a:rPr lang="en-US" altLang="en-US" sz="3600" dirty="0">
                <a:solidFill>
                  <a:srgbClr val="002060"/>
                </a:solidFill>
                <a:latin typeface="+mn-lt"/>
              </a:rPr>
              <a:t> </a:t>
            </a:r>
            <a:r>
              <a:rPr lang="en-US" altLang="en-US" sz="3600" dirty="0" err="1">
                <a:solidFill>
                  <a:srgbClr val="002060"/>
                </a:solidFill>
                <a:latin typeface="+mn-lt"/>
              </a:rPr>
              <a:t>biết</a:t>
            </a:r>
            <a:r>
              <a:rPr lang="en-US" altLang="en-US" sz="3600" dirty="0">
                <a:solidFill>
                  <a:srgbClr val="002060"/>
                </a:solidFill>
                <a:latin typeface="+mn-lt"/>
              </a:rPr>
              <a:t>.</a:t>
            </a:r>
            <a:endParaRPr kumimoji="0" lang="en-US" altLang="en-US" sz="3600" b="1" i="0" u="none" strike="noStrike" kern="1200" cap="none" spc="0" normalizeH="0" baseline="0" noProof="0" dirty="0">
              <a:ln>
                <a:noFill/>
              </a:ln>
              <a:solidFill>
                <a:srgbClr val="002060"/>
              </a:solidFill>
              <a:effectLst/>
              <a:uLnTx/>
              <a:uFillTx/>
              <a:latin typeface="+mn-lt"/>
            </a:endParaRPr>
          </a:p>
        </p:txBody>
      </p:sp>
      <p:sp>
        <p:nvSpPr>
          <p:cNvPr id="80907" name="Text Box 11">
            <a:extLst>
              <a:ext uri="{FF2B5EF4-FFF2-40B4-BE49-F238E27FC236}">
                <a16:creationId xmlns:a16="http://schemas.microsoft.com/office/drawing/2014/main" id="{369F2DAC-FF78-436F-BAE7-977E494C67DF}"/>
              </a:ext>
            </a:extLst>
          </p:cNvPr>
          <p:cNvSpPr txBox="1">
            <a:spLocks noChangeArrowheads="1"/>
          </p:cNvSpPr>
          <p:nvPr/>
        </p:nvSpPr>
        <p:spPr bwMode="auto">
          <a:xfrm>
            <a:off x="683491" y="2299642"/>
            <a:ext cx="10977996" cy="2308324"/>
          </a:xfrm>
          <a:prstGeom prst="rect">
            <a:avLst/>
          </a:prstGeom>
          <a:solidFill>
            <a:schemeClr val="accent4">
              <a:lumMod val="20000"/>
              <a:lumOff val="80000"/>
            </a:schemeClr>
          </a:solidFill>
          <a:ln>
            <a:noFill/>
          </a:ln>
          <a:effec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lvl="0" eaLnBrk="1" hangingPunct="1">
              <a:defRPr/>
            </a:pPr>
            <a:r>
              <a:rPr lang="en-US" altLang="en-US" sz="3600" dirty="0" err="1">
                <a:solidFill>
                  <a:srgbClr val="FF0000"/>
                </a:solidFill>
                <a:latin typeface="+mn-lt"/>
              </a:rPr>
              <a:t>Một</a:t>
            </a:r>
            <a:r>
              <a:rPr lang="en-US" altLang="en-US" sz="3600" dirty="0">
                <a:solidFill>
                  <a:srgbClr val="FF0000"/>
                </a:solidFill>
                <a:latin typeface="+mn-lt"/>
              </a:rPr>
              <a:t> </a:t>
            </a:r>
            <a:r>
              <a:rPr lang="en-US" altLang="en-US" sz="3600" dirty="0" err="1">
                <a:solidFill>
                  <a:srgbClr val="FF0000"/>
                </a:solidFill>
                <a:latin typeface="+mn-lt"/>
              </a:rPr>
              <a:t>số</a:t>
            </a:r>
            <a:r>
              <a:rPr lang="en-US" altLang="en-US" sz="3600" dirty="0">
                <a:solidFill>
                  <a:srgbClr val="FF0000"/>
                </a:solidFill>
                <a:latin typeface="+mn-lt"/>
              </a:rPr>
              <a:t> </a:t>
            </a:r>
            <a:r>
              <a:rPr lang="en-US" altLang="en-US" sz="3600" dirty="0" err="1">
                <a:solidFill>
                  <a:srgbClr val="FF0000"/>
                </a:solidFill>
                <a:latin typeface="+mn-lt"/>
              </a:rPr>
              <a:t>loại</a:t>
            </a:r>
            <a:r>
              <a:rPr lang="en-US" altLang="en-US" sz="3600" dirty="0">
                <a:solidFill>
                  <a:srgbClr val="FF0000"/>
                </a:solidFill>
                <a:latin typeface="+mn-lt"/>
              </a:rPr>
              <a:t> </a:t>
            </a:r>
            <a:r>
              <a:rPr lang="en-US" altLang="en-US" sz="3600" dirty="0" err="1">
                <a:solidFill>
                  <a:srgbClr val="FF0000"/>
                </a:solidFill>
                <a:latin typeface="+mn-lt"/>
              </a:rPr>
              <a:t>nấm</a:t>
            </a:r>
            <a:r>
              <a:rPr lang="en-US" altLang="en-US" sz="3600" dirty="0">
                <a:solidFill>
                  <a:srgbClr val="FF0000"/>
                </a:solidFill>
                <a:latin typeface="+mn-lt"/>
              </a:rPr>
              <a:t> </a:t>
            </a:r>
            <a:r>
              <a:rPr lang="en-US" altLang="en-US" sz="3600" dirty="0" err="1">
                <a:solidFill>
                  <a:srgbClr val="FF0000"/>
                </a:solidFill>
                <a:latin typeface="+mn-lt"/>
              </a:rPr>
              <a:t>gây</a:t>
            </a:r>
            <a:r>
              <a:rPr lang="en-US" altLang="en-US" sz="3600" dirty="0">
                <a:solidFill>
                  <a:srgbClr val="FF0000"/>
                </a:solidFill>
                <a:latin typeface="+mn-lt"/>
              </a:rPr>
              <a:t> </a:t>
            </a:r>
            <a:r>
              <a:rPr lang="en-US" altLang="en-US" sz="3600" dirty="0" err="1">
                <a:solidFill>
                  <a:srgbClr val="FF0000"/>
                </a:solidFill>
                <a:latin typeface="+mn-lt"/>
              </a:rPr>
              <a:t>hỏng</a:t>
            </a:r>
            <a:r>
              <a:rPr lang="en-US" altLang="en-US" sz="3600" dirty="0">
                <a:solidFill>
                  <a:srgbClr val="FF0000"/>
                </a:solidFill>
                <a:latin typeface="+mn-lt"/>
              </a:rPr>
              <a:t> </a:t>
            </a:r>
            <a:r>
              <a:rPr lang="en-US" altLang="en-US" sz="3600" dirty="0" err="1">
                <a:solidFill>
                  <a:srgbClr val="FF0000"/>
                </a:solidFill>
                <a:latin typeface="+mn-lt"/>
              </a:rPr>
              <a:t>thực</a:t>
            </a:r>
            <a:r>
              <a:rPr lang="en-US" altLang="en-US" sz="3600" dirty="0">
                <a:solidFill>
                  <a:srgbClr val="FF0000"/>
                </a:solidFill>
                <a:latin typeface="+mn-lt"/>
              </a:rPr>
              <a:t> </a:t>
            </a:r>
            <a:r>
              <a:rPr lang="en-US" altLang="en-US" sz="3600" dirty="0" err="1">
                <a:solidFill>
                  <a:srgbClr val="FF0000"/>
                </a:solidFill>
                <a:latin typeface="+mn-lt"/>
              </a:rPr>
              <a:t>phẩm</a:t>
            </a:r>
            <a:r>
              <a:rPr lang="en-US" altLang="en-US" sz="3600" dirty="0">
                <a:solidFill>
                  <a:srgbClr val="FF0000"/>
                </a:solidFill>
                <a:latin typeface="+mn-lt"/>
              </a:rPr>
              <a:t> </a:t>
            </a:r>
            <a:r>
              <a:rPr lang="en-US" altLang="en-US" sz="3600" dirty="0" err="1">
                <a:solidFill>
                  <a:srgbClr val="FF0000"/>
                </a:solidFill>
                <a:latin typeface="+mn-lt"/>
              </a:rPr>
              <a:t>hoặc</a:t>
            </a:r>
            <a:r>
              <a:rPr lang="en-US" altLang="en-US" sz="3600" dirty="0">
                <a:solidFill>
                  <a:srgbClr val="FF0000"/>
                </a:solidFill>
                <a:latin typeface="+mn-lt"/>
              </a:rPr>
              <a:t> </a:t>
            </a:r>
            <a:r>
              <a:rPr lang="en-US" altLang="en-US" sz="3600" dirty="0" err="1">
                <a:solidFill>
                  <a:srgbClr val="FF0000"/>
                </a:solidFill>
                <a:latin typeface="+mn-lt"/>
              </a:rPr>
              <a:t>nấm</a:t>
            </a:r>
            <a:r>
              <a:rPr lang="en-US" altLang="en-US" sz="3600" dirty="0">
                <a:solidFill>
                  <a:srgbClr val="FF0000"/>
                </a:solidFill>
                <a:latin typeface="+mn-lt"/>
              </a:rPr>
              <a:t> </a:t>
            </a:r>
            <a:r>
              <a:rPr lang="en-US" altLang="en-US" sz="3600" dirty="0" err="1">
                <a:solidFill>
                  <a:srgbClr val="FF0000"/>
                </a:solidFill>
                <a:latin typeface="+mn-lt"/>
              </a:rPr>
              <a:t>độc</a:t>
            </a:r>
            <a:r>
              <a:rPr lang="en-US" altLang="en-US" sz="3600" dirty="0">
                <a:solidFill>
                  <a:srgbClr val="FF0000"/>
                </a:solidFill>
                <a:latin typeface="+mn-lt"/>
              </a:rPr>
              <a:t>:</a:t>
            </a:r>
          </a:p>
          <a:p>
            <a:pPr marL="571500" lvl="0" indent="-571500" eaLnBrk="1" hangingPunct="1">
              <a:buFont typeface="Arial" panose="020B0604020202020204" pitchFamily="34" charset="0"/>
              <a:buChar char="•"/>
              <a:defRPr/>
            </a:pPr>
            <a:r>
              <a:rPr lang="en-US" altLang="en-US" sz="3600" dirty="0" err="1">
                <a:solidFill>
                  <a:srgbClr val="FF0000"/>
                </a:solidFill>
                <a:latin typeface="+mn-lt"/>
              </a:rPr>
              <a:t>Nấm</a:t>
            </a:r>
            <a:r>
              <a:rPr lang="en-US" altLang="en-US" sz="3600" dirty="0">
                <a:solidFill>
                  <a:srgbClr val="FF0000"/>
                </a:solidFill>
                <a:latin typeface="+mn-lt"/>
              </a:rPr>
              <a:t> </a:t>
            </a:r>
            <a:r>
              <a:rPr lang="en-US" altLang="en-US" sz="3600" dirty="0" err="1">
                <a:solidFill>
                  <a:srgbClr val="FF0000"/>
                </a:solidFill>
                <a:latin typeface="+mn-lt"/>
              </a:rPr>
              <a:t>mốc</a:t>
            </a:r>
            <a:r>
              <a:rPr lang="en-US" altLang="en-US" sz="3600" dirty="0">
                <a:solidFill>
                  <a:srgbClr val="FF0000"/>
                </a:solidFill>
                <a:latin typeface="+mn-lt"/>
              </a:rPr>
              <a:t>.</a:t>
            </a:r>
          </a:p>
          <a:p>
            <a:pPr marL="571500" lvl="0" indent="-571500" eaLnBrk="1" hangingPunct="1">
              <a:buFont typeface="Arial" panose="020B0604020202020204" pitchFamily="34" charset="0"/>
              <a:buChar char="•"/>
              <a:defRPr/>
            </a:pPr>
            <a:r>
              <a:rPr lang="en-US" altLang="en-US" sz="3600" dirty="0" err="1">
                <a:solidFill>
                  <a:srgbClr val="FF0000"/>
                </a:solidFill>
                <a:latin typeface="+mn-lt"/>
              </a:rPr>
              <a:t>Nấm</a:t>
            </a:r>
            <a:r>
              <a:rPr lang="en-US" altLang="en-US" sz="3600" dirty="0">
                <a:solidFill>
                  <a:srgbClr val="FF0000"/>
                </a:solidFill>
                <a:latin typeface="+mn-lt"/>
              </a:rPr>
              <a:t> </a:t>
            </a:r>
            <a:r>
              <a:rPr lang="en-US" altLang="en-US" sz="3600" dirty="0" err="1">
                <a:solidFill>
                  <a:srgbClr val="FF0000"/>
                </a:solidFill>
                <a:latin typeface="+mn-lt"/>
              </a:rPr>
              <a:t>độc</a:t>
            </a:r>
            <a:r>
              <a:rPr lang="en-US" altLang="en-US" sz="3600" dirty="0">
                <a:solidFill>
                  <a:srgbClr val="FF0000"/>
                </a:solidFill>
                <a:latin typeface="+mn-lt"/>
              </a:rPr>
              <a:t> </a:t>
            </a:r>
            <a:r>
              <a:rPr lang="en-US" altLang="en-US" sz="3600" dirty="0" err="1">
                <a:solidFill>
                  <a:srgbClr val="FF0000"/>
                </a:solidFill>
                <a:latin typeface="+mn-lt"/>
              </a:rPr>
              <a:t>tán</a:t>
            </a:r>
            <a:r>
              <a:rPr lang="en-US" altLang="en-US" sz="3600" dirty="0">
                <a:solidFill>
                  <a:srgbClr val="FF0000"/>
                </a:solidFill>
                <a:latin typeface="+mn-lt"/>
              </a:rPr>
              <a:t> </a:t>
            </a:r>
            <a:r>
              <a:rPr lang="en-US" altLang="en-US" sz="3600" dirty="0" err="1">
                <a:solidFill>
                  <a:srgbClr val="FF0000"/>
                </a:solidFill>
                <a:latin typeface="+mn-lt"/>
              </a:rPr>
              <a:t>trắng</a:t>
            </a:r>
            <a:r>
              <a:rPr lang="en-US" altLang="en-US" sz="3600" dirty="0">
                <a:solidFill>
                  <a:srgbClr val="FF0000"/>
                </a:solidFill>
                <a:latin typeface="+mn-lt"/>
              </a:rPr>
              <a:t>.</a:t>
            </a:r>
          </a:p>
          <a:p>
            <a:pPr marL="571500" lvl="0" indent="-571500" eaLnBrk="1" hangingPunct="1">
              <a:buFont typeface="Arial" panose="020B0604020202020204" pitchFamily="34" charset="0"/>
              <a:buChar char="•"/>
              <a:defRPr/>
            </a:pPr>
            <a:r>
              <a:rPr lang="en-US" altLang="en-US" sz="3600" dirty="0" err="1">
                <a:solidFill>
                  <a:srgbClr val="FF0000"/>
                </a:solidFill>
                <a:latin typeface="+mn-lt"/>
              </a:rPr>
              <a:t>Nấm</a:t>
            </a:r>
            <a:r>
              <a:rPr lang="en-US" altLang="en-US" sz="3600" dirty="0">
                <a:solidFill>
                  <a:srgbClr val="FF0000"/>
                </a:solidFill>
                <a:latin typeface="+mn-lt"/>
              </a:rPr>
              <a:t> </a:t>
            </a:r>
            <a:r>
              <a:rPr lang="en-US" altLang="en-US" sz="3600" dirty="0" err="1">
                <a:solidFill>
                  <a:srgbClr val="FF0000"/>
                </a:solidFill>
                <a:latin typeface="+mn-lt"/>
              </a:rPr>
              <a:t>mũ</a:t>
            </a:r>
            <a:r>
              <a:rPr lang="en-US" altLang="en-US" sz="3600" dirty="0">
                <a:solidFill>
                  <a:srgbClr val="FF0000"/>
                </a:solidFill>
                <a:latin typeface="+mn-lt"/>
              </a:rPr>
              <a:t> </a:t>
            </a:r>
            <a:r>
              <a:rPr lang="en-US" altLang="en-US" sz="3600" dirty="0" err="1">
                <a:solidFill>
                  <a:srgbClr val="FF0000"/>
                </a:solidFill>
                <a:latin typeface="+mn-lt"/>
              </a:rPr>
              <a:t>khía</a:t>
            </a:r>
            <a:r>
              <a:rPr lang="en-US" altLang="en-US" sz="3600" dirty="0">
                <a:solidFill>
                  <a:srgbClr val="FF0000"/>
                </a:solidFill>
                <a:latin typeface="+mn-lt"/>
              </a:rPr>
              <a:t> </a:t>
            </a:r>
            <a:r>
              <a:rPr lang="en-US" altLang="en-US" sz="3600" dirty="0" err="1">
                <a:solidFill>
                  <a:srgbClr val="FF0000"/>
                </a:solidFill>
                <a:latin typeface="+mn-lt"/>
              </a:rPr>
              <a:t>nâu</a:t>
            </a:r>
            <a:r>
              <a:rPr lang="en-US" altLang="en-US" sz="3600" dirty="0">
                <a:solidFill>
                  <a:srgbClr val="FF0000"/>
                </a:solidFill>
                <a:latin typeface="+mn-lt"/>
              </a:rPr>
              <a:t> </a:t>
            </a:r>
            <a:r>
              <a:rPr lang="en-US" altLang="en-US" sz="3600" dirty="0" err="1">
                <a:solidFill>
                  <a:srgbClr val="FF0000"/>
                </a:solidFill>
                <a:latin typeface="+mn-lt"/>
              </a:rPr>
              <a:t>xám</a:t>
            </a:r>
            <a:r>
              <a:rPr lang="en-US" altLang="en-US" sz="3600" dirty="0">
                <a:solidFill>
                  <a:srgbClr val="FF0000"/>
                </a:solidFill>
                <a:latin typeface="+mn-lt"/>
              </a:rPr>
              <a:t>.</a:t>
            </a:r>
            <a:endParaRPr kumimoji="0" lang="en-US" altLang="en-US" sz="3600" b="1" i="0" u="none" strike="noStrike" kern="1200" cap="none" spc="0" normalizeH="0" baseline="0" noProof="0" dirty="0">
              <a:ln>
                <a:noFill/>
              </a:ln>
              <a:solidFill>
                <a:srgbClr val="FF0000"/>
              </a:solidFill>
              <a:effectLst/>
              <a:uLnTx/>
              <a:uFillTx/>
              <a:latin typeface="+mn-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0906">
                                            <p:txEl>
                                              <p:pRg st="0" end="0"/>
                                            </p:txEl>
                                          </p:spTgt>
                                        </p:tgtEl>
                                        <p:attrNameLst>
                                          <p:attrName>style.visibility</p:attrName>
                                        </p:attrNameLst>
                                      </p:cBhvr>
                                      <p:to>
                                        <p:strVal val="visible"/>
                                      </p:to>
                                    </p:set>
                                    <p:animEffect transition="in" filter="box(in)">
                                      <p:cBhvr>
                                        <p:cTn id="12" dur="500"/>
                                        <p:tgtEl>
                                          <p:spTgt spid="8090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0907">
                                            <p:bg/>
                                          </p:spTgt>
                                        </p:tgtEl>
                                        <p:attrNameLst>
                                          <p:attrName>style.visibility</p:attrName>
                                        </p:attrNameLst>
                                      </p:cBhvr>
                                      <p:to>
                                        <p:strVal val="visible"/>
                                      </p:to>
                                    </p:set>
                                    <p:animEffect transition="in" filter="wipe(left)">
                                      <p:cBhvr>
                                        <p:cTn id="17" dur="500"/>
                                        <p:tgtEl>
                                          <p:spTgt spid="80907">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0907">
                                            <p:txEl>
                                              <p:pRg st="0" end="0"/>
                                            </p:txEl>
                                          </p:spTgt>
                                        </p:tgtEl>
                                        <p:attrNameLst>
                                          <p:attrName>style.visibility</p:attrName>
                                        </p:attrNameLst>
                                      </p:cBhvr>
                                      <p:to>
                                        <p:strVal val="visible"/>
                                      </p:to>
                                    </p:set>
                                    <p:animEffect transition="in" filter="wipe(left)">
                                      <p:cBhvr>
                                        <p:cTn id="22" dur="500"/>
                                        <p:tgtEl>
                                          <p:spTgt spid="8090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0907">
                                            <p:txEl>
                                              <p:pRg st="1" end="1"/>
                                            </p:txEl>
                                          </p:spTgt>
                                        </p:tgtEl>
                                        <p:attrNameLst>
                                          <p:attrName>style.visibility</p:attrName>
                                        </p:attrNameLst>
                                      </p:cBhvr>
                                      <p:to>
                                        <p:strVal val="visible"/>
                                      </p:to>
                                    </p:set>
                                    <p:animEffect transition="in" filter="wipe(left)">
                                      <p:cBhvr>
                                        <p:cTn id="27" dur="500"/>
                                        <p:tgtEl>
                                          <p:spTgt spid="8090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0907">
                                            <p:txEl>
                                              <p:pRg st="2" end="2"/>
                                            </p:txEl>
                                          </p:spTgt>
                                        </p:tgtEl>
                                        <p:attrNameLst>
                                          <p:attrName>style.visibility</p:attrName>
                                        </p:attrNameLst>
                                      </p:cBhvr>
                                      <p:to>
                                        <p:strVal val="visible"/>
                                      </p:to>
                                    </p:set>
                                    <p:animEffect transition="in" filter="wipe(left)">
                                      <p:cBhvr>
                                        <p:cTn id="32" dur="500"/>
                                        <p:tgtEl>
                                          <p:spTgt spid="8090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0907">
                                            <p:txEl>
                                              <p:pRg st="3" end="3"/>
                                            </p:txEl>
                                          </p:spTgt>
                                        </p:tgtEl>
                                        <p:attrNameLst>
                                          <p:attrName>style.visibility</p:attrName>
                                        </p:attrNameLst>
                                      </p:cBhvr>
                                      <p:to>
                                        <p:strVal val="visible"/>
                                      </p:to>
                                    </p:set>
                                    <p:animEffect transition="in" filter="wipe(left)">
                                      <p:cBhvr>
                                        <p:cTn id="37" dur="500"/>
                                        <p:tgtEl>
                                          <p:spTgt spid="809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0907"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29B88BD-07A2-47A7-8DFB-A1FA4710A62B}"/>
              </a:ext>
            </a:extLst>
          </p:cNvPr>
          <p:cNvPicPr>
            <a:picLocks noChangeAspect="1"/>
          </p:cNvPicPr>
          <p:nvPr/>
        </p:nvPicPr>
        <p:blipFill>
          <a:blip r:embed="rId2" cstate="hqprint">
            <a:lum contrast="2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377782" y="1555921"/>
            <a:ext cx="3064917" cy="4715255"/>
          </a:xfrm>
          <a:prstGeom prst="rect">
            <a:avLst/>
          </a:prstGeom>
        </p:spPr>
      </p:pic>
      <p:pic>
        <p:nvPicPr>
          <p:cNvPr id="4" name="图片 26">
            <a:extLst>
              <a:ext uri="{FF2B5EF4-FFF2-40B4-BE49-F238E27FC236}">
                <a16:creationId xmlns:a16="http://schemas.microsoft.com/office/drawing/2014/main" id="{C7214517-2DE7-497E-A2B5-8CAAB90492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5730503"/>
            <a:ext cx="12192000" cy="1081346"/>
          </a:xfrm>
          <a:prstGeom prst="rect">
            <a:avLst/>
          </a:prstGeom>
        </p:spPr>
      </p:pic>
      <p:pic>
        <p:nvPicPr>
          <p:cNvPr id="3" name="Picture 2">
            <a:extLst>
              <a:ext uri="{FF2B5EF4-FFF2-40B4-BE49-F238E27FC236}">
                <a16:creationId xmlns:a16="http://schemas.microsoft.com/office/drawing/2014/main" id="{38CD6277-E4B2-771E-23DC-93C1AD908AE3}"/>
              </a:ext>
            </a:extLst>
          </p:cNvPr>
          <p:cNvPicPr>
            <a:picLocks noChangeAspect="1"/>
          </p:cNvPicPr>
          <p:nvPr/>
        </p:nvPicPr>
        <p:blipFill>
          <a:blip r:embed="rId5"/>
          <a:stretch>
            <a:fillRect/>
          </a:stretch>
        </p:blipFill>
        <p:spPr>
          <a:xfrm>
            <a:off x="2669810" y="1558506"/>
            <a:ext cx="5480779" cy="3798137"/>
          </a:xfrm>
          <a:prstGeom prst="rect">
            <a:avLst/>
          </a:prstGeom>
        </p:spPr>
      </p:pic>
    </p:spTree>
    <p:extLst>
      <p:ext uri="{BB962C8B-B14F-4D97-AF65-F5344CB8AC3E}">
        <p14:creationId xmlns:p14="http://schemas.microsoft.com/office/powerpoint/2010/main" val="37688111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6">
            <a:extLst>
              <a:ext uri="{FF2B5EF4-FFF2-40B4-BE49-F238E27FC236}">
                <a16:creationId xmlns:a16="http://schemas.microsoft.com/office/drawing/2014/main" id="{80DCC281-F4C1-4990-BFB0-AE3475EE2DC7}"/>
              </a:ext>
            </a:extLst>
          </p:cNvPr>
          <p:cNvSpPr txBox="1"/>
          <p:nvPr/>
        </p:nvSpPr>
        <p:spPr>
          <a:xfrm>
            <a:off x="138545" y="3224534"/>
            <a:ext cx="11887199" cy="919401"/>
          </a:xfrm>
          <a:prstGeom prst="round2DiagRect">
            <a:avLst/>
          </a:prstGeom>
          <a:solidFill>
            <a:schemeClr val="bg1">
              <a:alpha val="87000"/>
            </a:schemeClr>
          </a:solid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pPr lvl="0">
              <a:defRPr/>
            </a:pPr>
            <a:r>
              <a:rPr lang="en-US" altLang="zh-CN" sz="4800" b="1" spc="100" dirty="0" err="1">
                <a:ln w="12700">
                  <a:solidFill>
                    <a:srgbClr val="000000"/>
                  </a:solidFill>
                </a:ln>
                <a:solidFill>
                  <a:srgbClr val="FF0000"/>
                </a:solidFill>
                <a:latin typeface="+mn-lt"/>
              </a:rPr>
              <a:t>Hoạt</a:t>
            </a:r>
            <a:r>
              <a:rPr lang="en-US" altLang="zh-CN" sz="4800" b="1" spc="100" dirty="0">
                <a:ln w="12700">
                  <a:solidFill>
                    <a:srgbClr val="000000"/>
                  </a:solidFill>
                </a:ln>
                <a:solidFill>
                  <a:srgbClr val="FF0000"/>
                </a:solidFill>
                <a:latin typeface="+mn-lt"/>
              </a:rPr>
              <a:t> </a:t>
            </a:r>
            <a:r>
              <a:rPr lang="en-US" altLang="zh-CN" sz="4800" b="1" spc="100" dirty="0" err="1">
                <a:ln w="12700">
                  <a:solidFill>
                    <a:srgbClr val="000000"/>
                  </a:solidFill>
                </a:ln>
                <a:solidFill>
                  <a:srgbClr val="FF0000"/>
                </a:solidFill>
                <a:latin typeface="+mn-lt"/>
              </a:rPr>
              <a:t>động</a:t>
            </a:r>
            <a:r>
              <a:rPr lang="en-US" altLang="zh-CN" sz="4800" b="1" spc="100" dirty="0">
                <a:ln w="12700">
                  <a:solidFill>
                    <a:srgbClr val="000000"/>
                  </a:solidFill>
                </a:ln>
                <a:solidFill>
                  <a:srgbClr val="FF0000"/>
                </a:solidFill>
                <a:latin typeface="+mn-lt"/>
              </a:rPr>
              <a:t> 1: </a:t>
            </a:r>
            <a:r>
              <a:rPr lang="en-US" altLang="zh-CN" sz="4800" b="1" spc="100" dirty="0" err="1">
                <a:ln w="12700">
                  <a:solidFill>
                    <a:srgbClr val="000000"/>
                  </a:solidFill>
                </a:ln>
                <a:solidFill>
                  <a:srgbClr val="FF0000"/>
                </a:solidFill>
                <a:latin typeface="+mn-lt"/>
              </a:rPr>
              <a:t>Nấm</a:t>
            </a:r>
            <a:r>
              <a:rPr lang="en-US" altLang="zh-CN" sz="4800" b="1" spc="100" dirty="0">
                <a:ln w="12700">
                  <a:solidFill>
                    <a:srgbClr val="000000"/>
                  </a:solidFill>
                </a:ln>
                <a:solidFill>
                  <a:srgbClr val="FF0000"/>
                </a:solidFill>
                <a:latin typeface="+mn-lt"/>
              </a:rPr>
              <a:t> </a:t>
            </a:r>
            <a:r>
              <a:rPr lang="en-US" altLang="zh-CN" sz="4800" b="1" spc="100" dirty="0" err="1">
                <a:ln w="12700">
                  <a:solidFill>
                    <a:srgbClr val="000000"/>
                  </a:solidFill>
                </a:ln>
                <a:solidFill>
                  <a:srgbClr val="FF0000"/>
                </a:solidFill>
                <a:latin typeface="+mn-lt"/>
              </a:rPr>
              <a:t>gây</a:t>
            </a:r>
            <a:r>
              <a:rPr lang="en-US" altLang="zh-CN" sz="4800" b="1" spc="100" dirty="0">
                <a:ln w="12700">
                  <a:solidFill>
                    <a:srgbClr val="000000"/>
                  </a:solidFill>
                </a:ln>
                <a:solidFill>
                  <a:srgbClr val="FF0000"/>
                </a:solidFill>
                <a:latin typeface="+mn-lt"/>
              </a:rPr>
              <a:t> </a:t>
            </a:r>
            <a:r>
              <a:rPr lang="en-US" altLang="zh-CN" sz="4800" b="1" spc="100" dirty="0" err="1">
                <a:ln w="12700">
                  <a:solidFill>
                    <a:srgbClr val="000000"/>
                  </a:solidFill>
                </a:ln>
                <a:solidFill>
                  <a:srgbClr val="FF0000"/>
                </a:solidFill>
                <a:latin typeface="+mn-lt"/>
              </a:rPr>
              <a:t>hỏng</a:t>
            </a:r>
            <a:r>
              <a:rPr lang="en-US" altLang="zh-CN" sz="4800" b="1" spc="100" dirty="0">
                <a:ln w="12700">
                  <a:solidFill>
                    <a:srgbClr val="000000"/>
                  </a:solidFill>
                </a:ln>
                <a:solidFill>
                  <a:srgbClr val="FF0000"/>
                </a:solidFill>
                <a:latin typeface="+mn-lt"/>
              </a:rPr>
              <a:t> </a:t>
            </a:r>
            <a:r>
              <a:rPr lang="en-US" altLang="zh-CN" sz="4800" b="1" spc="100" dirty="0" err="1">
                <a:ln w="12700">
                  <a:solidFill>
                    <a:srgbClr val="000000"/>
                  </a:solidFill>
                </a:ln>
                <a:solidFill>
                  <a:srgbClr val="FF0000"/>
                </a:solidFill>
                <a:latin typeface="+mn-lt"/>
              </a:rPr>
              <a:t>thực</a:t>
            </a:r>
            <a:r>
              <a:rPr lang="en-US" altLang="zh-CN" sz="4800" b="1" spc="100" dirty="0">
                <a:ln w="12700">
                  <a:solidFill>
                    <a:srgbClr val="000000"/>
                  </a:solidFill>
                </a:ln>
                <a:solidFill>
                  <a:srgbClr val="FF0000"/>
                </a:solidFill>
                <a:latin typeface="+mn-lt"/>
              </a:rPr>
              <a:t> </a:t>
            </a:r>
            <a:r>
              <a:rPr lang="en-US" altLang="zh-CN" sz="4800" b="1" spc="100" dirty="0" err="1">
                <a:ln w="12700">
                  <a:solidFill>
                    <a:srgbClr val="000000"/>
                  </a:solidFill>
                </a:ln>
                <a:solidFill>
                  <a:srgbClr val="FF0000"/>
                </a:solidFill>
                <a:latin typeface="+mn-lt"/>
              </a:rPr>
              <a:t>phẩm</a:t>
            </a:r>
            <a:r>
              <a:rPr lang="en-US" altLang="zh-CN" sz="4800" b="1" spc="100" dirty="0">
                <a:ln w="12700">
                  <a:solidFill>
                    <a:srgbClr val="000000"/>
                  </a:solidFill>
                </a:ln>
                <a:solidFill>
                  <a:srgbClr val="FF0000"/>
                </a:solidFill>
                <a:latin typeface="+mn-lt"/>
              </a:rPr>
              <a:t> </a:t>
            </a:r>
            <a:endParaRPr kumimoji="0" lang="zh-CN" altLang="en-US" sz="4800" b="1" i="0" u="none" strike="noStrike" kern="1200" cap="none" spc="100" normalizeH="0" baseline="0" noProof="0" dirty="0">
              <a:ln w="12700">
                <a:solidFill>
                  <a:srgbClr val="000000"/>
                </a:solidFill>
              </a:ln>
              <a:solidFill>
                <a:srgbClr val="FF0000"/>
              </a:solidFill>
              <a:effectLst/>
              <a:uLnTx/>
              <a:uFillTx/>
              <a:latin typeface="+mn-lt"/>
            </a:endParaRPr>
          </a:p>
        </p:txBody>
      </p:sp>
      <p:grpSp>
        <p:nvGrpSpPr>
          <p:cNvPr id="8" name="Group 7">
            <a:extLst>
              <a:ext uri="{FF2B5EF4-FFF2-40B4-BE49-F238E27FC236}">
                <a16:creationId xmlns:a16="http://schemas.microsoft.com/office/drawing/2014/main" id="{0F8574FB-41CE-4E80-BD5C-F413DB5C1AAE}"/>
              </a:ext>
            </a:extLst>
          </p:cNvPr>
          <p:cNvGrpSpPr/>
          <p:nvPr/>
        </p:nvGrpSpPr>
        <p:grpSpPr>
          <a:xfrm>
            <a:off x="3863540" y="5305558"/>
            <a:ext cx="8924239" cy="2047180"/>
            <a:chOff x="5000985" y="4463739"/>
            <a:chExt cx="7835982" cy="3081528"/>
          </a:xfrm>
        </p:grpSpPr>
        <p:pic>
          <p:nvPicPr>
            <p:cNvPr id="9" name="Picture 20">
              <a:extLst>
                <a:ext uri="{FF2B5EF4-FFF2-40B4-BE49-F238E27FC236}">
                  <a16:creationId xmlns:a16="http://schemas.microsoft.com/office/drawing/2014/main" id="{6ACB1622-E745-4E74-A280-BD9FD9BE0A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521767" y="4463739"/>
              <a:ext cx="7315200" cy="3081528"/>
            </a:xfrm>
            <a:prstGeom prst="rect">
              <a:avLst/>
            </a:prstGeom>
          </p:spPr>
        </p:pic>
        <p:pic>
          <p:nvPicPr>
            <p:cNvPr id="10" name="Picture 21">
              <a:extLst>
                <a:ext uri="{FF2B5EF4-FFF2-40B4-BE49-F238E27FC236}">
                  <a16:creationId xmlns:a16="http://schemas.microsoft.com/office/drawing/2014/main" id="{002C4382-394C-46D2-8DBD-16229DFAE0C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000985" y="5449824"/>
              <a:ext cx="7315200" cy="1673352"/>
            </a:xfrm>
            <a:prstGeom prst="rect">
              <a:avLst/>
            </a:prstGeom>
          </p:spPr>
        </p:pic>
      </p:grpSp>
      <p:pic>
        <p:nvPicPr>
          <p:cNvPr id="3" name="Picture 2" descr="A group of mushrooms with different colors&#10;&#10;Description automatically generated">
            <a:extLst>
              <a:ext uri="{FF2B5EF4-FFF2-40B4-BE49-F238E27FC236}">
                <a16:creationId xmlns:a16="http://schemas.microsoft.com/office/drawing/2014/main" id="{727CB74A-0650-DBF9-EA30-8EF1B3B9D65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192168" y="4371974"/>
            <a:ext cx="2752725" cy="2752725"/>
          </a:xfrm>
          <a:prstGeom prst="rect">
            <a:avLst/>
          </a:prstGeom>
        </p:spPr>
      </p:pic>
    </p:spTree>
    <p:extLst>
      <p:ext uri="{BB962C8B-B14F-4D97-AF65-F5344CB8AC3E}">
        <p14:creationId xmlns:p14="http://schemas.microsoft.com/office/powerpoint/2010/main" val="40100724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1111"/>
                                  </p:iterate>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2"/>
                                        </p:tgtEl>
                                        <p:attrNameLst>
                                          <p:attrName>ppt_y</p:attrName>
                                        </p:attrNameLst>
                                      </p:cBhvr>
                                      <p:tavLst>
                                        <p:tav tm="0">
                                          <p:val>
                                            <p:strVal val="#ppt_y"/>
                                          </p:val>
                                        </p:tav>
                                        <p:tav tm="100000">
                                          <p:val>
                                            <p:strVal val="#ppt_y"/>
                                          </p:val>
                                        </p:tav>
                                      </p:tavLst>
                                    </p:anim>
                                    <p:anim calcmode="lin" valueType="num">
                                      <p:cBhvr>
                                        <p:cTn id="9"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Rectangle 519">
            <a:extLst>
              <a:ext uri="{FF2B5EF4-FFF2-40B4-BE49-F238E27FC236}">
                <a16:creationId xmlns:a16="http://schemas.microsoft.com/office/drawing/2014/main" id="{27404B49-1021-42D1-A93E-10F9496D2A60}"/>
              </a:ext>
            </a:extLst>
          </p:cNvPr>
          <p:cNvSpPr/>
          <p:nvPr/>
        </p:nvSpPr>
        <p:spPr>
          <a:xfrm>
            <a:off x="24160" y="2840823"/>
            <a:ext cx="12233478" cy="1422564"/>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22" name="Rectangle 521">
            <a:extLst>
              <a:ext uri="{FF2B5EF4-FFF2-40B4-BE49-F238E27FC236}">
                <a16:creationId xmlns:a16="http://schemas.microsoft.com/office/drawing/2014/main" id="{6E6993E6-713A-41C4-9202-C88CACB104B0}"/>
              </a:ext>
            </a:extLst>
          </p:cNvPr>
          <p:cNvSpPr/>
          <p:nvPr/>
        </p:nvSpPr>
        <p:spPr>
          <a:xfrm>
            <a:off x="24160" y="1568607"/>
            <a:ext cx="12233478" cy="1301131"/>
          </a:xfrm>
          <a:prstGeom prst="rect">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17" name="TextBox 516">
            <a:extLst>
              <a:ext uri="{FF2B5EF4-FFF2-40B4-BE49-F238E27FC236}">
                <a16:creationId xmlns:a16="http://schemas.microsoft.com/office/drawing/2014/main" id="{E70BD642-9C8F-4C5E-9EF9-52EE589B425F}"/>
              </a:ext>
            </a:extLst>
          </p:cNvPr>
          <p:cNvSpPr txBox="1"/>
          <p:nvPr/>
        </p:nvSpPr>
        <p:spPr>
          <a:xfrm>
            <a:off x="319248" y="1136059"/>
            <a:ext cx="11643302" cy="4832092"/>
          </a:xfrm>
          <a:prstGeom prst="rect">
            <a:avLst/>
          </a:prstGeom>
          <a:solidFill>
            <a:schemeClr val="accent4">
              <a:lumMod val="20000"/>
              <a:lumOff val="80000"/>
            </a:schemeClr>
          </a:solidFill>
        </p:spPr>
        <p:txBody>
          <a:bodyPr wrap="square">
            <a:spAutoFit/>
          </a:bodyPr>
          <a:lstStyle/>
          <a:p>
            <a:pPr lvl="0" algn="just">
              <a:spcBef>
                <a:spcPct val="50000"/>
              </a:spcBef>
              <a:defRPr/>
            </a:pPr>
            <a:r>
              <a:rPr lang="vi-VN" altLang="en-US" sz="4400" dirty="0">
                <a:solidFill>
                  <a:prstClr val="black"/>
                </a:solidFill>
                <a:latin typeface="Cambria" panose="02040503050406030204" pitchFamily="18" charset="0"/>
                <a:ea typeface="Cambria" panose="02040503050406030204" pitchFamily="18" charset="0"/>
              </a:rPr>
              <a:t>Thực phẩm nếu không bảo quản đúng cách dễ bị nhiễm nấm mốc. Nấm mốc có thể làm thay đổi màu sắc, hình dạng, mùi vị của thực phẩm, tạo ra độc tố có hại cho sức khoẻ của con người. Sử dụng các loại thực phẩm bị nhiễm nấm mốc gây tác hại cho gan, thận, gây rối loạn tiêu hoá, có thể gây ung thư, thậm chí dẫn đến tử vong.</a:t>
            </a:r>
          </a:p>
        </p:txBody>
      </p:sp>
    </p:spTree>
    <p:extLst>
      <p:ext uri="{BB962C8B-B14F-4D97-AF65-F5344CB8AC3E}">
        <p14:creationId xmlns:p14="http://schemas.microsoft.com/office/powerpoint/2010/main" val="31605423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17"/>
                                        </p:tgtEl>
                                        <p:attrNameLst>
                                          <p:attrName>style.visibility</p:attrName>
                                        </p:attrNameLst>
                                      </p:cBhvr>
                                      <p:to>
                                        <p:strVal val="visible"/>
                                      </p:to>
                                    </p:set>
                                    <p:anim calcmode="lin" valueType="num">
                                      <p:cBhvr>
                                        <p:cTn id="7" dur="500" fill="hold"/>
                                        <p:tgtEl>
                                          <p:spTgt spid="517"/>
                                        </p:tgtEl>
                                        <p:attrNameLst>
                                          <p:attrName>ppt_w</p:attrName>
                                        </p:attrNameLst>
                                      </p:cBhvr>
                                      <p:tavLst>
                                        <p:tav tm="0">
                                          <p:val>
                                            <p:fltVal val="0"/>
                                          </p:val>
                                        </p:tav>
                                        <p:tav tm="100000">
                                          <p:val>
                                            <p:strVal val="#ppt_w"/>
                                          </p:val>
                                        </p:tav>
                                      </p:tavLst>
                                    </p:anim>
                                    <p:anim calcmode="lin" valueType="num">
                                      <p:cBhvr>
                                        <p:cTn id="8" dur="500" fill="hold"/>
                                        <p:tgtEl>
                                          <p:spTgt spid="517"/>
                                        </p:tgtEl>
                                        <p:attrNameLst>
                                          <p:attrName>ppt_h</p:attrName>
                                        </p:attrNameLst>
                                      </p:cBhvr>
                                      <p:tavLst>
                                        <p:tav tm="0">
                                          <p:val>
                                            <p:fltVal val="0"/>
                                          </p:val>
                                        </p:tav>
                                        <p:tav tm="100000">
                                          <p:val>
                                            <p:strVal val="#ppt_h"/>
                                          </p:val>
                                        </p:tav>
                                      </p:tavLst>
                                    </p:anim>
                                    <p:animEffect transition="in" filter="fade">
                                      <p:cBhvr>
                                        <p:cTn id="9" dur="500"/>
                                        <p:tgtEl>
                                          <p:spTgt spid="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0C70DBEC-FAA7-4843-9EF6-29BCBED14F8E}"/>
              </a:ext>
            </a:extLst>
          </p:cNvPr>
          <p:cNvSpPr/>
          <p:nvPr/>
        </p:nvSpPr>
        <p:spPr>
          <a:xfrm>
            <a:off x="-147399" y="101352"/>
            <a:ext cx="12192000" cy="6756648"/>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 Box 5">
            <a:extLst>
              <a:ext uri="{FF2B5EF4-FFF2-40B4-BE49-F238E27FC236}">
                <a16:creationId xmlns:a16="http://schemas.microsoft.com/office/drawing/2014/main" id="{377F71F5-F6E7-9596-37CC-83D39BB26068}"/>
              </a:ext>
            </a:extLst>
          </p:cNvPr>
          <p:cNvSpPr txBox="1">
            <a:spLocks noChangeArrowheads="1"/>
          </p:cNvSpPr>
          <p:nvPr/>
        </p:nvSpPr>
        <p:spPr bwMode="auto">
          <a:xfrm>
            <a:off x="414576" y="32079"/>
            <a:ext cx="11068050" cy="1384995"/>
          </a:xfrm>
          <a:prstGeom prst="rect">
            <a:avLst/>
          </a:prstGeom>
          <a:solidFill>
            <a:srgbClr val="FFFF66"/>
          </a:solidFill>
          <a:ln w="9525">
            <a:solidFill>
              <a:srgbClr val="FFFF66"/>
            </a:solidFill>
            <a:miter lim="800000"/>
            <a:headEnd/>
            <a:tailEnd/>
          </a:ln>
        </p:spPr>
        <p:txBody>
          <a:bodyPr wrap="squar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pPr lvl="0" algn="just">
              <a:defRPr/>
            </a:pPr>
            <a:r>
              <a:rPr lang="en-US" sz="2800" b="1" dirty="0">
                <a:latin typeface="Cambria" panose="02040503050406030204" pitchFamily="18" charset="0"/>
                <a:ea typeface="Cambria" panose="02040503050406030204" pitchFamily="18" charset="0"/>
              </a:rPr>
              <a:t>Quan </a:t>
            </a:r>
            <a:r>
              <a:rPr lang="en-US" sz="2800" b="1" dirty="0" err="1">
                <a:latin typeface="Cambria" panose="02040503050406030204" pitchFamily="18" charset="0"/>
                <a:ea typeface="Cambria" panose="02040503050406030204" pitchFamily="18" charset="0"/>
              </a:rPr>
              <a:t>sát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hình</a:t>
            </a:r>
            <a:r>
              <a:rPr lang="en-US" sz="2800" b="1" dirty="0">
                <a:latin typeface="Cambria" panose="02040503050406030204" pitchFamily="18" charset="0"/>
                <a:ea typeface="Cambria" panose="02040503050406030204" pitchFamily="18" charset="0"/>
              </a:rPr>
              <a:t> 1, 2 </a:t>
            </a:r>
            <a:r>
              <a:rPr lang="en-US" sz="2800" b="1" dirty="0" err="1">
                <a:latin typeface="Cambria" panose="02040503050406030204" pitchFamily="18" charset="0"/>
                <a:ea typeface="Cambria" panose="02040503050406030204" pitchFamily="18" charset="0"/>
              </a:rPr>
              <a:t>và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biết</a:t>
            </a:r>
            <a:r>
              <a:rPr lang="en-US" sz="2800" b="1" dirty="0">
                <a:latin typeface="Cambria" panose="02040503050406030204" pitchFamily="18" charset="0"/>
                <a:ea typeface="Cambria" panose="02040503050406030204" pitchFamily="18" charset="0"/>
              </a:rPr>
              <a:t>:</a:t>
            </a:r>
          </a:p>
          <a:p>
            <a:pPr marL="342900" lvl="0" indent="-342900" algn="just">
              <a:buFont typeface="Arial" panose="020B0604020202020204" pitchFamily="34" charset="0"/>
              <a:buChar char="•"/>
              <a:defRPr/>
            </a:pPr>
            <a:r>
              <a:rPr lang="vi-VN" sz="2800" dirty="0">
                <a:latin typeface="Cambria" panose="02040503050406030204" pitchFamily="18" charset="0"/>
                <a:ea typeface="Cambria" panose="02040503050406030204" pitchFamily="18" charset="0"/>
              </a:rPr>
              <a:t>Thực phẩm ở hình 1, 2 đã thay đổi như thế nào về màu sắc, hình dạng,... sau thay đổi như thế nào và một khoảng thời gian? Vì sao?</a:t>
            </a:r>
            <a:endParaRPr kumimoji="0" lang="en-US" alt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E712B54D-F562-5AFA-1E33-C7382A6DEDA6}"/>
              </a:ext>
            </a:extLst>
          </p:cNvPr>
          <p:cNvPicPr>
            <a:picLocks noChangeAspect="1"/>
          </p:cNvPicPr>
          <p:nvPr/>
        </p:nvPicPr>
        <p:blipFill>
          <a:blip r:embed="rId2"/>
          <a:stretch>
            <a:fillRect/>
          </a:stretch>
        </p:blipFill>
        <p:spPr>
          <a:xfrm>
            <a:off x="281949" y="1417074"/>
            <a:ext cx="6503461" cy="42206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a16="http://schemas.microsoft.com/office/drawing/2014/main" id="{EE7DCC83-1A5D-4E7F-66F9-8804C79E09C5}"/>
              </a:ext>
            </a:extLst>
          </p:cNvPr>
          <p:cNvPicPr>
            <a:picLocks noChangeAspect="1"/>
          </p:cNvPicPr>
          <p:nvPr/>
        </p:nvPicPr>
        <p:blipFill>
          <a:blip r:embed="rId3"/>
          <a:stretch>
            <a:fillRect/>
          </a:stretch>
        </p:blipFill>
        <p:spPr>
          <a:xfrm>
            <a:off x="6785410" y="1551709"/>
            <a:ext cx="5194154" cy="39536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TextBox 16">
            <a:extLst>
              <a:ext uri="{FF2B5EF4-FFF2-40B4-BE49-F238E27FC236}">
                <a16:creationId xmlns:a16="http://schemas.microsoft.com/office/drawing/2014/main" id="{95192441-8B7C-BBB2-BAB3-3E482DE5A8FF}"/>
              </a:ext>
            </a:extLst>
          </p:cNvPr>
          <p:cNvSpPr txBox="1"/>
          <p:nvPr/>
        </p:nvSpPr>
        <p:spPr>
          <a:xfrm>
            <a:off x="400050" y="5637739"/>
            <a:ext cx="6185478" cy="1200329"/>
          </a:xfrm>
          <a:custGeom>
            <a:avLst/>
            <a:gdLst>
              <a:gd name="connsiteX0" fmla="*/ 0 w 5591175"/>
              <a:gd name="connsiteY0" fmla="*/ 0 h 1200329"/>
              <a:gd name="connsiteX1" fmla="*/ 5591175 w 5591175"/>
              <a:gd name="connsiteY1" fmla="*/ 0 h 1200329"/>
              <a:gd name="connsiteX2" fmla="*/ 5591175 w 5591175"/>
              <a:gd name="connsiteY2" fmla="*/ 1200329 h 1200329"/>
              <a:gd name="connsiteX3" fmla="*/ 0 w 5591175"/>
              <a:gd name="connsiteY3" fmla="*/ 1200329 h 1200329"/>
              <a:gd name="connsiteX4" fmla="*/ 0 w 5591175"/>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1175" h="1200329" fill="none" extrusionOk="0">
                <a:moveTo>
                  <a:pt x="0" y="0"/>
                </a:moveTo>
                <a:cubicBezTo>
                  <a:pt x="820829" y="5222"/>
                  <a:pt x="3194385" y="24918"/>
                  <a:pt x="5591175" y="0"/>
                </a:cubicBezTo>
                <a:cubicBezTo>
                  <a:pt x="5657909" y="180425"/>
                  <a:pt x="5644192" y="1037242"/>
                  <a:pt x="5591175" y="1200329"/>
                </a:cubicBezTo>
                <a:cubicBezTo>
                  <a:pt x="4557596" y="1035568"/>
                  <a:pt x="2050874" y="1318479"/>
                  <a:pt x="0" y="1200329"/>
                </a:cubicBezTo>
                <a:cubicBezTo>
                  <a:pt x="40680" y="790633"/>
                  <a:pt x="-39089" y="241570"/>
                  <a:pt x="0" y="0"/>
                </a:cubicBezTo>
                <a:close/>
              </a:path>
              <a:path w="5591175" h="1200329" stroke="0" extrusionOk="0">
                <a:moveTo>
                  <a:pt x="0" y="0"/>
                </a:moveTo>
                <a:cubicBezTo>
                  <a:pt x="1988594" y="11849"/>
                  <a:pt x="4414830" y="-161459"/>
                  <a:pt x="5591175" y="0"/>
                </a:cubicBezTo>
                <a:cubicBezTo>
                  <a:pt x="5516133" y="255061"/>
                  <a:pt x="5661697" y="845340"/>
                  <a:pt x="5591175" y="1200329"/>
                </a:cubicBezTo>
                <a:cubicBezTo>
                  <a:pt x="4144765" y="1054469"/>
                  <a:pt x="1434552" y="1122005"/>
                  <a:pt x="0" y="1200329"/>
                </a:cubicBezTo>
                <a:cubicBezTo>
                  <a:pt x="-104018" y="661816"/>
                  <a:pt x="-19313" y="342843"/>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3600" b="1" dirty="0">
                <a:solidFill>
                  <a:srgbClr val="002060"/>
                </a:solidFill>
                <a:latin typeface="Calibri" panose="020F0502020204030204" pitchFamily="34" charset="0"/>
                <a:cs typeface="Calibri" panose="020F0502020204030204" pitchFamily="34" charset="0"/>
              </a:rPr>
              <a:t>Bánh mì bị mốc sau một số ngày ta không sử dụng</a:t>
            </a:r>
            <a:r>
              <a:rPr lang="en-US" sz="3600" b="1" dirty="0">
                <a:solidFill>
                  <a:srgbClr val="002060"/>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0526B0A8-A0BB-6A25-5EB5-8C1597E0389E}"/>
              </a:ext>
            </a:extLst>
          </p:cNvPr>
          <p:cNvSpPr txBox="1"/>
          <p:nvPr/>
        </p:nvSpPr>
        <p:spPr>
          <a:xfrm>
            <a:off x="6918037" y="5608450"/>
            <a:ext cx="4941454" cy="1138773"/>
          </a:xfrm>
          <a:custGeom>
            <a:avLst/>
            <a:gdLst>
              <a:gd name="connsiteX0" fmla="*/ 0 w 4714875"/>
              <a:gd name="connsiteY0" fmla="*/ 0 h 1077218"/>
              <a:gd name="connsiteX1" fmla="*/ 4714875 w 4714875"/>
              <a:gd name="connsiteY1" fmla="*/ 0 h 1077218"/>
              <a:gd name="connsiteX2" fmla="*/ 4714875 w 4714875"/>
              <a:gd name="connsiteY2" fmla="*/ 1077218 h 1077218"/>
              <a:gd name="connsiteX3" fmla="*/ 0 w 4714875"/>
              <a:gd name="connsiteY3" fmla="*/ 1077218 h 1077218"/>
              <a:gd name="connsiteX4" fmla="*/ 0 w 471487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4875" h="1077218" fill="none" extrusionOk="0">
                <a:moveTo>
                  <a:pt x="0" y="0"/>
                </a:moveTo>
                <a:cubicBezTo>
                  <a:pt x="1342659" y="5222"/>
                  <a:pt x="3521780" y="24918"/>
                  <a:pt x="4714875" y="0"/>
                </a:cubicBezTo>
                <a:cubicBezTo>
                  <a:pt x="4752737" y="476103"/>
                  <a:pt x="4656272" y="631043"/>
                  <a:pt x="4714875" y="1077218"/>
                </a:cubicBezTo>
                <a:cubicBezTo>
                  <a:pt x="2424233" y="912457"/>
                  <a:pt x="1814829" y="1195368"/>
                  <a:pt x="0" y="1077218"/>
                </a:cubicBezTo>
                <a:cubicBezTo>
                  <a:pt x="-64117" y="630482"/>
                  <a:pt x="88888" y="487727"/>
                  <a:pt x="0" y="0"/>
                </a:cubicBezTo>
                <a:close/>
              </a:path>
              <a:path w="4714875" h="1077218" stroke="0" extrusionOk="0">
                <a:moveTo>
                  <a:pt x="0" y="0"/>
                </a:moveTo>
                <a:cubicBezTo>
                  <a:pt x="1771402" y="11849"/>
                  <a:pt x="2806741" y="-161459"/>
                  <a:pt x="4714875" y="0"/>
                </a:cubicBezTo>
                <a:cubicBezTo>
                  <a:pt x="4766910" y="144312"/>
                  <a:pt x="4807018" y="673209"/>
                  <a:pt x="4714875" y="1077218"/>
                </a:cubicBezTo>
                <a:cubicBezTo>
                  <a:pt x="3169514" y="931358"/>
                  <a:pt x="1629056" y="998894"/>
                  <a:pt x="0" y="1077218"/>
                </a:cubicBezTo>
                <a:cubicBezTo>
                  <a:pt x="7265" y="907874"/>
                  <a:pt x="-51671" y="219525"/>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400" b="1" dirty="0">
                <a:solidFill>
                  <a:srgbClr val="002060"/>
                </a:solidFill>
                <a:latin typeface="Calibri" panose="020F0502020204030204" pitchFamily="34" charset="0"/>
                <a:cs typeface="Calibri" panose="020F0502020204030204" pitchFamily="34" charset="0"/>
              </a:rPr>
              <a:t>Q</a:t>
            </a:r>
            <a:r>
              <a:rPr lang="vi-VN" sz="3400" b="1" dirty="0">
                <a:solidFill>
                  <a:srgbClr val="002060"/>
                </a:solidFill>
                <a:latin typeface="Calibri" panose="020F0502020204030204" pitchFamily="34" charset="0"/>
                <a:cs typeface="Calibri" panose="020F0502020204030204" pitchFamily="34" charset="0"/>
              </a:rPr>
              <a:t>uả cam bị mốc sau nhiều ngày không sử dụng</a:t>
            </a:r>
            <a:r>
              <a:rPr lang="en-US" sz="3400" b="1" dirty="0">
                <a:solidFill>
                  <a:srgbClr val="002060"/>
                </a:solidFill>
                <a:latin typeface="Calibri" panose="020F0502020204030204" pitchFamily="34" charset="0"/>
                <a:cs typeface="Calibri" panose="020F0502020204030204" pitchFamily="34" charset="0"/>
              </a:rPr>
              <a:t>.</a:t>
            </a:r>
            <a:endParaRPr kumimoji="0" lang="vi-VN" sz="3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7860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1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0C70DBEC-FAA7-4843-9EF6-29BCBED14F8E}"/>
              </a:ext>
            </a:extLst>
          </p:cNvPr>
          <p:cNvSpPr/>
          <p:nvPr/>
        </p:nvSpPr>
        <p:spPr>
          <a:xfrm>
            <a:off x="0" y="0"/>
            <a:ext cx="12192000" cy="6858000"/>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 Box 17">
            <a:extLst>
              <a:ext uri="{FF2B5EF4-FFF2-40B4-BE49-F238E27FC236}">
                <a16:creationId xmlns:a16="http://schemas.microsoft.com/office/drawing/2014/main" id="{53784FA9-2A16-697E-ED9B-D655CE6E7EC1}"/>
              </a:ext>
            </a:extLst>
          </p:cNvPr>
          <p:cNvSpPr txBox="1">
            <a:spLocks noChangeArrowheads="1"/>
          </p:cNvSpPr>
          <p:nvPr/>
        </p:nvSpPr>
        <p:spPr bwMode="auto">
          <a:xfrm>
            <a:off x="189441" y="140983"/>
            <a:ext cx="12002560" cy="707886"/>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Nấm mốc mọc trên thực phẩm thường có màu gì?</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24C95171-DD21-1283-CAA4-26132C05E4DB}"/>
              </a:ext>
            </a:extLst>
          </p:cNvPr>
          <p:cNvSpPr txBox="1"/>
          <p:nvPr/>
        </p:nvSpPr>
        <p:spPr>
          <a:xfrm>
            <a:off x="189441" y="1103414"/>
            <a:ext cx="11702472" cy="646331"/>
          </a:xfrm>
          <a:custGeom>
            <a:avLst/>
            <a:gdLst>
              <a:gd name="connsiteX0" fmla="*/ 0 w 8949631"/>
              <a:gd name="connsiteY0" fmla="*/ 0 h 1323439"/>
              <a:gd name="connsiteX1" fmla="*/ 8949631 w 8949631"/>
              <a:gd name="connsiteY1" fmla="*/ 0 h 1323439"/>
              <a:gd name="connsiteX2" fmla="*/ 8949631 w 8949631"/>
              <a:gd name="connsiteY2" fmla="*/ 1323439 h 1323439"/>
              <a:gd name="connsiteX3" fmla="*/ 0 w 8949631"/>
              <a:gd name="connsiteY3" fmla="*/ 1323439 h 1323439"/>
              <a:gd name="connsiteX4" fmla="*/ 0 w 89496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1323439" fill="none" extrusionOk="0">
                <a:moveTo>
                  <a:pt x="0" y="0"/>
                </a:moveTo>
                <a:cubicBezTo>
                  <a:pt x="3581328" y="5222"/>
                  <a:pt x="5324968" y="24918"/>
                  <a:pt x="8949631" y="0"/>
                </a:cubicBezTo>
                <a:cubicBezTo>
                  <a:pt x="8887037" y="502581"/>
                  <a:pt x="8912673" y="742429"/>
                  <a:pt x="8949631" y="1323439"/>
                </a:cubicBezTo>
                <a:cubicBezTo>
                  <a:pt x="7436663" y="1158678"/>
                  <a:pt x="4164690" y="1441589"/>
                  <a:pt x="0" y="1323439"/>
                </a:cubicBezTo>
                <a:cubicBezTo>
                  <a:pt x="-52747" y="826522"/>
                  <a:pt x="-93581" y="659507"/>
                  <a:pt x="0" y="0"/>
                </a:cubicBezTo>
                <a:close/>
              </a:path>
              <a:path w="8949631" h="1323439" stroke="0" extrusionOk="0">
                <a:moveTo>
                  <a:pt x="0" y="0"/>
                </a:moveTo>
                <a:cubicBezTo>
                  <a:pt x="1318866" y="11849"/>
                  <a:pt x="6530415" y="-161459"/>
                  <a:pt x="8949631" y="0"/>
                </a:cubicBezTo>
                <a:cubicBezTo>
                  <a:pt x="8934971" y="501774"/>
                  <a:pt x="8869696" y="1007572"/>
                  <a:pt x="8949631" y="1323439"/>
                </a:cubicBezTo>
                <a:cubicBezTo>
                  <a:pt x="4585242" y="1177579"/>
                  <a:pt x="3195561" y="1245115"/>
                  <a:pt x="0" y="1323439"/>
                </a:cubicBezTo>
                <a:cubicBezTo>
                  <a:pt x="-53371" y="1066481"/>
                  <a:pt x="-89897" y="500856"/>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Nấm mốc mọc trên thực phẩm thường có màu xanh</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6" name="Picture 2" descr="Định lượng nấm men, nấm mốc trong thực phẩm">
            <a:extLst>
              <a:ext uri="{FF2B5EF4-FFF2-40B4-BE49-F238E27FC236}">
                <a16:creationId xmlns:a16="http://schemas.microsoft.com/office/drawing/2014/main" id="{20098419-F767-0F63-4634-85979A4AF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1" y="2004291"/>
            <a:ext cx="6166910" cy="46091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ấm mốc là gì? Nó ảnh hưởng như thế nào tới sức khỏe?">
            <a:extLst>
              <a:ext uri="{FF2B5EF4-FFF2-40B4-BE49-F238E27FC236}">
                <a16:creationId xmlns:a16="http://schemas.microsoft.com/office/drawing/2014/main" id="{DAF61DD2-2898-C4D8-4E77-5F0100A533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8015" y="2004291"/>
            <a:ext cx="5636203" cy="4609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814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500"/>
                                        <p:tgtEl>
                                          <p:spTgt spid="1028"/>
                                        </p:tgtEl>
                                      </p:cBhvr>
                                    </p:animEffect>
                                  </p:childTnLst>
                                </p:cTn>
                              </p:par>
                              <p:par>
                                <p:cTn id="20" presetID="10"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0C70DBEC-FAA7-4843-9EF6-29BCBED14F8E}"/>
              </a:ext>
            </a:extLst>
          </p:cNvPr>
          <p:cNvSpPr/>
          <p:nvPr/>
        </p:nvSpPr>
        <p:spPr>
          <a:xfrm>
            <a:off x="77932" y="12977"/>
            <a:ext cx="12114068" cy="6858000"/>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 Box 17">
            <a:extLst>
              <a:ext uri="{FF2B5EF4-FFF2-40B4-BE49-F238E27FC236}">
                <a16:creationId xmlns:a16="http://schemas.microsoft.com/office/drawing/2014/main" id="{53784FA9-2A16-697E-ED9B-D655CE6E7EC1}"/>
              </a:ext>
            </a:extLst>
          </p:cNvPr>
          <p:cNvSpPr txBox="1">
            <a:spLocks noChangeArrowheads="1"/>
          </p:cNvSpPr>
          <p:nvPr/>
        </p:nvSpPr>
        <p:spPr bwMode="auto">
          <a:xfrm>
            <a:off x="286327" y="12977"/>
            <a:ext cx="11536218" cy="1323439"/>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4000" dirty="0">
                <a:solidFill>
                  <a:srgbClr val="FF0000"/>
                </a:solidFill>
                <a:latin typeface="Cambria" panose="02040503050406030204" pitchFamily="18" charset="0"/>
                <a:ea typeface="Cambria" panose="02040503050406030204" pitchFamily="18" charset="0"/>
                <a:cs typeface="Arial" panose="020B0604020202020204" pitchFamily="34" charset="0"/>
              </a:rPr>
              <a:t>Làm cách nào để nhận biết thực phẩm đã bị nhiễm nấm mốc?</a:t>
            </a:r>
            <a:endParaRPr kumimoji="0" lang="vi-VN" sz="40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24C95171-DD21-1283-CAA4-26132C05E4DB}"/>
              </a:ext>
            </a:extLst>
          </p:cNvPr>
          <p:cNvSpPr txBox="1"/>
          <p:nvPr/>
        </p:nvSpPr>
        <p:spPr>
          <a:xfrm>
            <a:off x="302202" y="1496573"/>
            <a:ext cx="11665528" cy="1661993"/>
          </a:xfrm>
          <a:custGeom>
            <a:avLst/>
            <a:gdLst>
              <a:gd name="connsiteX0" fmla="*/ 0 w 8949631"/>
              <a:gd name="connsiteY0" fmla="*/ 0 h 2554545"/>
              <a:gd name="connsiteX1" fmla="*/ 8949631 w 8949631"/>
              <a:gd name="connsiteY1" fmla="*/ 0 h 2554545"/>
              <a:gd name="connsiteX2" fmla="*/ 8949631 w 8949631"/>
              <a:gd name="connsiteY2" fmla="*/ 2554545 h 2554545"/>
              <a:gd name="connsiteX3" fmla="*/ 0 w 8949631"/>
              <a:gd name="connsiteY3" fmla="*/ 2554545 h 2554545"/>
              <a:gd name="connsiteX4" fmla="*/ 0 w 8949631"/>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2554545" fill="none" extrusionOk="0">
                <a:moveTo>
                  <a:pt x="0" y="0"/>
                </a:moveTo>
                <a:cubicBezTo>
                  <a:pt x="3581328" y="5222"/>
                  <a:pt x="5324968" y="24918"/>
                  <a:pt x="8949631" y="0"/>
                </a:cubicBezTo>
                <a:cubicBezTo>
                  <a:pt x="8788386" y="837733"/>
                  <a:pt x="8905871" y="1383476"/>
                  <a:pt x="8949631" y="2554545"/>
                </a:cubicBezTo>
                <a:cubicBezTo>
                  <a:pt x="7436663" y="2389784"/>
                  <a:pt x="4164690" y="2672695"/>
                  <a:pt x="0" y="2554545"/>
                </a:cubicBezTo>
                <a:cubicBezTo>
                  <a:pt x="-55725" y="1859262"/>
                  <a:pt x="17072" y="437056"/>
                  <a:pt x="0" y="0"/>
                </a:cubicBezTo>
                <a:close/>
              </a:path>
              <a:path w="8949631" h="2554545" stroke="0" extrusionOk="0">
                <a:moveTo>
                  <a:pt x="0" y="0"/>
                </a:moveTo>
                <a:cubicBezTo>
                  <a:pt x="1318866" y="11849"/>
                  <a:pt x="6530415" y="-161459"/>
                  <a:pt x="8949631" y="0"/>
                </a:cubicBezTo>
                <a:cubicBezTo>
                  <a:pt x="8952761" y="1191849"/>
                  <a:pt x="8848455" y="1724527"/>
                  <a:pt x="8949631" y="2554545"/>
                </a:cubicBezTo>
                <a:cubicBezTo>
                  <a:pt x="4585242" y="2408685"/>
                  <a:pt x="3195561" y="2476221"/>
                  <a:pt x="0" y="2554545"/>
                </a:cubicBezTo>
                <a:cubicBezTo>
                  <a:pt x="74291" y="1310571"/>
                  <a:pt x="168006" y="1199883"/>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400" smtClean="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400" smtClean="0">
                <a:solidFill>
                  <a:prstClr val="black"/>
                </a:solidFill>
                <a:latin typeface="Cambria" panose="02040503050406030204" pitchFamily="18" charset="0"/>
                <a:ea typeface="Cambria" panose="02040503050406030204" pitchFamily="18" charset="0"/>
                <a:cs typeface="Calibri" panose="020F0502020204030204" pitchFamily="34" charset="0"/>
              </a:rPr>
              <a:t>Trên </a:t>
            </a:r>
            <a:r>
              <a:rPr lang="vi-VN" sz="3400" dirty="0">
                <a:solidFill>
                  <a:prstClr val="black"/>
                </a:solidFill>
                <a:latin typeface="Cambria" panose="02040503050406030204" pitchFamily="18" charset="0"/>
                <a:ea typeface="Cambria" panose="02040503050406030204" pitchFamily="18" charset="0"/>
                <a:cs typeface="Calibri" panose="020F0502020204030204" pitchFamily="34" charset="0"/>
              </a:rPr>
              <a:t>thực phẩm có m</a:t>
            </a:r>
            <a:r>
              <a:rPr lang="en-US" sz="3400" dirty="0">
                <a:solidFill>
                  <a:prstClr val="black"/>
                </a:solidFill>
                <a:latin typeface="Cambria" panose="02040503050406030204" pitchFamily="18" charset="0"/>
                <a:ea typeface="Cambria" panose="02040503050406030204" pitchFamily="18" charset="0"/>
                <a:cs typeface="Calibri" panose="020F0502020204030204" pitchFamily="34" charset="0"/>
              </a:rPr>
              <a:t>à</a:t>
            </a:r>
            <a:r>
              <a:rPr lang="vi-VN" sz="3400" dirty="0">
                <a:solidFill>
                  <a:prstClr val="black"/>
                </a:solidFill>
                <a:latin typeface="Cambria" panose="02040503050406030204" pitchFamily="18" charset="0"/>
                <a:ea typeface="Cambria" panose="02040503050406030204" pitchFamily="18" charset="0"/>
                <a:cs typeface="Calibri" panose="020F0502020204030204" pitchFamily="34" charset="0"/>
              </a:rPr>
              <a:t>u đốm tr</a:t>
            </a:r>
            <a:r>
              <a:rPr lang="en-US" sz="3400" dirty="0">
                <a:solidFill>
                  <a:prstClr val="black"/>
                </a:solidFill>
                <a:latin typeface="Cambria" panose="02040503050406030204" pitchFamily="18" charset="0"/>
                <a:ea typeface="Cambria" panose="02040503050406030204" pitchFamily="18" charset="0"/>
                <a:cs typeface="Calibri" panose="020F0502020204030204" pitchFamily="34" charset="0"/>
              </a:rPr>
              <a:t>ắ</a:t>
            </a:r>
            <a:r>
              <a:rPr lang="vi-VN" sz="3400" dirty="0">
                <a:solidFill>
                  <a:prstClr val="black"/>
                </a:solidFill>
                <a:latin typeface="Cambria" panose="02040503050406030204" pitchFamily="18" charset="0"/>
                <a:ea typeface="Cambria" panose="02040503050406030204" pitchFamily="18" charset="0"/>
                <a:cs typeface="Calibri" panose="020F0502020204030204" pitchFamily="34" charset="0"/>
              </a:rPr>
              <a:t>ng hoặc đốm đen, xanh hoặc đồ ăn bị chua, </a:t>
            </a:r>
            <a:r>
              <a:rPr lang="en-US" sz="3400" dirty="0" err="1">
                <a:solidFill>
                  <a:prstClr val="black"/>
                </a:solidFill>
                <a:latin typeface="Cambria" panose="02040503050406030204" pitchFamily="18" charset="0"/>
                <a:ea typeface="Cambria" panose="02040503050406030204" pitchFamily="18" charset="0"/>
                <a:cs typeface="Calibri" panose="020F0502020204030204" pitchFamily="34" charset="0"/>
              </a:rPr>
              <a:t>th</a:t>
            </a:r>
            <a:r>
              <a:rPr lang="vi-VN" sz="3400" dirty="0">
                <a:solidFill>
                  <a:prstClr val="black"/>
                </a:solidFill>
                <a:latin typeface="Cambria" panose="02040503050406030204" pitchFamily="18" charset="0"/>
                <a:ea typeface="Cambria" panose="02040503050406030204" pitchFamily="18" charset="0"/>
                <a:cs typeface="Calibri" panose="020F0502020204030204" pitchFamily="34" charset="0"/>
              </a:rPr>
              <a:t>ay đổi mùi vị, hoặc mềm nhũn ra, ẩm ướt</a:t>
            </a:r>
            <a:r>
              <a:rPr lang="en-US" sz="34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3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Text Box 17">
            <a:extLst>
              <a:ext uri="{FF2B5EF4-FFF2-40B4-BE49-F238E27FC236}">
                <a16:creationId xmlns:a16="http://schemas.microsoft.com/office/drawing/2014/main" id="{53784FA9-2A16-697E-ED9B-D655CE6E7EC1}"/>
              </a:ext>
            </a:extLst>
          </p:cNvPr>
          <p:cNvSpPr txBox="1">
            <a:spLocks noChangeArrowheads="1"/>
          </p:cNvSpPr>
          <p:nvPr/>
        </p:nvSpPr>
        <p:spPr bwMode="auto">
          <a:xfrm>
            <a:off x="369455" y="3284554"/>
            <a:ext cx="10878480" cy="1323439"/>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4000" dirty="0">
                <a:solidFill>
                  <a:srgbClr val="FF0000"/>
                </a:solidFill>
                <a:latin typeface="Cambria" panose="02040503050406030204" pitchFamily="18" charset="0"/>
                <a:ea typeface="Cambria" panose="02040503050406030204" pitchFamily="18" charset="0"/>
                <a:cs typeface="Arial" panose="020B0604020202020204" pitchFamily="34" charset="0"/>
              </a:rPr>
              <a:t>Nấm mốc gây những tác hại gì đến thực phẩm và sức khỏe con người?</a:t>
            </a:r>
            <a:endParaRPr kumimoji="0" lang="vi-VN" sz="40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id="{24C95171-DD21-1283-CAA4-26132C05E4DB}"/>
              </a:ext>
            </a:extLst>
          </p:cNvPr>
          <p:cNvSpPr txBox="1"/>
          <p:nvPr/>
        </p:nvSpPr>
        <p:spPr>
          <a:xfrm>
            <a:off x="212436" y="4908488"/>
            <a:ext cx="11453090" cy="1661993"/>
          </a:xfrm>
          <a:custGeom>
            <a:avLst/>
            <a:gdLst>
              <a:gd name="connsiteX0" fmla="*/ 0 w 8949631"/>
              <a:gd name="connsiteY0" fmla="*/ 0 h 3170099"/>
              <a:gd name="connsiteX1" fmla="*/ 8949631 w 8949631"/>
              <a:gd name="connsiteY1" fmla="*/ 0 h 3170099"/>
              <a:gd name="connsiteX2" fmla="*/ 8949631 w 8949631"/>
              <a:gd name="connsiteY2" fmla="*/ 3170099 h 3170099"/>
              <a:gd name="connsiteX3" fmla="*/ 0 w 8949631"/>
              <a:gd name="connsiteY3" fmla="*/ 3170099 h 3170099"/>
              <a:gd name="connsiteX4" fmla="*/ 0 w 8949631"/>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3170099" fill="none" extrusionOk="0">
                <a:moveTo>
                  <a:pt x="0" y="0"/>
                </a:moveTo>
                <a:cubicBezTo>
                  <a:pt x="3581328" y="5222"/>
                  <a:pt x="5324968" y="24918"/>
                  <a:pt x="8949631" y="0"/>
                </a:cubicBezTo>
                <a:cubicBezTo>
                  <a:pt x="8788386" y="517284"/>
                  <a:pt x="8905871" y="2639091"/>
                  <a:pt x="8949631" y="3170099"/>
                </a:cubicBezTo>
                <a:cubicBezTo>
                  <a:pt x="7436663" y="3005338"/>
                  <a:pt x="4164690" y="3288249"/>
                  <a:pt x="0" y="3170099"/>
                </a:cubicBezTo>
                <a:cubicBezTo>
                  <a:pt x="-55725" y="2758152"/>
                  <a:pt x="17072" y="966543"/>
                  <a:pt x="0" y="0"/>
                </a:cubicBezTo>
                <a:close/>
              </a:path>
              <a:path w="8949631" h="3170099" stroke="0" extrusionOk="0">
                <a:moveTo>
                  <a:pt x="0" y="0"/>
                </a:moveTo>
                <a:cubicBezTo>
                  <a:pt x="1318866" y="11849"/>
                  <a:pt x="6530415" y="-161459"/>
                  <a:pt x="8949631" y="0"/>
                </a:cubicBezTo>
                <a:cubicBezTo>
                  <a:pt x="8952761" y="1524162"/>
                  <a:pt x="8848455" y="1884189"/>
                  <a:pt x="8949631" y="3170099"/>
                </a:cubicBezTo>
                <a:cubicBezTo>
                  <a:pt x="4585242" y="3024239"/>
                  <a:pt x="3195561" y="3091775"/>
                  <a:pt x="0" y="3170099"/>
                </a:cubicBezTo>
                <a:cubicBezTo>
                  <a:pt x="74291" y="1766360"/>
                  <a:pt x="168006" y="744727"/>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400" smtClean="0">
                <a:solidFill>
                  <a:prstClr val="black"/>
                </a:solidFill>
                <a:latin typeface="Cambria" panose="02040503050406030204" pitchFamily="18" charset="0"/>
                <a:ea typeface="Cambria" panose="02040503050406030204" pitchFamily="18" charset="0"/>
                <a:cs typeface="Calibri" panose="020F0502020204030204" pitchFamily="34" charset="0"/>
              </a:rPr>
              <a:t>        Nấm </a:t>
            </a:r>
            <a:r>
              <a:rPr lang="en-US" sz="3400" dirty="0" err="1">
                <a:solidFill>
                  <a:prstClr val="black"/>
                </a:solidFill>
                <a:latin typeface="Cambria" panose="02040503050406030204" pitchFamily="18" charset="0"/>
                <a:ea typeface="Cambria" panose="02040503050406030204" pitchFamily="18" charset="0"/>
                <a:cs typeface="Calibri" panose="020F0502020204030204" pitchFamily="34" charset="0"/>
              </a:rPr>
              <a:t>mốc</a:t>
            </a:r>
            <a:r>
              <a:rPr lang="en-US" sz="3400" dirty="0">
                <a:solidFill>
                  <a:prstClr val="black"/>
                </a:solidFill>
                <a:latin typeface="Cambria" panose="02040503050406030204" pitchFamily="18" charset="0"/>
                <a:ea typeface="Cambria" panose="02040503050406030204" pitchFamily="18" charset="0"/>
                <a:cs typeface="Calibri" panose="020F0502020204030204" pitchFamily="34" charset="0"/>
              </a:rPr>
              <a:t> l</a:t>
            </a:r>
            <a:r>
              <a:rPr lang="vi-VN" sz="3400" dirty="0">
                <a:solidFill>
                  <a:prstClr val="black"/>
                </a:solidFill>
                <a:latin typeface="Cambria" panose="02040503050406030204" pitchFamily="18" charset="0"/>
                <a:ea typeface="Cambria" panose="02040503050406030204" pitchFamily="18" charset="0"/>
                <a:cs typeface="Calibri" panose="020F0502020204030204" pitchFamily="34" charset="0"/>
              </a:rPr>
              <a:t>àm hỏng thực phẩm không dùng được nữ</a:t>
            </a:r>
            <a:r>
              <a:rPr lang="en-US" sz="3400" dirty="0">
                <a:solidFill>
                  <a:prstClr val="black"/>
                </a:solidFill>
                <a:latin typeface="Cambria" panose="02040503050406030204" pitchFamily="18" charset="0"/>
                <a:ea typeface="Cambria" panose="02040503050406030204" pitchFamily="18" charset="0"/>
                <a:cs typeface="Calibri" panose="020F0502020204030204" pitchFamily="34" charset="0"/>
              </a:rPr>
              <a:t>a. N</a:t>
            </a:r>
            <a:r>
              <a:rPr lang="vi-VN" sz="3400" dirty="0">
                <a:solidFill>
                  <a:prstClr val="black"/>
                </a:solidFill>
                <a:latin typeface="Cambria" panose="02040503050406030204" pitchFamily="18" charset="0"/>
                <a:ea typeface="Cambria" panose="02040503050406030204" pitchFamily="18" charset="0"/>
                <a:cs typeface="Calibri" panose="020F0502020204030204" pitchFamily="34" charset="0"/>
              </a:rPr>
              <a:t>ếu con người ăn phải gây ngộ độc, tiêu chảy nôn mửa, choáng váng gây hại đến sức khỏe con người</a:t>
            </a:r>
            <a:r>
              <a:rPr lang="en-US" sz="34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3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3964877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5"/>
                                        </p:tgtEl>
                                        <p:attrNameLst>
                                          <p:attrName>style.visibility</p:attrName>
                                        </p:attrNameLst>
                                      </p:cBhvr>
                                      <p:to>
                                        <p:strVal val="visible"/>
                                      </p:to>
                                    </p:set>
                                    <p:anim calcmode="discrete" valueType="clr">
                                      <p:cBhvr override="childStyle">
                                        <p:cTn id="19"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5"/>
                                        </p:tgtEl>
                                        <p:attrNameLst>
                                          <p:attrName>fillcolor</p:attrName>
                                        </p:attrNameLst>
                                      </p:cBhvr>
                                      <p:tavLst>
                                        <p:tav tm="0">
                                          <p:val>
                                            <p:clrVal>
                                              <a:schemeClr val="accent2"/>
                                            </p:clrVal>
                                          </p:val>
                                        </p:tav>
                                        <p:tav tm="50000">
                                          <p:val>
                                            <p:clrVal>
                                              <a:schemeClr val="hlink"/>
                                            </p:clrVal>
                                          </p:val>
                                        </p:tav>
                                      </p:tavLst>
                                    </p:anim>
                                    <p:set>
                                      <p:cBhvr>
                                        <p:cTn id="21" dur="80"/>
                                        <p:tgtEl>
                                          <p:spTgt spid="5"/>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Giant Doodles Newsletter by Slidesgo">
  <a:themeElements>
    <a:clrScheme name="Simple Light">
      <a:dk1>
        <a:srgbClr val="002969"/>
      </a:dk1>
      <a:lt1>
        <a:srgbClr val="FFFFFF"/>
      </a:lt1>
      <a:dk2>
        <a:srgbClr val="698A9D"/>
      </a:dk2>
      <a:lt2>
        <a:srgbClr val="EEEEEE"/>
      </a:lt2>
      <a:accent1>
        <a:srgbClr val="FE98B0"/>
      </a:accent1>
      <a:accent2>
        <a:srgbClr val="12B6C2"/>
      </a:accent2>
      <a:accent3>
        <a:srgbClr val="9DDDD1"/>
      </a:accent3>
      <a:accent4>
        <a:srgbClr val="F67A62"/>
      </a:accent4>
      <a:accent5>
        <a:srgbClr val="FFC6BB"/>
      </a:accent5>
      <a:accent6>
        <a:srgbClr val="FECE5F"/>
      </a:accent6>
      <a:hlink>
        <a:srgbClr val="00296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809</Words>
  <Application>Microsoft Office PowerPoint</Application>
  <PresentationFormat>Widescreen</PresentationFormat>
  <Paragraphs>56</Paragraphs>
  <Slides>24</Slides>
  <Notes>5</Notes>
  <HiddenSlides>0</HiddenSlides>
  <MMClips>2</MMClips>
  <ScaleCrop>false</ScaleCrop>
  <HeadingPairs>
    <vt:vector size="6" baseType="variant">
      <vt:variant>
        <vt:lpstr>Fonts Used</vt:lpstr>
      </vt:variant>
      <vt:variant>
        <vt:i4>26</vt:i4>
      </vt:variant>
      <vt:variant>
        <vt:lpstr>Theme</vt:lpstr>
      </vt:variant>
      <vt:variant>
        <vt:i4>6</vt:i4>
      </vt:variant>
      <vt:variant>
        <vt:lpstr>Slide Titles</vt:lpstr>
      </vt:variant>
      <vt:variant>
        <vt:i4>24</vt:i4>
      </vt:variant>
    </vt:vector>
  </HeadingPairs>
  <TitlesOfParts>
    <vt:vector size="56" baseType="lpstr">
      <vt:lpstr>.VnTime</vt:lpstr>
      <vt:lpstr>Amatic SC</vt:lpstr>
      <vt:lpstr>Anaheim</vt:lpstr>
      <vt:lpstr>Arial</vt:lpstr>
      <vt:lpstr>Arial Black</vt:lpstr>
      <vt:lpstr>Baloo 2</vt:lpstr>
      <vt:lpstr>Calibri</vt:lpstr>
      <vt:lpstr>Calibri Light</vt:lpstr>
      <vt:lpstr>Cambria</vt:lpstr>
      <vt:lpstr>等线</vt:lpstr>
      <vt:lpstr>等线 Light</vt:lpstr>
      <vt:lpstr>Didact Gothic</vt:lpstr>
      <vt:lpstr>Lato Hairline</vt:lpstr>
      <vt:lpstr>Lato Light</vt:lpstr>
      <vt:lpstr>Lato Regular</vt:lpstr>
      <vt:lpstr>Livvic</vt:lpstr>
      <vt:lpstr>Nunito</vt:lpstr>
      <vt:lpstr>Pattaya</vt:lpstr>
      <vt:lpstr>Ranchers</vt:lpstr>
      <vt:lpstr>Roboto Condensed Light</vt:lpstr>
      <vt:lpstr>Rubik</vt:lpstr>
      <vt:lpstr>Tahoma</vt:lpstr>
      <vt:lpstr>Times New Roman</vt:lpstr>
      <vt:lpstr>思源黑体 CN Bold</vt:lpstr>
      <vt:lpstr>方正卡通简体</vt:lpstr>
      <vt:lpstr>方正少儿简体</vt:lpstr>
      <vt:lpstr>Office 主题​​</vt:lpstr>
      <vt:lpstr>1_Office Theme</vt:lpstr>
      <vt:lpstr>Theme74</vt:lpstr>
      <vt:lpstr>1_Office 主题​​</vt:lpstr>
      <vt:lpstr>Science Subject for Pre-K: Observe insect life by Slidesgo</vt:lpstr>
      <vt:lpstr>Giant Doodles Newsletter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42</cp:revision>
  <dcterms:created xsi:type="dcterms:W3CDTF">2023-11-11T06:14:58Z</dcterms:created>
  <dcterms:modified xsi:type="dcterms:W3CDTF">2025-02-13T01:37:24Z</dcterms:modified>
</cp:coreProperties>
</file>