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9" r:id="rId3"/>
    <p:sldMasterId id="2147483701" r:id="rId4"/>
    <p:sldMasterId id="2147483713" r:id="rId5"/>
    <p:sldMasterId id="2147483728" r:id="rId6"/>
  </p:sldMasterIdLst>
  <p:notesMasterIdLst>
    <p:notesMasterId r:id="rId28"/>
  </p:notesMasterIdLst>
  <p:sldIdLst>
    <p:sldId id="291" r:id="rId7"/>
    <p:sldId id="275" r:id="rId8"/>
    <p:sldId id="257" r:id="rId9"/>
    <p:sldId id="259" r:id="rId10"/>
    <p:sldId id="260" r:id="rId11"/>
    <p:sldId id="4371" r:id="rId12"/>
    <p:sldId id="4372" r:id="rId13"/>
    <p:sldId id="4373" r:id="rId14"/>
    <p:sldId id="4362" r:id="rId15"/>
    <p:sldId id="4365" r:id="rId16"/>
    <p:sldId id="4367" r:id="rId17"/>
    <p:sldId id="4375" r:id="rId18"/>
    <p:sldId id="4410" r:id="rId19"/>
    <p:sldId id="4411" r:id="rId20"/>
    <p:sldId id="4413" r:id="rId21"/>
    <p:sldId id="4415" r:id="rId22"/>
    <p:sldId id="4414" r:id="rId23"/>
    <p:sldId id="4386" r:id="rId24"/>
    <p:sldId id="4416" r:id="rId25"/>
    <p:sldId id="4370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FCDCD2-5742-D75F-67BD-707E01B311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76" y="152400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354" y="975361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72745" y="-4"/>
            <a:ext cx="12577957" cy="7320138"/>
            <a:chOff x="-154" y="93"/>
            <a:chExt cx="19339" cy="10792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-154" y="93"/>
              <a:ext cx="19165" cy="10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5" y="1619250"/>
            <a:ext cx="2864303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0" y="2524125"/>
            <a:ext cx="2759527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161925" y="-66348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134208" y="1619572"/>
            <a:ext cx="10570112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0" y="1369422"/>
            <a:ext cx="6729257" cy="5040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73" r="1939"/>
          <a:stretch/>
        </p:blipFill>
        <p:spPr>
          <a:xfrm>
            <a:off x="7125787" y="1516379"/>
            <a:ext cx="4685212" cy="48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1892808" y="1152525"/>
            <a:ext cx="12518135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2411027" y="1303861"/>
            <a:ext cx="8933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0" t="2088" r="5779" b="3044"/>
          <a:stretch/>
        </p:blipFill>
        <p:spPr>
          <a:xfrm>
            <a:off x="609701" y="1333703"/>
            <a:ext cx="5765134" cy="5154183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6746154" y="1644008"/>
            <a:ext cx="5026745" cy="4373613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4" t="3232" r="1920" b="194"/>
          <a:stretch/>
        </p:blipFill>
        <p:spPr>
          <a:xfrm>
            <a:off x="3126376" y="1341120"/>
            <a:ext cx="2708367" cy="2124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522" y="1392789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996" y="3727574"/>
            <a:ext cx="3323589" cy="2719283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313509" y="1469838"/>
            <a:ext cx="2563042" cy="2091968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701348" y="1158239"/>
            <a:ext cx="2090602" cy="2569335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</a:t>
            </a:r>
            <a:r>
              <a:rPr lang="vi-VN" sz="2800" b="1" kern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chất </a:t>
            </a:r>
            <a:r>
              <a:rPr lang="en-US" sz="2800" b="1" kern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k</a:t>
            </a:r>
            <a:r>
              <a:rPr lang="vi-VN" sz="2800" b="1" kern="0" smtClean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hoáng</a:t>
            </a: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730" y="3883206"/>
            <a:ext cx="2797455" cy="2563651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238380" y="4202575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701348" y="4022538"/>
            <a:ext cx="2090601" cy="2125713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607634" y="1683204"/>
            <a:ext cx="10443543" cy="4038327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805</Words>
  <Application>Microsoft Office PowerPoint</Application>
  <PresentationFormat>Widescreen</PresentationFormat>
  <Paragraphs>134</Paragraphs>
  <Slides>21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#9Slide07 Cadena</vt:lpstr>
      <vt:lpstr>.VnBlack</vt:lpstr>
      <vt:lpstr>Arial</vt:lpstr>
      <vt:lpstr>Calibri</vt:lpstr>
      <vt:lpstr>Calibri Light</vt:lpstr>
      <vt:lpstr>Cambria</vt:lpstr>
      <vt:lpstr>等线</vt:lpstr>
      <vt:lpstr>Lato Regular</vt:lpstr>
      <vt:lpstr>Tahoma</vt:lpstr>
      <vt:lpstr>Times New Roman</vt:lpstr>
      <vt:lpstr>Wingdings</vt:lpstr>
      <vt:lpstr>仓耳玄三M W05</vt:lpstr>
      <vt:lpstr>印品黑体</vt:lpstr>
      <vt:lpstr>字魂105号-简雅黑</vt:lpstr>
      <vt:lpstr>字魂58号-创中黑</vt:lpstr>
      <vt:lpstr>字魂59号-创粗黑</vt:lpstr>
      <vt:lpstr>思源黑体 CN Bold</vt:lpstr>
      <vt:lpstr>4_Office 主题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2023-11-09T01:29:49Z</dcterms:created>
  <dcterms:modified xsi:type="dcterms:W3CDTF">2025-01-12T12:52:19Z</dcterms:modified>
</cp:coreProperties>
</file>