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679" r:id="rId2"/>
    <p:sldId id="256" r:id="rId3"/>
    <p:sldId id="259" r:id="rId4"/>
    <p:sldId id="680" r:id="rId5"/>
    <p:sldId id="763" r:id="rId6"/>
    <p:sldId id="652" r:id="rId7"/>
    <p:sldId id="663" r:id="rId8"/>
    <p:sldId id="722" r:id="rId9"/>
    <p:sldId id="682" r:id="rId10"/>
    <p:sldId id="716" r:id="rId11"/>
    <p:sldId id="717" r:id="rId12"/>
    <p:sldId id="685" r:id="rId13"/>
    <p:sldId id="686" r:id="rId14"/>
    <p:sldId id="687" r:id="rId15"/>
    <p:sldId id="688" r:id="rId16"/>
    <p:sldId id="734" r:id="rId17"/>
    <p:sldId id="689" r:id="rId18"/>
    <p:sldId id="690" r:id="rId19"/>
    <p:sldId id="691" r:id="rId20"/>
    <p:sldId id="692" r:id="rId21"/>
    <p:sldId id="721" r:id="rId22"/>
    <p:sldId id="693" r:id="rId23"/>
    <p:sldId id="694" r:id="rId24"/>
    <p:sldId id="735" r:id="rId25"/>
    <p:sldId id="695" r:id="rId26"/>
    <p:sldId id="696" r:id="rId27"/>
    <p:sldId id="697" r:id="rId28"/>
    <p:sldId id="724" r:id="rId29"/>
    <p:sldId id="725" r:id="rId30"/>
    <p:sldId id="727" r:id="rId31"/>
    <p:sldId id="700" r:id="rId32"/>
    <p:sldId id="701" r:id="rId33"/>
    <p:sldId id="728" r:id="rId34"/>
    <p:sldId id="703" r:id="rId35"/>
    <p:sldId id="704" r:id="rId36"/>
    <p:sldId id="705" r:id="rId37"/>
    <p:sldId id="706" r:id="rId38"/>
    <p:sldId id="730" r:id="rId39"/>
    <p:sldId id="707" r:id="rId40"/>
    <p:sldId id="708" r:id="rId41"/>
    <p:sldId id="731" r:id="rId42"/>
    <p:sldId id="709" r:id="rId43"/>
    <p:sldId id="710" r:id="rId44"/>
    <p:sldId id="711" r:id="rId45"/>
    <p:sldId id="732" r:id="rId46"/>
    <p:sldId id="712" r:id="rId47"/>
    <p:sldId id="713" r:id="rId48"/>
    <p:sldId id="714" r:id="rId49"/>
    <p:sldId id="736" r:id="rId50"/>
    <p:sldId id="671" r:id="rId51"/>
    <p:sldId id="740" r:id="rId52"/>
    <p:sldId id="741" r:id="rId53"/>
    <p:sldId id="742" r:id="rId54"/>
    <p:sldId id="743" r:id="rId55"/>
    <p:sldId id="744" r:id="rId56"/>
    <p:sldId id="737" r:id="rId57"/>
    <p:sldId id="646" r:id="rId58"/>
    <p:sldId id="746" r:id="rId59"/>
    <p:sldId id="647" r:id="rId60"/>
    <p:sldId id="747" r:id="rId61"/>
    <p:sldId id="648" r:id="rId62"/>
    <p:sldId id="749" r:id="rId63"/>
    <p:sldId id="751" r:id="rId64"/>
    <p:sldId id="752" r:id="rId65"/>
    <p:sldId id="753" r:id="rId66"/>
    <p:sldId id="755" r:id="rId67"/>
    <p:sldId id="756" r:id="rId68"/>
    <p:sldId id="757" r:id="rId69"/>
    <p:sldId id="759" r:id="rId70"/>
    <p:sldId id="758" r:id="rId71"/>
    <p:sldId id="760" r:id="rId72"/>
    <p:sldId id="761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9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456DD-B897-40F5-A36F-0E0D4CD6D38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10BC6-7358-4D18-B2B3-1A43AF9D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4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924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6990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5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7903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702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0197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8807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5568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140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64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1390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197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0300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748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3718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0595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519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777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7481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40563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376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4024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208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69724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52145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965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26388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825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33734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237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79010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764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99002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91853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63032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09297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04032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9590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6589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69383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57187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87746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7506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02011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86007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36970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38646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23526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72690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5424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94717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12588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78935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300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5460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51328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27415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2335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568562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562338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87783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543035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338028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464464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916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725310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291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7253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07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EAEC0D3-4BAE-7F68-057C-CC7769313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1022CEF-E76B-C361-53AD-C58C5DCD3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3F62F8F-DD2D-87D0-C5D1-446FED2C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207A-52D4-4F49-B41D-53DAA510BC1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71F79D-4D21-281D-9E62-4C51D35B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0E61BAC-65C4-0141-A82C-4983262D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7BAF-BBEC-49C1-97CD-AAAA2858C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0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83A765-A524-9F26-ACC1-DA014057F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9E7218B-B820-3F3E-8FD0-68947E876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BCEB53F-F2ED-70B0-EAF3-6C8FD26DA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207A-52D4-4F49-B41D-53DAA510BC1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0DBA6F-2BE7-9F9B-C536-5E3C96E6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F79FB59-1DED-2231-C595-4268ED04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7BAF-BBEC-49C1-97CD-AAAA2858C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0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92FC907-780B-0A94-226B-955BB032B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BBBFB0D-FF6D-416A-66E2-A2B671A12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764C9A9-6763-D57E-6E93-42037DF5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207A-52D4-4F49-B41D-53DAA510BC1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3A5155F-DD7A-5797-8964-5FBCB5050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B7C570A-B7BD-6793-1F45-CBC0B723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7BAF-BBEC-49C1-97CD-AAAA2858C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89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855C21-6581-4E82-AD84-1FE9EFDC7E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2896210" y="3280304"/>
            <a:ext cx="6386573" cy="7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80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8A88FF-B6F2-597F-B376-6830FFDE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E95B63B-99DD-C3AF-6252-336FCBB16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848EF7F-136C-8DAC-29E7-40C1B774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207A-52D4-4F49-B41D-53DAA510BC1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4374928-11C6-0A06-206C-E727F094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27AFB0-7C03-2225-6D20-8C47DAEE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7BAF-BBEC-49C1-97CD-AAAA2858C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5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A1D7AE-2856-3ECD-C0FF-E982E3EC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B043EC-D92B-A2DD-6F0A-E83DD824F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4305DF-CCA7-3354-082C-8FD3AE107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207A-52D4-4F49-B41D-53DAA510BC1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66E0945-649E-95BC-F134-405E6871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2FC827-4DFA-D2C5-61EE-1E840D33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7BAF-BBEC-49C1-97CD-AAAA2858C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2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7A997C-8327-26EA-6AE8-96596366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6A3CB16-6E6A-0D24-B50B-5001EF94A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9BC18AA-BCD9-68DD-7B2D-4D953A492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1B8577C-17B0-EB7C-03C7-CD5E51F0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207A-52D4-4F49-B41D-53DAA510BC1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074F328-3DB4-609C-1C9C-A93A23AE2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B02BDFE-68CE-9CBE-51DA-14795D28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7BAF-BBEC-49C1-97CD-AAAA2858C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8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E614A4-282F-FB8D-C186-B0112111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49219E-7AAD-1FE2-441F-4B7F9EBDF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FF85A25-10F0-1759-4EB1-968FDF04A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756E319-F94A-A506-4C41-A824655D0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D5FAFE5-B91A-4353-D84B-C3E42BF5B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F2FD39C-DD02-DEEB-0137-11DBC25C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207A-52D4-4F49-B41D-53DAA510BC1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A955489-056C-15F4-A552-F23A15544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03C9676-DE5D-0224-967B-8D65329C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7BAF-BBEC-49C1-97CD-AAAA2858C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5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A1D0BE-E9F6-93E0-5A1F-D15D5F31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84B708B-42B6-8A32-E73C-B38359AA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207A-52D4-4F49-B41D-53DAA510BC1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6A754B6-0D8F-911A-9F45-BD1DB4AE8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8037DE0-C9B2-6DF0-19FE-0C148640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7BAF-BBEC-49C1-97CD-AAAA2858C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6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FD29DF7-0009-47B3-8F01-55FEFC9A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207A-52D4-4F49-B41D-53DAA510BC1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164920D-55D0-EA70-423D-75445F67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58F8828-6A02-B906-377C-3ADCA7EA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7BAF-BBEC-49C1-97CD-AAAA2858C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8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9467FD-517C-0553-E15C-FF27EA20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ABA08FE-1900-5F3A-CBE0-85DE66C08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168511F-7802-8EF2-742F-81BB58E40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B4B2ECD-609B-AD0B-6D9A-E132C421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207A-52D4-4F49-B41D-53DAA510BC1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ADD07F-7D58-1A7E-F276-205B892D8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CBD612A-546C-661B-7C95-8C78B87C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7BAF-BBEC-49C1-97CD-AAAA2858C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2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7B74A0-E030-4DB1-9B1E-D785A992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2AA4361-6152-0B95-BA59-060EFC6C28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9B6697F-BCA4-91ED-3330-0F2A9B9B8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0FB1DC8-9DA0-D14A-35CD-E813BF5A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207A-52D4-4F49-B41D-53DAA510BC1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D7B6EF1-E976-3666-259B-D460202E8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590CDF3-B7D7-66A0-9B6E-7E5E6A31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D7BAF-BBEC-49C1-97CD-AAAA2858C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2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40BFDBF5-7D49-425C-A521-81D247825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4E979FA-B02D-DC4D-32AF-63068B6F2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D0D771F-4DF2-E170-65F4-8A0044237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8207A-52D4-4F49-B41D-53DAA510BC1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4440A68-AD44-D715-C353-7D444F436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D89A7FF-B406-806B-2E63-71CC89358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D7BAF-BBEC-49C1-97CD-AAAA2858C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0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1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0.png"/><Relationship Id="rId4" Type="http://schemas.openxmlformats.org/officeDocument/2006/relationships/image" Target="../media/image3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440.png"/><Relationship Id="rId4" Type="http://schemas.openxmlformats.org/officeDocument/2006/relationships/image" Target="../media/image47.png"/><Relationship Id="rId9" Type="http://schemas.openxmlformats.org/officeDocument/2006/relationships/image" Target="../media/image4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0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0.png"/><Relationship Id="rId3" Type="http://schemas.openxmlformats.org/officeDocument/2006/relationships/image" Target="../media/image6.png"/><Relationship Id="rId7" Type="http://schemas.openxmlformats.org/officeDocument/2006/relationships/image" Target="../media/image58.png"/><Relationship Id="rId12" Type="http://schemas.openxmlformats.org/officeDocument/2006/relationships/image" Target="../media/image5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500.png"/><Relationship Id="rId5" Type="http://schemas.openxmlformats.org/officeDocument/2006/relationships/image" Target="../media/image56.png"/><Relationship Id="rId10" Type="http://schemas.openxmlformats.org/officeDocument/2006/relationships/image" Target="../media/image490.png"/><Relationship Id="rId4" Type="http://schemas.openxmlformats.org/officeDocument/2006/relationships/image" Target="../media/image55.png"/><Relationship Id="rId9" Type="http://schemas.openxmlformats.org/officeDocument/2006/relationships/image" Target="../media/image4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4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6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5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0.png"/><Relationship Id="rId5" Type="http://schemas.openxmlformats.org/officeDocument/2006/relationships/image" Target="../media/image64.png"/><Relationship Id="rId4" Type="http://schemas.openxmlformats.org/officeDocument/2006/relationships/image" Target="../media/image6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600.png"/><Relationship Id="rId7" Type="http://schemas.openxmlformats.org/officeDocument/2006/relationships/image" Target="../media/image6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4" Type="http://schemas.openxmlformats.org/officeDocument/2006/relationships/image" Target="../media/image6.png"/><Relationship Id="rId9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0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600.png"/><Relationship Id="rId3" Type="http://schemas.openxmlformats.org/officeDocument/2006/relationships/image" Target="../media/image6.png"/><Relationship Id="rId7" Type="http://schemas.openxmlformats.org/officeDocument/2006/relationships/image" Target="../media/image700.png"/><Relationship Id="rId12" Type="http://schemas.openxmlformats.org/officeDocument/2006/relationships/image" Target="../media/image5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0.png"/><Relationship Id="rId11" Type="http://schemas.openxmlformats.org/officeDocument/2006/relationships/image" Target="../media/image500.png"/><Relationship Id="rId5" Type="http://schemas.openxmlformats.org/officeDocument/2006/relationships/image" Target="../media/image610.png"/><Relationship Id="rId10" Type="http://schemas.openxmlformats.org/officeDocument/2006/relationships/image" Target="../media/image490.png"/><Relationship Id="rId9" Type="http://schemas.openxmlformats.org/officeDocument/2006/relationships/image" Target="../media/image4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610.png"/><Relationship Id="rId9" Type="http://schemas.openxmlformats.org/officeDocument/2006/relationships/image" Target="../media/image60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0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6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0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png"/><Relationship Id="rId5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0.png"/><Relationship Id="rId4" Type="http://schemas.openxmlformats.org/officeDocument/2006/relationships/image" Target="../media/image6.png"/><Relationship Id="rId9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emf"/><Relationship Id="rId5" Type="http://schemas.openxmlformats.org/officeDocument/2006/relationships/image" Target="../media/image91.png"/><Relationship Id="rId10" Type="http://schemas.openxmlformats.org/officeDocument/2006/relationships/image" Target="../media/image79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emf"/><Relationship Id="rId11" Type="http://schemas.openxmlformats.org/officeDocument/2006/relationships/image" Target="../media/image79.png"/><Relationship Id="rId5" Type="http://schemas.openxmlformats.org/officeDocument/2006/relationships/image" Target="../media/image93.png"/><Relationship Id="rId10" Type="http://schemas.openxmlformats.org/officeDocument/2006/relationships/image" Target="../media/image96.png"/><Relationship Id="rId4" Type="http://schemas.openxmlformats.org/officeDocument/2006/relationships/image" Target="../media/image87.png"/><Relationship Id="rId9" Type="http://schemas.openxmlformats.org/officeDocument/2006/relationships/image" Target="../media/image9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0.png"/><Relationship Id="rId11" Type="http://schemas.openxmlformats.org/officeDocument/2006/relationships/image" Target="../media/image79.png"/><Relationship Id="rId5" Type="http://schemas.openxmlformats.org/officeDocument/2006/relationships/image" Target="../media/image99.png"/><Relationship Id="rId10" Type="http://schemas.openxmlformats.org/officeDocument/2006/relationships/image" Target="../media/image940.png"/><Relationship Id="rId9" Type="http://schemas.openxmlformats.org/officeDocument/2006/relationships/image" Target="../media/image9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png"/><Relationship Id="rId11" Type="http://schemas.openxmlformats.org/officeDocument/2006/relationships/image" Target="../media/image79.png"/><Relationship Id="rId5" Type="http://schemas.openxmlformats.org/officeDocument/2006/relationships/image" Target="../media/image101.png"/><Relationship Id="rId10" Type="http://schemas.openxmlformats.org/officeDocument/2006/relationships/image" Target="../media/image940.png"/><Relationship Id="rId9" Type="http://schemas.openxmlformats.org/officeDocument/2006/relationships/image" Target="../media/image9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0.png"/><Relationship Id="rId3" Type="http://schemas.openxmlformats.org/officeDocument/2006/relationships/image" Target="../media/image97.png"/><Relationship Id="rId7" Type="http://schemas.openxmlformats.org/officeDocument/2006/relationships/image" Target="../media/image6.png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png"/><Relationship Id="rId11" Type="http://schemas.openxmlformats.org/officeDocument/2006/relationships/image" Target="../media/image108.png"/><Relationship Id="rId5" Type="http://schemas.openxmlformats.org/officeDocument/2006/relationships/image" Target="../media/image105.png"/><Relationship Id="rId10" Type="http://schemas.openxmlformats.org/officeDocument/2006/relationships/image" Target="../media/image107.png"/><Relationship Id="rId4" Type="http://schemas.openxmlformats.org/officeDocument/2006/relationships/image" Target="../media/image104.png"/><Relationship Id="rId9" Type="http://schemas.openxmlformats.org/officeDocument/2006/relationships/image" Target="../media/image10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png"/><Relationship Id="rId5" Type="http://schemas.openxmlformats.org/officeDocument/2006/relationships/image" Target="../media/image111.png"/><Relationship Id="rId4" Type="http://schemas.openxmlformats.org/officeDocument/2006/relationships/image" Target="../media/image1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05.png"/><Relationship Id="rId10" Type="http://schemas.openxmlformats.org/officeDocument/2006/relationships/image" Target="../media/image102.png"/><Relationship Id="rId4" Type="http://schemas.openxmlformats.org/officeDocument/2006/relationships/image" Target="../media/image104.png"/><Relationship Id="rId9" Type="http://schemas.openxmlformats.org/officeDocument/2006/relationships/image" Target="../media/image11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6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6.png"/><Relationship Id="rId5" Type="http://schemas.openxmlformats.org/officeDocument/2006/relationships/image" Target="../media/image1040.png"/><Relationship Id="rId10" Type="http://schemas.openxmlformats.org/officeDocument/2006/relationships/image" Target="../media/image102.png"/><Relationship Id="rId4" Type="http://schemas.openxmlformats.org/officeDocument/2006/relationships/image" Target="../media/image104.png"/><Relationship Id="rId9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6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Relationship Id="rId9" Type="http://schemas.openxmlformats.org/officeDocument/2006/relationships/image" Target="../media/image10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6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emf"/><Relationship Id="rId10" Type="http://schemas.openxmlformats.org/officeDocument/2006/relationships/image" Target="../media/image940.png"/><Relationship Id="rId4" Type="http://schemas.openxmlformats.org/officeDocument/2006/relationships/image" Target="../media/image131.png"/><Relationship Id="rId9" Type="http://schemas.openxmlformats.org/officeDocument/2006/relationships/image" Target="../media/image9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36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10" Type="http://schemas.openxmlformats.org/officeDocument/2006/relationships/image" Target="../media/image144.png"/><Relationship Id="rId4" Type="http://schemas.openxmlformats.org/officeDocument/2006/relationships/image" Target="../media/image137.png"/><Relationship Id="rId9" Type="http://schemas.openxmlformats.org/officeDocument/2006/relationships/image" Target="../media/image135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50.png"/><Relationship Id="rId4" Type="http://schemas.openxmlformats.org/officeDocument/2006/relationships/image" Target="../media/image146.png"/><Relationship Id="rId9" Type="http://schemas.openxmlformats.org/officeDocument/2006/relationships/image" Target="../media/image135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34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35.jpeg"/><Relationship Id="rId9" Type="http://schemas.openxmlformats.org/officeDocument/2006/relationships/image" Target="../media/image1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7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3.png"/><Relationship Id="rId5" Type="http://schemas.openxmlformats.org/officeDocument/2006/relationships/image" Target="../media/image135.jpeg"/><Relationship Id="rId10" Type="http://schemas.openxmlformats.org/officeDocument/2006/relationships/image" Target="../media/image162.png"/><Relationship Id="rId4" Type="http://schemas.openxmlformats.org/officeDocument/2006/relationships/image" Target="../media/image134.png"/><Relationship Id="rId9" Type="http://schemas.openxmlformats.org/officeDocument/2006/relationships/image" Target="../media/image14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3.png"/><Relationship Id="rId7" Type="http://schemas.openxmlformats.org/officeDocument/2006/relationships/image" Target="../media/image13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4.png"/><Relationship Id="rId5" Type="http://schemas.openxmlformats.org/officeDocument/2006/relationships/image" Target="../media/image165.png"/><Relationship Id="rId10" Type="http://schemas.openxmlformats.org/officeDocument/2006/relationships/image" Target="../media/image168.png"/><Relationship Id="rId4" Type="http://schemas.openxmlformats.org/officeDocument/2006/relationships/image" Target="../media/image164.png"/><Relationship Id="rId9" Type="http://schemas.openxmlformats.org/officeDocument/2006/relationships/image" Target="../media/image16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69.png"/><Relationship Id="rId7" Type="http://schemas.openxmlformats.org/officeDocument/2006/relationships/image" Target="../media/image17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10" Type="http://schemas.openxmlformats.org/officeDocument/2006/relationships/image" Target="../media/image175.png"/><Relationship Id="rId4" Type="http://schemas.openxmlformats.org/officeDocument/2006/relationships/image" Target="../media/image171.png"/><Relationship Id="rId9" Type="http://schemas.openxmlformats.org/officeDocument/2006/relationships/image" Target="../media/image135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34.pn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35.jpeg"/><Relationship Id="rId9" Type="http://schemas.openxmlformats.org/officeDocument/2006/relationships/image" Target="../media/image15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80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5.jpeg"/><Relationship Id="rId5" Type="http://schemas.openxmlformats.org/officeDocument/2006/relationships/image" Target="../media/image134.png"/><Relationship Id="rId10" Type="http://schemas.openxmlformats.org/officeDocument/2006/relationships/image" Target="../media/image185.png"/><Relationship Id="rId4" Type="http://schemas.openxmlformats.org/officeDocument/2006/relationships/image" Target="../media/image181.png"/><Relationship Id="rId9" Type="http://schemas.openxmlformats.org/officeDocument/2006/relationships/image" Target="../media/image18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86.png"/><Relationship Id="rId7" Type="http://schemas.openxmlformats.org/officeDocument/2006/relationships/image" Target="../media/image18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5.jpeg"/><Relationship Id="rId5" Type="http://schemas.openxmlformats.org/officeDocument/2006/relationships/image" Target="../media/image134.png"/><Relationship Id="rId10" Type="http://schemas.openxmlformats.org/officeDocument/2006/relationships/image" Target="../media/image191.png"/><Relationship Id="rId4" Type="http://schemas.openxmlformats.org/officeDocument/2006/relationships/image" Target="../media/image187.png"/><Relationship Id="rId9" Type="http://schemas.openxmlformats.org/officeDocument/2006/relationships/image" Target="../media/image16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3.png"/><Relationship Id="rId5" Type="http://schemas.openxmlformats.org/officeDocument/2006/relationships/image" Target="../media/image135.jpeg"/><Relationship Id="rId4" Type="http://schemas.openxmlformats.org/officeDocument/2006/relationships/image" Target="../media/image13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2.png"/><Relationship Id="rId5" Type="http://schemas.openxmlformats.org/officeDocument/2006/relationships/image" Target="../media/image135.jpeg"/><Relationship Id="rId4" Type="http://schemas.openxmlformats.org/officeDocument/2006/relationships/image" Target="../media/image13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5.png"/><Relationship Id="rId5" Type="http://schemas.openxmlformats.org/officeDocument/2006/relationships/image" Target="../media/image135.jpeg"/><Relationship Id="rId4" Type="http://schemas.openxmlformats.org/officeDocument/2006/relationships/image" Target="../media/image13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7.png"/><Relationship Id="rId5" Type="http://schemas.openxmlformats.org/officeDocument/2006/relationships/image" Target="../media/image135.jpeg"/><Relationship Id="rId4" Type="http://schemas.openxmlformats.org/officeDocument/2006/relationships/image" Target="../media/image1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9.png"/><Relationship Id="rId5" Type="http://schemas.openxmlformats.org/officeDocument/2006/relationships/image" Target="../media/image135.jpeg"/><Relationship Id="rId4" Type="http://schemas.openxmlformats.org/officeDocument/2006/relationships/image" Target="../media/image13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1.png"/><Relationship Id="rId5" Type="http://schemas.openxmlformats.org/officeDocument/2006/relationships/image" Target="../media/image135.jpeg"/><Relationship Id="rId4" Type="http://schemas.openxmlformats.org/officeDocument/2006/relationships/image" Target="../media/image13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3.png"/><Relationship Id="rId5" Type="http://schemas.openxmlformats.org/officeDocument/2006/relationships/image" Target="../media/image135.jpeg"/><Relationship Id="rId4" Type="http://schemas.openxmlformats.org/officeDocument/2006/relationships/image" Target="../media/image1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10.png"/><Relationship Id="rId5" Type="http://schemas.openxmlformats.org/officeDocument/2006/relationships/image" Target="../media/image34.png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A5495C-7827-99F3-7F97-C97E8140E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" y="132080"/>
            <a:ext cx="4384964" cy="661813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A58FA6-48A7-E250-99BC-376858C405D1}"/>
              </a:ext>
            </a:extLst>
          </p:cNvPr>
          <p:cNvGrpSpPr/>
          <p:nvPr/>
        </p:nvGrpSpPr>
        <p:grpSpPr>
          <a:xfrm>
            <a:off x="4907973" y="132081"/>
            <a:ext cx="6972300" cy="6518102"/>
            <a:chOff x="9851187" y="2126503"/>
            <a:chExt cx="13944600" cy="1203312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0ED603B-0A7A-C285-9C4B-6FB1F9D51AD7}"/>
                </a:ext>
              </a:extLst>
            </p:cNvPr>
            <p:cNvGrpSpPr/>
            <p:nvPr/>
          </p:nvGrpSpPr>
          <p:grpSpPr>
            <a:xfrm>
              <a:off x="9851187" y="2126503"/>
              <a:ext cx="13944600" cy="12033126"/>
              <a:chOff x="1339699" y="3448230"/>
              <a:chExt cx="13944600" cy="12033126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C398C295-F2B1-0BB9-608A-45ADF7674C9D}"/>
                  </a:ext>
                </a:extLst>
              </p:cNvPr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rgbClr val="4472C4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EB33C8F-C7CC-EA21-6E4A-D941D2FF1008}"/>
                  </a:ext>
                </a:extLst>
              </p:cNvPr>
              <p:cNvGrpSpPr/>
              <p:nvPr/>
            </p:nvGrpSpPr>
            <p:grpSpPr>
              <a:xfrm>
                <a:off x="1339699" y="3448230"/>
                <a:ext cx="13944600" cy="12033126"/>
                <a:chOff x="1339699" y="3448230"/>
                <a:chExt cx="13944600" cy="12033126"/>
              </a:xfrm>
            </p:grpSpPr>
            <p:sp>
              <p:nvSpPr>
                <p:cNvPr id="13" name="Rounded Rectangle 11">
                  <a:extLst>
                    <a:ext uri="{FF2B5EF4-FFF2-40B4-BE49-F238E27FC236}">
                      <a16:creationId xmlns:a16="http://schemas.microsoft.com/office/drawing/2014/main" id="{CFE2C5F5-AA30-584D-FC6E-51D03737E313}"/>
                    </a:ext>
                  </a:extLst>
                </p:cNvPr>
                <p:cNvSpPr/>
                <p:nvPr/>
              </p:nvSpPr>
              <p:spPr>
                <a:xfrm>
                  <a:off x="1339699" y="3696072"/>
                  <a:ext cx="13944600" cy="11785284"/>
                </a:xfrm>
                <a:prstGeom prst="roundRect">
                  <a:avLst>
                    <a:gd name="adj" fmla="val 2374"/>
                  </a:avLst>
                </a:prstGeom>
                <a:solidFill>
                  <a:srgbClr val="70AD47">
                    <a:lumMod val="20000"/>
                    <a:lumOff val="80000"/>
                  </a:srgbClr>
                </a:solidFill>
                <a:ln w="28575" cap="flat" cmpd="sng" algn="ctr">
                  <a:solidFill>
                    <a:srgbClr val="0999C8"/>
                  </a:solidFill>
                  <a:prstDash val="solid"/>
                  <a:miter lim="800000"/>
                </a:ln>
                <a:effectLst/>
              </p:spPr>
              <p:txBody>
                <a:bodyPr lIns="18000" tIns="9000" rIns="18000" bIns="9000" rtlCol="0" anchor="ctr"/>
                <a:lstStyle/>
                <a:p>
                  <a:pPr algn="ctr" defTabSz="1088639">
                    <a:defRPr/>
                  </a:pPr>
                  <a:endParaRPr lang="en-US" sz="230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496DF8B-F7B1-9A8B-D896-EEDFE4DC13F1}"/>
                    </a:ext>
                  </a:extLst>
                </p:cNvPr>
                <p:cNvSpPr txBox="1"/>
                <p:nvPr/>
              </p:nvSpPr>
              <p:spPr>
                <a:xfrm>
                  <a:off x="5668571" y="3448230"/>
                  <a:ext cx="4072270" cy="10156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088639">
                    <a:spcBef>
                      <a:spcPct val="50000"/>
                    </a:spcBef>
                    <a:defRPr/>
                  </a:pPr>
                  <a:r>
                    <a:rPr lang="en-US" sz="2700" b="1" cap="all" dirty="0">
                      <a:ln w="0"/>
                      <a:solidFill>
                        <a:prstClr val="white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FDB16050-EB06-A465-1747-9C60C9507C4D}"/>
                </a:ext>
              </a:extLst>
            </p:cNvPr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rgbClr val="4472C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ound Same Side Corner Rectangle 15">
              <a:extLst>
                <a:ext uri="{FF2B5EF4-FFF2-40B4-BE49-F238E27FC236}">
                  <a16:creationId xmlns:a16="http://schemas.microsoft.com/office/drawing/2014/main" id="{CB82B906-9450-7471-2273-6A19CAE3C51D}"/>
                </a:ext>
              </a:extLst>
            </p:cNvPr>
            <p:cNvSpPr/>
            <p:nvPr/>
          </p:nvSpPr>
          <p:spPr>
            <a:xfrm flipV="1">
              <a:off x="11222787" y="2164811"/>
              <a:ext cx="11998624" cy="2284320"/>
            </a:xfrm>
            <a:prstGeom prst="round2SameRect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3E385AD5-0B1A-4291-DA54-6A658D73F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4335" y="4162539"/>
              <a:ext cx="12458304" cy="5105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defTabSz="1088639">
                <a:lnSpc>
                  <a:spcPct val="150000"/>
                </a:lnSpc>
                <a:defRPr/>
              </a:pPr>
              <a:r>
                <a: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Giá trị </a:t>
              </a:r>
              <a:r>
                <a:rPr lang="en-US" sz="3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lượng</a:t>
              </a:r>
              <a:r>
                <a: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giác</a:t>
              </a:r>
              <a:r>
                <a: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của</a:t>
              </a:r>
              <a:r>
                <a: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góc</a:t>
              </a:r>
              <a:r>
                <a: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lượng</a:t>
              </a:r>
              <a:r>
                <a: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giác</a:t>
              </a:r>
              <a:endParaRPr lang="en-US" sz="3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 defTabSz="1088639">
                <a:lnSpc>
                  <a:spcPct val="150000"/>
                </a:lnSpc>
                <a:defRPr/>
              </a:pPr>
              <a:r>
                <a: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3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thức</a:t>
              </a:r>
              <a:r>
                <a: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lượng</a:t>
              </a:r>
              <a:r>
                <a: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giác</a:t>
              </a:r>
              <a:endParaRPr lang="en-US" sz="3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 defTabSz="1088639">
                <a:lnSpc>
                  <a:spcPct val="150000"/>
                </a:lnSpc>
                <a:defRPr/>
              </a:pPr>
              <a:r>
                <a:rPr lang="en-US" sz="3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§3. </a:t>
              </a:r>
              <a:r>
                <a:rPr lang="en-US" sz="3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Hàm</a:t>
              </a:r>
              <a:r>
                <a:rPr lang="en-US" sz="3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sô</a:t>
              </a:r>
              <a:r>
                <a:rPr lang="en-US" sz="3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́ </a:t>
              </a:r>
              <a:r>
                <a:rPr lang="en-US" sz="3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lượng</a:t>
              </a:r>
              <a:r>
                <a:rPr lang="en-US" sz="3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giác</a:t>
              </a:r>
              <a:endParaRPr lang="en-US" sz="3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 defTabSz="1088639">
                <a:lnSpc>
                  <a:spcPct val="150000"/>
                </a:lnSpc>
                <a:defRPr/>
              </a:pPr>
              <a:r>
                <a: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§4. </a:t>
              </a:r>
              <a:r>
                <a:rPr lang="en-US" sz="3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trình</a:t>
              </a:r>
              <a:r>
                <a: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lượng</a:t>
              </a:r>
              <a:r>
                <a: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giác</a:t>
              </a:r>
              <a:r>
                <a: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cơ</a:t>
              </a:r>
              <a:r>
                <a: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bản</a:t>
              </a:r>
              <a:endParaRPr lang="en-US" sz="3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defTabSz="1088639">
                <a:lnSpc>
                  <a:spcPct val="150000"/>
                </a:lnSpc>
                <a:defRPr/>
              </a:pPr>
              <a:r>
                <a:rPr lang="en-US" sz="3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II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4C83BF-50C3-E172-28A4-55EBC5C96C10}"/>
                </a:ext>
              </a:extLst>
            </p:cNvPr>
            <p:cNvSpPr txBox="1"/>
            <p:nvPr/>
          </p:nvSpPr>
          <p:spPr>
            <a:xfrm>
              <a:off x="11617059" y="2601341"/>
              <a:ext cx="11308960" cy="166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I.</a:t>
              </a:r>
              <a:r>
                <a:rPr lang="vi-VN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HÀM SỐ LƯỢNG GIÁC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TRÌNH LƯỢNG GIÁC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22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EC375C-01D5-61B6-B6AD-147FD4085E64}"/>
              </a:ext>
            </a:extLst>
          </p:cNvPr>
          <p:cNvSpPr/>
          <p:nvPr/>
        </p:nvSpPr>
        <p:spPr>
          <a:xfrm>
            <a:off x="4262886" y="3389868"/>
            <a:ext cx="7514559" cy="31911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Google Shape;209;p31"/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0413595" y="2590799"/>
              <a:ext cx="5909635" cy="1268197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1800" b="1" dirty="0">
                  <a:solidFill>
                    <a:srgbClr val="385623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HÀM SỐ CHẴN, HÀM SỐ LẺ, HÀM SỐ TUẦN HOÀN</a:t>
              </a:r>
              <a:endParaRPr sz="215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54465"/>
              <a:ext cx="680358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❷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710854A-8B35-456F-984F-89E4A416358B}"/>
              </a:ext>
            </a:extLst>
          </p:cNvPr>
          <p:cNvGrpSpPr/>
          <p:nvPr/>
        </p:nvGrpSpPr>
        <p:grpSpPr>
          <a:xfrm>
            <a:off x="166253" y="1116542"/>
            <a:ext cx="11740818" cy="5464439"/>
            <a:chOff x="2599217" y="1052258"/>
            <a:chExt cx="17615862" cy="10928878"/>
          </a:xfrm>
        </p:grpSpPr>
        <p:sp>
          <p:nvSpPr>
            <p:cNvPr id="11" name="Rectangle: Diagonal Corners Rounded 10">
              <a:extLst>
                <a:ext uri="{FF2B5EF4-FFF2-40B4-BE49-F238E27FC236}">
                  <a16:creationId xmlns:a16="http://schemas.microsoft.com/office/drawing/2014/main" id="{52ED8BCF-949A-4979-AAB1-7B76AF5FFB1E}"/>
                </a:ext>
              </a:extLst>
            </p:cNvPr>
            <p:cNvSpPr/>
            <p:nvPr/>
          </p:nvSpPr>
          <p:spPr>
            <a:xfrm>
              <a:off x="2599217" y="1101215"/>
              <a:ext cx="17615862" cy="10879921"/>
            </a:xfrm>
            <a:prstGeom prst="round2DiagRect">
              <a:avLst>
                <a:gd name="adj1" fmla="val 0"/>
                <a:gd name="adj2" fmla="val 720"/>
              </a:avLst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400"/>
                </a:spcAft>
                <a:buClr>
                  <a:srgbClr val="000000"/>
                </a:buClr>
                <a:defRPr/>
              </a:pPr>
              <a:endParaRPr lang="en-US" sz="55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7F9D6BFD-25AA-4860-8125-15EEB6A363D9}"/>
                </a:ext>
              </a:extLst>
            </p:cNvPr>
            <p:cNvSpPr/>
            <p:nvPr/>
          </p:nvSpPr>
          <p:spPr>
            <a:xfrm>
              <a:off x="6202295" y="1052258"/>
              <a:ext cx="390493" cy="18305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>
                <a:buClr>
                  <a:srgbClr val="000000"/>
                </a:buClr>
                <a:defRPr/>
              </a:pPr>
              <a:endParaRPr lang="en-US" sz="90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215448" y="1088710"/>
            <a:ext cx="3010351" cy="830997"/>
            <a:chOff x="13292770" y="-606130"/>
            <a:chExt cx="3760327" cy="1145011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46606" y="-606130"/>
              <a:ext cx="3076374" cy="1145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127130" y="935008"/>
                <a:ext cx="12094376" cy="1302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                   </a:t>
                </a: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30" y="935008"/>
                <a:ext cx="12094376" cy="1302472"/>
              </a:xfrm>
              <a:prstGeom prst="rect">
                <a:avLst/>
              </a:prstGeom>
              <a:blipFill>
                <a:blip r:embed="rId4"/>
                <a:stretch>
                  <a:fillRect l="-806" b="-9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45956401-0A81-A7CF-A60B-199F0D6AA9DF}"/>
              </a:ext>
            </a:extLst>
          </p:cNvPr>
          <p:cNvSpPr/>
          <p:nvPr/>
        </p:nvSpPr>
        <p:spPr>
          <a:xfrm>
            <a:off x="286622" y="2160928"/>
            <a:ext cx="3976264" cy="412666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169612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4E5A82B-835C-5BCD-E959-47A166CF9E82}"/>
                  </a:ext>
                </a:extLst>
              </p:cNvPr>
              <p:cNvSpPr txBox="1"/>
              <p:nvPr/>
            </p:nvSpPr>
            <p:spPr>
              <a:xfrm>
                <a:off x="4040030" y="2076891"/>
                <a:ext cx="7240709" cy="12829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tỏ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5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4E5A82B-835C-5BCD-E959-47A166CF9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030" y="2076891"/>
                <a:ext cx="7240709" cy="1282980"/>
              </a:xfrm>
              <a:prstGeom prst="rect">
                <a:avLst/>
              </a:prstGeom>
              <a:blipFill>
                <a:blip r:embed="rId6"/>
                <a:stretch>
                  <a:fillRect l="-1431" t="-4762" b="-1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23">
            <a:extLst>
              <a:ext uri="{FF2B5EF4-FFF2-40B4-BE49-F238E27FC236}">
                <a16:creationId xmlns:a16="http://schemas.microsoft.com/office/drawing/2014/main" id="{C61043B1-96AA-A0D5-36FF-AD2121EB3218}"/>
              </a:ext>
            </a:extLst>
          </p:cNvPr>
          <p:cNvSpPr txBox="1"/>
          <p:nvPr/>
        </p:nvSpPr>
        <p:spPr>
          <a:xfrm>
            <a:off x="4262886" y="3424695"/>
            <a:ext cx="1453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17">
                <a:extLst>
                  <a:ext uri="{FF2B5EF4-FFF2-40B4-BE49-F238E27FC236}">
                    <a16:creationId xmlns:a16="http://schemas.microsoft.com/office/drawing/2014/main" id="{15EF7556-6EFF-2E8E-5E90-EA67E05E18D4}"/>
                  </a:ext>
                </a:extLst>
              </p:cNvPr>
              <p:cNvSpPr txBox="1"/>
              <p:nvPr/>
            </p:nvSpPr>
            <p:spPr>
              <a:xfrm>
                <a:off x="4383255" y="3940405"/>
                <a:ext cx="7394190" cy="2465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TextBox 17">
                <a:extLst>
                  <a:ext uri="{FF2B5EF4-FFF2-40B4-BE49-F238E27FC236}">
                    <a16:creationId xmlns:a16="http://schemas.microsoft.com/office/drawing/2014/main" id="{15EF7556-6EFF-2E8E-5E90-EA67E05E1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255" y="3940405"/>
                <a:ext cx="7394190" cy="2465227"/>
              </a:xfrm>
              <a:prstGeom prst="rect">
                <a:avLst/>
              </a:prstGeom>
              <a:blipFill>
                <a:blip r:embed="rId7"/>
                <a:stretch>
                  <a:fillRect l="-1237" t="-2469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923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DF11E4-32DE-89FC-C0B7-DCE43679D7CC}"/>
              </a:ext>
            </a:extLst>
          </p:cNvPr>
          <p:cNvSpPr/>
          <p:nvPr/>
        </p:nvSpPr>
        <p:spPr>
          <a:xfrm>
            <a:off x="4754880" y="3428999"/>
            <a:ext cx="7076731" cy="30811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Google Shape;209;p31"/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0413595" y="2590799"/>
              <a:ext cx="5909635" cy="1268197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1800" b="1" dirty="0">
                  <a:solidFill>
                    <a:srgbClr val="385623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HÀM SỐ CHẴN, HÀM SỐ LẺ, HÀM SỐ TUẦN HOÀN</a:t>
              </a:r>
              <a:endParaRPr sz="215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54465"/>
              <a:ext cx="680358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❷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710854A-8B35-456F-984F-89E4A416358B}"/>
              </a:ext>
            </a:extLst>
          </p:cNvPr>
          <p:cNvGrpSpPr/>
          <p:nvPr/>
        </p:nvGrpSpPr>
        <p:grpSpPr>
          <a:xfrm>
            <a:off x="166253" y="1116542"/>
            <a:ext cx="11740818" cy="5464439"/>
            <a:chOff x="2599217" y="1052258"/>
            <a:chExt cx="17615862" cy="10928878"/>
          </a:xfrm>
        </p:grpSpPr>
        <p:sp>
          <p:nvSpPr>
            <p:cNvPr id="11" name="Rectangle: Diagonal Corners Rounded 10">
              <a:extLst>
                <a:ext uri="{FF2B5EF4-FFF2-40B4-BE49-F238E27FC236}">
                  <a16:creationId xmlns:a16="http://schemas.microsoft.com/office/drawing/2014/main" id="{52ED8BCF-949A-4979-AAB1-7B76AF5FFB1E}"/>
                </a:ext>
              </a:extLst>
            </p:cNvPr>
            <p:cNvSpPr/>
            <p:nvPr/>
          </p:nvSpPr>
          <p:spPr>
            <a:xfrm>
              <a:off x="2599217" y="1101215"/>
              <a:ext cx="17615862" cy="10879921"/>
            </a:xfrm>
            <a:prstGeom prst="round2DiagRect">
              <a:avLst>
                <a:gd name="adj1" fmla="val 0"/>
                <a:gd name="adj2" fmla="val 720"/>
              </a:avLst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400"/>
                </a:spcAft>
                <a:buClr>
                  <a:srgbClr val="000000"/>
                </a:buClr>
                <a:defRPr/>
              </a:pPr>
              <a:endParaRPr lang="en-US" sz="55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7F9D6BFD-25AA-4860-8125-15EEB6A363D9}"/>
                </a:ext>
              </a:extLst>
            </p:cNvPr>
            <p:cNvSpPr/>
            <p:nvPr/>
          </p:nvSpPr>
          <p:spPr>
            <a:xfrm>
              <a:off x="6202295" y="1052258"/>
              <a:ext cx="390493" cy="18305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>
                <a:buClr>
                  <a:srgbClr val="000000"/>
                </a:buClr>
                <a:defRPr/>
              </a:pPr>
              <a:endParaRPr lang="en-US" sz="90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215448" y="1088710"/>
            <a:ext cx="3010351" cy="830997"/>
            <a:chOff x="13292770" y="-606130"/>
            <a:chExt cx="3760327" cy="1145011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46606" y="-606130"/>
              <a:ext cx="3076374" cy="1145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-118685" y="1170756"/>
                <a:ext cx="12094376" cy="867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                   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685" y="1170756"/>
                <a:ext cx="12094376" cy="867866"/>
              </a:xfrm>
              <a:prstGeom prst="rect">
                <a:avLst/>
              </a:prstGeom>
              <a:blipFill>
                <a:blip r:embed="rId4"/>
                <a:stretch>
                  <a:fillRect t="-6338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4E5A82B-835C-5BCD-E959-47A166CF9E82}"/>
                  </a:ext>
                </a:extLst>
              </p:cNvPr>
              <p:cNvSpPr txBox="1"/>
              <p:nvPr/>
            </p:nvSpPr>
            <p:spPr>
              <a:xfrm>
                <a:off x="4683760" y="2026292"/>
                <a:ext cx="7004829" cy="1235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tỏ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4E5A82B-835C-5BCD-E959-47A166CF9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760" y="2026292"/>
                <a:ext cx="7004829" cy="1235275"/>
              </a:xfrm>
              <a:prstGeom prst="rect">
                <a:avLst/>
              </a:prstGeom>
              <a:blipFill>
                <a:blip r:embed="rId5"/>
                <a:stretch>
                  <a:fillRect l="-1305" t="-4926" b="-9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ình chữ nhật 22">
            <a:extLst>
              <a:ext uri="{FF2B5EF4-FFF2-40B4-BE49-F238E27FC236}">
                <a16:creationId xmlns:a16="http://schemas.microsoft.com/office/drawing/2014/main" id="{26AC278E-D965-FDB6-016C-76C4E6D84CE9}"/>
              </a:ext>
            </a:extLst>
          </p:cNvPr>
          <p:cNvSpPr/>
          <p:nvPr/>
        </p:nvSpPr>
        <p:spPr>
          <a:xfrm>
            <a:off x="215448" y="2109862"/>
            <a:ext cx="4396309" cy="428829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9124" t="-265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34962353-0639-ACAF-8228-2FBCE9AA0CFF}"/>
              </a:ext>
            </a:extLst>
          </p:cNvPr>
          <p:cNvSpPr txBox="1"/>
          <p:nvPr/>
        </p:nvSpPr>
        <p:spPr>
          <a:xfrm>
            <a:off x="7947671" y="3419885"/>
            <a:ext cx="1453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7">
                <a:extLst>
                  <a:ext uri="{FF2B5EF4-FFF2-40B4-BE49-F238E27FC236}">
                    <a16:creationId xmlns:a16="http://schemas.microsoft.com/office/drawing/2014/main" id="{E06A3CC8-5FB5-0CAA-FD21-3CAE70EF75BA}"/>
                  </a:ext>
                </a:extLst>
              </p:cNvPr>
              <p:cNvSpPr txBox="1"/>
              <p:nvPr/>
            </p:nvSpPr>
            <p:spPr>
              <a:xfrm>
                <a:off x="4754880" y="3933183"/>
                <a:ext cx="6933709" cy="2464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17">
                <a:extLst>
                  <a:ext uri="{FF2B5EF4-FFF2-40B4-BE49-F238E27FC236}">
                    <a16:creationId xmlns:a16="http://schemas.microsoft.com/office/drawing/2014/main" id="{E06A3CC8-5FB5-0CAA-FD21-3CAE70EF7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80" y="3933183"/>
                <a:ext cx="6933709" cy="2464970"/>
              </a:xfrm>
              <a:prstGeom prst="rect">
                <a:avLst/>
              </a:prstGeom>
              <a:blipFill>
                <a:blip r:embed="rId7"/>
                <a:stretch>
                  <a:fillRect l="-1319" t="-2469" r="-792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10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93134" y="579875"/>
            <a:ext cx="12005733" cy="6135977"/>
            <a:chOff x="9460835" y="1490076"/>
            <a:chExt cx="22518143" cy="12271954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 sz="900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 sz="900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 sz="900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 sz="900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 sz="900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 sz="900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137458-563A-4FB9-B2C2-BF24886BC4C3}"/>
                </a:ext>
              </a:extLst>
            </p:cNvPr>
            <p:cNvSpPr/>
            <p:nvPr/>
          </p:nvSpPr>
          <p:spPr>
            <a:xfrm rot="10800000">
              <a:off x="9651829" y="1490076"/>
              <a:ext cx="2763002" cy="74438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: Góc Tròn 4">
                <a:extLst>
                  <a:ext uri="{FF2B5EF4-FFF2-40B4-BE49-F238E27FC236}">
                    <a16:creationId xmlns:a16="http://schemas.microsoft.com/office/drawing/2014/main" id="{F313BF41-A4CF-7EA8-00DD-5C737E3E1A75}"/>
                  </a:ext>
                </a:extLst>
              </p:cNvPr>
              <p:cNvSpPr/>
              <p:nvPr/>
            </p:nvSpPr>
            <p:spPr>
              <a:xfrm>
                <a:off x="175086" y="1163747"/>
                <a:ext cx="11802072" cy="341564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05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05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205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205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05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05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05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05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05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05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205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05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205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205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205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05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205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05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ình chữ nhật: Góc Tròn 4">
                <a:extLst>
                  <a:ext uri="{FF2B5EF4-FFF2-40B4-BE49-F238E27FC236}">
                    <a16:creationId xmlns:a16="http://schemas.microsoft.com/office/drawing/2014/main" id="{F313BF41-A4CF-7EA8-00DD-5C737E3E1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86" y="1163747"/>
                <a:ext cx="11802072" cy="341564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2E9AE0CE-14C2-F620-3BB6-373E83986162}"/>
                  </a:ext>
                </a:extLst>
              </p:cNvPr>
              <p:cNvSpPr/>
              <p:nvPr/>
            </p:nvSpPr>
            <p:spPr>
              <a:xfrm>
                <a:off x="154334" y="4750904"/>
                <a:ext cx="11802072" cy="164689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5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05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205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ta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(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qua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ta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endParaRPr lang="en-US" sz="205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2E9AE0CE-14C2-F620-3BB6-373E83986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4" y="4750904"/>
                <a:ext cx="11802072" cy="1646896"/>
              </a:xfrm>
              <a:prstGeom prst="roundRect">
                <a:avLst/>
              </a:prstGeom>
              <a:blipFill>
                <a:blip r:embed="rId4"/>
                <a:stretch>
                  <a:fillRect r="-4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F20F36F-11C2-96B3-5A40-5852F07A864B}"/>
              </a:ext>
            </a:extLst>
          </p:cNvPr>
          <p:cNvSpPr/>
          <p:nvPr/>
        </p:nvSpPr>
        <p:spPr>
          <a:xfrm rot="10800000">
            <a:off x="233987" y="808773"/>
            <a:ext cx="2489687" cy="292091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sz="900" kern="0">
              <a:solidFill>
                <a:sysClr val="windowText" lastClr="000000"/>
              </a:solidFill>
              <a:latin typeface="Arial"/>
              <a:sym typeface="Arial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D8E37163-3A0B-3A72-1BE7-D7B724E842BA}"/>
              </a:ext>
            </a:extLst>
          </p:cNvPr>
          <p:cNvSpPr txBox="1"/>
          <p:nvPr/>
        </p:nvSpPr>
        <p:spPr>
          <a:xfrm>
            <a:off x="1045084" y="807509"/>
            <a:ext cx="1522589" cy="3215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r>
              <a:rPr lang="en-US" sz="1600" b="1" kern="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Định</a:t>
            </a:r>
            <a:r>
              <a:rPr lang="en-US" sz="16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nghĩa</a:t>
            </a:r>
            <a:endParaRPr lang="en-US" sz="1600" b="1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15A15A-FF38-B3DC-CDFF-A6DA97C16F02}"/>
              </a:ext>
            </a:extLst>
          </p:cNvPr>
          <p:cNvSpPr/>
          <p:nvPr/>
        </p:nvSpPr>
        <p:spPr>
          <a:xfrm>
            <a:off x="712583" y="904954"/>
            <a:ext cx="114820" cy="9876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>
              <a:buClr>
                <a:srgbClr val="000000"/>
              </a:buClr>
              <a:defRPr/>
            </a:pPr>
            <a:endParaRPr lang="en-US" sz="90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DF8DE810-999B-36C9-21B8-F45EBE388016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1092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5FC313-A4F5-DA58-5185-0D9806620992}"/>
              </a:ext>
            </a:extLst>
          </p:cNvPr>
          <p:cNvSpPr/>
          <p:nvPr/>
        </p:nvSpPr>
        <p:spPr>
          <a:xfrm>
            <a:off x="230876" y="4356650"/>
            <a:ext cx="11589496" cy="2222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C00A53-AEB6-E414-9FBF-3AC00873D73F}"/>
              </a:ext>
            </a:extLst>
          </p:cNvPr>
          <p:cNvSpPr/>
          <p:nvPr/>
        </p:nvSpPr>
        <p:spPr>
          <a:xfrm>
            <a:off x="230876" y="1717285"/>
            <a:ext cx="11589496" cy="19944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Google Shape;209;p31"/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0413595" y="2590799"/>
              <a:ext cx="5909635" cy="1268197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1800" b="1" dirty="0">
                  <a:solidFill>
                    <a:srgbClr val="385623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HÀM SỐ CHẴN, HÀM SỐ LẺ, HÀM SỐ TUẦN HOÀN</a:t>
              </a:r>
              <a:endParaRPr sz="215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54465"/>
              <a:ext cx="680358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❷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584757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FCDEC4D6-E62B-9B31-3B86-616361410E6C}"/>
              </a:ext>
            </a:extLst>
          </p:cNvPr>
          <p:cNvGrpSpPr/>
          <p:nvPr/>
        </p:nvGrpSpPr>
        <p:grpSpPr>
          <a:xfrm>
            <a:off x="166252" y="1061387"/>
            <a:ext cx="1981070" cy="635577"/>
            <a:chOff x="13292770" y="-606130"/>
            <a:chExt cx="3760327" cy="1075832"/>
          </a:xfrm>
        </p:grpSpPr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BD4DD2D9-4BF6-8A5F-2212-04045D71D2C7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28" name="Group 10">
                <a:extLst>
                  <a:ext uri="{FF2B5EF4-FFF2-40B4-BE49-F238E27FC236}">
                    <a16:creationId xmlns:a16="http://schemas.microsoft.com/office/drawing/2014/main" id="{473E6BBD-2A1B-B04E-C4AC-864E328B6B9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30" name="Freeform: Shape 15">
                  <a:extLst>
                    <a:ext uri="{FF2B5EF4-FFF2-40B4-BE49-F238E27FC236}">
                      <a16:creationId xmlns:a16="http://schemas.microsoft.com/office/drawing/2014/main" id="{D851C129-EAF9-DFB9-B2ED-6208C40E4F2A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31" name="Freeform: Shape 16">
                  <a:extLst>
                    <a:ext uri="{FF2B5EF4-FFF2-40B4-BE49-F238E27FC236}">
                      <a16:creationId xmlns:a16="http://schemas.microsoft.com/office/drawing/2014/main" id="{D1485CFA-6DC5-E222-46AE-BEE004FDBD2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29" name="Freeform: Shape 11">
                <a:extLst>
                  <a:ext uri="{FF2B5EF4-FFF2-40B4-BE49-F238E27FC236}">
                    <a16:creationId xmlns:a16="http://schemas.microsoft.com/office/drawing/2014/main" id="{D2C568CE-074D-A89C-49EF-B9D655E43508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8FC20C5B-2A65-CFF6-2526-6FB1A2E6E60B}"/>
                </a:ext>
              </a:extLst>
            </p:cNvPr>
            <p:cNvSpPr txBox="1"/>
            <p:nvPr/>
          </p:nvSpPr>
          <p:spPr>
            <a:xfrm>
              <a:off x="13646605" y="-606130"/>
              <a:ext cx="30763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Ví dụ 2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E7216BBD-CEE5-DCAD-79E0-F55BCE596A84}"/>
                  </a:ext>
                </a:extLst>
              </p:cNvPr>
              <p:cNvSpPr txBox="1"/>
              <p:nvPr/>
            </p:nvSpPr>
            <p:spPr>
              <a:xfrm>
                <a:off x="2211945" y="1116337"/>
                <a:ext cx="9061155" cy="471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50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E7216BBD-CEE5-DCAD-79E0-F55BCE596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945" y="1116337"/>
                <a:ext cx="9061155" cy="471347"/>
              </a:xfrm>
              <a:prstGeom prst="rect">
                <a:avLst/>
              </a:prstGeom>
              <a:blipFill>
                <a:blip r:embed="rId4"/>
                <a:stretch>
                  <a:fillRect l="-1144" t="-11688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4">
            <a:extLst>
              <a:ext uri="{FF2B5EF4-FFF2-40B4-BE49-F238E27FC236}">
                <a16:creationId xmlns:a16="http://schemas.microsoft.com/office/drawing/2014/main" id="{12B7294A-4994-FC10-22A5-CD3BE6C21512}"/>
              </a:ext>
            </a:extLst>
          </p:cNvPr>
          <p:cNvGrpSpPr/>
          <p:nvPr/>
        </p:nvGrpSpPr>
        <p:grpSpPr>
          <a:xfrm>
            <a:off x="166252" y="3759375"/>
            <a:ext cx="2799668" cy="537916"/>
            <a:chOff x="13292770" y="-606130"/>
            <a:chExt cx="3760327" cy="1075832"/>
          </a:xfrm>
        </p:grpSpPr>
        <p:grpSp>
          <p:nvGrpSpPr>
            <p:cNvPr id="34" name="Group 7">
              <a:extLst>
                <a:ext uri="{FF2B5EF4-FFF2-40B4-BE49-F238E27FC236}">
                  <a16:creationId xmlns:a16="http://schemas.microsoft.com/office/drawing/2014/main" id="{0AA335FC-E3C2-F281-4BED-F16018E8CC67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36" name="Group 10">
                <a:extLst>
                  <a:ext uri="{FF2B5EF4-FFF2-40B4-BE49-F238E27FC236}">
                    <a16:creationId xmlns:a16="http://schemas.microsoft.com/office/drawing/2014/main" id="{AD7AABFE-CFC1-5239-A5FA-51A1EC64BF47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38" name="Freeform: Shape 15">
                  <a:extLst>
                    <a:ext uri="{FF2B5EF4-FFF2-40B4-BE49-F238E27FC236}">
                      <a16:creationId xmlns:a16="http://schemas.microsoft.com/office/drawing/2014/main" id="{BB379866-1646-B911-529F-0F79F40FA286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39" name="Freeform: Shape 16">
                  <a:extLst>
                    <a:ext uri="{FF2B5EF4-FFF2-40B4-BE49-F238E27FC236}">
                      <a16:creationId xmlns:a16="http://schemas.microsoft.com/office/drawing/2014/main" id="{93933439-E968-3941-58A4-4A6FDCC1A714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37" name="Freeform: Shape 11">
                <a:extLst>
                  <a:ext uri="{FF2B5EF4-FFF2-40B4-BE49-F238E27FC236}">
                    <a16:creationId xmlns:a16="http://schemas.microsoft.com/office/drawing/2014/main" id="{293DF54A-AFA1-B989-EA75-67E37B603A4C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5" name="TextBox 9">
              <a:extLst>
                <a:ext uri="{FF2B5EF4-FFF2-40B4-BE49-F238E27FC236}">
                  <a16:creationId xmlns:a16="http://schemas.microsoft.com/office/drawing/2014/main" id="{10A6F830-4CFD-1872-61A9-2A41A6852195}"/>
                </a:ext>
              </a:extLst>
            </p:cNvPr>
            <p:cNvSpPr txBox="1"/>
            <p:nvPr/>
          </p:nvSpPr>
          <p:spPr>
            <a:xfrm>
              <a:off x="13646605" y="-606130"/>
              <a:ext cx="30763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Luyện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tập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17">
                <a:extLst>
                  <a:ext uri="{FF2B5EF4-FFF2-40B4-BE49-F238E27FC236}">
                    <a16:creationId xmlns:a16="http://schemas.microsoft.com/office/drawing/2014/main" id="{DAB0F059-C1E9-F237-81B8-162477995C8A}"/>
                  </a:ext>
                </a:extLst>
              </p:cNvPr>
              <p:cNvSpPr txBox="1"/>
              <p:nvPr/>
            </p:nvSpPr>
            <p:spPr>
              <a:xfrm>
                <a:off x="3010377" y="3693519"/>
                <a:ext cx="9061155" cy="686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17">
                <a:extLst>
                  <a:ext uri="{FF2B5EF4-FFF2-40B4-BE49-F238E27FC236}">
                    <a16:creationId xmlns:a16="http://schemas.microsoft.com/office/drawing/2014/main" id="{DAB0F059-C1E9-F237-81B8-162477995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377" y="3693519"/>
                <a:ext cx="9061155" cy="686983"/>
              </a:xfrm>
              <a:prstGeom prst="rect">
                <a:avLst/>
              </a:prstGeom>
              <a:blipFill>
                <a:blip r:embed="rId5"/>
                <a:stretch>
                  <a:fillRect l="-1144" b="-6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23">
            <a:extLst>
              <a:ext uri="{FF2B5EF4-FFF2-40B4-BE49-F238E27FC236}">
                <a16:creationId xmlns:a16="http://schemas.microsoft.com/office/drawing/2014/main" id="{3623604F-E5E2-10DB-642D-F111D27EBBAC}"/>
              </a:ext>
            </a:extLst>
          </p:cNvPr>
          <p:cNvSpPr txBox="1"/>
          <p:nvPr/>
        </p:nvSpPr>
        <p:spPr>
          <a:xfrm>
            <a:off x="207167" y="1706079"/>
            <a:ext cx="14535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5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5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5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7">
                <a:extLst>
                  <a:ext uri="{FF2B5EF4-FFF2-40B4-BE49-F238E27FC236}">
                    <a16:creationId xmlns:a16="http://schemas.microsoft.com/office/drawing/2014/main" id="{E268CA11-6137-8700-48CB-28CA38B3CF6F}"/>
                  </a:ext>
                </a:extLst>
              </p:cNvPr>
              <p:cNvSpPr txBox="1"/>
              <p:nvPr/>
            </p:nvSpPr>
            <p:spPr>
              <a:xfrm>
                <a:off x="352664" y="1789890"/>
                <a:ext cx="11390680" cy="1862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50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5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hàm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500" b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endParaRPr lang="en-US" sz="2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17">
                <a:extLst>
                  <a:ext uri="{FF2B5EF4-FFF2-40B4-BE49-F238E27FC236}">
                    <a16:creationId xmlns:a16="http://schemas.microsoft.com/office/drawing/2014/main" id="{E268CA11-6137-8700-48CB-28CA38B3C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64" y="1789890"/>
                <a:ext cx="11390680" cy="1862048"/>
              </a:xfrm>
              <a:prstGeom prst="rect">
                <a:avLst/>
              </a:prstGeom>
              <a:blipFill>
                <a:blip r:embed="rId6"/>
                <a:stretch>
                  <a:fillRect l="-910" t="-2951" b="-6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7">
                <a:extLst>
                  <a:ext uri="{FF2B5EF4-FFF2-40B4-BE49-F238E27FC236}">
                    <a16:creationId xmlns:a16="http://schemas.microsoft.com/office/drawing/2014/main" id="{972E1D62-5244-8451-75D6-D35FF6A15FD0}"/>
                  </a:ext>
                </a:extLst>
              </p:cNvPr>
              <p:cNvSpPr txBox="1"/>
              <p:nvPr/>
            </p:nvSpPr>
            <p:spPr>
              <a:xfrm>
                <a:off x="307904" y="4432267"/>
                <a:ext cx="11512468" cy="1973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25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25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5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17">
                <a:extLst>
                  <a:ext uri="{FF2B5EF4-FFF2-40B4-BE49-F238E27FC236}">
                    <a16:creationId xmlns:a16="http://schemas.microsoft.com/office/drawing/2014/main" id="{972E1D62-5244-8451-75D6-D35FF6A15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04" y="4432267"/>
                <a:ext cx="11512468" cy="1973232"/>
              </a:xfrm>
              <a:prstGeom prst="rect">
                <a:avLst/>
              </a:prstGeom>
              <a:blipFill>
                <a:blip r:embed="rId7"/>
                <a:stretch>
                  <a:fillRect l="-900" t="-2469" b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3">
            <a:extLst>
              <a:ext uri="{FF2B5EF4-FFF2-40B4-BE49-F238E27FC236}">
                <a16:creationId xmlns:a16="http://schemas.microsoft.com/office/drawing/2014/main" id="{9E9EE768-5ADD-35D6-6840-DECD75F1DF6F}"/>
              </a:ext>
            </a:extLst>
          </p:cNvPr>
          <p:cNvSpPr txBox="1"/>
          <p:nvPr/>
        </p:nvSpPr>
        <p:spPr>
          <a:xfrm>
            <a:off x="207167" y="4349057"/>
            <a:ext cx="14535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5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5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5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914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1"/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0413595" y="2590799"/>
              <a:ext cx="5909635" cy="1268197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1800" b="1" dirty="0">
                  <a:solidFill>
                    <a:srgbClr val="385623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HÀM SỐ CHẴN, HÀM SỐ LẺ, HÀM SỐ TUẦN HOÀN</a:t>
              </a:r>
              <a:endParaRPr sz="215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54465"/>
              <a:ext cx="680358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❷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7B4A1F85-FC8E-AF0A-F8CF-C99C59AEC7E3}"/>
              </a:ext>
            </a:extLst>
          </p:cNvPr>
          <p:cNvSpPr txBox="1"/>
          <p:nvPr/>
        </p:nvSpPr>
        <p:spPr>
          <a:xfrm>
            <a:off x="166252" y="1134127"/>
            <a:ext cx="9061155" cy="40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en-US" sz="2050" b="1" dirty="0">
                <a:solidFill>
                  <a:srgbClr val="FF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Tahoma" panose="020B0604030504040204" pitchFamily="34" charset="0"/>
              </a:rPr>
              <a:t>❖ </a:t>
            </a:r>
            <a:r>
              <a:rPr lang="en-US" sz="205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5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Hàm</a:t>
            </a:r>
            <a:r>
              <a:rPr lang="en-US" sz="205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5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</a:t>
            </a:r>
            <a:r>
              <a:rPr lang="en-US" sz="205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205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tuần</a:t>
            </a:r>
            <a:r>
              <a:rPr lang="en-US" sz="205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5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hoàn</a:t>
            </a:r>
            <a:endParaRPr lang="en-US" sz="205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F9952DF-A80C-E4D0-D86E-768417C03FE2}"/>
              </a:ext>
            </a:extLst>
          </p:cNvPr>
          <p:cNvGrpSpPr/>
          <p:nvPr/>
        </p:nvGrpSpPr>
        <p:grpSpPr>
          <a:xfrm>
            <a:off x="176630" y="1554976"/>
            <a:ext cx="3010351" cy="830997"/>
            <a:chOff x="13292770" y="-606130"/>
            <a:chExt cx="3760327" cy="1145011"/>
          </a:xfrm>
        </p:grpSpPr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8728C32F-A442-274B-AD4C-0A9F2AE458DE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8" name="Group 10">
                <a:extLst>
                  <a:ext uri="{FF2B5EF4-FFF2-40B4-BE49-F238E27FC236}">
                    <a16:creationId xmlns:a16="http://schemas.microsoft.com/office/drawing/2014/main" id="{0FA95E26-0B1B-995F-40CE-E313C5BF53CC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10" name="Freeform: Shape 15">
                  <a:extLst>
                    <a:ext uri="{FF2B5EF4-FFF2-40B4-BE49-F238E27FC236}">
                      <a16:creationId xmlns:a16="http://schemas.microsoft.com/office/drawing/2014/main" id="{1002FAB5-9791-1F63-F49E-AE1A24DFDE2C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2" name="Freeform: Shape 16">
                  <a:extLst>
                    <a:ext uri="{FF2B5EF4-FFF2-40B4-BE49-F238E27FC236}">
                      <a16:creationId xmlns:a16="http://schemas.microsoft.com/office/drawing/2014/main" id="{3F42F5B9-ED51-3513-C5BA-78FAB6675E5C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03145EF9-DB42-E1BD-17C7-2623837FE3FB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E66266F5-84FA-5E0F-821C-FDFEAB2616C2}"/>
                </a:ext>
              </a:extLst>
            </p:cNvPr>
            <p:cNvSpPr txBox="1"/>
            <p:nvPr/>
          </p:nvSpPr>
          <p:spPr>
            <a:xfrm>
              <a:off x="13646606" y="-606130"/>
              <a:ext cx="3076374" cy="1145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7">
                <a:extLst>
                  <a:ext uri="{FF2B5EF4-FFF2-40B4-BE49-F238E27FC236}">
                    <a16:creationId xmlns:a16="http://schemas.microsoft.com/office/drawing/2014/main" id="{A02579B6-A61C-644A-425D-1D61DC351C60}"/>
                  </a:ext>
                </a:extLst>
              </p:cNvPr>
              <p:cNvSpPr txBox="1"/>
              <p:nvPr/>
            </p:nvSpPr>
            <p:spPr>
              <a:xfrm>
                <a:off x="3404260" y="1147172"/>
                <a:ext cx="3637563" cy="1669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sánh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𝐜𝐨𝐬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𝐭𝐚𝐧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𝐜𝐨𝐭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5" name="TextBox 17">
                <a:extLst>
                  <a:ext uri="{FF2B5EF4-FFF2-40B4-BE49-F238E27FC236}">
                    <a16:creationId xmlns:a16="http://schemas.microsoft.com/office/drawing/2014/main" id="{A02579B6-A61C-644A-425D-1D61DC35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260" y="1147172"/>
                <a:ext cx="3637563" cy="1669688"/>
              </a:xfrm>
              <a:prstGeom prst="rect">
                <a:avLst/>
              </a:prstGeom>
              <a:blipFill>
                <a:blip r:embed="rId4"/>
                <a:stretch>
                  <a:fillRect l="-1843" t="-2555" b="-58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23">
            <a:extLst>
              <a:ext uri="{FF2B5EF4-FFF2-40B4-BE49-F238E27FC236}">
                <a16:creationId xmlns:a16="http://schemas.microsoft.com/office/drawing/2014/main" id="{B5B1B7D0-866F-9219-736A-C5A33DA50EAA}"/>
              </a:ext>
            </a:extLst>
          </p:cNvPr>
          <p:cNvSpPr txBox="1"/>
          <p:nvPr/>
        </p:nvSpPr>
        <p:spPr>
          <a:xfrm>
            <a:off x="8837443" y="1160941"/>
            <a:ext cx="14535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17">
                <a:extLst>
                  <a:ext uri="{FF2B5EF4-FFF2-40B4-BE49-F238E27FC236}">
                    <a16:creationId xmlns:a16="http://schemas.microsoft.com/office/drawing/2014/main" id="{17529B55-5CD8-62F6-5DB0-8EE7F538ED3F}"/>
                  </a:ext>
                </a:extLst>
              </p:cNvPr>
              <p:cNvSpPr txBox="1"/>
              <p:nvPr/>
            </p:nvSpPr>
            <p:spPr>
              <a:xfrm>
                <a:off x="8089822" y="1536110"/>
                <a:ext cx="2929985" cy="135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05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𝐜𝐨𝐬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𝐭𝐚𝐧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𝐜𝐨𝐭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0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17">
                <a:extLst>
                  <a:ext uri="{FF2B5EF4-FFF2-40B4-BE49-F238E27FC236}">
                    <a16:creationId xmlns:a16="http://schemas.microsoft.com/office/drawing/2014/main" id="{17529B55-5CD8-62F6-5DB0-8EE7F538E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822" y="1536110"/>
                <a:ext cx="2929985" cy="1354217"/>
              </a:xfrm>
              <a:prstGeom prst="rect">
                <a:avLst/>
              </a:prstGeom>
              <a:blipFill>
                <a:blip r:embed="rId5"/>
                <a:stretch>
                  <a:fillRect l="-2287" t="-3153" b="-76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ình chữ nhật: Góc Tròn 42">
                <a:extLst>
                  <a:ext uri="{FF2B5EF4-FFF2-40B4-BE49-F238E27FC236}">
                    <a16:creationId xmlns:a16="http://schemas.microsoft.com/office/drawing/2014/main" id="{03E73A46-378C-B96C-50C0-BCFC713CD193}"/>
                  </a:ext>
                </a:extLst>
              </p:cNvPr>
              <p:cNvSpPr/>
              <p:nvPr/>
            </p:nvSpPr>
            <p:spPr>
              <a:xfrm>
                <a:off x="175337" y="2868953"/>
                <a:ext cx="11796704" cy="1674767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205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a:rPr lang="en-US" sz="205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𝐢𝐢</m:t>
                    </m:r>
                    <m:r>
                      <a:rPr lang="en-US" sz="205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Hình chữ nhật: Góc Tròn 42">
                <a:extLst>
                  <a:ext uri="{FF2B5EF4-FFF2-40B4-BE49-F238E27FC236}">
                    <a16:creationId xmlns:a16="http://schemas.microsoft.com/office/drawing/2014/main" id="{03E73A46-378C-B96C-50C0-BCFC713CD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37" y="2868953"/>
                <a:ext cx="11796704" cy="1674767"/>
              </a:xfrm>
              <a:prstGeom prst="roundRect">
                <a:avLst/>
              </a:prstGeom>
              <a:blipFill>
                <a:blip r:embed="rId6"/>
                <a:stretch>
                  <a:fillRect t="-1812" b="-57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ình chữ nhật: Góc Tròn 43">
                <a:extLst>
                  <a:ext uri="{FF2B5EF4-FFF2-40B4-BE49-F238E27FC236}">
                    <a16:creationId xmlns:a16="http://schemas.microsoft.com/office/drawing/2014/main" id="{2683AB99-8E9E-02C1-DC89-27A5E6694A5B}"/>
                  </a:ext>
                </a:extLst>
              </p:cNvPr>
              <p:cNvSpPr/>
              <p:nvPr/>
            </p:nvSpPr>
            <p:spPr>
              <a:xfrm>
                <a:off x="200956" y="4604793"/>
                <a:ext cx="11802072" cy="216365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2400"/>
                  </a:lnSpc>
                </a:pPr>
                <a:r>
                  <a:rPr lang="en-US" sz="205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</a:t>
                </a:r>
                <a:r>
                  <a:rPr lang="en-US" sz="205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endParaRPr lang="en-US" sz="205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ts val="2400"/>
                  </a:lnSpc>
                </a:pP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-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5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>
                  <a:lnSpc>
                    <a:spcPts val="2400"/>
                  </a:lnSpc>
                </a:pP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05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sang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sang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,… ta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Hình chữ nhật: Góc Tròn 43">
                <a:extLst>
                  <a:ext uri="{FF2B5EF4-FFF2-40B4-BE49-F238E27FC236}">
                    <a16:creationId xmlns:a16="http://schemas.microsoft.com/office/drawing/2014/main" id="{2683AB99-8E9E-02C1-DC89-27A5E6694A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56" y="4604793"/>
                <a:ext cx="11802072" cy="2163652"/>
              </a:xfrm>
              <a:prstGeom prst="roundRect">
                <a:avLst/>
              </a:prstGeom>
              <a:blipFill>
                <a:blip r:embed="rId7"/>
                <a:stretch>
                  <a:fillRect t="-3361" b="-64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177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72A8AB-BBBB-EF79-5AB1-D67FE544A88C}"/>
              </a:ext>
            </a:extLst>
          </p:cNvPr>
          <p:cNvSpPr/>
          <p:nvPr/>
        </p:nvSpPr>
        <p:spPr>
          <a:xfrm>
            <a:off x="352664" y="1798320"/>
            <a:ext cx="11453256" cy="23005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Google Shape;209;p31"/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0413595" y="2590799"/>
              <a:ext cx="5909635" cy="1268197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1800" b="1" dirty="0">
                  <a:solidFill>
                    <a:srgbClr val="385623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HÀM SỐ CHẴN, HÀM SỐ LẺ, HÀM SỐ TUẦN HOÀN</a:t>
              </a:r>
              <a:endParaRPr sz="215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54465"/>
              <a:ext cx="680358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❷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FCDEC4D6-E62B-9B31-3B86-616361410E6C}"/>
              </a:ext>
            </a:extLst>
          </p:cNvPr>
          <p:cNvGrpSpPr/>
          <p:nvPr/>
        </p:nvGrpSpPr>
        <p:grpSpPr>
          <a:xfrm>
            <a:off x="166252" y="1061387"/>
            <a:ext cx="1981070" cy="635577"/>
            <a:chOff x="13292770" y="-606130"/>
            <a:chExt cx="3760327" cy="1075832"/>
          </a:xfrm>
        </p:grpSpPr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BD4DD2D9-4BF6-8A5F-2212-04045D71D2C7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28" name="Group 10">
                <a:extLst>
                  <a:ext uri="{FF2B5EF4-FFF2-40B4-BE49-F238E27FC236}">
                    <a16:creationId xmlns:a16="http://schemas.microsoft.com/office/drawing/2014/main" id="{473E6BBD-2A1B-B04E-C4AC-864E328B6B9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30" name="Freeform: Shape 15">
                  <a:extLst>
                    <a:ext uri="{FF2B5EF4-FFF2-40B4-BE49-F238E27FC236}">
                      <a16:creationId xmlns:a16="http://schemas.microsoft.com/office/drawing/2014/main" id="{D851C129-EAF9-DFB9-B2ED-6208C40E4F2A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31" name="Freeform: Shape 16">
                  <a:extLst>
                    <a:ext uri="{FF2B5EF4-FFF2-40B4-BE49-F238E27FC236}">
                      <a16:creationId xmlns:a16="http://schemas.microsoft.com/office/drawing/2014/main" id="{D1485CFA-6DC5-E222-46AE-BEE004FDBD2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29" name="Freeform: Shape 11">
                <a:extLst>
                  <a:ext uri="{FF2B5EF4-FFF2-40B4-BE49-F238E27FC236}">
                    <a16:creationId xmlns:a16="http://schemas.microsoft.com/office/drawing/2014/main" id="{D2C568CE-074D-A89C-49EF-B9D655E43508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8FC20C5B-2A65-CFF6-2526-6FB1A2E6E60B}"/>
                </a:ext>
              </a:extLst>
            </p:cNvPr>
            <p:cNvSpPr txBox="1"/>
            <p:nvPr/>
          </p:nvSpPr>
          <p:spPr>
            <a:xfrm>
              <a:off x="13646604" y="-606130"/>
              <a:ext cx="3076374" cy="781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Ví dụ 3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E7216BBD-CEE5-DCAD-79E0-F55BCE596A84}"/>
                  </a:ext>
                </a:extLst>
              </p:cNvPr>
              <p:cNvSpPr txBox="1"/>
              <p:nvPr/>
            </p:nvSpPr>
            <p:spPr>
              <a:xfrm>
                <a:off x="2211945" y="1116337"/>
                <a:ext cx="9061155" cy="403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E7216BBD-CEE5-DCAD-79E0-F55BCE596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945" y="1116337"/>
                <a:ext cx="9061155" cy="403059"/>
              </a:xfrm>
              <a:prstGeom prst="rect">
                <a:avLst/>
              </a:prstGeom>
              <a:blipFill>
                <a:blip r:embed="rId4"/>
                <a:stretch>
                  <a:fillRect l="-808" t="-12121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23">
            <a:extLst>
              <a:ext uri="{FF2B5EF4-FFF2-40B4-BE49-F238E27FC236}">
                <a16:creationId xmlns:a16="http://schemas.microsoft.com/office/drawing/2014/main" id="{3623604F-E5E2-10DB-642D-F111D27EBBAC}"/>
              </a:ext>
            </a:extLst>
          </p:cNvPr>
          <p:cNvSpPr txBox="1"/>
          <p:nvPr/>
        </p:nvSpPr>
        <p:spPr>
          <a:xfrm>
            <a:off x="5487403" y="1786340"/>
            <a:ext cx="14535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7">
                <a:extLst>
                  <a:ext uri="{FF2B5EF4-FFF2-40B4-BE49-F238E27FC236}">
                    <a16:creationId xmlns:a16="http://schemas.microsoft.com/office/drawing/2014/main" id="{E268CA11-6137-8700-48CB-28CA38B3CF6F}"/>
                  </a:ext>
                </a:extLst>
              </p:cNvPr>
              <p:cNvSpPr txBox="1"/>
              <p:nvPr/>
            </p:nvSpPr>
            <p:spPr>
              <a:xfrm>
                <a:off x="1582774" y="2162957"/>
                <a:ext cx="10342133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05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𝐬𝐢𝐧𝟐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17">
                <a:extLst>
                  <a:ext uri="{FF2B5EF4-FFF2-40B4-BE49-F238E27FC236}">
                    <a16:creationId xmlns:a16="http://schemas.microsoft.com/office/drawing/2014/main" id="{E268CA11-6137-8700-48CB-28CA38B3C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774" y="2162957"/>
                <a:ext cx="10342133" cy="1815882"/>
              </a:xfrm>
              <a:prstGeom prst="rect">
                <a:avLst/>
              </a:prstGeom>
              <a:blipFill>
                <a:blip r:embed="rId5"/>
                <a:stretch>
                  <a:fillRect l="-708" t="-2349" b="-53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: Góc Tròn 2">
                <a:extLst>
                  <a:ext uri="{FF2B5EF4-FFF2-40B4-BE49-F238E27FC236}">
                    <a16:creationId xmlns:a16="http://schemas.microsoft.com/office/drawing/2014/main" id="{BA27FA9F-4D7E-747B-DE04-82806AA9F0D3}"/>
                  </a:ext>
                </a:extLst>
              </p:cNvPr>
              <p:cNvSpPr/>
              <p:nvPr/>
            </p:nvSpPr>
            <p:spPr>
              <a:xfrm>
                <a:off x="194964" y="4188291"/>
                <a:ext cx="11802072" cy="202356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5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</a:t>
                </a:r>
                <a:r>
                  <a:rPr lang="en-US" sz="205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endParaRPr lang="en-US" sz="205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5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5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ình chữ nhật: Góc Tròn 2">
                <a:extLst>
                  <a:ext uri="{FF2B5EF4-FFF2-40B4-BE49-F238E27FC236}">
                    <a16:creationId xmlns:a16="http://schemas.microsoft.com/office/drawing/2014/main" id="{BA27FA9F-4D7E-747B-DE04-82806AA9F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4" y="4188291"/>
                <a:ext cx="11802072" cy="202356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9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F2E95D-3DF1-223B-F243-A5CB6C42354F}"/>
              </a:ext>
            </a:extLst>
          </p:cNvPr>
          <p:cNvSpPr/>
          <p:nvPr/>
        </p:nvSpPr>
        <p:spPr>
          <a:xfrm>
            <a:off x="255966" y="3775216"/>
            <a:ext cx="11765103" cy="28701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78379E-966F-4336-9ACB-92FA5D931361}"/>
              </a:ext>
            </a:extLst>
          </p:cNvPr>
          <p:cNvGrpSpPr/>
          <p:nvPr/>
        </p:nvGrpSpPr>
        <p:grpSpPr>
          <a:xfrm>
            <a:off x="75031" y="545002"/>
            <a:ext cx="12041938" cy="6220697"/>
            <a:chOff x="2402766" y="956690"/>
            <a:chExt cx="24083876" cy="1244139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E806564-7C9E-4979-AAF6-E78ECCF59CA1}"/>
                </a:ext>
              </a:extLst>
            </p:cNvPr>
            <p:cNvGrpSpPr/>
            <p:nvPr/>
          </p:nvGrpSpPr>
          <p:grpSpPr>
            <a:xfrm>
              <a:off x="2402766" y="994073"/>
              <a:ext cx="24083876" cy="12404011"/>
              <a:chOff x="2546115" y="1036606"/>
              <a:chExt cx="24083876" cy="12404011"/>
            </a:xfrm>
          </p:grpSpPr>
          <p:sp>
            <p:nvSpPr>
              <p:cNvPr id="22" name="Rectangle: Diagonal Corners Rounded 21">
                <a:extLst>
                  <a:ext uri="{FF2B5EF4-FFF2-40B4-BE49-F238E27FC236}">
                    <a16:creationId xmlns:a16="http://schemas.microsoft.com/office/drawing/2014/main" id="{C6922F8F-EE6C-4E6D-B92B-459A7CE34FCE}"/>
                  </a:ext>
                </a:extLst>
              </p:cNvPr>
              <p:cNvSpPr/>
              <p:nvPr/>
            </p:nvSpPr>
            <p:spPr>
              <a:xfrm>
                <a:off x="2546115" y="1052258"/>
                <a:ext cx="24083876" cy="12388359"/>
              </a:xfrm>
              <a:prstGeom prst="round2DiagRect">
                <a:avLst>
                  <a:gd name="adj1" fmla="val 0"/>
                  <a:gd name="adj2" fmla="val 1970"/>
                </a:avLst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defTabSz="457200">
                  <a:lnSpc>
                    <a:spcPct val="107000"/>
                  </a:lnSpc>
                  <a:spcAft>
                    <a:spcPts val="400"/>
                  </a:spcAft>
                  <a:defRPr/>
                </a:pPr>
                <a:endParaRPr lang="en-US" sz="55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9B13A65-D2E1-4DEB-8F05-1E5FB125FE31}"/>
                  </a:ext>
                </a:extLst>
              </p:cNvPr>
              <p:cNvGrpSpPr/>
              <p:nvPr/>
            </p:nvGrpSpPr>
            <p:grpSpPr>
              <a:xfrm>
                <a:off x="2700846" y="1036606"/>
                <a:ext cx="3891945" cy="658708"/>
                <a:chOff x="2648003" y="1960965"/>
                <a:chExt cx="2815356" cy="658708"/>
              </a:xfrm>
            </p:grpSpPr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8A8F86F3-8D24-40D4-9BFE-1F20C43DFFA0}"/>
                    </a:ext>
                  </a:extLst>
                </p:cNvPr>
                <p:cNvSpPr/>
                <p:nvPr/>
              </p:nvSpPr>
              <p:spPr>
                <a:xfrm>
                  <a:off x="5180884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F29B2B4-5537-4335-ABCA-518C2F1F1F16}"/>
                    </a:ext>
                  </a:extLst>
                </p:cNvPr>
                <p:cNvSpPr/>
                <p:nvPr/>
              </p:nvSpPr>
              <p:spPr>
                <a:xfrm rot="10800000">
                  <a:off x="2648003" y="1960965"/>
                  <a:ext cx="2702198" cy="658708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457200"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FFA2360A-1E04-4A1C-AB21-6DA231AF8E45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457200"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D7E65D26-7FD8-47F2-9DD3-C770F78CB079}"/>
                </a:ext>
              </a:extLst>
            </p:cNvPr>
            <p:cNvSpPr txBox="1"/>
            <p:nvPr/>
          </p:nvSpPr>
          <p:spPr>
            <a:xfrm>
              <a:off x="3375751" y="956690"/>
              <a:ext cx="2690427" cy="643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457200">
                <a:lnSpc>
                  <a:spcPct val="107000"/>
                </a:lnSpc>
                <a:spcAft>
                  <a:spcPts val="400"/>
                </a:spcAft>
                <a:defRPr/>
              </a:pPr>
              <a:r>
                <a:rPr lang="en-US" sz="1600" b="1" kern="0" dirty="0">
                  <a:latin typeface="Chu Van An" panose="02020603050405020304" pitchFamily="18" charset="0"/>
                  <a:ea typeface="Calibri" panose="020F0502020204030204" pitchFamily="34" charset="0"/>
                  <a:cs typeface="Chu Van An" panose="02020603050405020304" pitchFamily="18" charset="0"/>
                </a:rPr>
                <a:t>HĐ </a:t>
              </a:r>
              <a:r>
                <a:rPr lang="en-US" sz="1600" b="1" kern="0" dirty="0" err="1">
                  <a:latin typeface="Chu Van An" panose="02020603050405020304" pitchFamily="18" charset="0"/>
                  <a:ea typeface="Calibri" panose="020F0502020204030204" pitchFamily="34" charset="0"/>
                  <a:cs typeface="Chu Van An" panose="02020603050405020304" pitchFamily="18" charset="0"/>
                </a:rPr>
                <a:t>mở</a:t>
              </a:r>
              <a:r>
                <a:rPr lang="en-US" sz="1600" b="1" kern="0" dirty="0">
                  <a:latin typeface="Chu Van An" panose="02020603050405020304" pitchFamily="18" charset="0"/>
                  <a:ea typeface="Calibri" panose="020F0502020204030204" pitchFamily="34" charset="0"/>
                  <a:cs typeface="Chu Van An" panose="02020603050405020304" pitchFamily="18" charset="0"/>
                </a:rPr>
                <a:t> </a:t>
              </a:r>
              <a:r>
                <a:rPr lang="en-US" sz="1600" b="1" kern="0" dirty="0" err="1">
                  <a:latin typeface="Chu Van An" panose="02020603050405020304" pitchFamily="18" charset="0"/>
                  <a:ea typeface="Calibri" panose="020F0502020204030204" pitchFamily="34" charset="0"/>
                  <a:cs typeface="Chu Van An" panose="02020603050405020304" pitchFamily="18" charset="0"/>
                </a:rPr>
                <a:t>đầu</a:t>
              </a:r>
              <a:endParaRPr lang="en-US" sz="1600" b="1" kern="0" dirty="0">
                <a:latin typeface="Chu Van An" panose="02020603050405020304" pitchFamily="18" charset="0"/>
                <a:ea typeface="Calibri" panose="020F0502020204030204" pitchFamily="34" charset="0"/>
                <a:cs typeface="Chu Van An" panose="02020603050405020304" pitchFamily="18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CC0277-C8F3-462C-B9CF-B838A54789F0}"/>
                </a:ext>
              </a:extLst>
            </p:cNvPr>
            <p:cNvGrpSpPr/>
            <p:nvPr/>
          </p:nvGrpSpPr>
          <p:grpSpPr>
            <a:xfrm>
              <a:off x="2705735" y="1094591"/>
              <a:ext cx="515285" cy="239312"/>
              <a:chOff x="5135216" y="5448663"/>
              <a:chExt cx="515285" cy="251287"/>
            </a:xfrm>
          </p:grpSpPr>
          <p:sp>
            <p:nvSpPr>
              <p:cNvPr id="20" name="Arrow: Pentagon 19">
                <a:extLst>
                  <a:ext uri="{FF2B5EF4-FFF2-40B4-BE49-F238E27FC236}">
                    <a16:creationId xmlns:a16="http://schemas.microsoft.com/office/drawing/2014/main" id="{E8CB8DF9-E4C1-4193-B346-FDAC74D6826F}"/>
                  </a:ext>
                </a:extLst>
              </p:cNvPr>
              <p:cNvSpPr/>
              <p:nvPr/>
            </p:nvSpPr>
            <p:spPr>
              <a:xfrm>
                <a:off x="5135216" y="5448663"/>
                <a:ext cx="443182" cy="251287"/>
              </a:xfrm>
              <a:prstGeom prst="homePlat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1E717D7-C997-4B6B-B80C-C8802D10FC9A}"/>
                  </a:ext>
                </a:extLst>
              </p:cNvPr>
              <p:cNvSpPr/>
              <p:nvPr/>
            </p:nvSpPr>
            <p:spPr>
              <a:xfrm>
                <a:off x="5478225" y="5492541"/>
                <a:ext cx="172276" cy="207409"/>
              </a:xfrm>
              <a:prstGeom prst="ellipse">
                <a:avLst/>
              </a:prstGeom>
              <a:solidFill>
                <a:srgbClr val="E8E9FE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</p:grp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6D06B913-8398-31B9-D7CF-93983CA79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737" y="1761091"/>
            <a:ext cx="1070520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ình chữ nhật: Góc Tròn 1">
                <a:extLst>
                  <a:ext uri="{FF2B5EF4-FFF2-40B4-BE49-F238E27FC236}">
                    <a16:creationId xmlns:a16="http://schemas.microsoft.com/office/drawing/2014/main" id="{5EBB861A-3B7E-1C06-2493-ED131387ED2F}"/>
                  </a:ext>
                </a:extLst>
              </p:cNvPr>
              <p:cNvSpPr/>
              <p:nvPr/>
            </p:nvSpPr>
            <p:spPr>
              <a:xfrm>
                <a:off x="270163" y="909745"/>
                <a:ext cx="11804071" cy="275631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𝒗</m:t>
                    </m:r>
                    <m:r>
                      <a:rPr lang="en-US" sz="2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lít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luồng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khí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hô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hấp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nhịp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thở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nhịp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thở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trạng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nghỉ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ngơi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endParaRPr lang="en-US" sz="22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𝒗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200" b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𝟖𝟓</m:t>
                      </m:r>
                      <m:r>
                        <a:rPr lang="en-US" sz="2200" b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𝐬𝐢𝐧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𝒕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2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hô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hấp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đầy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hô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hấp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2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Hình chữ nhật: Góc Tròn 1">
                <a:extLst>
                  <a:ext uri="{FF2B5EF4-FFF2-40B4-BE49-F238E27FC236}">
                    <a16:creationId xmlns:a16="http://schemas.microsoft.com/office/drawing/2014/main" id="{5EBB861A-3B7E-1C06-2493-ED131387E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63" y="909745"/>
                <a:ext cx="11804071" cy="2756310"/>
              </a:xfrm>
              <a:prstGeom prst="roundRect">
                <a:avLst/>
              </a:prstGeom>
              <a:blipFill>
                <a:blip r:embed="rId3"/>
                <a:stretch>
                  <a:fillRect t="-661" b="-3744"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23">
            <a:extLst>
              <a:ext uri="{FF2B5EF4-FFF2-40B4-BE49-F238E27FC236}">
                <a16:creationId xmlns:a16="http://schemas.microsoft.com/office/drawing/2014/main" id="{85EC3013-EF78-2058-2EEB-39CAFB564138}"/>
              </a:ext>
            </a:extLst>
          </p:cNvPr>
          <p:cNvSpPr txBox="1"/>
          <p:nvPr/>
        </p:nvSpPr>
        <p:spPr>
          <a:xfrm>
            <a:off x="5267577" y="3775216"/>
            <a:ext cx="1453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3BB57D-908E-D7A7-1EA2-16EDB69C120A}"/>
                  </a:ext>
                </a:extLst>
              </p:cNvPr>
              <p:cNvSpPr txBox="1"/>
              <p:nvPr/>
            </p:nvSpPr>
            <p:spPr>
              <a:xfrm>
                <a:off x="216911" y="3711844"/>
                <a:ext cx="12041938" cy="2515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hàm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𝒗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𝟖𝟓</m:t>
                    </m:r>
                    <m:r>
                      <a:rPr lang="en-US" sz="24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𝐬𝐢𝐧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𝒕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</m:t>
                        </m:r>
                      </m:e>
                    </m:d>
                  </m:oMath>
                </a14:m>
                <a:endParaRPr lang="en-US" sz="2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hô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hấp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đầy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hô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hấp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𝟔𝟎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(chu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3BB57D-908E-D7A7-1EA2-16EDB69C1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11" y="3711844"/>
                <a:ext cx="12041938" cy="2515304"/>
              </a:xfrm>
              <a:prstGeom prst="rect">
                <a:avLst/>
              </a:prstGeom>
              <a:blipFill>
                <a:blip r:embed="rId4"/>
                <a:stretch>
                  <a:fillRect l="-810" b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427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1"/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0413595" y="2590799"/>
              <a:ext cx="5909635" cy="1268197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1800" b="1" dirty="0">
                  <a:solidFill>
                    <a:srgbClr val="385623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HÀM SỐ CHẴN, HÀM SỐ LẺ, HÀM SỐ TUẦN HOÀN</a:t>
              </a:r>
              <a:endParaRPr sz="215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54465"/>
              <a:ext cx="680358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❷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FCDEC4D6-E62B-9B31-3B86-616361410E6C}"/>
              </a:ext>
            </a:extLst>
          </p:cNvPr>
          <p:cNvGrpSpPr/>
          <p:nvPr/>
        </p:nvGrpSpPr>
        <p:grpSpPr>
          <a:xfrm>
            <a:off x="166252" y="1061387"/>
            <a:ext cx="2858302" cy="635577"/>
            <a:chOff x="13292770" y="-606130"/>
            <a:chExt cx="3760327" cy="1075832"/>
          </a:xfrm>
        </p:grpSpPr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BD4DD2D9-4BF6-8A5F-2212-04045D71D2C7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28" name="Group 10">
                <a:extLst>
                  <a:ext uri="{FF2B5EF4-FFF2-40B4-BE49-F238E27FC236}">
                    <a16:creationId xmlns:a16="http://schemas.microsoft.com/office/drawing/2014/main" id="{473E6BBD-2A1B-B04E-C4AC-864E328B6B9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30" name="Freeform: Shape 15">
                  <a:extLst>
                    <a:ext uri="{FF2B5EF4-FFF2-40B4-BE49-F238E27FC236}">
                      <a16:creationId xmlns:a16="http://schemas.microsoft.com/office/drawing/2014/main" id="{D851C129-EAF9-DFB9-B2ED-6208C40E4F2A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31" name="Freeform: Shape 16">
                  <a:extLst>
                    <a:ext uri="{FF2B5EF4-FFF2-40B4-BE49-F238E27FC236}">
                      <a16:creationId xmlns:a16="http://schemas.microsoft.com/office/drawing/2014/main" id="{D1485CFA-6DC5-E222-46AE-BEE004FDBD2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29" name="Freeform: Shape 11">
                <a:extLst>
                  <a:ext uri="{FF2B5EF4-FFF2-40B4-BE49-F238E27FC236}">
                    <a16:creationId xmlns:a16="http://schemas.microsoft.com/office/drawing/2014/main" id="{D2C568CE-074D-A89C-49EF-B9D655E43508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8FC20C5B-2A65-CFF6-2526-6FB1A2E6E60B}"/>
                </a:ext>
              </a:extLst>
            </p:cNvPr>
            <p:cNvSpPr txBox="1"/>
            <p:nvPr/>
          </p:nvSpPr>
          <p:spPr>
            <a:xfrm>
              <a:off x="13646604" y="-606130"/>
              <a:ext cx="3076374" cy="781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Luyện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tập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E7216BBD-CEE5-DCAD-79E0-F55BCE596A84}"/>
                  </a:ext>
                </a:extLst>
              </p:cNvPr>
              <p:cNvSpPr txBox="1"/>
              <p:nvPr/>
            </p:nvSpPr>
            <p:spPr>
              <a:xfrm>
                <a:off x="3024554" y="1116337"/>
                <a:ext cx="8248546" cy="403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E7216BBD-CEE5-DCAD-79E0-F55BCE596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554" y="1116337"/>
                <a:ext cx="8248546" cy="403059"/>
              </a:xfrm>
              <a:prstGeom prst="rect">
                <a:avLst/>
              </a:prstGeom>
              <a:blipFill>
                <a:blip r:embed="rId4"/>
                <a:stretch>
                  <a:fillRect l="-813" t="-12121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23">
            <a:extLst>
              <a:ext uri="{FF2B5EF4-FFF2-40B4-BE49-F238E27FC236}">
                <a16:creationId xmlns:a16="http://schemas.microsoft.com/office/drawing/2014/main" id="{3623604F-E5E2-10DB-642D-F111D27EBBAC}"/>
              </a:ext>
            </a:extLst>
          </p:cNvPr>
          <p:cNvSpPr txBox="1"/>
          <p:nvPr/>
        </p:nvSpPr>
        <p:spPr>
          <a:xfrm>
            <a:off x="6015723" y="1723676"/>
            <a:ext cx="14535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7">
                <a:extLst>
                  <a:ext uri="{FF2B5EF4-FFF2-40B4-BE49-F238E27FC236}">
                    <a16:creationId xmlns:a16="http://schemas.microsoft.com/office/drawing/2014/main" id="{E268CA11-6137-8700-48CB-28CA38B3CF6F}"/>
                  </a:ext>
                </a:extLst>
              </p:cNvPr>
              <p:cNvSpPr txBox="1"/>
              <p:nvPr/>
            </p:nvSpPr>
            <p:spPr>
              <a:xfrm>
                <a:off x="611814" y="2379774"/>
                <a:ext cx="11105704" cy="2025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600" b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600" b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2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6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6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6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6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6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𝐭𝐚𝐧𝟐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𝐭𝐚𝐧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17">
                <a:extLst>
                  <a:ext uri="{FF2B5EF4-FFF2-40B4-BE49-F238E27FC236}">
                    <a16:creationId xmlns:a16="http://schemas.microsoft.com/office/drawing/2014/main" id="{E268CA11-6137-8700-48CB-28CA38B3C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14" y="2379774"/>
                <a:ext cx="11105704" cy="2025106"/>
              </a:xfrm>
              <a:prstGeom prst="rect">
                <a:avLst/>
              </a:prstGeom>
              <a:blipFill>
                <a:blip r:embed="rId5"/>
                <a:stretch>
                  <a:fillRect l="-604" b="-45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904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186224" y="1022727"/>
            <a:ext cx="3010351" cy="541914"/>
            <a:chOff x="13292770" y="-606130"/>
            <a:chExt cx="3760327" cy="1075832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0" y="5214512"/>
                  <a:ext cx="2034411" cy="419410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46605" y="-606130"/>
              <a:ext cx="3076375" cy="63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3244380" y="1142326"/>
                <a:ext cx="8652552" cy="403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80" y="1142326"/>
                <a:ext cx="8652552" cy="403059"/>
              </a:xfrm>
              <a:prstGeom prst="rect">
                <a:avLst/>
              </a:prstGeom>
              <a:blipFill>
                <a:blip r:embed="rId4"/>
                <a:stretch>
                  <a:fillRect l="-775" t="-1194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8488939-C963-E593-23DC-EEB3E0645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424" y="1583899"/>
                <a:ext cx="11519555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45720" tIns="22860" rIns="45720" bIns="2286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vi-VN" alt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Hoàn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20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2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5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2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20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2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a:rPr lang="en-US" sz="2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sz="20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20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2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5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2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20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205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205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âm</a:t>
                </a:r>
                <a:endParaRPr lang="vi-VN" alt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8488939-C963-E593-23DC-EEB3E0645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424" y="1583899"/>
                <a:ext cx="11519555" cy="1384995"/>
              </a:xfrm>
              <a:prstGeom prst="rect">
                <a:avLst/>
              </a:prstGeom>
              <a:blipFill>
                <a:blip r:embed="rId5"/>
                <a:stretch>
                  <a:fillRect l="-1006" t="-4405" b="-92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821EDC9-7295-6A94-4244-B2759B72D3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0338863"/>
                  </p:ext>
                </p:extLst>
              </p:nvPr>
            </p:nvGraphicFramePr>
            <p:xfrm>
              <a:off x="1648572" y="3007408"/>
              <a:ext cx="9219413" cy="146094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21263">
                      <a:extLst>
                        <a:ext uri="{9D8B030D-6E8A-4147-A177-3AD203B41FA5}">
                          <a16:colId xmlns:a16="http://schemas.microsoft.com/office/drawing/2014/main" val="1078577300"/>
                        </a:ext>
                      </a:extLst>
                    </a:gridCol>
                    <a:gridCol w="921263">
                      <a:extLst>
                        <a:ext uri="{9D8B030D-6E8A-4147-A177-3AD203B41FA5}">
                          <a16:colId xmlns:a16="http://schemas.microsoft.com/office/drawing/2014/main" val="4035271238"/>
                        </a:ext>
                      </a:extLst>
                    </a:gridCol>
                    <a:gridCol w="1000053">
                      <a:extLst>
                        <a:ext uri="{9D8B030D-6E8A-4147-A177-3AD203B41FA5}">
                          <a16:colId xmlns:a16="http://schemas.microsoft.com/office/drawing/2014/main" val="257602938"/>
                        </a:ext>
                      </a:extLst>
                    </a:gridCol>
                    <a:gridCol w="843442">
                      <a:extLst>
                        <a:ext uri="{9D8B030D-6E8A-4147-A177-3AD203B41FA5}">
                          <a16:colId xmlns:a16="http://schemas.microsoft.com/office/drawing/2014/main" val="2542335660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1855163456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3833275099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21815449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2869464855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2457011228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3696420690"/>
                        </a:ext>
                      </a:extLst>
                    </a:gridCol>
                  </a:tblGrid>
                  <a:tr h="485126">
                    <a:tc>
                      <a:txBody>
                        <a:bodyPr/>
                        <a:lstStyle/>
                        <a:p>
                          <a:pPr marL="22860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300" b="1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vi-VN" sz="23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3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𝛑</m:t>
                                </m:r>
                              </m:oMath>
                            </m:oMathPara>
                          </a14:m>
                          <a:endParaRPr lang="vi-VN" sz="2300" b="1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3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2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300" b="1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300" b="1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3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300" b="1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300" b="1" kern="120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0</a:t>
                          </a:r>
                          <a:endParaRPr lang="vi-VN" sz="23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3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3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3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3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3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3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3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3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3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3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23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3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3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𝛑</m:t>
                                </m:r>
                              </m:oMath>
                            </m:oMathPara>
                          </a14:m>
                          <a:endParaRPr lang="vi-VN" sz="23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718008"/>
                      </a:ext>
                    </a:extLst>
                  </a:tr>
                  <a:tr h="4417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  <m:r>
                                  <a:rPr lang="en-US" sz="23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vi-VN" sz="23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3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300" b="0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300" b="0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300" b="0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300" b="0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300" b="0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300" b="0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300" b="0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300" b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300" b="0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22413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821EDC9-7295-6A94-4244-B2759B72D3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0338863"/>
                  </p:ext>
                </p:extLst>
              </p:nvPr>
            </p:nvGraphicFramePr>
            <p:xfrm>
              <a:off x="1648572" y="3007408"/>
              <a:ext cx="9219413" cy="146094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21263">
                      <a:extLst>
                        <a:ext uri="{9D8B030D-6E8A-4147-A177-3AD203B41FA5}">
                          <a16:colId xmlns:a16="http://schemas.microsoft.com/office/drawing/2014/main" val="1078577300"/>
                        </a:ext>
                      </a:extLst>
                    </a:gridCol>
                    <a:gridCol w="921263">
                      <a:extLst>
                        <a:ext uri="{9D8B030D-6E8A-4147-A177-3AD203B41FA5}">
                          <a16:colId xmlns:a16="http://schemas.microsoft.com/office/drawing/2014/main" val="4035271238"/>
                        </a:ext>
                      </a:extLst>
                    </a:gridCol>
                    <a:gridCol w="1000053">
                      <a:extLst>
                        <a:ext uri="{9D8B030D-6E8A-4147-A177-3AD203B41FA5}">
                          <a16:colId xmlns:a16="http://schemas.microsoft.com/office/drawing/2014/main" val="257602938"/>
                        </a:ext>
                      </a:extLst>
                    </a:gridCol>
                    <a:gridCol w="843442">
                      <a:extLst>
                        <a:ext uri="{9D8B030D-6E8A-4147-A177-3AD203B41FA5}">
                          <a16:colId xmlns:a16="http://schemas.microsoft.com/office/drawing/2014/main" val="2542335660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1855163456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3833275099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21815449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2869464855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2457011228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3696420690"/>
                        </a:ext>
                      </a:extLst>
                    </a:gridCol>
                  </a:tblGrid>
                  <a:tr h="9843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662" t="-617" r="-904636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100662" t="-617" r="-804636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184756" t="-617" r="-640854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335971" t="-617" r="-656115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401325" t="-617" r="-503974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300" b="1" kern="120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0</a:t>
                          </a:r>
                          <a:endParaRPr lang="vi-VN" sz="23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601987" t="-617" r="-303311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701987" t="-617" r="-203311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796711" t="-617" r="-101974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902649" t="-617" r="-2649" b="-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718008"/>
                      </a:ext>
                    </a:extLst>
                  </a:tr>
                  <a:tr h="4766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662" t="-208974" r="-904636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100662" t="-208974" r="-804636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184756" t="-208974" r="-640854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335971" t="-208974" r="-656115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401325" t="-208974" r="-503974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498026" t="-208974" r="-400658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601987" t="-208974" r="-303311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701987" t="-208974" r="-203311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796711" t="-208974" r="-101974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902649" t="-208974" r="-2649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22413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D7B418-F06F-8137-2B78-C40202DEEB09}"/>
                  </a:ext>
                </a:extLst>
              </p:cNvPr>
              <p:cNvSpPr txBox="1"/>
              <p:nvPr/>
            </p:nvSpPr>
            <p:spPr>
              <a:xfrm>
                <a:off x="306372" y="4442410"/>
                <a:ext cx="11675096" cy="1431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Bằng cách lấy nhiều điểm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050" b="1" i="0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nối lại ta được đồ thị hàm số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Bằng cách làm tương tự câu b cho các đoạn khác có độ dài bằng chu kì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suy ra đồ thị của hàm số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D7B418-F06F-8137-2B78-C40202DEE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72" y="4442410"/>
                <a:ext cx="11675096" cy="1431161"/>
              </a:xfrm>
              <a:prstGeom prst="rect">
                <a:avLst/>
              </a:prstGeom>
              <a:blipFill>
                <a:blip r:embed="rId8"/>
                <a:stretch>
                  <a:fillRect l="-574" t="-2979" r="-627" b="-68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7">
                <a:extLst>
                  <a:ext uri="{FF2B5EF4-FFF2-40B4-BE49-F238E27FC236}">
                    <a16:creationId xmlns:a16="http://schemas.microsoft.com/office/drawing/2014/main" id="{6AA958EE-0134-F78E-5591-2D7B37900779}"/>
                  </a:ext>
                </a:extLst>
              </p:cNvPr>
              <p:cNvSpPr txBox="1"/>
              <p:nvPr/>
            </p:nvSpPr>
            <p:spPr>
              <a:xfrm>
                <a:off x="292231" y="5806392"/>
                <a:ext cx="11748939" cy="723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1.14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05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17">
                <a:extLst>
                  <a:ext uri="{FF2B5EF4-FFF2-40B4-BE49-F238E27FC236}">
                    <a16:creationId xmlns:a16="http://schemas.microsoft.com/office/drawing/2014/main" id="{6AA958EE-0134-F78E-5591-2D7B37900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31" y="5806392"/>
                <a:ext cx="11748939" cy="723275"/>
              </a:xfrm>
              <a:prstGeom prst="rect">
                <a:avLst/>
              </a:prstGeom>
              <a:blipFill>
                <a:blip r:embed="rId9"/>
                <a:stretch>
                  <a:fillRect l="-623" t="-5882" b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oogle Shape;209;p31">
            <a:extLst>
              <a:ext uri="{FF2B5EF4-FFF2-40B4-BE49-F238E27FC236}">
                <a16:creationId xmlns:a16="http://schemas.microsoft.com/office/drawing/2014/main" id="{22722F89-016E-0CA9-D791-0995582D9A0A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Google Shape;210;p31">
                  <a:extLst>
                    <a:ext uri="{FF2B5EF4-FFF2-40B4-BE49-F238E27FC236}">
                      <a16:creationId xmlns:a16="http://schemas.microsoft.com/office/drawing/2014/main" id="{72B6BF46-5955-D883-4AA1-12A134259B3D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𝐬𝐢𝐧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8" name="Google Shape;210;p31">
                  <a:extLst>
                    <a:ext uri="{FF2B5EF4-FFF2-40B4-BE49-F238E27FC236}">
                      <a16:creationId xmlns:a16="http://schemas.microsoft.com/office/drawing/2014/main" id="{72B6BF46-5955-D883-4AA1-12A134259B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Google Shape;211;p31">
              <a:extLst>
                <a:ext uri="{FF2B5EF4-FFF2-40B4-BE49-F238E27FC236}">
                  <a16:creationId xmlns:a16="http://schemas.microsoft.com/office/drawing/2014/main" id="{85AF3162-0060-955C-77AD-87E706ED99EB}"/>
                </a:ext>
              </a:extLst>
            </p:cNvPr>
            <p:cNvSpPr/>
            <p:nvPr/>
          </p:nvSpPr>
          <p:spPr>
            <a:xfrm>
              <a:off x="10444842" y="2554465"/>
              <a:ext cx="589606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❸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780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34D71-380F-8452-8CE4-3D5FA47FEDA3}"/>
              </a:ext>
            </a:extLst>
          </p:cNvPr>
          <p:cNvSpPr/>
          <p:nvPr/>
        </p:nvSpPr>
        <p:spPr>
          <a:xfrm>
            <a:off x="284425" y="2271639"/>
            <a:ext cx="11619041" cy="42307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186224" y="1022726"/>
            <a:ext cx="3010351" cy="780790"/>
            <a:chOff x="13292770" y="-606130"/>
            <a:chExt cx="3760327" cy="1075832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46605" y="-606130"/>
              <a:ext cx="3076375" cy="63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3250914" y="1256852"/>
                <a:ext cx="8652552" cy="471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14" y="1256852"/>
                <a:ext cx="8652552" cy="471347"/>
              </a:xfrm>
              <a:prstGeom prst="rect">
                <a:avLst/>
              </a:prstGeom>
              <a:blipFill>
                <a:blip r:embed="rId4"/>
                <a:stretch>
                  <a:fillRect l="-1127" t="-11688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7">
            <a:extLst>
              <a:ext uri="{FF2B5EF4-FFF2-40B4-BE49-F238E27FC236}">
                <a16:creationId xmlns:a16="http://schemas.microsoft.com/office/drawing/2014/main" id="{14E5A82B-835C-5BCD-E959-47A166CF9E82}"/>
              </a:ext>
            </a:extLst>
          </p:cNvPr>
          <p:cNvSpPr txBox="1"/>
          <p:nvPr/>
        </p:nvSpPr>
        <p:spPr>
          <a:xfrm>
            <a:off x="599281" y="1863835"/>
            <a:ext cx="545997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2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lẻ</a:t>
            </a:r>
            <a:r>
              <a:rPr lang="en-US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2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23">
            <a:extLst>
              <a:ext uri="{FF2B5EF4-FFF2-40B4-BE49-F238E27FC236}">
                <a16:creationId xmlns:a16="http://schemas.microsoft.com/office/drawing/2014/main" id="{AF9A57A9-D0F2-84C5-4B6A-6BD0501DC9DC}"/>
              </a:ext>
            </a:extLst>
          </p:cNvPr>
          <p:cNvSpPr txBox="1"/>
          <p:nvPr/>
        </p:nvSpPr>
        <p:spPr>
          <a:xfrm>
            <a:off x="5369201" y="2411471"/>
            <a:ext cx="14535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5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5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5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CE65F511-2DA6-4B49-0DD9-40A8AB0A16AC}"/>
                  </a:ext>
                </a:extLst>
              </p:cNvPr>
              <p:cNvSpPr txBox="1"/>
              <p:nvPr/>
            </p:nvSpPr>
            <p:spPr>
              <a:xfrm>
                <a:off x="670060" y="3043078"/>
                <a:ext cx="9497672" cy="2326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en-US" sz="2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5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50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2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5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endParaRPr lang="en-US" sz="2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CE65F511-2DA6-4B49-0DD9-40A8AB0A1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60" y="3043078"/>
                <a:ext cx="9497672" cy="2326663"/>
              </a:xfrm>
              <a:prstGeom prst="rect">
                <a:avLst/>
              </a:prstGeom>
              <a:blipFill>
                <a:blip r:embed="rId5"/>
                <a:stretch>
                  <a:fillRect l="-1091" b="-5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oogle Shape;209;p31">
            <a:extLst>
              <a:ext uri="{FF2B5EF4-FFF2-40B4-BE49-F238E27FC236}">
                <a16:creationId xmlns:a16="http://schemas.microsoft.com/office/drawing/2014/main" id="{78165F10-ED62-941B-5EAF-9CDBE525D91D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Google Shape;210;p31">
                  <a:extLst>
                    <a:ext uri="{FF2B5EF4-FFF2-40B4-BE49-F238E27FC236}">
                      <a16:creationId xmlns:a16="http://schemas.microsoft.com/office/drawing/2014/main" id="{C3097EE3-BB84-543D-DB56-7A1FA584E888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𝐬𝐢𝐧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5" name="Google Shape;210;p31">
                  <a:extLst>
                    <a:ext uri="{FF2B5EF4-FFF2-40B4-BE49-F238E27FC236}">
                      <a16:creationId xmlns:a16="http://schemas.microsoft.com/office/drawing/2014/main" id="{C3097EE3-BB84-543D-DB56-7A1FA584E8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Google Shape;211;p31">
              <a:extLst>
                <a:ext uri="{FF2B5EF4-FFF2-40B4-BE49-F238E27FC236}">
                  <a16:creationId xmlns:a16="http://schemas.microsoft.com/office/drawing/2014/main" id="{EC09B2C8-1188-8A76-67A0-7A8D995B3CCB}"/>
                </a:ext>
              </a:extLst>
            </p:cNvPr>
            <p:cNvSpPr/>
            <p:nvPr/>
          </p:nvSpPr>
          <p:spPr>
            <a:xfrm>
              <a:off x="10444842" y="2554465"/>
              <a:ext cx="589606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❸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883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30"/>
          <p:cNvGrpSpPr/>
          <p:nvPr/>
        </p:nvGrpSpPr>
        <p:grpSpPr>
          <a:xfrm>
            <a:off x="3187832" y="554198"/>
            <a:ext cx="5772071" cy="886134"/>
            <a:chOff x="1423993" y="457612"/>
            <a:chExt cx="9120238" cy="1102736"/>
          </a:xfrm>
        </p:grpSpPr>
        <p:grpSp>
          <p:nvGrpSpPr>
            <p:cNvPr id="166" name="Google Shape;166;p30"/>
            <p:cNvGrpSpPr/>
            <p:nvPr/>
          </p:nvGrpSpPr>
          <p:grpSpPr>
            <a:xfrm>
              <a:off x="1423993" y="457612"/>
              <a:ext cx="9120238" cy="1099091"/>
              <a:chOff x="-6641" y="148683"/>
              <a:chExt cx="6395438" cy="1287478"/>
            </a:xfrm>
          </p:grpSpPr>
          <p:pic>
            <p:nvPicPr>
              <p:cNvPr id="167" name="Google Shape;167;p3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6641" y="148683"/>
                <a:ext cx="6395438" cy="128747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8" name="Google Shape;168;p30"/>
              <p:cNvSpPr txBox="1"/>
              <p:nvPr/>
            </p:nvSpPr>
            <p:spPr>
              <a:xfrm>
                <a:off x="314642" y="279581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/>
              <a:p>
                <a:pPr algn="ctr">
                  <a:lnSpc>
                    <a:spcPct val="106000"/>
                  </a:lnSpc>
                </a:pPr>
                <a:r>
                  <a:rPr lang="en-US" sz="2900" b="1" dirty="0">
                    <a:solidFill>
                      <a:schemeClr val="lt1"/>
                    </a:solidFill>
                    <a:latin typeface="Abril Fatface"/>
                    <a:sym typeface="Abril Fatface"/>
                  </a:rPr>
                  <a:t>3</a:t>
                </a:r>
                <a:endParaRPr sz="2900" dirty="0"/>
              </a:p>
            </p:txBody>
          </p:sp>
        </p:grpSp>
        <p:sp>
          <p:nvSpPr>
            <p:cNvPr id="169" name="Google Shape;169;p30"/>
            <p:cNvSpPr txBox="1"/>
            <p:nvPr/>
          </p:nvSpPr>
          <p:spPr>
            <a:xfrm>
              <a:off x="3469997" y="583703"/>
              <a:ext cx="5486400" cy="976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HÀM SỐ LƯỢNG GIÁC</a:t>
              </a:r>
            </a:p>
            <a:p>
              <a:pPr algn="ctr"/>
              <a:r>
                <a:rPr lang="en-US" sz="2400" b="1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(2 </a:t>
              </a:r>
              <a:r>
                <a:rPr lang="en-US" sz="2400" b="1" dirty="0" err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Tiết</a:t>
              </a:r>
              <a:r>
                <a:rPr lang="en-US" sz="2400" b="1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)</a:t>
              </a:r>
              <a:endParaRPr sz="2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170" name="Google Shape;170;p30"/>
          <p:cNvGrpSpPr/>
          <p:nvPr/>
        </p:nvGrpSpPr>
        <p:grpSpPr>
          <a:xfrm>
            <a:off x="145349" y="915007"/>
            <a:ext cx="11892097" cy="5695839"/>
            <a:chOff x="1017732" y="2020907"/>
            <a:chExt cx="22617039" cy="11391678"/>
          </a:xfrm>
        </p:grpSpPr>
        <p:cxnSp>
          <p:nvCxnSpPr>
            <p:cNvPr id="171" name="Google Shape;171;p30"/>
            <p:cNvCxnSpPr/>
            <p:nvPr/>
          </p:nvCxnSpPr>
          <p:spPr>
            <a:xfrm>
              <a:off x="1023373" y="2020907"/>
              <a:ext cx="5834627" cy="36493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2" name="Google Shape;172;p30"/>
            <p:cNvCxnSpPr/>
            <p:nvPr/>
          </p:nvCxnSpPr>
          <p:spPr>
            <a:xfrm>
              <a:off x="17275687" y="2020907"/>
              <a:ext cx="6346313" cy="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3" name="Google Shape;173;p30"/>
            <p:cNvCxnSpPr>
              <a:cxnSpLocks/>
            </p:cNvCxnSpPr>
            <p:nvPr/>
          </p:nvCxnSpPr>
          <p:spPr>
            <a:xfrm flipV="1">
              <a:off x="23622000" y="2057401"/>
              <a:ext cx="0" cy="11355184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4" name="Google Shape;174;p30"/>
            <p:cNvCxnSpPr>
              <a:cxnSpLocks/>
            </p:cNvCxnSpPr>
            <p:nvPr/>
          </p:nvCxnSpPr>
          <p:spPr>
            <a:xfrm flipV="1">
              <a:off x="1017732" y="2066406"/>
              <a:ext cx="5641" cy="11346179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5" name="Google Shape;175;p30"/>
            <p:cNvCxnSpPr/>
            <p:nvPr/>
          </p:nvCxnSpPr>
          <p:spPr>
            <a:xfrm>
              <a:off x="1036144" y="13412585"/>
              <a:ext cx="22598627" cy="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</p:grpSp>
      <p:grpSp>
        <p:nvGrpSpPr>
          <p:cNvPr id="176" name="Google Shape;176;p30"/>
          <p:cNvGrpSpPr/>
          <p:nvPr/>
        </p:nvGrpSpPr>
        <p:grpSpPr>
          <a:xfrm>
            <a:off x="470471" y="3022154"/>
            <a:ext cx="2674117" cy="1263023"/>
            <a:chOff x="-191020" y="5755317"/>
            <a:chExt cx="8061391" cy="3167763"/>
          </a:xfrm>
        </p:grpSpPr>
        <p:sp>
          <p:nvSpPr>
            <p:cNvPr id="177" name="Google Shape;177;p30"/>
            <p:cNvSpPr/>
            <p:nvPr/>
          </p:nvSpPr>
          <p:spPr>
            <a:xfrm flipH="1">
              <a:off x="979598" y="5755317"/>
              <a:ext cx="6890773" cy="3144491"/>
            </a:xfrm>
            <a:prstGeom prst="flowChartDisplay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endParaRPr sz="21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0"/>
            <p:cNvSpPr/>
            <p:nvPr/>
          </p:nvSpPr>
          <p:spPr>
            <a:xfrm flipH="1">
              <a:off x="394289" y="5762807"/>
              <a:ext cx="6890773" cy="3144492"/>
            </a:xfrm>
            <a:prstGeom prst="flowChartDisplay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endParaRPr sz="21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0"/>
            <p:cNvSpPr/>
            <p:nvPr/>
          </p:nvSpPr>
          <p:spPr>
            <a:xfrm flipH="1">
              <a:off x="-191020" y="5778588"/>
              <a:ext cx="6890773" cy="3144492"/>
            </a:xfrm>
            <a:prstGeom prst="flowChartDisplay">
              <a:avLst/>
            </a:prstGeom>
            <a:solidFill>
              <a:srgbClr val="4436FA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endParaRPr sz="21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30"/>
          <p:cNvSpPr txBox="1"/>
          <p:nvPr/>
        </p:nvSpPr>
        <p:spPr>
          <a:xfrm>
            <a:off x="747443" y="3402805"/>
            <a:ext cx="1859517" cy="50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NỘI DUNG </a:t>
            </a:r>
            <a:endParaRPr sz="30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" name="Google Shape;181;p30"/>
          <p:cNvGrpSpPr/>
          <p:nvPr/>
        </p:nvGrpSpPr>
        <p:grpSpPr>
          <a:xfrm>
            <a:off x="4269618" y="2343668"/>
            <a:ext cx="7665908" cy="694690"/>
            <a:chOff x="10444842" y="2554465"/>
            <a:chExt cx="14104435" cy="1340874"/>
          </a:xfrm>
        </p:grpSpPr>
        <p:sp>
          <p:nvSpPr>
            <p:cNvPr id="182" name="Google Shape;182;p30"/>
            <p:cNvSpPr/>
            <p:nvPr/>
          </p:nvSpPr>
          <p:spPr>
            <a:xfrm flipH="1">
              <a:off x="11125200" y="2590800"/>
              <a:ext cx="13424077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r>
                <a:rPr lang="en-US" sz="215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HÀM SỐ CHẴ̉N, HÀM SỐ LẺ, HÀM SỐ TUẦN HOÀN</a:t>
              </a:r>
              <a:endParaRPr sz="215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r>
                <a:rPr lang="en-US" sz="215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❷</a:t>
              </a:r>
              <a:endParaRPr sz="215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30"/>
          <p:cNvGrpSpPr/>
          <p:nvPr/>
        </p:nvGrpSpPr>
        <p:grpSpPr>
          <a:xfrm>
            <a:off x="4313828" y="1507454"/>
            <a:ext cx="7596909" cy="694690"/>
            <a:chOff x="10444842" y="2554465"/>
            <a:chExt cx="13977484" cy="1340874"/>
          </a:xfrm>
        </p:grpSpPr>
        <p:sp>
          <p:nvSpPr>
            <p:cNvPr id="185" name="Google Shape;185;p30"/>
            <p:cNvSpPr/>
            <p:nvPr/>
          </p:nvSpPr>
          <p:spPr>
            <a:xfrm flipH="1">
              <a:off x="11125200" y="2590800"/>
              <a:ext cx="13297126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r>
                <a:rPr lang="en-US" sz="215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ĐỊNH NGHĨA HÀM SỐ LƯỢNG GIÁC</a:t>
              </a:r>
              <a:endParaRPr sz="21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r>
                <a:rPr lang="en-US" sz="215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❶</a:t>
              </a:r>
              <a:endParaRPr sz="215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0"/>
          <p:cNvGrpSpPr/>
          <p:nvPr/>
        </p:nvGrpSpPr>
        <p:grpSpPr>
          <a:xfrm>
            <a:off x="4269618" y="3233226"/>
            <a:ext cx="7775099" cy="704487"/>
            <a:chOff x="10444842" y="2535555"/>
            <a:chExt cx="11599951" cy="1359784"/>
          </a:xfrm>
        </p:grpSpPr>
        <p:sp>
          <p:nvSpPr>
            <p:cNvPr id="188" name="Google Shape;188;p30"/>
            <p:cNvSpPr/>
            <p:nvPr/>
          </p:nvSpPr>
          <p:spPr>
            <a:xfrm flipH="1">
              <a:off x="11125200" y="2590800"/>
              <a:ext cx="10919593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r>
                <a:rPr lang="en-US" sz="215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ĐỒ THỊ VÀ TÍNH CHẤT HÀM SỐ y = sin x</a:t>
              </a:r>
              <a:endParaRPr sz="21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10444842" y="2535555"/>
              <a:ext cx="112765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r>
                <a:rPr lang="en-US" sz="215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❸</a:t>
              </a:r>
              <a:endParaRPr sz="215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30"/>
          <p:cNvGrpSpPr/>
          <p:nvPr/>
        </p:nvGrpSpPr>
        <p:grpSpPr>
          <a:xfrm>
            <a:off x="4269618" y="4116134"/>
            <a:ext cx="7747126" cy="694690"/>
            <a:chOff x="10444842" y="2554465"/>
            <a:chExt cx="11599951" cy="1340874"/>
          </a:xfrm>
        </p:grpSpPr>
        <p:sp>
          <p:nvSpPr>
            <p:cNvPr id="191" name="Google Shape;191;p30"/>
            <p:cNvSpPr/>
            <p:nvPr/>
          </p:nvSpPr>
          <p:spPr>
            <a:xfrm flipH="1">
              <a:off x="11125200" y="2590800"/>
              <a:ext cx="10919593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ĐỒ THỊ VÀ TÍNH CHẤT HÀM SỐ y = cos x</a:t>
              </a:r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10444842" y="2554465"/>
              <a:ext cx="1131730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r>
                <a:rPr lang="en-US" sz="215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❹</a:t>
              </a:r>
              <a:endParaRPr sz="215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30"/>
          <p:cNvGrpSpPr/>
          <p:nvPr/>
        </p:nvGrpSpPr>
        <p:grpSpPr>
          <a:xfrm>
            <a:off x="4269618" y="5009347"/>
            <a:ext cx="7761113" cy="694690"/>
            <a:chOff x="10444842" y="2554465"/>
            <a:chExt cx="14279602" cy="1340874"/>
          </a:xfrm>
        </p:grpSpPr>
        <p:sp>
          <p:nvSpPr>
            <p:cNvPr id="194" name="Google Shape;194;p30"/>
            <p:cNvSpPr/>
            <p:nvPr/>
          </p:nvSpPr>
          <p:spPr>
            <a:xfrm flipH="1">
              <a:off x="11125200" y="2590800"/>
              <a:ext cx="13599244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r>
                <a:rPr lang="en-US" sz="215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ĐỒ THỊ VÀ TÍNH CHẤT HÀM SỐ y = tan x</a:t>
              </a:r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r>
                <a:rPr lang="en-US" sz="215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❺</a:t>
              </a:r>
              <a:endParaRPr sz="215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6" name="Google Shape;196;p30"/>
          <p:cNvCxnSpPr>
            <a:cxnSpLocks/>
            <a:stCxn id="177" idx="1"/>
          </p:cNvCxnSpPr>
          <p:nvPr/>
        </p:nvCxnSpPr>
        <p:spPr>
          <a:xfrm flipV="1">
            <a:off x="3144588" y="2069329"/>
            <a:ext cx="1125030" cy="1579697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7" name="Google Shape;197;p30"/>
          <p:cNvCxnSpPr>
            <a:cxnSpLocks/>
            <a:stCxn id="177" idx="1"/>
            <a:endCxn id="183" idx="2"/>
          </p:cNvCxnSpPr>
          <p:nvPr/>
        </p:nvCxnSpPr>
        <p:spPr>
          <a:xfrm flipV="1">
            <a:off x="3144588" y="2681599"/>
            <a:ext cx="1125030" cy="967427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8" name="Google Shape;198;p30"/>
          <p:cNvCxnSpPr>
            <a:cxnSpLocks/>
            <a:stCxn id="177" idx="1"/>
            <a:endCxn id="189" idx="2"/>
          </p:cNvCxnSpPr>
          <p:nvPr/>
        </p:nvCxnSpPr>
        <p:spPr>
          <a:xfrm flipV="1">
            <a:off x="3144588" y="3571157"/>
            <a:ext cx="1125030" cy="77869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9" name="Google Shape;199;p30"/>
          <p:cNvCxnSpPr>
            <a:cxnSpLocks/>
            <a:stCxn id="177" idx="1"/>
            <a:endCxn id="192" idx="2"/>
          </p:cNvCxnSpPr>
          <p:nvPr/>
        </p:nvCxnSpPr>
        <p:spPr>
          <a:xfrm>
            <a:off x="3144588" y="3649026"/>
            <a:ext cx="1125030" cy="805039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0" name="Google Shape;200;p30"/>
          <p:cNvCxnSpPr>
            <a:cxnSpLocks/>
            <a:stCxn id="177" idx="1"/>
            <a:endCxn id="195" idx="2"/>
          </p:cNvCxnSpPr>
          <p:nvPr/>
        </p:nvCxnSpPr>
        <p:spPr>
          <a:xfrm>
            <a:off x="3144588" y="3649026"/>
            <a:ext cx="1125030" cy="1698252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201" name="Google Shape;201;p30"/>
          <p:cNvGrpSpPr/>
          <p:nvPr/>
        </p:nvGrpSpPr>
        <p:grpSpPr>
          <a:xfrm>
            <a:off x="154555" y="2334099"/>
            <a:ext cx="492434" cy="2543051"/>
            <a:chOff x="-2222967" y="4431471"/>
            <a:chExt cx="1424079" cy="5086102"/>
          </a:xfrm>
        </p:grpSpPr>
        <p:sp>
          <p:nvSpPr>
            <p:cNvPr id="202" name="Google Shape;202;p30"/>
            <p:cNvSpPr/>
            <p:nvPr/>
          </p:nvSpPr>
          <p:spPr>
            <a:xfrm>
              <a:off x="-1637087" y="4806788"/>
              <a:ext cx="838199" cy="4247627"/>
            </a:xfrm>
            <a:prstGeom prst="flowChartDelay">
              <a:avLst/>
            </a:prstGeom>
            <a:solidFill>
              <a:srgbClr val="BBD6EE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endParaRPr sz="21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-1928223" y="4585819"/>
              <a:ext cx="838199" cy="4823899"/>
            </a:xfrm>
            <a:prstGeom prst="flowChartDelay">
              <a:avLst/>
            </a:prstGeom>
            <a:solidFill>
              <a:srgbClr val="ACB8CA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endParaRPr sz="21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-2222967" y="4431471"/>
              <a:ext cx="838199" cy="5086102"/>
            </a:xfrm>
            <a:prstGeom prst="flowChartDelay">
              <a:avLst/>
            </a:prstGeom>
            <a:solidFill>
              <a:srgbClr val="7B7B7B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endParaRPr sz="21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oogle Shape;193;p30">
            <a:extLst>
              <a:ext uri="{FF2B5EF4-FFF2-40B4-BE49-F238E27FC236}">
                <a16:creationId xmlns:a16="http://schemas.microsoft.com/office/drawing/2014/main" id="{EB734672-338A-4191-C29E-D5EEC309E8A5}"/>
              </a:ext>
            </a:extLst>
          </p:cNvPr>
          <p:cNvGrpSpPr/>
          <p:nvPr/>
        </p:nvGrpSpPr>
        <p:grpSpPr>
          <a:xfrm>
            <a:off x="4229183" y="5839833"/>
            <a:ext cx="7761113" cy="694690"/>
            <a:chOff x="10444842" y="2554465"/>
            <a:chExt cx="14279602" cy="1340874"/>
          </a:xfrm>
        </p:grpSpPr>
        <p:sp>
          <p:nvSpPr>
            <p:cNvPr id="3" name="Google Shape;194;p30">
              <a:extLst>
                <a:ext uri="{FF2B5EF4-FFF2-40B4-BE49-F238E27FC236}">
                  <a16:creationId xmlns:a16="http://schemas.microsoft.com/office/drawing/2014/main" id="{42E1CB2D-72FA-5CD9-BA7B-96C1A5CA8246}"/>
                </a:ext>
              </a:extLst>
            </p:cNvPr>
            <p:cNvSpPr/>
            <p:nvPr/>
          </p:nvSpPr>
          <p:spPr>
            <a:xfrm flipH="1">
              <a:off x="11125200" y="2590800"/>
              <a:ext cx="13599244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r>
                <a:rPr lang="en-US" sz="215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ĐỒ THỊ VÀ TÍNH CHẤT HÀM SỐ y </a:t>
              </a:r>
              <a:r>
                <a:rPr lang="en-US" sz="2150" b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= cot </a:t>
              </a:r>
              <a:r>
                <a:rPr lang="en-US" sz="215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x</a:t>
              </a:r>
            </a:p>
          </p:txBody>
        </p:sp>
        <p:sp>
          <p:nvSpPr>
            <p:cNvPr id="4" name="Google Shape;195;p30">
              <a:extLst>
                <a:ext uri="{FF2B5EF4-FFF2-40B4-BE49-F238E27FC236}">
                  <a16:creationId xmlns:a16="http://schemas.microsoft.com/office/drawing/2014/main" id="{FE23B0DC-256A-C145-9F05-9FBDB592F7A1}"/>
                </a:ext>
              </a:extLst>
            </p:cNvPr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r>
                <a:rPr lang="en-US" sz="215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❻</a:t>
              </a:r>
              <a:endParaRPr sz="215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" name="Google Shape;200;p30">
            <a:extLst>
              <a:ext uri="{FF2B5EF4-FFF2-40B4-BE49-F238E27FC236}">
                <a16:creationId xmlns:a16="http://schemas.microsoft.com/office/drawing/2014/main" id="{9CE97A96-0F71-E067-8202-7543A0853035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3126054" y="3645749"/>
            <a:ext cx="1103129" cy="2532015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186224" y="1022726"/>
            <a:ext cx="3010351" cy="780790"/>
            <a:chOff x="13292770" y="-606130"/>
            <a:chExt cx="3760327" cy="1075832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46605" y="-606130"/>
              <a:ext cx="3076375" cy="63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3250914" y="1256852"/>
                <a:ext cx="8652552" cy="456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14" y="1256852"/>
                <a:ext cx="8652552" cy="456151"/>
              </a:xfrm>
              <a:prstGeom prst="rect">
                <a:avLst/>
              </a:prstGeom>
              <a:blipFill>
                <a:blip r:embed="rId4"/>
                <a:stretch>
                  <a:fillRect l="-1056" t="-1333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4E5A82B-835C-5BCD-E959-47A166CF9E82}"/>
                  </a:ext>
                </a:extLst>
              </p:cNvPr>
              <p:cNvSpPr txBox="1"/>
              <p:nvPr/>
            </p:nvSpPr>
            <p:spPr>
              <a:xfrm>
                <a:off x="140676" y="1895289"/>
                <a:ext cx="1174081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Hoàn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4E5A82B-835C-5BCD-E959-47A166CF9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6" y="1895289"/>
                <a:ext cx="11740818" cy="461665"/>
              </a:xfrm>
              <a:prstGeom prst="rect">
                <a:avLst/>
              </a:prstGeom>
              <a:blipFill>
                <a:blip r:embed="rId5"/>
                <a:stretch>
                  <a:fillRect l="-779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23">
            <a:extLst>
              <a:ext uri="{FF2B5EF4-FFF2-40B4-BE49-F238E27FC236}">
                <a16:creationId xmlns:a16="http://schemas.microsoft.com/office/drawing/2014/main" id="{AF9A57A9-D0F2-84C5-4B6A-6BD0501DC9DC}"/>
              </a:ext>
            </a:extLst>
          </p:cNvPr>
          <p:cNvSpPr txBox="1"/>
          <p:nvPr/>
        </p:nvSpPr>
        <p:spPr>
          <a:xfrm>
            <a:off x="5369201" y="2411471"/>
            <a:ext cx="1453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C41CEA0-49D2-76CE-D2D2-548FF9942E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1336519"/>
                  </p:ext>
                </p:extLst>
              </p:nvPr>
            </p:nvGraphicFramePr>
            <p:xfrm>
              <a:off x="469489" y="3034854"/>
              <a:ext cx="10838586" cy="24416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07048">
                      <a:extLst>
                        <a:ext uri="{9D8B030D-6E8A-4147-A177-3AD203B41FA5}">
                          <a16:colId xmlns:a16="http://schemas.microsoft.com/office/drawing/2014/main" val="1038376657"/>
                        </a:ext>
                      </a:extLst>
                    </a:gridCol>
                    <a:gridCol w="1047090">
                      <a:extLst>
                        <a:ext uri="{9D8B030D-6E8A-4147-A177-3AD203B41FA5}">
                          <a16:colId xmlns:a16="http://schemas.microsoft.com/office/drawing/2014/main" val="4048504443"/>
                        </a:ext>
                      </a:extLst>
                    </a:gridCol>
                    <a:gridCol w="1047090">
                      <a:extLst>
                        <a:ext uri="{9D8B030D-6E8A-4147-A177-3AD203B41FA5}">
                          <a16:colId xmlns:a16="http://schemas.microsoft.com/office/drawing/2014/main" val="573587141"/>
                        </a:ext>
                      </a:extLst>
                    </a:gridCol>
                    <a:gridCol w="1048194">
                      <a:extLst>
                        <a:ext uri="{9D8B030D-6E8A-4147-A177-3AD203B41FA5}">
                          <a16:colId xmlns:a16="http://schemas.microsoft.com/office/drawing/2014/main" val="1662444980"/>
                        </a:ext>
                      </a:extLst>
                    </a:gridCol>
                    <a:gridCol w="1048194">
                      <a:extLst>
                        <a:ext uri="{9D8B030D-6E8A-4147-A177-3AD203B41FA5}">
                          <a16:colId xmlns:a16="http://schemas.microsoft.com/office/drawing/2014/main" val="1326097385"/>
                        </a:ext>
                      </a:extLst>
                    </a:gridCol>
                    <a:gridCol w="1048194">
                      <a:extLst>
                        <a:ext uri="{9D8B030D-6E8A-4147-A177-3AD203B41FA5}">
                          <a16:colId xmlns:a16="http://schemas.microsoft.com/office/drawing/2014/main" val="1597051502"/>
                        </a:ext>
                      </a:extLst>
                    </a:gridCol>
                    <a:gridCol w="1048194">
                      <a:extLst>
                        <a:ext uri="{9D8B030D-6E8A-4147-A177-3AD203B41FA5}">
                          <a16:colId xmlns:a16="http://schemas.microsoft.com/office/drawing/2014/main" val="3891089238"/>
                        </a:ext>
                      </a:extLst>
                    </a:gridCol>
                    <a:gridCol w="1048194">
                      <a:extLst>
                        <a:ext uri="{9D8B030D-6E8A-4147-A177-3AD203B41FA5}">
                          <a16:colId xmlns:a16="http://schemas.microsoft.com/office/drawing/2014/main" val="1233559583"/>
                        </a:ext>
                      </a:extLst>
                    </a:gridCol>
                    <a:gridCol w="1048194">
                      <a:extLst>
                        <a:ext uri="{9D8B030D-6E8A-4147-A177-3AD203B41FA5}">
                          <a16:colId xmlns:a16="http://schemas.microsoft.com/office/drawing/2014/main" val="3629398244"/>
                        </a:ext>
                      </a:extLst>
                    </a:gridCol>
                    <a:gridCol w="1048194">
                      <a:extLst>
                        <a:ext uri="{9D8B030D-6E8A-4147-A177-3AD203B41FA5}">
                          <a16:colId xmlns:a16="http://schemas.microsoft.com/office/drawing/2014/main" val="3853570575"/>
                        </a:ext>
                      </a:extLst>
                    </a:gridCol>
                  </a:tblGrid>
                  <a:tr h="11555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vi-VN" sz="25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500" b="1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vi-VN" sz="25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5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25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5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5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5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5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5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5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5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5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500" b="1" kern="120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0</a:t>
                          </a:r>
                          <a:endParaRPr lang="vi-VN" sz="25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5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5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5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5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5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5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5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25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5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5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vi-VN" sz="25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2169658"/>
                      </a:ext>
                    </a:extLst>
                  </a:tr>
                  <a:tr h="12861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50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US" sz="2500" b="1" i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𝐢𝐧</m:t>
                                </m:r>
                                <m:r>
                                  <a:rPr lang="en-US" sz="2500" b="1" i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500" b="1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vi-VN" sz="2500" i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i="1" kern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vi-VN" sz="2500" b="1" kern="100" dirty="0"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500" b="1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00" b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vi-VN" sz="2500" b="1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500" b="1" i="1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500" b="1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500" b="1" kern="100" dirty="0"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ker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500" b="1" i="1" kern="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vi-VN" sz="2500" b="1" kern="100" dirty="0"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500" b="1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00" b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vi-VN" sz="2500" b="1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500" b="1" i="1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500" b="1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500" b="1" kern="100" dirty="0"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i="1" kern="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vi-VN" sz="2500" b="1" kern="100" dirty="0"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500" b="1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vi-VN" sz="2500" b="1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500" b="1" i="1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500" b="1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500" b="1" kern="100" dirty="0"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i="1" kern="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vi-VN" sz="2500" b="1" kern="100" dirty="0"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500" b="1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vi-VN" sz="2500" b="1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500" b="1" i="1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500" b="1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500" b="1" kern="100" dirty="0"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i="1" kern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vi-VN" sz="2500" b="1" kern="100" dirty="0"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36192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C41CEA0-49D2-76CE-D2D2-548FF9942E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1336519"/>
                  </p:ext>
                </p:extLst>
              </p:nvPr>
            </p:nvGraphicFramePr>
            <p:xfrm>
              <a:off x="469489" y="3034854"/>
              <a:ext cx="10838586" cy="24416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07048">
                      <a:extLst>
                        <a:ext uri="{9D8B030D-6E8A-4147-A177-3AD203B41FA5}">
                          <a16:colId xmlns:a16="http://schemas.microsoft.com/office/drawing/2014/main" val="1038376657"/>
                        </a:ext>
                      </a:extLst>
                    </a:gridCol>
                    <a:gridCol w="1047090">
                      <a:extLst>
                        <a:ext uri="{9D8B030D-6E8A-4147-A177-3AD203B41FA5}">
                          <a16:colId xmlns:a16="http://schemas.microsoft.com/office/drawing/2014/main" val="4048504443"/>
                        </a:ext>
                      </a:extLst>
                    </a:gridCol>
                    <a:gridCol w="1047090">
                      <a:extLst>
                        <a:ext uri="{9D8B030D-6E8A-4147-A177-3AD203B41FA5}">
                          <a16:colId xmlns:a16="http://schemas.microsoft.com/office/drawing/2014/main" val="573587141"/>
                        </a:ext>
                      </a:extLst>
                    </a:gridCol>
                    <a:gridCol w="1048194">
                      <a:extLst>
                        <a:ext uri="{9D8B030D-6E8A-4147-A177-3AD203B41FA5}">
                          <a16:colId xmlns:a16="http://schemas.microsoft.com/office/drawing/2014/main" val="1662444980"/>
                        </a:ext>
                      </a:extLst>
                    </a:gridCol>
                    <a:gridCol w="1048194">
                      <a:extLst>
                        <a:ext uri="{9D8B030D-6E8A-4147-A177-3AD203B41FA5}">
                          <a16:colId xmlns:a16="http://schemas.microsoft.com/office/drawing/2014/main" val="1326097385"/>
                        </a:ext>
                      </a:extLst>
                    </a:gridCol>
                    <a:gridCol w="1048194">
                      <a:extLst>
                        <a:ext uri="{9D8B030D-6E8A-4147-A177-3AD203B41FA5}">
                          <a16:colId xmlns:a16="http://schemas.microsoft.com/office/drawing/2014/main" val="1597051502"/>
                        </a:ext>
                      </a:extLst>
                    </a:gridCol>
                    <a:gridCol w="1048194">
                      <a:extLst>
                        <a:ext uri="{9D8B030D-6E8A-4147-A177-3AD203B41FA5}">
                          <a16:colId xmlns:a16="http://schemas.microsoft.com/office/drawing/2014/main" val="3891089238"/>
                        </a:ext>
                      </a:extLst>
                    </a:gridCol>
                    <a:gridCol w="1048194">
                      <a:extLst>
                        <a:ext uri="{9D8B030D-6E8A-4147-A177-3AD203B41FA5}">
                          <a16:colId xmlns:a16="http://schemas.microsoft.com/office/drawing/2014/main" val="1233559583"/>
                        </a:ext>
                      </a:extLst>
                    </a:gridCol>
                    <a:gridCol w="1048194">
                      <a:extLst>
                        <a:ext uri="{9D8B030D-6E8A-4147-A177-3AD203B41FA5}">
                          <a16:colId xmlns:a16="http://schemas.microsoft.com/office/drawing/2014/main" val="3629398244"/>
                        </a:ext>
                      </a:extLst>
                    </a:gridCol>
                    <a:gridCol w="1048194">
                      <a:extLst>
                        <a:ext uri="{9D8B030D-6E8A-4147-A177-3AD203B41FA5}">
                          <a16:colId xmlns:a16="http://schemas.microsoft.com/office/drawing/2014/main" val="3853570575"/>
                        </a:ext>
                      </a:extLst>
                    </a:gridCol>
                  </a:tblGrid>
                  <a:tr h="11555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866" t="-526" r="-671861" b="-1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135465" t="-526" r="-802326" b="-1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236842" t="-526" r="-707018" b="-1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334884" t="-526" r="-602907" b="-1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434884" t="-526" r="-502907" b="-1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500" b="1" kern="120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0</a:t>
                          </a:r>
                          <a:endParaRPr lang="vi-VN" sz="25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634884" t="-526" r="-302907" b="-1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734884" t="-526" r="-202907" b="-1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834884" t="-526" r="-102907" b="-1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934884" t="-526" r="-2907" b="-11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2169658"/>
                      </a:ext>
                    </a:extLst>
                  </a:tr>
                  <a:tr h="1286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866" t="-90094" r="-671861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135465" t="-90094" r="-802326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236842" t="-90094" r="-707018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334884" t="-90094" r="-602907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434884" t="-90094" r="-502907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534884" t="-90094" r="-402907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634884" t="-90094" r="-302907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734884" t="-90094" r="-202907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834884" t="-90094" r="-102907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934884" t="-90094" r="-2907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361929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" name="Google Shape;209;p31">
            <a:extLst>
              <a:ext uri="{FF2B5EF4-FFF2-40B4-BE49-F238E27FC236}">
                <a16:creationId xmlns:a16="http://schemas.microsoft.com/office/drawing/2014/main" id="{7048BF16-C05F-AE38-7E35-A8D20F545B13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Google Shape;210;p31">
                  <a:extLst>
                    <a:ext uri="{FF2B5EF4-FFF2-40B4-BE49-F238E27FC236}">
                      <a16:creationId xmlns:a16="http://schemas.microsoft.com/office/drawing/2014/main" id="{CCA122F4-7AB6-95A3-1266-0F49F70713D0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𝐬𝐢𝐧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6" name="Google Shape;210;p31">
                  <a:extLst>
                    <a:ext uri="{FF2B5EF4-FFF2-40B4-BE49-F238E27FC236}">
                      <a16:creationId xmlns:a16="http://schemas.microsoft.com/office/drawing/2014/main" id="{CCA122F4-7AB6-95A3-1266-0F49F7071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Google Shape;211;p31">
              <a:extLst>
                <a:ext uri="{FF2B5EF4-FFF2-40B4-BE49-F238E27FC236}">
                  <a16:creationId xmlns:a16="http://schemas.microsoft.com/office/drawing/2014/main" id="{E80C444E-E366-9942-2E65-3F6C301E8A9C}"/>
                </a:ext>
              </a:extLst>
            </p:cNvPr>
            <p:cNvSpPr/>
            <p:nvPr/>
          </p:nvSpPr>
          <p:spPr>
            <a:xfrm>
              <a:off x="10444842" y="2554465"/>
              <a:ext cx="589606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❸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884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186224" y="1022726"/>
            <a:ext cx="3010351" cy="582748"/>
            <a:chOff x="13292770" y="-606130"/>
            <a:chExt cx="3760327" cy="1075832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46605" y="-606130"/>
              <a:ext cx="3076375" cy="63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3258852" y="1134127"/>
                <a:ext cx="8652552" cy="471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852" y="1134127"/>
                <a:ext cx="8652552" cy="471347"/>
              </a:xfrm>
              <a:prstGeom prst="rect">
                <a:avLst/>
              </a:prstGeom>
              <a:blipFill>
                <a:blip r:embed="rId4"/>
                <a:stretch>
                  <a:fillRect l="-1198" t="-11688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6ABB9914-D822-3D25-382E-9A191A594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24" y="1551788"/>
                <a:ext cx="11881553" cy="8156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45720" tIns="22860" rIns="45720" bIns="2286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altLang="vi-VN" sz="25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Bằng cách lấy nhiều điểm </a:t>
                </a:r>
                <a14:m>
                  <m:oMath xmlns:m="http://schemas.openxmlformats.org/officeDocument/2006/math">
                    <m:r>
                      <a:rPr lang="vi-VN" sz="25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5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25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500" b="1" i="0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vi-VN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5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5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25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5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vi-VN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nối lại ta được đồ thị hàm số </a:t>
                </a:r>
                <a14:m>
                  <m:oMath xmlns:m="http://schemas.openxmlformats.org/officeDocument/2006/math">
                    <m:r>
                      <a:rPr lang="vi-VN" sz="2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500" b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5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25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5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vi-VN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6ABB9914-D822-3D25-382E-9A191A594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224" y="1551788"/>
                <a:ext cx="11881553" cy="815608"/>
              </a:xfrm>
              <a:prstGeom prst="rect">
                <a:avLst/>
              </a:prstGeom>
              <a:blipFill>
                <a:blip r:embed="rId5"/>
                <a:stretch>
                  <a:fillRect l="-1231" t="-9023" b="-203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B4616F7-126A-0239-8176-A19D70ADD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7787" y="4792663"/>
            <a:ext cx="8681362" cy="1959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F2A3FE-E346-A1B5-3937-A8A54A7C5116}"/>
                  </a:ext>
                </a:extLst>
              </p:cNvPr>
              <p:cNvSpPr txBox="1"/>
              <p:nvPr/>
            </p:nvSpPr>
            <p:spPr>
              <a:xfrm>
                <a:off x="513953" y="4214320"/>
                <a:ext cx="11150082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Bằng cách làm tương tự câu b cho các đoạn khác có độ dài bằng chu kì </a:t>
                </a:r>
                <a14:m>
                  <m:oMath xmlns:m="http://schemas.openxmlformats.org/officeDocument/2006/math">
                    <m:r>
                      <a:rPr lang="vi-VN" sz="25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vi-VN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5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5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vi-VN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được đồ thị của hàm số </a:t>
                </a:r>
                <a14:m>
                  <m:oMath xmlns:m="http://schemas.openxmlformats.org/officeDocument/2006/math">
                    <m:r>
                      <a:rPr lang="vi-VN" sz="2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500" b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như hình dưới đây.</a:t>
                </a:r>
                <a:endParaRPr lang="vi-VN" sz="25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F2A3FE-E346-A1B5-3937-A8A54A7C5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53" y="4214320"/>
                <a:ext cx="11150082" cy="861774"/>
              </a:xfrm>
              <a:prstGeom prst="rect">
                <a:avLst/>
              </a:prstGeom>
              <a:blipFill>
                <a:blip r:embed="rId7"/>
                <a:stretch>
                  <a:fillRect l="-875" t="-4930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D924DAC7-6CD0-F205-E1C8-39064F52F2E7}"/>
              </a:ext>
            </a:extLst>
          </p:cNvPr>
          <p:cNvGrpSpPr/>
          <p:nvPr/>
        </p:nvGrpSpPr>
        <p:grpSpPr>
          <a:xfrm>
            <a:off x="2202795" y="2316092"/>
            <a:ext cx="7399176" cy="1959148"/>
            <a:chOff x="4068147" y="4157957"/>
            <a:chExt cx="14798351" cy="39182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B28260-5DA6-E443-B146-B2786297F0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1426" r="34289"/>
            <a:stretch/>
          </p:blipFill>
          <p:spPr>
            <a:xfrm>
              <a:off x="8752114" y="4157957"/>
              <a:ext cx="5952931" cy="3918296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84684D9-588F-DAB0-78B9-2BB70D33D2F0}"/>
                </a:ext>
              </a:extLst>
            </p:cNvPr>
            <p:cNvCxnSpPr/>
            <p:nvPr/>
          </p:nvCxnSpPr>
          <p:spPr>
            <a:xfrm>
              <a:off x="4068147" y="6027577"/>
              <a:ext cx="1479835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3EA50D7-D29F-178C-32BC-F4C8D16A259B}"/>
                    </a:ext>
                  </a:extLst>
                </p:cNvPr>
                <p:cNvSpPr txBox="1"/>
                <p:nvPr/>
              </p:nvSpPr>
              <p:spPr>
                <a:xfrm>
                  <a:off x="14658390" y="5896947"/>
                  <a:ext cx="494524" cy="5232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700" b="1" i="1">
                            <a:solidFill>
                              <a:srgbClr val="33CC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oMath>
                    </m:oMathPara>
                  </a14:m>
                  <a:endParaRPr lang="vi-VN" sz="1700" b="1" dirty="0">
                    <a:solidFill>
                      <a:srgbClr val="33CCFF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3EA50D7-D29F-178C-32BC-F4C8D16A2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58390" y="5896947"/>
                  <a:ext cx="494524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439" b="-238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29A1CF9-7296-C6F4-D48E-27595137B6A5}"/>
                    </a:ext>
                  </a:extLst>
                </p:cNvPr>
                <p:cNvSpPr txBox="1"/>
                <p:nvPr/>
              </p:nvSpPr>
              <p:spPr>
                <a:xfrm>
                  <a:off x="8036765" y="5918719"/>
                  <a:ext cx="494524" cy="5232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1700" b="1" i="1">
                            <a:solidFill>
                              <a:srgbClr val="33CC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1700" b="1" i="1">
                            <a:solidFill>
                              <a:srgbClr val="33CC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oMath>
                    </m:oMathPara>
                  </a14:m>
                  <a:endParaRPr lang="vi-VN" sz="1700" b="1" dirty="0">
                    <a:solidFill>
                      <a:srgbClr val="33CCFF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29A1CF9-7296-C6F4-D48E-27595137B6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6765" y="5918719"/>
                  <a:ext cx="494524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15000" r="-5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4648BC6-CFDE-C028-8ACA-D96E99A4DA4E}"/>
                    </a:ext>
                  </a:extLst>
                </p:cNvPr>
                <p:cNvSpPr txBox="1"/>
                <p:nvPr/>
              </p:nvSpPr>
              <p:spPr>
                <a:xfrm>
                  <a:off x="15837156" y="5004319"/>
                  <a:ext cx="494524" cy="9794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700" b="1" i="1">
                                <a:solidFill>
                                  <a:srgbClr val="33CC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1700" b="1" i="1">
                                <a:solidFill>
                                  <a:srgbClr val="33CC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l-GR" sz="1700" b="1" i="1">
                                <a:solidFill>
                                  <a:srgbClr val="33CC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1700" b="1" i="1">
                                <a:solidFill>
                                  <a:srgbClr val="33CC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vi-VN" sz="1700" b="1" dirty="0">
                    <a:solidFill>
                      <a:srgbClr val="33CCFF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4648BC6-CFDE-C028-8ACA-D96E99A4DA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37156" y="5004319"/>
                  <a:ext cx="494524" cy="979498"/>
                </a:xfrm>
                <a:prstGeom prst="rect">
                  <a:avLst/>
                </a:prstGeom>
                <a:blipFill>
                  <a:blip r:embed="rId11"/>
                  <a:stretch>
                    <a:fillRect l="-2500" r="-125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FC455FD-04B9-E758-E0FC-54CF3A408EBC}"/>
                    </a:ext>
                  </a:extLst>
                </p:cNvPr>
                <p:cNvSpPr txBox="1"/>
                <p:nvPr/>
              </p:nvSpPr>
              <p:spPr>
                <a:xfrm>
                  <a:off x="6733591" y="5007429"/>
                  <a:ext cx="494524" cy="9794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700" b="1" i="1">
                                <a:solidFill>
                                  <a:srgbClr val="33CC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1700" b="1" i="1">
                                <a:solidFill>
                                  <a:srgbClr val="33CC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1700" b="1" i="1">
                                <a:solidFill>
                                  <a:srgbClr val="33CC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l-GR" sz="1700" b="1" i="1">
                                <a:solidFill>
                                  <a:srgbClr val="33CC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1700" b="1" i="1">
                                <a:solidFill>
                                  <a:srgbClr val="33CC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vi-VN" sz="1700" b="1" dirty="0">
                    <a:solidFill>
                      <a:srgbClr val="33CCFF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FC455FD-04B9-E758-E0FC-54CF3A408E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3591" y="5007429"/>
                  <a:ext cx="494524" cy="979498"/>
                </a:xfrm>
                <a:prstGeom prst="rect">
                  <a:avLst/>
                </a:prstGeom>
                <a:blipFill>
                  <a:blip r:embed="rId12"/>
                  <a:stretch>
                    <a:fillRect l="-2439" r="-7561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B596FF-7669-0974-8D9E-1B9A3116388A}"/>
                </a:ext>
              </a:extLst>
            </p:cNvPr>
            <p:cNvSpPr txBox="1"/>
            <p:nvPr/>
          </p:nvSpPr>
          <p:spPr>
            <a:xfrm>
              <a:off x="18322210" y="6201747"/>
              <a:ext cx="376338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vi-VN" sz="1700" b="1" dirty="0">
                  <a:solidFill>
                    <a:srgbClr val="33CCFF"/>
                  </a:solidFill>
                </a:rPr>
                <a:t>x</a:t>
              </a:r>
            </a:p>
          </p:txBody>
        </p:sp>
      </p:grpSp>
      <p:grpSp>
        <p:nvGrpSpPr>
          <p:cNvPr id="2" name="Google Shape;209;p31">
            <a:extLst>
              <a:ext uri="{FF2B5EF4-FFF2-40B4-BE49-F238E27FC236}">
                <a16:creationId xmlns:a16="http://schemas.microsoft.com/office/drawing/2014/main" id="{D74A599C-1FE4-F3CB-EA6D-742CED3FC90E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Google Shape;210;p31">
                  <a:extLst>
                    <a:ext uri="{FF2B5EF4-FFF2-40B4-BE49-F238E27FC236}">
                      <a16:creationId xmlns:a16="http://schemas.microsoft.com/office/drawing/2014/main" id="{DA2472B9-20F4-3EF2-1086-89E2F8486EBB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𝐬𝐢𝐧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5" name="Google Shape;210;p31">
                  <a:extLst>
                    <a:ext uri="{FF2B5EF4-FFF2-40B4-BE49-F238E27FC236}">
                      <a16:creationId xmlns:a16="http://schemas.microsoft.com/office/drawing/2014/main" id="{DA2472B9-20F4-3EF2-1086-89E2F8486E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13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Google Shape;211;p31">
              <a:extLst>
                <a:ext uri="{FF2B5EF4-FFF2-40B4-BE49-F238E27FC236}">
                  <a16:creationId xmlns:a16="http://schemas.microsoft.com/office/drawing/2014/main" id="{9C4D0F30-36CA-681D-F943-0745374F565C}"/>
                </a:ext>
              </a:extLst>
            </p:cNvPr>
            <p:cNvSpPr/>
            <p:nvPr/>
          </p:nvSpPr>
          <p:spPr>
            <a:xfrm>
              <a:off x="10444842" y="2554465"/>
              <a:ext cx="589606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❸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839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186224" y="1022726"/>
            <a:ext cx="3010351" cy="588948"/>
            <a:chOff x="13292770" y="-606130"/>
            <a:chExt cx="3760327" cy="1075832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46605" y="-606130"/>
              <a:ext cx="3076375" cy="63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3254519" y="1142383"/>
                <a:ext cx="8652552" cy="471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519" y="1142383"/>
                <a:ext cx="8652552" cy="471347"/>
              </a:xfrm>
              <a:prstGeom prst="rect">
                <a:avLst/>
              </a:prstGeom>
              <a:blipFill>
                <a:blip r:embed="rId4"/>
                <a:stretch>
                  <a:fillRect l="-1198" t="-11538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4E5A82B-835C-5BCD-E959-47A166CF9E82}"/>
                  </a:ext>
                </a:extLst>
              </p:cNvPr>
              <p:cNvSpPr txBox="1"/>
              <p:nvPr/>
            </p:nvSpPr>
            <p:spPr>
              <a:xfrm>
                <a:off x="166252" y="1668496"/>
                <a:ext cx="11740818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f) Từ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1.14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5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4E5A82B-835C-5BCD-E959-47A166CF9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2" y="1668496"/>
                <a:ext cx="11740818" cy="861774"/>
              </a:xfrm>
              <a:prstGeom prst="rect">
                <a:avLst/>
              </a:prstGeom>
              <a:blipFill>
                <a:blip r:embed="rId5"/>
                <a:stretch>
                  <a:fillRect l="-831" t="-5674" b="-1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23">
            <a:extLst>
              <a:ext uri="{FF2B5EF4-FFF2-40B4-BE49-F238E27FC236}">
                <a16:creationId xmlns:a16="http://schemas.microsoft.com/office/drawing/2014/main" id="{AF9A57A9-D0F2-84C5-4B6A-6BD0501DC9DC}"/>
              </a:ext>
            </a:extLst>
          </p:cNvPr>
          <p:cNvSpPr txBox="1"/>
          <p:nvPr/>
        </p:nvSpPr>
        <p:spPr>
          <a:xfrm>
            <a:off x="5369201" y="2411471"/>
            <a:ext cx="14535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900" dirty="0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C892B393-0947-81D6-DEBB-9130286EF99E}"/>
              </a:ext>
            </a:extLst>
          </p:cNvPr>
          <p:cNvSpPr/>
          <p:nvPr/>
        </p:nvSpPr>
        <p:spPr>
          <a:xfrm>
            <a:off x="284425" y="3070578"/>
            <a:ext cx="11274529" cy="182966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7">
                <a:extLst>
                  <a:ext uri="{FF2B5EF4-FFF2-40B4-BE49-F238E27FC236}">
                    <a16:creationId xmlns:a16="http://schemas.microsoft.com/office/drawing/2014/main" id="{9DBA684C-DEFD-B6EC-80FE-5F888F93F076}"/>
                  </a:ext>
                </a:extLst>
              </p:cNvPr>
              <p:cNvSpPr txBox="1"/>
              <p:nvPr/>
            </p:nvSpPr>
            <p:spPr>
              <a:xfrm>
                <a:off x="193241" y="4724935"/>
                <a:ext cx="11805518" cy="1655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</a:pPr>
                <a:r>
                  <a:rPr lang="en-US" sz="25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5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5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5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25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25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5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25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25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5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5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5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5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5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5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5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5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5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𝒌</m:t>
                        </m:r>
                        <m:r>
                          <a:rPr lang="en-US" sz="25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5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a:rPr lang="en-US" sz="25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5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5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5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5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5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𝒌</m:t>
                        </m:r>
                        <m:r>
                          <a:rPr lang="en-US" sz="25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5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5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25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25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25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25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5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5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5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5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5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5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5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5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𝒌</m:t>
                        </m:r>
                        <m:r>
                          <a:rPr lang="en-US" sz="25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5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a:rPr lang="en-US" sz="25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500" b="1" i="1">
                                <a:effectLst/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5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>
                              <a:rPr lang="en-US" sz="25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5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5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5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𝒌</m:t>
                        </m:r>
                        <m:r>
                          <a:rPr lang="en-US" sz="25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5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5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5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25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25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ℤ</m:t>
                    </m:r>
                  </m:oMath>
                </a14:m>
                <a:r>
                  <a:rPr lang="en-US" sz="25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17">
                <a:extLst>
                  <a:ext uri="{FF2B5EF4-FFF2-40B4-BE49-F238E27FC236}">
                    <a16:creationId xmlns:a16="http://schemas.microsoft.com/office/drawing/2014/main" id="{9DBA684C-DEFD-B6EC-80FE-5F888F93F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41" y="4724935"/>
                <a:ext cx="11805518" cy="1655453"/>
              </a:xfrm>
              <a:prstGeom prst="rect">
                <a:avLst/>
              </a:prstGeom>
              <a:blipFill>
                <a:blip r:embed="rId7"/>
                <a:stretch>
                  <a:fillRect l="-878" t="-3309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oogle Shape;209;p31">
            <a:extLst>
              <a:ext uri="{FF2B5EF4-FFF2-40B4-BE49-F238E27FC236}">
                <a16:creationId xmlns:a16="http://schemas.microsoft.com/office/drawing/2014/main" id="{60B7B2D6-C5F9-596F-1FCE-6EC1A7DE3779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Google Shape;210;p31">
                  <a:extLst>
                    <a:ext uri="{FF2B5EF4-FFF2-40B4-BE49-F238E27FC236}">
                      <a16:creationId xmlns:a16="http://schemas.microsoft.com/office/drawing/2014/main" id="{6AA3896D-D62B-11B2-E51E-7C892150E034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𝐬𝐢𝐧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7" name="Google Shape;210;p31">
                  <a:extLst>
                    <a:ext uri="{FF2B5EF4-FFF2-40B4-BE49-F238E27FC236}">
                      <a16:creationId xmlns:a16="http://schemas.microsoft.com/office/drawing/2014/main" id="{6AA3896D-D62B-11B2-E51E-7C892150E0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Google Shape;211;p31">
              <a:extLst>
                <a:ext uri="{FF2B5EF4-FFF2-40B4-BE49-F238E27FC236}">
                  <a16:creationId xmlns:a16="http://schemas.microsoft.com/office/drawing/2014/main" id="{B6A394C0-30AA-330C-5762-EA7AE91F4136}"/>
                </a:ext>
              </a:extLst>
            </p:cNvPr>
            <p:cNvSpPr/>
            <p:nvPr/>
          </p:nvSpPr>
          <p:spPr>
            <a:xfrm>
              <a:off x="10444842" y="2554465"/>
              <a:ext cx="589606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❸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782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1"/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Google Shape;210;p31"/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𝐬𝐢𝐧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10" name="Google Shape;210;p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1" name="Google Shape;211;p31"/>
            <p:cNvSpPr/>
            <p:nvPr/>
          </p:nvSpPr>
          <p:spPr>
            <a:xfrm>
              <a:off x="10444842" y="2554465"/>
              <a:ext cx="589606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❸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A91DF8A7-FE97-0738-948D-FF9B88784678}"/>
                  </a:ext>
                </a:extLst>
              </p:cNvPr>
              <p:cNvSpPr/>
              <p:nvPr/>
            </p:nvSpPr>
            <p:spPr>
              <a:xfrm>
                <a:off x="422031" y="1430215"/>
                <a:ext cx="11136923" cy="312293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𝐬𝐢𝐧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342900" lvl="0" indent="-342900" algn="just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5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05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342900" lvl="0" indent="-342900" algn="just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342900" lvl="0" indent="-342900" algn="just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24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24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342900" lvl="0" indent="-342900" algn="just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05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sin.</a:t>
                </a:r>
              </a:p>
            </p:txBody>
          </p:sp>
        </mc:Choice>
        <mc:Fallback xmlns="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A91DF8A7-FE97-0738-948D-FF9B88784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31" y="1430215"/>
                <a:ext cx="11136923" cy="312293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60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FCDEC4D6-E62B-9B31-3B86-616361410E6C}"/>
              </a:ext>
            </a:extLst>
          </p:cNvPr>
          <p:cNvGrpSpPr/>
          <p:nvPr/>
        </p:nvGrpSpPr>
        <p:grpSpPr>
          <a:xfrm>
            <a:off x="166252" y="1061387"/>
            <a:ext cx="1981070" cy="635577"/>
            <a:chOff x="13292770" y="-606130"/>
            <a:chExt cx="3760327" cy="1075832"/>
          </a:xfrm>
        </p:grpSpPr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BD4DD2D9-4BF6-8A5F-2212-04045D71D2C7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28" name="Group 10">
                <a:extLst>
                  <a:ext uri="{FF2B5EF4-FFF2-40B4-BE49-F238E27FC236}">
                    <a16:creationId xmlns:a16="http://schemas.microsoft.com/office/drawing/2014/main" id="{473E6BBD-2A1B-B04E-C4AC-864E328B6B9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30" name="Freeform: Shape 15">
                  <a:extLst>
                    <a:ext uri="{FF2B5EF4-FFF2-40B4-BE49-F238E27FC236}">
                      <a16:creationId xmlns:a16="http://schemas.microsoft.com/office/drawing/2014/main" id="{D851C129-EAF9-DFB9-B2ED-6208C40E4F2A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31" name="Freeform: Shape 16">
                  <a:extLst>
                    <a:ext uri="{FF2B5EF4-FFF2-40B4-BE49-F238E27FC236}">
                      <a16:creationId xmlns:a16="http://schemas.microsoft.com/office/drawing/2014/main" id="{D1485CFA-6DC5-E222-46AE-BEE004FDBD2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29" name="Freeform: Shape 11">
                <a:extLst>
                  <a:ext uri="{FF2B5EF4-FFF2-40B4-BE49-F238E27FC236}">
                    <a16:creationId xmlns:a16="http://schemas.microsoft.com/office/drawing/2014/main" id="{D2C568CE-074D-A89C-49EF-B9D655E43508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8FC20C5B-2A65-CFF6-2526-6FB1A2E6E60B}"/>
                </a:ext>
              </a:extLst>
            </p:cNvPr>
            <p:cNvSpPr txBox="1"/>
            <p:nvPr/>
          </p:nvSpPr>
          <p:spPr>
            <a:xfrm>
              <a:off x="13646604" y="-606130"/>
              <a:ext cx="3076374" cy="781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Ví dụ 4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E7216BBD-CEE5-DCAD-79E0-F55BCE596A84}"/>
                  </a:ext>
                </a:extLst>
              </p:cNvPr>
              <p:cNvSpPr txBox="1"/>
              <p:nvPr/>
            </p:nvSpPr>
            <p:spPr>
              <a:xfrm>
                <a:off x="2211945" y="1116337"/>
                <a:ext cx="9061155" cy="1273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1.14,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/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0;                                b)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E7216BBD-CEE5-DCAD-79E0-F55BCE596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945" y="1116337"/>
                <a:ext cx="9061155" cy="1273297"/>
              </a:xfrm>
              <a:prstGeom prst="rect">
                <a:avLst/>
              </a:prstGeom>
              <a:blipFill>
                <a:blip r:embed="rId5"/>
                <a:stretch>
                  <a:fillRect l="-808" t="-3349" b="-81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23">
            <a:extLst>
              <a:ext uri="{FF2B5EF4-FFF2-40B4-BE49-F238E27FC236}">
                <a16:creationId xmlns:a16="http://schemas.microsoft.com/office/drawing/2014/main" id="{3623604F-E5E2-10DB-642D-F111D27EBBAC}"/>
              </a:ext>
            </a:extLst>
          </p:cNvPr>
          <p:cNvSpPr txBox="1"/>
          <p:nvPr/>
        </p:nvSpPr>
        <p:spPr>
          <a:xfrm>
            <a:off x="6015723" y="2341028"/>
            <a:ext cx="14535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7">
                <a:extLst>
                  <a:ext uri="{FF2B5EF4-FFF2-40B4-BE49-F238E27FC236}">
                    <a16:creationId xmlns:a16="http://schemas.microsoft.com/office/drawing/2014/main" id="{E268CA11-6137-8700-48CB-28CA38B3CF6F}"/>
                  </a:ext>
                </a:extLst>
              </p:cNvPr>
              <p:cNvSpPr txBox="1"/>
              <p:nvPr/>
            </p:nvSpPr>
            <p:spPr>
              <a:xfrm>
                <a:off x="660791" y="4620900"/>
                <a:ext cx="11017484" cy="1507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5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5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17">
                <a:extLst>
                  <a:ext uri="{FF2B5EF4-FFF2-40B4-BE49-F238E27FC236}">
                    <a16:creationId xmlns:a16="http://schemas.microsoft.com/office/drawing/2014/main" id="{E268CA11-6137-8700-48CB-28CA38B3C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91" y="4620900"/>
                <a:ext cx="11017484" cy="1507849"/>
              </a:xfrm>
              <a:prstGeom prst="rect">
                <a:avLst/>
              </a:prstGeom>
              <a:blipFill>
                <a:blip r:embed="rId6"/>
                <a:stretch>
                  <a:fillRect l="-6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9A60F9F-95DC-B168-2694-626E9B9A86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6509" y="2755141"/>
            <a:ext cx="8681362" cy="1959148"/>
          </a:xfrm>
          <a:prstGeom prst="rect">
            <a:avLst/>
          </a:prstGeom>
        </p:spPr>
      </p:pic>
      <p:grpSp>
        <p:nvGrpSpPr>
          <p:cNvPr id="7" name="Google Shape;209;p31">
            <a:extLst>
              <a:ext uri="{FF2B5EF4-FFF2-40B4-BE49-F238E27FC236}">
                <a16:creationId xmlns:a16="http://schemas.microsoft.com/office/drawing/2014/main" id="{E061D9FE-94F4-C2E8-ABAE-7162CDF86297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Google Shape;210;p31">
                  <a:extLst>
                    <a:ext uri="{FF2B5EF4-FFF2-40B4-BE49-F238E27FC236}">
                      <a16:creationId xmlns:a16="http://schemas.microsoft.com/office/drawing/2014/main" id="{037C0294-523D-22B1-ABCE-D969F0F04AB2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𝐬𝐢𝐧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8" name="Google Shape;210;p31">
                  <a:extLst>
                    <a:ext uri="{FF2B5EF4-FFF2-40B4-BE49-F238E27FC236}">
                      <a16:creationId xmlns:a16="http://schemas.microsoft.com/office/drawing/2014/main" id="{037C0294-523D-22B1-ABCE-D969F0F04A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Google Shape;211;p31">
              <a:extLst>
                <a:ext uri="{FF2B5EF4-FFF2-40B4-BE49-F238E27FC236}">
                  <a16:creationId xmlns:a16="http://schemas.microsoft.com/office/drawing/2014/main" id="{A04371BE-2B9A-29E3-E915-0D799DBDDBDE}"/>
                </a:ext>
              </a:extLst>
            </p:cNvPr>
            <p:cNvSpPr/>
            <p:nvPr/>
          </p:nvSpPr>
          <p:spPr>
            <a:xfrm>
              <a:off x="10444842" y="2554465"/>
              <a:ext cx="589606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❸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416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12B7294A-4994-FC10-22A5-CD3BE6C21512}"/>
              </a:ext>
            </a:extLst>
          </p:cNvPr>
          <p:cNvGrpSpPr/>
          <p:nvPr/>
        </p:nvGrpSpPr>
        <p:grpSpPr>
          <a:xfrm>
            <a:off x="286720" y="1204760"/>
            <a:ext cx="2799668" cy="537916"/>
            <a:chOff x="13292770" y="-606130"/>
            <a:chExt cx="3760327" cy="1075832"/>
          </a:xfrm>
        </p:grpSpPr>
        <p:grpSp>
          <p:nvGrpSpPr>
            <p:cNvPr id="34" name="Group 7">
              <a:extLst>
                <a:ext uri="{FF2B5EF4-FFF2-40B4-BE49-F238E27FC236}">
                  <a16:creationId xmlns:a16="http://schemas.microsoft.com/office/drawing/2014/main" id="{0AA335FC-E3C2-F281-4BED-F16018E8CC67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36" name="Group 10">
                <a:extLst>
                  <a:ext uri="{FF2B5EF4-FFF2-40B4-BE49-F238E27FC236}">
                    <a16:creationId xmlns:a16="http://schemas.microsoft.com/office/drawing/2014/main" id="{AD7AABFE-CFC1-5239-A5FA-51A1EC64BF47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38" name="Freeform: Shape 15">
                  <a:extLst>
                    <a:ext uri="{FF2B5EF4-FFF2-40B4-BE49-F238E27FC236}">
                      <a16:creationId xmlns:a16="http://schemas.microsoft.com/office/drawing/2014/main" id="{BB379866-1646-B911-529F-0F79F40FA286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39" name="Freeform: Shape 16">
                  <a:extLst>
                    <a:ext uri="{FF2B5EF4-FFF2-40B4-BE49-F238E27FC236}">
                      <a16:creationId xmlns:a16="http://schemas.microsoft.com/office/drawing/2014/main" id="{93933439-E968-3941-58A4-4A6FDCC1A714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37" name="Freeform: Shape 11">
                <a:extLst>
                  <a:ext uri="{FF2B5EF4-FFF2-40B4-BE49-F238E27FC236}">
                    <a16:creationId xmlns:a16="http://schemas.microsoft.com/office/drawing/2014/main" id="{293DF54A-AFA1-B989-EA75-67E37B603A4C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5" name="TextBox 9">
              <a:extLst>
                <a:ext uri="{FF2B5EF4-FFF2-40B4-BE49-F238E27FC236}">
                  <a16:creationId xmlns:a16="http://schemas.microsoft.com/office/drawing/2014/main" id="{10A6F830-4CFD-1872-61A9-2A41A6852195}"/>
                </a:ext>
              </a:extLst>
            </p:cNvPr>
            <p:cNvSpPr txBox="1"/>
            <p:nvPr/>
          </p:nvSpPr>
          <p:spPr>
            <a:xfrm>
              <a:off x="13646605" y="-606130"/>
              <a:ext cx="30763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Luyện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tập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17">
                <a:extLst>
                  <a:ext uri="{FF2B5EF4-FFF2-40B4-BE49-F238E27FC236}">
                    <a16:creationId xmlns:a16="http://schemas.microsoft.com/office/drawing/2014/main" id="{DAB0F059-C1E9-F237-81B8-162477995C8A}"/>
                  </a:ext>
                </a:extLst>
              </p:cNvPr>
              <p:cNvSpPr txBox="1"/>
              <p:nvPr/>
            </p:nvSpPr>
            <p:spPr>
              <a:xfrm>
                <a:off x="3130845" y="1185796"/>
                <a:ext cx="9061155" cy="471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𝟐𝐬𝐢𝐧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5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17">
                <a:extLst>
                  <a:ext uri="{FF2B5EF4-FFF2-40B4-BE49-F238E27FC236}">
                    <a16:creationId xmlns:a16="http://schemas.microsoft.com/office/drawing/2014/main" id="{DAB0F059-C1E9-F237-81B8-162477995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845" y="1185796"/>
                <a:ext cx="9061155" cy="471347"/>
              </a:xfrm>
              <a:prstGeom prst="rect">
                <a:avLst/>
              </a:prstGeom>
              <a:blipFill>
                <a:blip r:embed="rId4"/>
                <a:stretch>
                  <a:fillRect l="-1144" t="-12987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3">
            <a:extLst>
              <a:ext uri="{FF2B5EF4-FFF2-40B4-BE49-F238E27FC236}">
                <a16:creationId xmlns:a16="http://schemas.microsoft.com/office/drawing/2014/main" id="{003CBDD6-5161-BF87-ED6A-3720050A183C}"/>
              </a:ext>
            </a:extLst>
          </p:cNvPr>
          <p:cNvSpPr txBox="1"/>
          <p:nvPr/>
        </p:nvSpPr>
        <p:spPr>
          <a:xfrm>
            <a:off x="6042534" y="1623008"/>
            <a:ext cx="14535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5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5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5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71B532C0-EC23-DC48-B46E-7A69DCF06B0E}"/>
                  </a:ext>
                </a:extLst>
              </p:cNvPr>
              <p:cNvSpPr txBox="1"/>
              <p:nvPr/>
            </p:nvSpPr>
            <p:spPr>
              <a:xfrm>
                <a:off x="488113" y="2254338"/>
                <a:ext cx="8641928" cy="9387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50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50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𝟐𝐬𝐢𝐧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5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2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71B532C0-EC23-DC48-B46E-7A69DCF06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13" y="2254338"/>
                <a:ext cx="8641928" cy="938719"/>
              </a:xfrm>
              <a:prstGeom prst="rect">
                <a:avLst/>
              </a:prstGeom>
              <a:blipFill>
                <a:blip r:embed="rId5"/>
                <a:stretch>
                  <a:fillRect l="-1128" t="-584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oogle Shape;209;p31">
            <a:extLst>
              <a:ext uri="{FF2B5EF4-FFF2-40B4-BE49-F238E27FC236}">
                <a16:creationId xmlns:a16="http://schemas.microsoft.com/office/drawing/2014/main" id="{8CC00B2A-73F4-1533-3DE7-B2A6B8F830DE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Google Shape;210;p31">
                  <a:extLst>
                    <a:ext uri="{FF2B5EF4-FFF2-40B4-BE49-F238E27FC236}">
                      <a16:creationId xmlns:a16="http://schemas.microsoft.com/office/drawing/2014/main" id="{2ECB7E4F-1524-5831-721C-82E5E2B44524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𝐬𝐢𝐧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7" name="Google Shape;210;p31">
                  <a:extLst>
                    <a:ext uri="{FF2B5EF4-FFF2-40B4-BE49-F238E27FC236}">
                      <a16:creationId xmlns:a16="http://schemas.microsoft.com/office/drawing/2014/main" id="{2ECB7E4F-1524-5831-721C-82E5E2B445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Google Shape;211;p31">
              <a:extLst>
                <a:ext uri="{FF2B5EF4-FFF2-40B4-BE49-F238E27FC236}">
                  <a16:creationId xmlns:a16="http://schemas.microsoft.com/office/drawing/2014/main" id="{86A089C9-3D39-348F-7E10-8E6600BE5CDD}"/>
                </a:ext>
              </a:extLst>
            </p:cNvPr>
            <p:cNvSpPr/>
            <p:nvPr/>
          </p:nvSpPr>
          <p:spPr>
            <a:xfrm>
              <a:off x="10444842" y="2554465"/>
              <a:ext cx="589606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❸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511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1"/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Google Shape;210;p31"/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𝐜𝐨𝐬</m:t>
                      </m:r>
                      <m:r>
                        <a:rPr lang="en-US" sz="2400" b="1" i="1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10" name="Google Shape;210;p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1" name="Google Shape;211;p31"/>
            <p:cNvSpPr/>
            <p:nvPr/>
          </p:nvSpPr>
          <p:spPr>
            <a:xfrm>
              <a:off x="10444842" y="2554465"/>
              <a:ext cx="549914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❹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186224" y="1022726"/>
            <a:ext cx="3010351" cy="780790"/>
            <a:chOff x="13292770" y="-606130"/>
            <a:chExt cx="3760327" cy="1075832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46605" y="-606130"/>
              <a:ext cx="3076375" cy="63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4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3250914" y="1256852"/>
                <a:ext cx="8652552" cy="403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0" smtClean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205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14" y="1256852"/>
                <a:ext cx="8652552" cy="403059"/>
              </a:xfrm>
              <a:prstGeom prst="rect">
                <a:avLst/>
              </a:prstGeom>
              <a:blipFill>
                <a:blip r:embed="rId5"/>
                <a:stretch>
                  <a:fillRect l="-775" t="-12121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D7BF83A-9821-ADD7-E8AE-937E85FFD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499" y="1749243"/>
                <a:ext cx="11519555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45720" tIns="22860" rIns="45720" bIns="2286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defTabSz="45720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vi-VN" alt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Hoàn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20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2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5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2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20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2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a:rPr lang="en-US" sz="2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sz="20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20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2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5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205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205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205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205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âm</a:t>
                </a:r>
                <a:endParaRPr lang="vi-VN" alt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D7BF83A-9821-ADD7-E8AE-937E85FFD8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499" y="1749243"/>
                <a:ext cx="11519555" cy="1384995"/>
              </a:xfrm>
              <a:prstGeom prst="rect">
                <a:avLst/>
              </a:prstGeom>
              <a:blipFill>
                <a:blip r:embed="rId6"/>
                <a:stretch>
                  <a:fillRect l="-1005" t="-4405" r="-952" b="-92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E236443-27CD-0198-301D-1F08A11003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5820606"/>
                  </p:ext>
                </p:extLst>
              </p:nvPr>
            </p:nvGraphicFramePr>
            <p:xfrm>
              <a:off x="2234154" y="3153224"/>
              <a:ext cx="9219413" cy="13428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21263">
                      <a:extLst>
                        <a:ext uri="{9D8B030D-6E8A-4147-A177-3AD203B41FA5}">
                          <a16:colId xmlns:a16="http://schemas.microsoft.com/office/drawing/2014/main" val="1078577300"/>
                        </a:ext>
                      </a:extLst>
                    </a:gridCol>
                    <a:gridCol w="921263">
                      <a:extLst>
                        <a:ext uri="{9D8B030D-6E8A-4147-A177-3AD203B41FA5}">
                          <a16:colId xmlns:a16="http://schemas.microsoft.com/office/drawing/2014/main" val="4035271238"/>
                        </a:ext>
                      </a:extLst>
                    </a:gridCol>
                    <a:gridCol w="1000053">
                      <a:extLst>
                        <a:ext uri="{9D8B030D-6E8A-4147-A177-3AD203B41FA5}">
                          <a16:colId xmlns:a16="http://schemas.microsoft.com/office/drawing/2014/main" val="257602938"/>
                        </a:ext>
                      </a:extLst>
                    </a:gridCol>
                    <a:gridCol w="843442">
                      <a:extLst>
                        <a:ext uri="{9D8B030D-6E8A-4147-A177-3AD203B41FA5}">
                          <a16:colId xmlns:a16="http://schemas.microsoft.com/office/drawing/2014/main" val="2542335660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1855163456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3833275099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21815449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2869464855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2457011228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3696420690"/>
                        </a:ext>
                      </a:extLst>
                    </a:gridCol>
                  </a:tblGrid>
                  <a:tr h="485126">
                    <a:tc>
                      <a:txBody>
                        <a:bodyPr/>
                        <a:lstStyle/>
                        <a:p>
                          <a:pPr marL="22860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100" b="1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1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𝛑</m:t>
                                </m:r>
                              </m:oMath>
                            </m:oMathPara>
                          </a14:m>
                          <a:endParaRPr lang="vi-VN" sz="2100" b="1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1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100" b="1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100" b="1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100" b="1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100" b="1" kern="120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0</a:t>
                          </a:r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1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1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1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1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1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21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1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𝛑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718008"/>
                      </a:ext>
                    </a:extLst>
                  </a:tr>
                  <a:tr h="4417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  <m:r>
                                  <a:rPr lang="en-US" sz="21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22413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E236443-27CD-0198-301D-1F08A11003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5820606"/>
                  </p:ext>
                </p:extLst>
              </p:nvPr>
            </p:nvGraphicFramePr>
            <p:xfrm>
              <a:off x="2234154" y="3153224"/>
              <a:ext cx="9219413" cy="13428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21263">
                      <a:extLst>
                        <a:ext uri="{9D8B030D-6E8A-4147-A177-3AD203B41FA5}">
                          <a16:colId xmlns:a16="http://schemas.microsoft.com/office/drawing/2014/main" val="1078577300"/>
                        </a:ext>
                      </a:extLst>
                    </a:gridCol>
                    <a:gridCol w="921263">
                      <a:extLst>
                        <a:ext uri="{9D8B030D-6E8A-4147-A177-3AD203B41FA5}">
                          <a16:colId xmlns:a16="http://schemas.microsoft.com/office/drawing/2014/main" val="4035271238"/>
                        </a:ext>
                      </a:extLst>
                    </a:gridCol>
                    <a:gridCol w="1000053">
                      <a:extLst>
                        <a:ext uri="{9D8B030D-6E8A-4147-A177-3AD203B41FA5}">
                          <a16:colId xmlns:a16="http://schemas.microsoft.com/office/drawing/2014/main" val="257602938"/>
                        </a:ext>
                      </a:extLst>
                    </a:gridCol>
                    <a:gridCol w="843442">
                      <a:extLst>
                        <a:ext uri="{9D8B030D-6E8A-4147-A177-3AD203B41FA5}">
                          <a16:colId xmlns:a16="http://schemas.microsoft.com/office/drawing/2014/main" val="2542335660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1855163456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3833275099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21815449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2869464855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2457011228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3696420690"/>
                        </a:ext>
                      </a:extLst>
                    </a:gridCol>
                  </a:tblGrid>
                  <a:tr h="8987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7"/>
                          <a:stretch>
                            <a:fillRect l="-662" t="-676" r="-905298" b="-50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7"/>
                          <a:stretch>
                            <a:fillRect l="-100662" t="-676" r="-805298" b="-50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7"/>
                          <a:stretch>
                            <a:fillRect l="-184756" t="-676" r="-641463" b="-50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7"/>
                          <a:stretch>
                            <a:fillRect l="-335971" t="-676" r="-656835" b="-50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7"/>
                          <a:stretch>
                            <a:fillRect l="-401325" t="-676" r="-504636" b="-50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100" b="1" kern="120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0</a:t>
                          </a:r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7"/>
                          <a:stretch>
                            <a:fillRect l="-601987" t="-676" r="-303974" b="-50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7"/>
                          <a:stretch>
                            <a:fillRect l="-701987" t="-676" r="-203974" b="-50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7"/>
                          <a:stretch>
                            <a:fillRect l="-796711" t="-676" r="-102632" b="-50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7"/>
                          <a:stretch>
                            <a:fillRect l="-902649" t="-676" r="-3311" b="-506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718008"/>
                      </a:ext>
                    </a:extLst>
                  </a:tr>
                  <a:tr h="444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7"/>
                          <a:stretch>
                            <a:fillRect l="-662" t="-204110" r="-905298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7"/>
                          <a:stretch>
                            <a:fillRect l="-100662" t="-204110" r="-805298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7"/>
                          <a:stretch>
                            <a:fillRect l="-184756" t="-204110" r="-641463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7"/>
                          <a:stretch>
                            <a:fillRect l="-335971" t="-204110" r="-656835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7"/>
                          <a:stretch>
                            <a:fillRect l="-401325" t="-204110" r="-504636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7"/>
                          <a:stretch>
                            <a:fillRect l="-498026" t="-204110" r="-401316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7"/>
                          <a:stretch>
                            <a:fillRect l="-601987" t="-204110" r="-303974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7"/>
                          <a:stretch>
                            <a:fillRect l="-701987" t="-204110" r="-203974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7"/>
                          <a:stretch>
                            <a:fillRect l="-796711" t="-204110" r="-102632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7"/>
                          <a:stretch>
                            <a:fillRect l="-902649" t="-204110" r="-3311" b="-27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22413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0ED717-7DA9-8124-57BF-D74850C51D86}"/>
                  </a:ext>
                </a:extLst>
              </p:cNvPr>
              <p:cNvSpPr txBox="1"/>
              <p:nvPr/>
            </p:nvSpPr>
            <p:spPr>
              <a:xfrm>
                <a:off x="306372" y="4442410"/>
                <a:ext cx="11675096" cy="1431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Bằng cách lấy nhiều điểm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050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nối lại ta được đồ thị hàm số 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Bằng cách làm tương tự câu b cho các đoạn khác có độ dài bằng chu kì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suy ra đồ thị của hàm số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0ED717-7DA9-8124-57BF-D74850C51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72" y="4442410"/>
                <a:ext cx="11675096" cy="1431161"/>
              </a:xfrm>
              <a:prstGeom prst="rect">
                <a:avLst/>
              </a:prstGeom>
              <a:blipFill>
                <a:blip r:embed="rId8"/>
                <a:stretch>
                  <a:fillRect l="-574" t="-2979" r="-627" b="-68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7">
                <a:extLst>
                  <a:ext uri="{FF2B5EF4-FFF2-40B4-BE49-F238E27FC236}">
                    <a16:creationId xmlns:a16="http://schemas.microsoft.com/office/drawing/2014/main" id="{8891A8C4-7401-E761-64CF-444AA563CC32}"/>
                  </a:ext>
                </a:extLst>
              </p:cNvPr>
              <p:cNvSpPr txBox="1"/>
              <p:nvPr/>
            </p:nvSpPr>
            <p:spPr>
              <a:xfrm>
                <a:off x="292231" y="5806392"/>
                <a:ext cx="11748939" cy="723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1.14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05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17">
                <a:extLst>
                  <a:ext uri="{FF2B5EF4-FFF2-40B4-BE49-F238E27FC236}">
                    <a16:creationId xmlns:a16="http://schemas.microsoft.com/office/drawing/2014/main" id="{8891A8C4-7401-E761-64CF-444AA563C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31" y="5806392"/>
                <a:ext cx="11748939" cy="723275"/>
              </a:xfrm>
              <a:prstGeom prst="rect">
                <a:avLst/>
              </a:prstGeom>
              <a:blipFill>
                <a:blip r:embed="rId9"/>
                <a:stretch>
                  <a:fillRect l="-623" t="-5882" r="-1194" b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677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186224" y="1022726"/>
            <a:ext cx="3010351" cy="780790"/>
            <a:chOff x="13292770" y="-606130"/>
            <a:chExt cx="3760327" cy="1075832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46605" y="-606130"/>
              <a:ext cx="3076375" cy="63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3250914" y="1256852"/>
                <a:ext cx="8652552" cy="450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14" y="1256852"/>
                <a:ext cx="8652552" cy="450251"/>
              </a:xfrm>
              <a:prstGeom prst="rect">
                <a:avLst/>
              </a:prstGeom>
              <a:blipFill>
                <a:blip r:embed="rId4"/>
                <a:stretch>
                  <a:fillRect l="-775" t="-2703" b="-216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7">
            <a:extLst>
              <a:ext uri="{FF2B5EF4-FFF2-40B4-BE49-F238E27FC236}">
                <a16:creationId xmlns:a16="http://schemas.microsoft.com/office/drawing/2014/main" id="{14E5A82B-835C-5BCD-E959-47A166CF9E82}"/>
              </a:ext>
            </a:extLst>
          </p:cNvPr>
          <p:cNvSpPr txBox="1"/>
          <p:nvPr/>
        </p:nvSpPr>
        <p:spPr>
          <a:xfrm>
            <a:off x="231533" y="1903592"/>
            <a:ext cx="5459977" cy="40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lẻ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2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23">
            <a:extLst>
              <a:ext uri="{FF2B5EF4-FFF2-40B4-BE49-F238E27FC236}">
                <a16:creationId xmlns:a16="http://schemas.microsoft.com/office/drawing/2014/main" id="{AF9A57A9-D0F2-84C5-4B6A-6BD0501DC9DC}"/>
              </a:ext>
            </a:extLst>
          </p:cNvPr>
          <p:cNvSpPr txBox="1"/>
          <p:nvPr/>
        </p:nvSpPr>
        <p:spPr>
          <a:xfrm>
            <a:off x="5369201" y="2411471"/>
            <a:ext cx="14535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CE65F511-2DA6-4B49-0DD9-40A8AB0A16AC}"/>
                  </a:ext>
                </a:extLst>
              </p:cNvPr>
              <p:cNvSpPr txBox="1"/>
              <p:nvPr/>
            </p:nvSpPr>
            <p:spPr>
              <a:xfrm>
                <a:off x="339507" y="2996968"/>
                <a:ext cx="6199418" cy="2228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𝐜𝐨𝐬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endParaRPr lang="en-US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CE65F511-2DA6-4B49-0DD9-40A8AB0A1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07" y="2996968"/>
                <a:ext cx="6199418" cy="2228623"/>
              </a:xfrm>
              <a:prstGeom prst="rect">
                <a:avLst/>
              </a:prstGeom>
              <a:blipFill>
                <a:blip r:embed="rId5"/>
                <a:stretch>
                  <a:fillRect l="-1180" b="-38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oogle Shape;209;p31">
            <a:extLst>
              <a:ext uri="{FF2B5EF4-FFF2-40B4-BE49-F238E27FC236}">
                <a16:creationId xmlns:a16="http://schemas.microsoft.com/office/drawing/2014/main" id="{B30AE494-96DE-980F-D749-1CC4EBCCA8BC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Google Shape;210;p31">
                  <a:extLst>
                    <a:ext uri="{FF2B5EF4-FFF2-40B4-BE49-F238E27FC236}">
                      <a16:creationId xmlns:a16="http://schemas.microsoft.com/office/drawing/2014/main" id="{96A3DD86-EA10-2D56-25D3-F032A4547724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𝐜𝐨𝐬</m:t>
                      </m:r>
                      <m:r>
                        <a:rPr lang="en-US" sz="2400" b="1" i="1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5" name="Google Shape;210;p31">
                  <a:extLst>
                    <a:ext uri="{FF2B5EF4-FFF2-40B4-BE49-F238E27FC236}">
                      <a16:creationId xmlns:a16="http://schemas.microsoft.com/office/drawing/2014/main" id="{96A3DD86-EA10-2D56-25D3-F032A45477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Google Shape;211;p31">
              <a:extLst>
                <a:ext uri="{FF2B5EF4-FFF2-40B4-BE49-F238E27FC236}">
                  <a16:creationId xmlns:a16="http://schemas.microsoft.com/office/drawing/2014/main" id="{272778C0-A315-DA9A-869C-D5F35A7F48A2}"/>
                </a:ext>
              </a:extLst>
            </p:cNvPr>
            <p:cNvSpPr/>
            <p:nvPr/>
          </p:nvSpPr>
          <p:spPr>
            <a:xfrm>
              <a:off x="10444842" y="2554465"/>
              <a:ext cx="549914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❹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442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186224" y="1022726"/>
            <a:ext cx="3010351" cy="780790"/>
            <a:chOff x="13292770" y="-606130"/>
            <a:chExt cx="3760327" cy="1075832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46605" y="-606130"/>
              <a:ext cx="3076375" cy="63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3250914" y="1256852"/>
                <a:ext cx="8652552" cy="516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14" y="1256852"/>
                <a:ext cx="8652552" cy="516808"/>
              </a:xfrm>
              <a:prstGeom prst="rect">
                <a:avLst/>
              </a:prstGeom>
              <a:blipFill>
                <a:blip r:embed="rId4"/>
                <a:stretch>
                  <a:fillRect l="-1408" t="-14118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7">
                <a:extLst>
                  <a:ext uri="{FF2B5EF4-FFF2-40B4-BE49-F238E27FC236}">
                    <a16:creationId xmlns:a16="http://schemas.microsoft.com/office/drawing/2014/main" id="{C1AB4AE7-7EB0-D90C-2C0A-0A111D67D952}"/>
                  </a:ext>
                </a:extLst>
              </p:cNvPr>
              <p:cNvSpPr txBox="1"/>
              <p:nvPr/>
            </p:nvSpPr>
            <p:spPr>
              <a:xfrm>
                <a:off x="140676" y="1895289"/>
                <a:ext cx="11740818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Hoàn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0" smtClean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6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endParaRPr lang="en-US" sz="2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17">
                <a:extLst>
                  <a:ext uri="{FF2B5EF4-FFF2-40B4-BE49-F238E27FC236}">
                    <a16:creationId xmlns:a16="http://schemas.microsoft.com/office/drawing/2014/main" id="{C1AB4AE7-7EB0-D90C-2C0A-0A111D67D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6" y="1895289"/>
                <a:ext cx="11740818" cy="492443"/>
              </a:xfrm>
              <a:prstGeom prst="rect">
                <a:avLst/>
              </a:prstGeom>
              <a:blipFill>
                <a:blip r:embed="rId5"/>
                <a:stretch>
                  <a:fillRect l="-935" t="-12346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23">
            <a:extLst>
              <a:ext uri="{FF2B5EF4-FFF2-40B4-BE49-F238E27FC236}">
                <a16:creationId xmlns:a16="http://schemas.microsoft.com/office/drawing/2014/main" id="{D09E209A-E1AE-6C73-E81A-6FD6E185A103}"/>
              </a:ext>
            </a:extLst>
          </p:cNvPr>
          <p:cNvSpPr txBox="1"/>
          <p:nvPr/>
        </p:nvSpPr>
        <p:spPr>
          <a:xfrm>
            <a:off x="5369200" y="2411471"/>
            <a:ext cx="205775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4FBD52A-9F2E-2E72-CE18-74A273F60E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1233455"/>
                  </p:ext>
                </p:extLst>
              </p:nvPr>
            </p:nvGraphicFramePr>
            <p:xfrm>
              <a:off x="498306" y="3034854"/>
              <a:ext cx="10819932" cy="24416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88052">
                      <a:extLst>
                        <a:ext uri="{9D8B030D-6E8A-4147-A177-3AD203B41FA5}">
                          <a16:colId xmlns:a16="http://schemas.microsoft.com/office/drawing/2014/main" val="1038376657"/>
                        </a:ext>
                      </a:extLst>
                    </a:gridCol>
                    <a:gridCol w="1047128">
                      <a:extLst>
                        <a:ext uri="{9D8B030D-6E8A-4147-A177-3AD203B41FA5}">
                          <a16:colId xmlns:a16="http://schemas.microsoft.com/office/drawing/2014/main" val="4048504443"/>
                        </a:ext>
                      </a:extLst>
                    </a:gridCol>
                    <a:gridCol w="1047128">
                      <a:extLst>
                        <a:ext uri="{9D8B030D-6E8A-4147-A177-3AD203B41FA5}">
                          <a16:colId xmlns:a16="http://schemas.microsoft.com/office/drawing/2014/main" val="573587141"/>
                        </a:ext>
                      </a:extLst>
                    </a:gridCol>
                    <a:gridCol w="1048232">
                      <a:extLst>
                        <a:ext uri="{9D8B030D-6E8A-4147-A177-3AD203B41FA5}">
                          <a16:colId xmlns:a16="http://schemas.microsoft.com/office/drawing/2014/main" val="1662444980"/>
                        </a:ext>
                      </a:extLst>
                    </a:gridCol>
                    <a:gridCol w="1048232">
                      <a:extLst>
                        <a:ext uri="{9D8B030D-6E8A-4147-A177-3AD203B41FA5}">
                          <a16:colId xmlns:a16="http://schemas.microsoft.com/office/drawing/2014/main" val="1326097385"/>
                        </a:ext>
                      </a:extLst>
                    </a:gridCol>
                    <a:gridCol w="1048232">
                      <a:extLst>
                        <a:ext uri="{9D8B030D-6E8A-4147-A177-3AD203B41FA5}">
                          <a16:colId xmlns:a16="http://schemas.microsoft.com/office/drawing/2014/main" val="1597051502"/>
                        </a:ext>
                      </a:extLst>
                    </a:gridCol>
                    <a:gridCol w="1048232">
                      <a:extLst>
                        <a:ext uri="{9D8B030D-6E8A-4147-A177-3AD203B41FA5}">
                          <a16:colId xmlns:a16="http://schemas.microsoft.com/office/drawing/2014/main" val="3891089238"/>
                        </a:ext>
                      </a:extLst>
                    </a:gridCol>
                    <a:gridCol w="1048232">
                      <a:extLst>
                        <a:ext uri="{9D8B030D-6E8A-4147-A177-3AD203B41FA5}">
                          <a16:colId xmlns:a16="http://schemas.microsoft.com/office/drawing/2014/main" val="1233559583"/>
                        </a:ext>
                      </a:extLst>
                    </a:gridCol>
                    <a:gridCol w="1048232">
                      <a:extLst>
                        <a:ext uri="{9D8B030D-6E8A-4147-A177-3AD203B41FA5}">
                          <a16:colId xmlns:a16="http://schemas.microsoft.com/office/drawing/2014/main" val="3629398244"/>
                        </a:ext>
                      </a:extLst>
                    </a:gridCol>
                    <a:gridCol w="1048232">
                      <a:extLst>
                        <a:ext uri="{9D8B030D-6E8A-4147-A177-3AD203B41FA5}">
                          <a16:colId xmlns:a16="http://schemas.microsoft.com/office/drawing/2014/main" val="3853570575"/>
                        </a:ext>
                      </a:extLst>
                    </a:gridCol>
                  </a:tblGrid>
                  <a:tr h="11555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28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8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8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8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8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0</a:t>
                          </a:r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8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8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8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8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8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28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8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2169658"/>
                      </a:ext>
                    </a:extLst>
                  </a:tr>
                  <a:tr h="12861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  <m:r>
                                  <a:rPr lang="en-US" sz="2800" b="1" i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vi-VN" sz="2800" i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kern="100" smtClean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kern="100" smtClean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vi-VN" sz="2800" b="1" kern="100" dirty="0"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800" b="1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vi-VN" sz="2800" b="1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1" i="1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800" b="1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kern="100" dirty="0"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kern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vi-VN" sz="2800" b="1" kern="100" dirty="0"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800" b="1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vi-VN" sz="2800" b="1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1" i="1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800" b="1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kern="100" dirty="0"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kern="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vi-VN" sz="2800" b="1" kern="100" dirty="0"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800" b="1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vi-VN" sz="2800" b="1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1" i="1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800" b="1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kern="100" dirty="0"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kern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vi-VN" sz="2800" b="1" kern="100" dirty="0"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800" b="1" i="1" kern="1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800" b="1" i="1" kern="1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vi-VN" sz="2800" b="1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1" i="1" ker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800" b="1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kern="100" dirty="0"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800" b="1" i="0" kern="0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800" b="1" kern="100" dirty="0">
                              <a:effectLst/>
                              <a:latin typeface="Tomaho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vi-VN" sz="2800" b="1" kern="100" dirty="0"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36192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4FBD52A-9F2E-2E72-CE18-74A273F60E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1233455"/>
                  </p:ext>
                </p:extLst>
              </p:nvPr>
            </p:nvGraphicFramePr>
            <p:xfrm>
              <a:off x="498306" y="3034854"/>
              <a:ext cx="10819932" cy="24416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88052">
                      <a:extLst>
                        <a:ext uri="{9D8B030D-6E8A-4147-A177-3AD203B41FA5}">
                          <a16:colId xmlns:a16="http://schemas.microsoft.com/office/drawing/2014/main" val="1038376657"/>
                        </a:ext>
                      </a:extLst>
                    </a:gridCol>
                    <a:gridCol w="1047128">
                      <a:extLst>
                        <a:ext uri="{9D8B030D-6E8A-4147-A177-3AD203B41FA5}">
                          <a16:colId xmlns:a16="http://schemas.microsoft.com/office/drawing/2014/main" val="4048504443"/>
                        </a:ext>
                      </a:extLst>
                    </a:gridCol>
                    <a:gridCol w="1047128">
                      <a:extLst>
                        <a:ext uri="{9D8B030D-6E8A-4147-A177-3AD203B41FA5}">
                          <a16:colId xmlns:a16="http://schemas.microsoft.com/office/drawing/2014/main" val="573587141"/>
                        </a:ext>
                      </a:extLst>
                    </a:gridCol>
                    <a:gridCol w="1048232">
                      <a:extLst>
                        <a:ext uri="{9D8B030D-6E8A-4147-A177-3AD203B41FA5}">
                          <a16:colId xmlns:a16="http://schemas.microsoft.com/office/drawing/2014/main" val="1662444980"/>
                        </a:ext>
                      </a:extLst>
                    </a:gridCol>
                    <a:gridCol w="1048232">
                      <a:extLst>
                        <a:ext uri="{9D8B030D-6E8A-4147-A177-3AD203B41FA5}">
                          <a16:colId xmlns:a16="http://schemas.microsoft.com/office/drawing/2014/main" val="1326097385"/>
                        </a:ext>
                      </a:extLst>
                    </a:gridCol>
                    <a:gridCol w="1048232">
                      <a:extLst>
                        <a:ext uri="{9D8B030D-6E8A-4147-A177-3AD203B41FA5}">
                          <a16:colId xmlns:a16="http://schemas.microsoft.com/office/drawing/2014/main" val="1597051502"/>
                        </a:ext>
                      </a:extLst>
                    </a:gridCol>
                    <a:gridCol w="1048232">
                      <a:extLst>
                        <a:ext uri="{9D8B030D-6E8A-4147-A177-3AD203B41FA5}">
                          <a16:colId xmlns:a16="http://schemas.microsoft.com/office/drawing/2014/main" val="3891089238"/>
                        </a:ext>
                      </a:extLst>
                    </a:gridCol>
                    <a:gridCol w="1048232">
                      <a:extLst>
                        <a:ext uri="{9D8B030D-6E8A-4147-A177-3AD203B41FA5}">
                          <a16:colId xmlns:a16="http://schemas.microsoft.com/office/drawing/2014/main" val="1233559583"/>
                        </a:ext>
                      </a:extLst>
                    </a:gridCol>
                    <a:gridCol w="1048232">
                      <a:extLst>
                        <a:ext uri="{9D8B030D-6E8A-4147-A177-3AD203B41FA5}">
                          <a16:colId xmlns:a16="http://schemas.microsoft.com/office/drawing/2014/main" val="3629398244"/>
                        </a:ext>
                      </a:extLst>
                    </a:gridCol>
                    <a:gridCol w="1048232">
                      <a:extLst>
                        <a:ext uri="{9D8B030D-6E8A-4147-A177-3AD203B41FA5}">
                          <a16:colId xmlns:a16="http://schemas.microsoft.com/office/drawing/2014/main" val="3853570575"/>
                        </a:ext>
                      </a:extLst>
                    </a:gridCol>
                  </a:tblGrid>
                  <a:tr h="11555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439" t="-526" r="-680702" b="-1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133140" t="-526" r="-802326" b="-1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233140" t="-526" r="-702326" b="-1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333140" t="-526" r="-602326" b="-1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433140" t="-526" r="-502326" b="-1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0</a:t>
                          </a:r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633140" t="-526" r="-302326" b="-1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733140" t="-526" r="-202326" b="-1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833140" t="-526" r="-102326" b="-1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933140" t="-526" r="-2326" b="-11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2169658"/>
                      </a:ext>
                    </a:extLst>
                  </a:tr>
                  <a:tr h="12861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439" t="-90094" r="-680702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133140" t="-90094" r="-802326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233140" t="-90094" r="-702326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333140" t="-90094" r="-602326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433140" t="-90094" r="-502326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533140" t="-90094" r="-402326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633140" t="-90094" r="-302326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733140" t="-90094" r="-202326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833140" t="-90094" r="-102326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933140" t="-90094" r="-2326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361929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" name="Google Shape;209;p31">
            <a:extLst>
              <a:ext uri="{FF2B5EF4-FFF2-40B4-BE49-F238E27FC236}">
                <a16:creationId xmlns:a16="http://schemas.microsoft.com/office/drawing/2014/main" id="{16B61410-EBA5-01D8-58B9-BAA19A94B7B3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Google Shape;210;p31">
                  <a:extLst>
                    <a:ext uri="{FF2B5EF4-FFF2-40B4-BE49-F238E27FC236}">
                      <a16:creationId xmlns:a16="http://schemas.microsoft.com/office/drawing/2014/main" id="{34812FAF-56A7-0D6B-E1E1-BF8856404784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𝐜𝐨𝐬</m:t>
                      </m:r>
                      <m:r>
                        <a:rPr lang="en-US" sz="2400" b="1" i="1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6" name="Google Shape;210;p31">
                  <a:extLst>
                    <a:ext uri="{FF2B5EF4-FFF2-40B4-BE49-F238E27FC236}">
                      <a16:creationId xmlns:a16="http://schemas.microsoft.com/office/drawing/2014/main" id="{34812FAF-56A7-0D6B-E1E1-BF88564047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Google Shape;211;p31">
              <a:extLst>
                <a:ext uri="{FF2B5EF4-FFF2-40B4-BE49-F238E27FC236}">
                  <a16:creationId xmlns:a16="http://schemas.microsoft.com/office/drawing/2014/main" id="{653D6E35-A84E-7AA7-BA27-C965547D7134}"/>
                </a:ext>
              </a:extLst>
            </p:cNvPr>
            <p:cNvSpPr/>
            <p:nvPr/>
          </p:nvSpPr>
          <p:spPr>
            <a:xfrm>
              <a:off x="10444842" y="2554465"/>
              <a:ext cx="549914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❹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80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186224" y="1022726"/>
            <a:ext cx="3010351" cy="780790"/>
            <a:chOff x="13292770" y="-606130"/>
            <a:chExt cx="3760327" cy="1075832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46605" y="-606130"/>
              <a:ext cx="3076375" cy="63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3250914" y="1256852"/>
                <a:ext cx="8652552" cy="403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0" smtClean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205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14" y="1256852"/>
                <a:ext cx="8652552" cy="403059"/>
              </a:xfrm>
              <a:prstGeom prst="rect">
                <a:avLst/>
              </a:prstGeom>
              <a:blipFill>
                <a:blip r:embed="rId5"/>
                <a:stretch>
                  <a:fillRect l="-775" t="-12121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7D3DF49-6C56-3562-C838-5351A4773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72" y="1804420"/>
                <a:ext cx="11587370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45720" tIns="22860" rIns="45720" bIns="2286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altLang="vi-VN" sz="205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Bằng cách lấy nhiều điểm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050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nối lại ta được đồ thị hàm số </a:t>
                </a:r>
              </a:p>
              <a:p>
                <a:pPr defTabSz="457200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0" smtClean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7D3DF49-6C56-3562-C838-5351A4773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372" y="1804420"/>
                <a:ext cx="11587370" cy="754053"/>
              </a:xfrm>
              <a:prstGeom prst="rect">
                <a:avLst/>
              </a:prstGeom>
              <a:blipFill>
                <a:blip r:embed="rId6"/>
                <a:stretch>
                  <a:fillRect l="-421" t="-8065" r="-736" b="-177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B70A84-F29C-7AF0-E743-5136ECC42951}"/>
                  </a:ext>
                </a:extLst>
              </p:cNvPr>
              <p:cNvSpPr txBox="1"/>
              <p:nvPr/>
            </p:nvSpPr>
            <p:spPr>
              <a:xfrm>
                <a:off x="561087" y="4082345"/>
                <a:ext cx="11150082" cy="723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Bằng cách làm tương tự câu b cho các đoạn khác có độ dài bằng chu kì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được đồ thị của hàm số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0" smtClean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như hình dưới đây.</a:t>
                </a:r>
                <a:endParaRPr lang="vi-VN" sz="2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B70A84-F29C-7AF0-E743-5136ECC42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87" y="4082345"/>
                <a:ext cx="11150082" cy="723275"/>
              </a:xfrm>
              <a:prstGeom prst="rect">
                <a:avLst/>
              </a:prstGeom>
              <a:blipFill>
                <a:blip r:embed="rId7"/>
                <a:stretch>
                  <a:fillRect l="-601" t="-5932" r="-601" b="-152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55B16388-0BDB-B8D4-3878-0ED4E46B1193}"/>
              </a:ext>
            </a:extLst>
          </p:cNvPr>
          <p:cNvGrpSpPr/>
          <p:nvPr/>
        </p:nvGrpSpPr>
        <p:grpSpPr>
          <a:xfrm>
            <a:off x="2193368" y="2204881"/>
            <a:ext cx="7399176" cy="1867497"/>
            <a:chOff x="2202795" y="2327430"/>
            <a:chExt cx="7399176" cy="1867497"/>
          </a:xfrm>
        </p:grpSpPr>
        <p:sp>
          <p:nvSpPr>
            <p:cNvPr id="26" name="Hình chữ nhật 3">
              <a:extLst>
                <a:ext uri="{FF2B5EF4-FFF2-40B4-BE49-F238E27FC236}">
                  <a16:creationId xmlns:a16="http://schemas.microsoft.com/office/drawing/2014/main" id="{2AA75E60-2E08-E5E0-2A2D-F34A4CF9FA4E}"/>
                </a:ext>
              </a:extLst>
            </p:cNvPr>
            <p:cNvSpPr/>
            <p:nvPr/>
          </p:nvSpPr>
          <p:spPr>
            <a:xfrm>
              <a:off x="4534292" y="2327430"/>
              <a:ext cx="3214541" cy="1867497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5004" r="-105622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8AC4999-718E-C2CE-81A8-68EA1058C5E6}"/>
                </a:ext>
              </a:extLst>
            </p:cNvPr>
            <p:cNvGrpSpPr/>
            <p:nvPr/>
          </p:nvGrpSpPr>
          <p:grpSpPr>
            <a:xfrm>
              <a:off x="2202795" y="2739273"/>
              <a:ext cx="7399176" cy="860324"/>
              <a:chOff x="4068147" y="5004319"/>
              <a:chExt cx="14798351" cy="17206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33A5AC3-C3FF-B42A-BFDE-0808554D9011}"/>
                      </a:ext>
                    </a:extLst>
                  </p:cNvPr>
                  <p:cNvSpPr txBox="1"/>
                  <p:nvPr/>
                </p:nvSpPr>
                <p:spPr>
                  <a:xfrm>
                    <a:off x="14658390" y="5896947"/>
                    <a:ext cx="494524" cy="52322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700" b="1" i="1">
                              <a:solidFill>
                                <a:srgbClr val="33CC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oMath>
                      </m:oMathPara>
                    </a14:m>
                    <a:endParaRPr lang="vi-VN" sz="1700" b="1" dirty="0">
                      <a:solidFill>
                        <a:srgbClr val="33CC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3EA50D7-D29F-178C-32BC-F4C8D16A25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58390" y="5896947"/>
                    <a:ext cx="494524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439" b="-238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38979DDA-39EA-2312-0A80-4AB216BF26A8}"/>
                      </a:ext>
                    </a:extLst>
                  </p:cNvPr>
                  <p:cNvSpPr txBox="1"/>
                  <p:nvPr/>
                </p:nvSpPr>
                <p:spPr>
                  <a:xfrm>
                    <a:off x="8036765" y="5918719"/>
                    <a:ext cx="494524" cy="52322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1700" b="1" i="1">
                              <a:solidFill>
                                <a:srgbClr val="33CC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1700" b="1" i="1">
                              <a:solidFill>
                                <a:srgbClr val="33CC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oMath>
                      </m:oMathPara>
                    </a14:m>
                    <a:endParaRPr lang="vi-VN" sz="1700" b="1" dirty="0">
                      <a:solidFill>
                        <a:srgbClr val="33CC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29A1CF9-7296-C6F4-D48E-27595137B6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36765" y="5918719"/>
                    <a:ext cx="494524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000" r="-5000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A49D691-2B39-7AF5-9927-7EC84DD2A1FB}"/>
                      </a:ext>
                    </a:extLst>
                  </p:cNvPr>
                  <p:cNvSpPr txBox="1"/>
                  <p:nvPr/>
                </p:nvSpPr>
                <p:spPr>
                  <a:xfrm>
                    <a:off x="15837156" y="5004319"/>
                    <a:ext cx="494524" cy="9794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l-GR" sz="1700" b="1" i="1">
                                  <a:solidFill>
                                    <a:srgbClr val="33CC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1700" b="1" i="1">
                                  <a:solidFill>
                                    <a:srgbClr val="33CC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l-GR" sz="1700" b="1" i="1">
                                  <a:solidFill>
                                    <a:srgbClr val="33CCFF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sz="1700" b="1" i="1">
                                  <a:solidFill>
                                    <a:srgbClr val="33CC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vi-VN" sz="1700" b="1" dirty="0">
                      <a:solidFill>
                        <a:srgbClr val="33CC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54648BC6-CFDE-C028-8ACA-D96E99A4DA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37156" y="5004319"/>
                    <a:ext cx="494524" cy="97949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500" r="-1250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BC22F5F0-699D-9F22-9EBC-3FB6E3235762}"/>
                      </a:ext>
                    </a:extLst>
                  </p:cNvPr>
                  <p:cNvSpPr txBox="1"/>
                  <p:nvPr/>
                </p:nvSpPr>
                <p:spPr>
                  <a:xfrm>
                    <a:off x="6733591" y="5007429"/>
                    <a:ext cx="494524" cy="9794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l-GR" sz="1700" b="1" i="1">
                                  <a:solidFill>
                                    <a:srgbClr val="33CC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1700" b="1" i="1">
                                  <a:solidFill>
                                    <a:srgbClr val="33CC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1700" b="1" i="1">
                                  <a:solidFill>
                                    <a:srgbClr val="33CC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l-GR" sz="1700" b="1" i="1">
                                  <a:solidFill>
                                    <a:srgbClr val="33CCFF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sz="1700" b="1" i="1">
                                  <a:solidFill>
                                    <a:srgbClr val="33CC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vi-VN" sz="1700" b="1" dirty="0">
                      <a:solidFill>
                        <a:srgbClr val="33CC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C455FD-04B9-E758-E0FC-54CF3A408E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3591" y="5007429"/>
                    <a:ext cx="494524" cy="97949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439" r="-7561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9F8CFC-D876-378B-5C39-B02F46577342}"/>
                  </a:ext>
                </a:extLst>
              </p:cNvPr>
              <p:cNvSpPr txBox="1"/>
              <p:nvPr/>
            </p:nvSpPr>
            <p:spPr>
              <a:xfrm>
                <a:off x="18322210" y="6201747"/>
                <a:ext cx="376338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vi-VN" sz="1700" b="1" dirty="0">
                    <a:solidFill>
                      <a:srgbClr val="33CCFF"/>
                    </a:solidFill>
                  </a:rPr>
                  <a:t>x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85FFE211-C4AC-9B8A-389A-5D2542DE7C9F}"/>
                  </a:ext>
                </a:extLst>
              </p:cNvPr>
              <p:cNvCxnSpPr/>
              <p:nvPr/>
            </p:nvCxnSpPr>
            <p:spPr>
              <a:xfrm>
                <a:off x="4068147" y="6027577"/>
                <a:ext cx="14798351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Hình chữ nhật 3">
            <a:extLst>
              <a:ext uri="{FF2B5EF4-FFF2-40B4-BE49-F238E27FC236}">
                <a16:creationId xmlns:a16="http://schemas.microsoft.com/office/drawing/2014/main" id="{8524582B-4FD7-BD67-0CAC-6E82D17E4B89}"/>
              </a:ext>
            </a:extLst>
          </p:cNvPr>
          <p:cNvSpPr/>
          <p:nvPr/>
        </p:nvSpPr>
        <p:spPr>
          <a:xfrm>
            <a:off x="2320617" y="4883085"/>
            <a:ext cx="8699317" cy="1687398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41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oogle Shape;209;p31">
            <a:extLst>
              <a:ext uri="{FF2B5EF4-FFF2-40B4-BE49-F238E27FC236}">
                <a16:creationId xmlns:a16="http://schemas.microsoft.com/office/drawing/2014/main" id="{0B11688F-4B03-AF1E-EF4E-85E68CC1B7CE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Google Shape;210;p31">
                  <a:extLst>
                    <a:ext uri="{FF2B5EF4-FFF2-40B4-BE49-F238E27FC236}">
                      <a16:creationId xmlns:a16="http://schemas.microsoft.com/office/drawing/2014/main" id="{C089B003-330F-0CE9-4609-094C1AACB740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𝐜𝐨𝐬</m:t>
                      </m:r>
                      <m:r>
                        <a:rPr lang="en-US" sz="2400" b="1" i="1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5" name="Google Shape;210;p31">
                  <a:extLst>
                    <a:ext uri="{FF2B5EF4-FFF2-40B4-BE49-F238E27FC236}">
                      <a16:creationId xmlns:a16="http://schemas.microsoft.com/office/drawing/2014/main" id="{C089B003-330F-0CE9-4609-094C1AACB7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13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Google Shape;211;p31">
              <a:extLst>
                <a:ext uri="{FF2B5EF4-FFF2-40B4-BE49-F238E27FC236}">
                  <a16:creationId xmlns:a16="http://schemas.microsoft.com/office/drawing/2014/main" id="{F5BF0E36-6A4D-145C-63DB-960363233A00}"/>
                </a:ext>
              </a:extLst>
            </p:cNvPr>
            <p:cNvSpPr/>
            <p:nvPr/>
          </p:nvSpPr>
          <p:spPr>
            <a:xfrm>
              <a:off x="10444842" y="2554465"/>
              <a:ext cx="549914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❹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078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578379E-966F-4336-9ACB-92FA5D931361}"/>
              </a:ext>
            </a:extLst>
          </p:cNvPr>
          <p:cNvGrpSpPr/>
          <p:nvPr/>
        </p:nvGrpSpPr>
        <p:grpSpPr>
          <a:xfrm>
            <a:off x="75031" y="545002"/>
            <a:ext cx="12041938" cy="6220697"/>
            <a:chOff x="2402766" y="956690"/>
            <a:chExt cx="24083876" cy="1244139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E806564-7C9E-4979-AAF6-E78ECCF59CA1}"/>
                </a:ext>
              </a:extLst>
            </p:cNvPr>
            <p:cNvGrpSpPr/>
            <p:nvPr/>
          </p:nvGrpSpPr>
          <p:grpSpPr>
            <a:xfrm>
              <a:off x="2402766" y="994073"/>
              <a:ext cx="24083876" cy="12404011"/>
              <a:chOff x="2546115" y="1036606"/>
              <a:chExt cx="24083876" cy="12404011"/>
            </a:xfrm>
          </p:grpSpPr>
          <p:sp>
            <p:nvSpPr>
              <p:cNvPr id="22" name="Rectangle: Diagonal Corners Rounded 21">
                <a:extLst>
                  <a:ext uri="{FF2B5EF4-FFF2-40B4-BE49-F238E27FC236}">
                    <a16:creationId xmlns:a16="http://schemas.microsoft.com/office/drawing/2014/main" id="{C6922F8F-EE6C-4E6D-B92B-459A7CE34FCE}"/>
                  </a:ext>
                </a:extLst>
              </p:cNvPr>
              <p:cNvSpPr/>
              <p:nvPr/>
            </p:nvSpPr>
            <p:spPr>
              <a:xfrm>
                <a:off x="2546115" y="1052258"/>
                <a:ext cx="24083876" cy="12388359"/>
              </a:xfrm>
              <a:prstGeom prst="round2DiagRect">
                <a:avLst>
                  <a:gd name="adj1" fmla="val 0"/>
                  <a:gd name="adj2" fmla="val 1970"/>
                </a:avLst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defTabSz="457200">
                  <a:lnSpc>
                    <a:spcPct val="107000"/>
                  </a:lnSpc>
                  <a:spcAft>
                    <a:spcPts val="400"/>
                  </a:spcAft>
                  <a:defRPr/>
                </a:pPr>
                <a:endParaRPr lang="en-US" sz="55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9B13A65-D2E1-4DEB-8F05-1E5FB125FE31}"/>
                  </a:ext>
                </a:extLst>
              </p:cNvPr>
              <p:cNvGrpSpPr/>
              <p:nvPr/>
            </p:nvGrpSpPr>
            <p:grpSpPr>
              <a:xfrm>
                <a:off x="2700846" y="1036606"/>
                <a:ext cx="3891945" cy="658708"/>
                <a:chOff x="2648003" y="1960965"/>
                <a:chExt cx="2815356" cy="658708"/>
              </a:xfrm>
            </p:grpSpPr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8A8F86F3-8D24-40D4-9BFE-1F20C43DFFA0}"/>
                    </a:ext>
                  </a:extLst>
                </p:cNvPr>
                <p:cNvSpPr/>
                <p:nvPr/>
              </p:nvSpPr>
              <p:spPr>
                <a:xfrm>
                  <a:off x="5180884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F29B2B4-5537-4335-ABCA-518C2F1F1F16}"/>
                    </a:ext>
                  </a:extLst>
                </p:cNvPr>
                <p:cNvSpPr/>
                <p:nvPr/>
              </p:nvSpPr>
              <p:spPr>
                <a:xfrm rot="10800000">
                  <a:off x="2648003" y="1960965"/>
                  <a:ext cx="2702198" cy="658708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457200"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FFA2360A-1E04-4A1C-AB21-6DA231AF8E45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457200"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D7E65D26-7FD8-47F2-9DD3-C770F78CB079}"/>
                </a:ext>
              </a:extLst>
            </p:cNvPr>
            <p:cNvSpPr txBox="1"/>
            <p:nvPr/>
          </p:nvSpPr>
          <p:spPr>
            <a:xfrm>
              <a:off x="3375751" y="956690"/>
              <a:ext cx="2690427" cy="643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457200">
                <a:lnSpc>
                  <a:spcPct val="107000"/>
                </a:lnSpc>
                <a:spcAft>
                  <a:spcPts val="400"/>
                </a:spcAft>
                <a:defRPr/>
              </a:pPr>
              <a:r>
                <a:rPr lang="en-US" sz="1600" b="1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 </a:t>
              </a:r>
              <a:r>
                <a:rPr lang="en-US" sz="1600" b="1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</a:t>
              </a:r>
              <a:r>
                <a:rPr lang="en-US" sz="1600" b="1" kern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kern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đầu</a:t>
              </a:r>
              <a:endParaRPr lang="en-US" sz="16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CC0277-C8F3-462C-B9CF-B838A54789F0}"/>
                </a:ext>
              </a:extLst>
            </p:cNvPr>
            <p:cNvGrpSpPr/>
            <p:nvPr/>
          </p:nvGrpSpPr>
          <p:grpSpPr>
            <a:xfrm>
              <a:off x="2705735" y="1094591"/>
              <a:ext cx="515285" cy="239312"/>
              <a:chOff x="5135216" y="5448663"/>
              <a:chExt cx="515285" cy="251287"/>
            </a:xfrm>
          </p:grpSpPr>
          <p:sp>
            <p:nvSpPr>
              <p:cNvPr id="20" name="Arrow: Pentagon 19">
                <a:extLst>
                  <a:ext uri="{FF2B5EF4-FFF2-40B4-BE49-F238E27FC236}">
                    <a16:creationId xmlns:a16="http://schemas.microsoft.com/office/drawing/2014/main" id="{E8CB8DF9-E4C1-4193-B346-FDAC74D6826F}"/>
                  </a:ext>
                </a:extLst>
              </p:cNvPr>
              <p:cNvSpPr/>
              <p:nvPr/>
            </p:nvSpPr>
            <p:spPr>
              <a:xfrm>
                <a:off x="5135216" y="5448663"/>
                <a:ext cx="443182" cy="251287"/>
              </a:xfrm>
              <a:prstGeom prst="homePlat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1E717D7-C997-4B6B-B80C-C8802D10FC9A}"/>
                  </a:ext>
                </a:extLst>
              </p:cNvPr>
              <p:cNvSpPr/>
              <p:nvPr/>
            </p:nvSpPr>
            <p:spPr>
              <a:xfrm>
                <a:off x="5478225" y="5492541"/>
                <a:ext cx="172276" cy="207409"/>
              </a:xfrm>
              <a:prstGeom prst="ellipse">
                <a:avLst/>
              </a:prstGeom>
              <a:solidFill>
                <a:srgbClr val="E8E9FE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900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13CAA79-8688-2D02-65DF-0E0623F1E2A9}"/>
              </a:ext>
            </a:extLst>
          </p:cNvPr>
          <p:cNvSpPr txBox="1"/>
          <p:nvPr/>
        </p:nvSpPr>
        <p:spPr>
          <a:xfrm>
            <a:off x="2287050" y="471703"/>
            <a:ext cx="9943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D06B913-8398-31B9-D7CF-93983CA79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737" y="1761091"/>
            <a:ext cx="1070520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ình chữ nhật: Góc Tròn 1">
                <a:extLst>
                  <a:ext uri="{FF2B5EF4-FFF2-40B4-BE49-F238E27FC236}">
                    <a16:creationId xmlns:a16="http://schemas.microsoft.com/office/drawing/2014/main" id="{5EBB861A-3B7E-1C06-2493-ED131387ED2F}"/>
                  </a:ext>
                </a:extLst>
              </p:cNvPr>
              <p:cNvSpPr/>
              <p:nvPr/>
            </p:nvSpPr>
            <p:spPr>
              <a:xfrm>
                <a:off x="152397" y="979324"/>
                <a:ext cx="11873026" cy="533367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𝒗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lít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luồng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khí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hô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hấp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nhịp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thở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nhịp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thở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trạng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nghỉ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ngơi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endParaRPr lang="en-US" sz="2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𝒗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𝟖𝟓</m:t>
                      </m:r>
                      <m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𝐬𝐢𝐧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𝒕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hô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hấp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đầy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hô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hấp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endParaRPr lang="en-US" sz="2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Hình chữ nhật: Góc Tròn 1">
                <a:extLst>
                  <a:ext uri="{FF2B5EF4-FFF2-40B4-BE49-F238E27FC236}">
                    <a16:creationId xmlns:a16="http://schemas.microsoft.com/office/drawing/2014/main" id="{5EBB861A-3B7E-1C06-2493-ED131387E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7" y="979324"/>
                <a:ext cx="11873026" cy="533367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313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186224" y="1022726"/>
            <a:ext cx="3010351" cy="780790"/>
            <a:chOff x="13292770" y="-606130"/>
            <a:chExt cx="3760327" cy="1075832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46605" y="-606130"/>
              <a:ext cx="3076375" cy="63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3250914" y="1256852"/>
                <a:ext cx="8652552" cy="403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0" smtClean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205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14" y="1256852"/>
                <a:ext cx="8652552" cy="403059"/>
              </a:xfrm>
              <a:prstGeom prst="rect">
                <a:avLst/>
              </a:prstGeom>
              <a:blipFill>
                <a:blip r:embed="rId5"/>
                <a:stretch>
                  <a:fillRect l="-775" t="-12121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ình chữ nhật 3">
            <a:extLst>
              <a:ext uri="{FF2B5EF4-FFF2-40B4-BE49-F238E27FC236}">
                <a16:creationId xmlns:a16="http://schemas.microsoft.com/office/drawing/2014/main" id="{8524582B-4FD7-BD67-0CAC-6E82D17E4B89}"/>
              </a:ext>
            </a:extLst>
          </p:cNvPr>
          <p:cNvSpPr/>
          <p:nvPr/>
        </p:nvSpPr>
        <p:spPr>
          <a:xfrm>
            <a:off x="1877557" y="2988297"/>
            <a:ext cx="8699317" cy="168739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41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7">
                <a:extLst>
                  <a:ext uri="{FF2B5EF4-FFF2-40B4-BE49-F238E27FC236}">
                    <a16:creationId xmlns:a16="http://schemas.microsoft.com/office/drawing/2014/main" id="{D283A250-4986-8297-0DC5-2C3BD9C0683A}"/>
                  </a:ext>
                </a:extLst>
              </p:cNvPr>
              <p:cNvSpPr txBox="1"/>
              <p:nvPr/>
            </p:nvSpPr>
            <p:spPr>
              <a:xfrm>
                <a:off x="546028" y="1904716"/>
                <a:ext cx="11740818" cy="723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f) Từ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1.15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0" smtClean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05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17">
                <a:extLst>
                  <a:ext uri="{FF2B5EF4-FFF2-40B4-BE49-F238E27FC236}">
                    <a16:creationId xmlns:a16="http://schemas.microsoft.com/office/drawing/2014/main" id="{D283A250-4986-8297-0DC5-2C3BD9C06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28" y="1904716"/>
                <a:ext cx="11740818" cy="723275"/>
              </a:xfrm>
              <a:prstGeom prst="rect">
                <a:avLst/>
              </a:prstGeom>
              <a:blipFill>
                <a:blip r:embed="rId7"/>
                <a:stretch>
                  <a:fillRect l="-623" t="-5882" b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23">
            <a:extLst>
              <a:ext uri="{FF2B5EF4-FFF2-40B4-BE49-F238E27FC236}">
                <a16:creationId xmlns:a16="http://schemas.microsoft.com/office/drawing/2014/main" id="{E3684944-5B79-EE16-2B85-F004D0F0DC38}"/>
              </a:ext>
            </a:extLst>
          </p:cNvPr>
          <p:cNvSpPr txBox="1"/>
          <p:nvPr/>
        </p:nvSpPr>
        <p:spPr>
          <a:xfrm>
            <a:off x="5312640" y="2552874"/>
            <a:ext cx="14535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3F3102FE-B71A-FDC4-13A4-013D5B449272}"/>
                  </a:ext>
                </a:extLst>
              </p:cNvPr>
              <p:cNvSpPr txBox="1"/>
              <p:nvPr/>
            </p:nvSpPr>
            <p:spPr>
              <a:xfrm>
                <a:off x="268655" y="4841467"/>
                <a:ext cx="11805518" cy="1138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en-US" sz="205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5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05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05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205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05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205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05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205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205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05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1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1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a:rPr lang="en-US" sz="21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1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𝒌</m:t>
                        </m:r>
                        <m:r>
                          <a:rPr lang="en-US" sz="21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1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a:rPr lang="en-US" sz="21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1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𝒌</m:t>
                        </m:r>
                        <m:r>
                          <a:rPr lang="en-US" sz="21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1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5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205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205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05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b="1" i="1"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1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𝒌</m:t>
                        </m:r>
                        <m:r>
                          <a:rPr lang="en-US" sz="21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1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a:rPr lang="en-US" sz="21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1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a:rPr lang="en-US" sz="21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1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𝒌</m:t>
                        </m:r>
                        <m:r>
                          <a:rPr lang="en-US" sz="21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1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5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205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205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ℤ</m:t>
                    </m:r>
                  </m:oMath>
                </a14:m>
                <a:r>
                  <a:rPr lang="en-US" sz="205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3F3102FE-B71A-FDC4-13A4-013D5B449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55" y="4841467"/>
                <a:ext cx="11805518" cy="1138260"/>
              </a:xfrm>
              <a:prstGeom prst="rect">
                <a:avLst/>
              </a:prstGeom>
              <a:blipFill>
                <a:blip r:embed="rId8"/>
                <a:stretch>
                  <a:fillRect l="-568" t="-4278" b="-85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209;p31">
            <a:extLst>
              <a:ext uri="{FF2B5EF4-FFF2-40B4-BE49-F238E27FC236}">
                <a16:creationId xmlns:a16="http://schemas.microsoft.com/office/drawing/2014/main" id="{35507024-82FB-FC24-1851-06580A6A32C7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Google Shape;210;p31">
                  <a:extLst>
                    <a:ext uri="{FF2B5EF4-FFF2-40B4-BE49-F238E27FC236}">
                      <a16:creationId xmlns:a16="http://schemas.microsoft.com/office/drawing/2014/main" id="{C43D4640-96A0-2E06-CC36-D900D2D41BA0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𝐜𝐨𝐬</m:t>
                      </m:r>
                      <m:r>
                        <a:rPr lang="en-US" sz="2400" b="1" i="1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7" name="Google Shape;210;p31">
                  <a:extLst>
                    <a:ext uri="{FF2B5EF4-FFF2-40B4-BE49-F238E27FC236}">
                      <a16:creationId xmlns:a16="http://schemas.microsoft.com/office/drawing/2014/main" id="{C43D4640-96A0-2E06-CC36-D900D2D41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Google Shape;211;p31">
              <a:extLst>
                <a:ext uri="{FF2B5EF4-FFF2-40B4-BE49-F238E27FC236}">
                  <a16:creationId xmlns:a16="http://schemas.microsoft.com/office/drawing/2014/main" id="{34A46AEE-B9F3-F7C0-90F4-422284114464}"/>
                </a:ext>
              </a:extLst>
            </p:cNvPr>
            <p:cNvSpPr/>
            <p:nvPr/>
          </p:nvSpPr>
          <p:spPr>
            <a:xfrm>
              <a:off x="10444842" y="2554465"/>
              <a:ext cx="549914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❹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877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A91DF8A7-FE97-0738-948D-FF9B88784678}"/>
                  </a:ext>
                </a:extLst>
              </p:cNvPr>
              <p:cNvSpPr/>
              <p:nvPr/>
            </p:nvSpPr>
            <p:spPr>
              <a:xfrm>
                <a:off x="572860" y="1430216"/>
                <a:ext cx="11136923" cy="396191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5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05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05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tung.</a:t>
                </a:r>
              </a:p>
            </p:txBody>
          </p:sp>
        </mc:Choice>
        <mc:Fallback xmlns="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A91DF8A7-FE97-0738-948D-FF9B88784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60" y="1430216"/>
                <a:ext cx="11136923" cy="396191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209;p31">
            <a:extLst>
              <a:ext uri="{FF2B5EF4-FFF2-40B4-BE49-F238E27FC236}">
                <a16:creationId xmlns:a16="http://schemas.microsoft.com/office/drawing/2014/main" id="{FEBB326F-F2D6-6FEA-DA79-27B188814044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Google Shape;210;p31">
                  <a:extLst>
                    <a:ext uri="{FF2B5EF4-FFF2-40B4-BE49-F238E27FC236}">
                      <a16:creationId xmlns:a16="http://schemas.microsoft.com/office/drawing/2014/main" id="{90E3777B-49BA-20C3-28F2-BD2B6A3C0F7E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𝐜𝐨𝐬</m:t>
                      </m:r>
                      <m:r>
                        <a:rPr lang="en-US" sz="2400" b="1" i="1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" name="Google Shape;210;p31">
                  <a:extLst>
                    <a:ext uri="{FF2B5EF4-FFF2-40B4-BE49-F238E27FC236}">
                      <a16:creationId xmlns:a16="http://schemas.microsoft.com/office/drawing/2014/main" id="{90E3777B-49BA-20C3-28F2-BD2B6A3C0F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Google Shape;211;p31">
              <a:extLst>
                <a:ext uri="{FF2B5EF4-FFF2-40B4-BE49-F238E27FC236}">
                  <a16:creationId xmlns:a16="http://schemas.microsoft.com/office/drawing/2014/main" id="{11948DC8-1376-B6AC-BC3F-CBB0D061BE64}"/>
                </a:ext>
              </a:extLst>
            </p:cNvPr>
            <p:cNvSpPr/>
            <p:nvPr/>
          </p:nvSpPr>
          <p:spPr>
            <a:xfrm>
              <a:off x="10444842" y="2554465"/>
              <a:ext cx="549914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❹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2717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FCDEC4D6-E62B-9B31-3B86-616361410E6C}"/>
              </a:ext>
            </a:extLst>
          </p:cNvPr>
          <p:cNvGrpSpPr/>
          <p:nvPr/>
        </p:nvGrpSpPr>
        <p:grpSpPr>
          <a:xfrm>
            <a:off x="166252" y="1202792"/>
            <a:ext cx="1981070" cy="635577"/>
            <a:chOff x="13292770" y="-606130"/>
            <a:chExt cx="3760327" cy="1075832"/>
          </a:xfrm>
        </p:grpSpPr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BD4DD2D9-4BF6-8A5F-2212-04045D71D2C7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28" name="Group 10">
                <a:extLst>
                  <a:ext uri="{FF2B5EF4-FFF2-40B4-BE49-F238E27FC236}">
                    <a16:creationId xmlns:a16="http://schemas.microsoft.com/office/drawing/2014/main" id="{473E6BBD-2A1B-B04E-C4AC-864E328B6B9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30" name="Freeform: Shape 15">
                  <a:extLst>
                    <a:ext uri="{FF2B5EF4-FFF2-40B4-BE49-F238E27FC236}">
                      <a16:creationId xmlns:a16="http://schemas.microsoft.com/office/drawing/2014/main" id="{D851C129-EAF9-DFB9-B2ED-6208C40E4F2A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31" name="Freeform: Shape 16">
                  <a:extLst>
                    <a:ext uri="{FF2B5EF4-FFF2-40B4-BE49-F238E27FC236}">
                      <a16:creationId xmlns:a16="http://schemas.microsoft.com/office/drawing/2014/main" id="{D1485CFA-6DC5-E222-46AE-BEE004FDBD2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29" name="Freeform: Shape 11">
                <a:extLst>
                  <a:ext uri="{FF2B5EF4-FFF2-40B4-BE49-F238E27FC236}">
                    <a16:creationId xmlns:a16="http://schemas.microsoft.com/office/drawing/2014/main" id="{D2C568CE-074D-A89C-49EF-B9D655E43508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8FC20C5B-2A65-CFF6-2526-6FB1A2E6E60B}"/>
                </a:ext>
              </a:extLst>
            </p:cNvPr>
            <p:cNvSpPr txBox="1"/>
            <p:nvPr/>
          </p:nvSpPr>
          <p:spPr>
            <a:xfrm>
              <a:off x="13646604" y="-606130"/>
              <a:ext cx="3076374" cy="781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Ví dụ 5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E7216BBD-CEE5-DCAD-79E0-F55BCE596A84}"/>
                  </a:ext>
                </a:extLst>
              </p:cNvPr>
              <p:cNvSpPr txBox="1"/>
              <p:nvPr/>
            </p:nvSpPr>
            <p:spPr>
              <a:xfrm>
                <a:off x="2211945" y="1257742"/>
                <a:ext cx="9061155" cy="1273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1.15,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/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0;                                    b)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E7216BBD-CEE5-DCAD-79E0-F55BCE596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945" y="1257742"/>
                <a:ext cx="9061155" cy="1273297"/>
              </a:xfrm>
              <a:prstGeom prst="rect">
                <a:avLst/>
              </a:prstGeom>
              <a:blipFill>
                <a:blip r:embed="rId5"/>
                <a:stretch>
                  <a:fillRect l="-808" t="-3349" b="-81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23">
            <a:extLst>
              <a:ext uri="{FF2B5EF4-FFF2-40B4-BE49-F238E27FC236}">
                <a16:creationId xmlns:a16="http://schemas.microsoft.com/office/drawing/2014/main" id="{3623604F-E5E2-10DB-642D-F111D27EBBAC}"/>
              </a:ext>
            </a:extLst>
          </p:cNvPr>
          <p:cNvSpPr txBox="1"/>
          <p:nvPr/>
        </p:nvSpPr>
        <p:spPr>
          <a:xfrm>
            <a:off x="5945124" y="2484166"/>
            <a:ext cx="14535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7">
                <a:extLst>
                  <a:ext uri="{FF2B5EF4-FFF2-40B4-BE49-F238E27FC236}">
                    <a16:creationId xmlns:a16="http://schemas.microsoft.com/office/drawing/2014/main" id="{E268CA11-6137-8700-48CB-28CA38B3CF6F}"/>
                  </a:ext>
                </a:extLst>
              </p:cNvPr>
              <p:cNvSpPr txBox="1"/>
              <p:nvPr/>
            </p:nvSpPr>
            <p:spPr>
              <a:xfrm>
                <a:off x="220806" y="4268938"/>
                <a:ext cx="11662903" cy="2300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17">
                <a:extLst>
                  <a:ext uri="{FF2B5EF4-FFF2-40B4-BE49-F238E27FC236}">
                    <a16:creationId xmlns:a16="http://schemas.microsoft.com/office/drawing/2014/main" id="{E268CA11-6137-8700-48CB-28CA38B3C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06" y="4268938"/>
                <a:ext cx="11662903" cy="2300758"/>
              </a:xfrm>
              <a:prstGeom prst="rect">
                <a:avLst/>
              </a:prstGeom>
              <a:blipFill>
                <a:blip r:embed="rId6"/>
                <a:stretch>
                  <a:fillRect l="-5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 3">
            <a:extLst>
              <a:ext uri="{FF2B5EF4-FFF2-40B4-BE49-F238E27FC236}">
                <a16:creationId xmlns:a16="http://schemas.microsoft.com/office/drawing/2014/main" id="{BB0F5105-433C-24C7-7C86-A17C2937755D}"/>
              </a:ext>
            </a:extLst>
          </p:cNvPr>
          <p:cNvSpPr/>
          <p:nvPr/>
        </p:nvSpPr>
        <p:spPr>
          <a:xfrm>
            <a:off x="2682627" y="2849148"/>
            <a:ext cx="8699317" cy="168739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41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oogle Shape;209;p31">
            <a:extLst>
              <a:ext uri="{FF2B5EF4-FFF2-40B4-BE49-F238E27FC236}">
                <a16:creationId xmlns:a16="http://schemas.microsoft.com/office/drawing/2014/main" id="{6C4888E5-4EDE-B21D-94ED-F8B82ABCF6B3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Google Shape;210;p31">
                  <a:extLst>
                    <a:ext uri="{FF2B5EF4-FFF2-40B4-BE49-F238E27FC236}">
                      <a16:creationId xmlns:a16="http://schemas.microsoft.com/office/drawing/2014/main" id="{7E404F1A-663B-4BCA-B8CD-78DE704583E6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𝐜𝐨𝐬</m:t>
                      </m:r>
                      <m:r>
                        <a:rPr lang="en-US" sz="2400" b="1" i="1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7" name="Google Shape;210;p31">
                  <a:extLst>
                    <a:ext uri="{FF2B5EF4-FFF2-40B4-BE49-F238E27FC236}">
                      <a16:creationId xmlns:a16="http://schemas.microsoft.com/office/drawing/2014/main" id="{7E404F1A-663B-4BCA-B8CD-78DE704583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Google Shape;211;p31">
              <a:extLst>
                <a:ext uri="{FF2B5EF4-FFF2-40B4-BE49-F238E27FC236}">
                  <a16:creationId xmlns:a16="http://schemas.microsoft.com/office/drawing/2014/main" id="{A70E3F86-02E9-709F-B684-C5296E4F5D89}"/>
                </a:ext>
              </a:extLst>
            </p:cNvPr>
            <p:cNvSpPr/>
            <p:nvPr/>
          </p:nvSpPr>
          <p:spPr>
            <a:xfrm>
              <a:off x="10444842" y="2554465"/>
              <a:ext cx="549914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❹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1324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71ECE1DD-29EA-19D5-4736-9A7E5710A9BA}"/>
              </a:ext>
            </a:extLst>
          </p:cNvPr>
          <p:cNvGrpSpPr/>
          <p:nvPr/>
        </p:nvGrpSpPr>
        <p:grpSpPr>
          <a:xfrm>
            <a:off x="232240" y="1298604"/>
            <a:ext cx="2799668" cy="537916"/>
            <a:chOff x="13292770" y="-606130"/>
            <a:chExt cx="3760327" cy="10758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A15C543-902B-F1A4-C61C-1765964049D5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8D56D476-C1E1-8525-7FD7-AF69E9773823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id="{B1C72823-9AD9-217E-8199-4F1B30147912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b="1" dirty="0"/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id="{D44065C7-27AF-BEB8-13F9-D964F3DDE62C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b="1"/>
                </a:p>
              </p:txBody>
            </p:sp>
          </p:grp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DB02B50-BB8A-BEB3-064A-2635C8B0849A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 b="1"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7D64E56B-C878-DF47-67AA-0EE34364ADB2}"/>
                </a:ext>
              </a:extLst>
            </p:cNvPr>
            <p:cNvSpPr txBox="1"/>
            <p:nvPr/>
          </p:nvSpPr>
          <p:spPr>
            <a:xfrm>
              <a:off x="13646605" y="-606130"/>
              <a:ext cx="30763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Luyện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tập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7">
                <a:extLst>
                  <a:ext uri="{FF2B5EF4-FFF2-40B4-BE49-F238E27FC236}">
                    <a16:creationId xmlns:a16="http://schemas.microsoft.com/office/drawing/2014/main" id="{AA596488-A920-F775-C187-F8025A3E470A}"/>
                  </a:ext>
                </a:extLst>
              </p:cNvPr>
              <p:cNvSpPr txBox="1"/>
              <p:nvPr/>
            </p:nvSpPr>
            <p:spPr>
              <a:xfrm>
                <a:off x="3004731" y="1375649"/>
                <a:ext cx="9061155" cy="403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50" b="1" i="0" smtClean="0">
                        <a:latin typeface="Cambria Math" panose="02040503050406030204" pitchFamily="18" charset="0"/>
                      </a:rPr>
                      <m:t>𝟑𝐜𝐨𝐬</m:t>
                    </m:r>
                    <m:r>
                      <a:rPr lang="en-US" sz="205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05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7">
                <a:extLst>
                  <a:ext uri="{FF2B5EF4-FFF2-40B4-BE49-F238E27FC236}">
                    <a16:creationId xmlns:a16="http://schemas.microsoft.com/office/drawing/2014/main" id="{AA596488-A920-F775-C187-F8025A3E4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731" y="1375649"/>
                <a:ext cx="9061155" cy="403059"/>
              </a:xfrm>
              <a:prstGeom prst="rect">
                <a:avLst/>
              </a:prstGeom>
              <a:blipFill>
                <a:blip r:embed="rId5"/>
                <a:stretch>
                  <a:fillRect l="-808" t="-12121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23">
            <a:extLst>
              <a:ext uri="{FF2B5EF4-FFF2-40B4-BE49-F238E27FC236}">
                <a16:creationId xmlns:a16="http://schemas.microsoft.com/office/drawing/2014/main" id="{EC57FBE4-35C3-33D1-5EAE-167C4E1F7FA3}"/>
              </a:ext>
            </a:extLst>
          </p:cNvPr>
          <p:cNvSpPr txBox="1"/>
          <p:nvPr/>
        </p:nvSpPr>
        <p:spPr>
          <a:xfrm>
            <a:off x="6048886" y="1749326"/>
            <a:ext cx="14535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9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3A8FAD-05BB-1B44-C64E-53B5506C3A84}"/>
                  </a:ext>
                </a:extLst>
              </p:cNvPr>
              <p:cNvSpPr txBox="1"/>
              <p:nvPr/>
            </p:nvSpPr>
            <p:spPr>
              <a:xfrm>
                <a:off x="266402" y="2089167"/>
                <a:ext cx="9061155" cy="978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50" b="1" i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50" b="1" i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50" b="1" i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5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205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3A8FAD-05BB-1B44-C64E-53B5506C3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02" y="2089167"/>
                <a:ext cx="9061155" cy="978025"/>
              </a:xfrm>
              <a:prstGeom prst="rect">
                <a:avLst/>
              </a:prstGeom>
              <a:blipFill>
                <a:blip r:embed="rId6"/>
                <a:stretch>
                  <a:fillRect l="-808" b="-11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209;p31">
            <a:extLst>
              <a:ext uri="{FF2B5EF4-FFF2-40B4-BE49-F238E27FC236}">
                <a16:creationId xmlns:a16="http://schemas.microsoft.com/office/drawing/2014/main" id="{A176DF2E-E4B8-F66D-26CB-9C1ABD61954D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Google Shape;210;p31">
                  <a:extLst>
                    <a:ext uri="{FF2B5EF4-FFF2-40B4-BE49-F238E27FC236}">
                      <a16:creationId xmlns:a16="http://schemas.microsoft.com/office/drawing/2014/main" id="{4E78C143-8C52-0A3C-CBAB-BFF09D25343F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𝐜𝐨𝐬</m:t>
                      </m:r>
                      <m:r>
                        <a:rPr lang="en-US" sz="2400" b="1" i="1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" name="Google Shape;210;p31">
                  <a:extLst>
                    <a:ext uri="{FF2B5EF4-FFF2-40B4-BE49-F238E27FC236}">
                      <a16:creationId xmlns:a16="http://schemas.microsoft.com/office/drawing/2014/main" id="{4E78C143-8C52-0A3C-CBAB-BFF09D2534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Google Shape;211;p31">
              <a:extLst>
                <a:ext uri="{FF2B5EF4-FFF2-40B4-BE49-F238E27FC236}">
                  <a16:creationId xmlns:a16="http://schemas.microsoft.com/office/drawing/2014/main" id="{D86B8BC1-3AC5-CE62-3FB1-3A71390C5175}"/>
                </a:ext>
              </a:extLst>
            </p:cNvPr>
            <p:cNvSpPr/>
            <p:nvPr/>
          </p:nvSpPr>
          <p:spPr>
            <a:xfrm>
              <a:off x="10444842" y="2554465"/>
              <a:ext cx="549914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❹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731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1"/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Google Shape;210;p31"/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𝐭𝐚𝐧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10" name="Google Shape;210;p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1" name="Google Shape;211;p31"/>
            <p:cNvSpPr/>
            <p:nvPr/>
          </p:nvSpPr>
          <p:spPr>
            <a:xfrm>
              <a:off x="10444842" y="2554465"/>
              <a:ext cx="534038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➎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186224" y="1104771"/>
            <a:ext cx="3010351" cy="698745"/>
            <a:chOff x="13292770" y="-493081"/>
            <a:chExt cx="3760327" cy="962783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46605" y="-444600"/>
              <a:ext cx="3076375" cy="636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4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3250914" y="1256852"/>
                <a:ext cx="8652552" cy="403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5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50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US" sz="205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14" y="1256852"/>
                <a:ext cx="8652552" cy="403059"/>
              </a:xfrm>
              <a:prstGeom prst="rect">
                <a:avLst/>
              </a:prstGeom>
              <a:blipFill>
                <a:blip r:embed="rId5"/>
                <a:stretch>
                  <a:fillRect l="-775" t="-12121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7">
            <a:extLst>
              <a:ext uri="{FF2B5EF4-FFF2-40B4-BE49-F238E27FC236}">
                <a16:creationId xmlns:a16="http://schemas.microsoft.com/office/drawing/2014/main" id="{14E5A82B-835C-5BCD-E959-47A166CF9E82}"/>
              </a:ext>
            </a:extLst>
          </p:cNvPr>
          <p:cNvSpPr txBox="1"/>
          <p:nvPr/>
        </p:nvSpPr>
        <p:spPr>
          <a:xfrm>
            <a:off x="231533" y="1903592"/>
            <a:ext cx="5459977" cy="40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lẻ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2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7">
                <a:extLst>
                  <a:ext uri="{FF2B5EF4-FFF2-40B4-BE49-F238E27FC236}">
                    <a16:creationId xmlns:a16="http://schemas.microsoft.com/office/drawing/2014/main" id="{2B39F466-D7EA-8D91-E654-88D1B90599DE}"/>
                  </a:ext>
                </a:extLst>
              </p:cNvPr>
              <p:cNvSpPr txBox="1"/>
              <p:nvPr/>
            </p:nvSpPr>
            <p:spPr>
              <a:xfrm>
                <a:off x="200119" y="2293564"/>
                <a:ext cx="11509933" cy="564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Hoàn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50" b="1" i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5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5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05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050" b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5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5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05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17">
                <a:extLst>
                  <a:ext uri="{FF2B5EF4-FFF2-40B4-BE49-F238E27FC236}">
                    <a16:creationId xmlns:a16="http://schemas.microsoft.com/office/drawing/2014/main" id="{2B39F466-D7EA-8D91-E654-88D1B9059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19" y="2293564"/>
                <a:ext cx="11509933" cy="564514"/>
              </a:xfrm>
              <a:prstGeom prst="rect">
                <a:avLst/>
              </a:prstGeom>
              <a:blipFill>
                <a:blip r:embed="rId6"/>
                <a:stretch>
                  <a:fillRect l="-636" b="-43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7">
                <a:extLst>
                  <a:ext uri="{FF2B5EF4-FFF2-40B4-BE49-F238E27FC236}">
                    <a16:creationId xmlns:a16="http://schemas.microsoft.com/office/drawing/2014/main" id="{CA41C0E9-ED83-FDED-33BF-6E05DA596F39}"/>
                  </a:ext>
                </a:extLst>
              </p:cNvPr>
              <p:cNvSpPr txBox="1"/>
              <p:nvPr/>
            </p:nvSpPr>
            <p:spPr>
              <a:xfrm>
                <a:off x="201430" y="4083277"/>
                <a:ext cx="11572647" cy="1197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5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50" b="1" i="0">
                            <a:latin typeface="Cambria Math" panose="02040503050406030204" pitchFamily="18" charset="0"/>
                          </a:rPr>
                          <m:t>𝐭𝐚𝐧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50" b="1" i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17">
                <a:extLst>
                  <a:ext uri="{FF2B5EF4-FFF2-40B4-BE49-F238E27FC236}">
                    <a16:creationId xmlns:a16="http://schemas.microsoft.com/office/drawing/2014/main" id="{CA41C0E9-ED83-FDED-33BF-6E05DA596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30" y="4083277"/>
                <a:ext cx="11572647" cy="1197764"/>
              </a:xfrm>
              <a:prstGeom prst="rect">
                <a:avLst/>
              </a:prstGeom>
              <a:blipFill>
                <a:blip r:embed="rId7"/>
                <a:stretch>
                  <a:fillRect l="-5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BF75175A-0943-69B3-DD8F-2EA57DB7681A}"/>
                  </a:ext>
                </a:extLst>
              </p:cNvPr>
              <p:cNvSpPr txBox="1"/>
              <p:nvPr/>
            </p:nvSpPr>
            <p:spPr>
              <a:xfrm>
                <a:off x="193118" y="5219867"/>
                <a:ext cx="11741216" cy="723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50" b="1" i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BF75175A-0943-69B3-DD8F-2EA57DB76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8" y="5219867"/>
                <a:ext cx="11741216" cy="723275"/>
              </a:xfrm>
              <a:prstGeom prst="rect">
                <a:avLst/>
              </a:prstGeom>
              <a:blipFill>
                <a:blip r:embed="rId8"/>
                <a:stretch>
                  <a:fillRect l="-623" t="-5882" b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7">
                <a:extLst>
                  <a:ext uri="{FF2B5EF4-FFF2-40B4-BE49-F238E27FC236}">
                    <a16:creationId xmlns:a16="http://schemas.microsoft.com/office/drawing/2014/main" id="{7CAC9E5D-EACC-C7B9-FB52-8EDEAF8114E7}"/>
                  </a:ext>
                </a:extLst>
              </p:cNvPr>
              <p:cNvSpPr txBox="1"/>
              <p:nvPr/>
            </p:nvSpPr>
            <p:spPr>
              <a:xfrm>
                <a:off x="169683" y="6045459"/>
                <a:ext cx="11557262" cy="723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50" b="1" i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50" b="1" i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7">
                <a:extLst>
                  <a:ext uri="{FF2B5EF4-FFF2-40B4-BE49-F238E27FC236}">
                    <a16:creationId xmlns:a16="http://schemas.microsoft.com/office/drawing/2014/main" id="{7CAC9E5D-EACC-C7B9-FB52-8EDEAF811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83" y="6045459"/>
                <a:ext cx="11557262" cy="723275"/>
              </a:xfrm>
              <a:prstGeom prst="rect">
                <a:avLst/>
              </a:prstGeom>
              <a:blipFill>
                <a:blip r:embed="rId9"/>
                <a:stretch>
                  <a:fillRect l="-633" t="-5932" b="-152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BA6781E-B07C-7169-6B12-B1D83B4288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7450641"/>
                  </p:ext>
                </p:extLst>
              </p:nvPr>
            </p:nvGraphicFramePr>
            <p:xfrm>
              <a:off x="1470582" y="2860260"/>
              <a:ext cx="7374949" cy="127000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21263">
                      <a:extLst>
                        <a:ext uri="{9D8B030D-6E8A-4147-A177-3AD203B41FA5}">
                          <a16:colId xmlns:a16="http://schemas.microsoft.com/office/drawing/2014/main" val="1078577300"/>
                        </a:ext>
                      </a:extLst>
                    </a:gridCol>
                    <a:gridCol w="921263">
                      <a:extLst>
                        <a:ext uri="{9D8B030D-6E8A-4147-A177-3AD203B41FA5}">
                          <a16:colId xmlns:a16="http://schemas.microsoft.com/office/drawing/2014/main" val="4035271238"/>
                        </a:ext>
                      </a:extLst>
                    </a:gridCol>
                    <a:gridCol w="1000053">
                      <a:extLst>
                        <a:ext uri="{9D8B030D-6E8A-4147-A177-3AD203B41FA5}">
                          <a16:colId xmlns:a16="http://schemas.microsoft.com/office/drawing/2014/main" val="257602938"/>
                        </a:ext>
                      </a:extLst>
                    </a:gridCol>
                    <a:gridCol w="843442">
                      <a:extLst>
                        <a:ext uri="{9D8B030D-6E8A-4147-A177-3AD203B41FA5}">
                          <a16:colId xmlns:a16="http://schemas.microsoft.com/office/drawing/2014/main" val="2542335660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3833275099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21815449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2869464855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245701122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22860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100" b="1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1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1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100" b="1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1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100" b="1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1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100" b="1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100" b="1" kern="120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0</a:t>
                          </a:r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1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1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1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1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1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21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1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718008"/>
                      </a:ext>
                    </a:extLst>
                  </a:tr>
                  <a:tr h="4417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1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tan</a:t>
                          </a:r>
                          <a14:m>
                            <m:oMath xmlns:m="http://schemas.openxmlformats.org/officeDocument/2006/math">
                              <m:r>
                                <a:rPr lang="en-US" sz="21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22413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BA6781E-B07C-7169-6B12-B1D83B4288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7450641"/>
                  </p:ext>
                </p:extLst>
              </p:nvPr>
            </p:nvGraphicFramePr>
            <p:xfrm>
              <a:off x="1470582" y="2860260"/>
              <a:ext cx="7374949" cy="127000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21263">
                      <a:extLst>
                        <a:ext uri="{9D8B030D-6E8A-4147-A177-3AD203B41FA5}">
                          <a16:colId xmlns:a16="http://schemas.microsoft.com/office/drawing/2014/main" val="1078577300"/>
                        </a:ext>
                      </a:extLst>
                    </a:gridCol>
                    <a:gridCol w="921263">
                      <a:extLst>
                        <a:ext uri="{9D8B030D-6E8A-4147-A177-3AD203B41FA5}">
                          <a16:colId xmlns:a16="http://schemas.microsoft.com/office/drawing/2014/main" val="4035271238"/>
                        </a:ext>
                      </a:extLst>
                    </a:gridCol>
                    <a:gridCol w="1000053">
                      <a:extLst>
                        <a:ext uri="{9D8B030D-6E8A-4147-A177-3AD203B41FA5}">
                          <a16:colId xmlns:a16="http://schemas.microsoft.com/office/drawing/2014/main" val="257602938"/>
                        </a:ext>
                      </a:extLst>
                    </a:gridCol>
                    <a:gridCol w="843442">
                      <a:extLst>
                        <a:ext uri="{9D8B030D-6E8A-4147-A177-3AD203B41FA5}">
                          <a16:colId xmlns:a16="http://schemas.microsoft.com/office/drawing/2014/main" val="2542335660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3833275099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21815449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2869464855"/>
                        </a:ext>
                      </a:extLst>
                    </a:gridCol>
                    <a:gridCol w="922232">
                      <a:extLst>
                        <a:ext uri="{9D8B030D-6E8A-4147-A177-3AD203B41FA5}">
                          <a16:colId xmlns:a16="http://schemas.microsoft.com/office/drawing/2014/main" val="2457011228"/>
                        </a:ext>
                      </a:extLst>
                    </a:gridCol>
                  </a:tblGrid>
                  <a:tr h="8259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0"/>
                          <a:stretch>
                            <a:fillRect l="-662" t="-735" r="-704636" b="-6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0"/>
                          <a:stretch>
                            <a:fillRect l="-100000" t="-735" r="-600000" b="-6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0"/>
                          <a:stretch>
                            <a:fillRect l="-185366" t="-735" r="-456098" b="-6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0"/>
                          <a:stretch>
                            <a:fillRect l="-339130" t="-735" r="-442029" b="-6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100" b="1" kern="120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0</a:t>
                          </a:r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0"/>
                          <a:stretch>
                            <a:fillRect l="-501987" t="-735" r="-203311" b="-6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0"/>
                          <a:stretch>
                            <a:fillRect l="-598026" t="-735" r="-101974" b="-6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0"/>
                          <a:stretch>
                            <a:fillRect l="-702649" t="-735" r="-2649" b="-66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718008"/>
                      </a:ext>
                    </a:extLst>
                  </a:tr>
                  <a:tr h="444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0"/>
                          <a:stretch>
                            <a:fillRect l="-662" t="-187671" r="-704636" b="-232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0"/>
                          <a:stretch>
                            <a:fillRect l="-100000" t="-187671" r="-600000" b="-232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0"/>
                          <a:stretch>
                            <a:fillRect l="-185366" t="-187671" r="-456098" b="-232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0"/>
                          <a:stretch>
                            <a:fillRect l="-339130" t="-187671" r="-442029" b="-232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0"/>
                          <a:stretch>
                            <a:fillRect l="-398684" t="-187671" r="-301316" b="-232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0"/>
                          <a:stretch>
                            <a:fillRect l="-501987" t="-187671" r="-203311" b="-232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0"/>
                          <a:stretch>
                            <a:fillRect l="-598026" t="-187671" r="-101974" b="-232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0"/>
                          <a:stretch>
                            <a:fillRect l="-702649" t="-187671" r="-2649" b="-232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22413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74420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186224" y="1104771"/>
            <a:ext cx="3010351" cy="698745"/>
            <a:chOff x="13292770" y="-493081"/>
            <a:chExt cx="3760327" cy="962783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75893" y="-444600"/>
              <a:ext cx="3076375" cy="636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3250914" y="1256852"/>
                <a:ext cx="8652552" cy="403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0" smtClean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05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14" y="1256852"/>
                <a:ext cx="8652552" cy="403059"/>
              </a:xfrm>
              <a:prstGeom prst="rect">
                <a:avLst/>
              </a:prstGeom>
              <a:blipFill>
                <a:blip r:embed="rId5"/>
                <a:stretch>
                  <a:fillRect l="-775" t="-12121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7">
            <a:extLst>
              <a:ext uri="{FF2B5EF4-FFF2-40B4-BE49-F238E27FC236}">
                <a16:creationId xmlns:a16="http://schemas.microsoft.com/office/drawing/2014/main" id="{14E5A82B-835C-5BCD-E959-47A166CF9E82}"/>
              </a:ext>
            </a:extLst>
          </p:cNvPr>
          <p:cNvSpPr txBox="1"/>
          <p:nvPr/>
        </p:nvSpPr>
        <p:spPr>
          <a:xfrm>
            <a:off x="231533" y="1903592"/>
            <a:ext cx="5459977" cy="40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lẻ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2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23">
            <a:extLst>
              <a:ext uri="{FF2B5EF4-FFF2-40B4-BE49-F238E27FC236}">
                <a16:creationId xmlns:a16="http://schemas.microsoft.com/office/drawing/2014/main" id="{AF9A57A9-D0F2-84C5-4B6A-6BD0501DC9DC}"/>
              </a:ext>
            </a:extLst>
          </p:cNvPr>
          <p:cNvSpPr txBox="1"/>
          <p:nvPr/>
        </p:nvSpPr>
        <p:spPr>
          <a:xfrm>
            <a:off x="5369201" y="2411471"/>
            <a:ext cx="14535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CE65F511-2DA6-4B49-0DD9-40A8AB0A16AC}"/>
                  </a:ext>
                </a:extLst>
              </p:cNvPr>
              <p:cNvSpPr txBox="1"/>
              <p:nvPr/>
            </p:nvSpPr>
            <p:spPr>
              <a:xfrm>
                <a:off x="550175" y="3034676"/>
                <a:ext cx="10394345" cy="1363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⇒−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𝐭𝐚𝐧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b="1" i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CE65F511-2DA6-4B49-0DD9-40A8AB0A1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75" y="3034676"/>
                <a:ext cx="10394345" cy="1363387"/>
              </a:xfrm>
              <a:prstGeom prst="rect">
                <a:avLst/>
              </a:prstGeom>
              <a:blipFill>
                <a:blip r:embed="rId6"/>
                <a:stretch>
                  <a:fillRect l="-645" b="-67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oogle Shape;209;p31">
            <a:extLst>
              <a:ext uri="{FF2B5EF4-FFF2-40B4-BE49-F238E27FC236}">
                <a16:creationId xmlns:a16="http://schemas.microsoft.com/office/drawing/2014/main" id="{C4FEF6A5-004D-0FC6-24F0-9A7E4BD5DACF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Google Shape;210;p31">
                  <a:extLst>
                    <a:ext uri="{FF2B5EF4-FFF2-40B4-BE49-F238E27FC236}">
                      <a16:creationId xmlns:a16="http://schemas.microsoft.com/office/drawing/2014/main" id="{04911F56-4330-0219-4AD2-4662426BED58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𝐭𝐚𝐧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5" name="Google Shape;210;p31">
                  <a:extLst>
                    <a:ext uri="{FF2B5EF4-FFF2-40B4-BE49-F238E27FC236}">
                      <a16:creationId xmlns:a16="http://schemas.microsoft.com/office/drawing/2014/main" id="{04911F56-4330-0219-4AD2-4662426BED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Google Shape;211;p31">
              <a:extLst>
                <a:ext uri="{FF2B5EF4-FFF2-40B4-BE49-F238E27FC236}">
                  <a16:creationId xmlns:a16="http://schemas.microsoft.com/office/drawing/2014/main" id="{A666D5DD-54BF-20E8-009A-F3D94BC56032}"/>
                </a:ext>
              </a:extLst>
            </p:cNvPr>
            <p:cNvSpPr/>
            <p:nvPr/>
          </p:nvSpPr>
          <p:spPr>
            <a:xfrm>
              <a:off x="10444842" y="2554465"/>
              <a:ext cx="534038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➎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491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186224" y="1104771"/>
            <a:ext cx="3010351" cy="698745"/>
            <a:chOff x="13292770" y="-493081"/>
            <a:chExt cx="3760327" cy="962783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46605" y="-444600"/>
              <a:ext cx="3076375" cy="636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3250914" y="1256852"/>
                <a:ext cx="8652552" cy="471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0" smtClean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5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14" y="1256852"/>
                <a:ext cx="8652552" cy="471347"/>
              </a:xfrm>
              <a:prstGeom prst="rect">
                <a:avLst/>
              </a:prstGeom>
              <a:blipFill>
                <a:blip r:embed="rId4"/>
                <a:stretch>
                  <a:fillRect l="-1127" t="-11688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4E5A82B-835C-5BCD-E959-47A166CF9E82}"/>
                  </a:ext>
                </a:extLst>
              </p:cNvPr>
              <p:cNvSpPr txBox="1"/>
              <p:nvPr/>
            </p:nvSpPr>
            <p:spPr>
              <a:xfrm>
                <a:off x="186224" y="1939105"/>
                <a:ext cx="12005776" cy="668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Hoàn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0" smtClean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5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5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khoảng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5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500" b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5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500" b="1" dirty="0"/>
                  <a:t>.</a:t>
                </a:r>
                <a:endParaRPr lang="en-US" sz="2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4E5A82B-835C-5BCD-E959-47A166CF9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24" y="1939105"/>
                <a:ext cx="12005776" cy="668068"/>
              </a:xfrm>
              <a:prstGeom prst="rect">
                <a:avLst/>
              </a:prstGeom>
              <a:blipFill>
                <a:blip r:embed="rId5"/>
                <a:stretch>
                  <a:fillRect l="-863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23">
            <a:extLst>
              <a:ext uri="{FF2B5EF4-FFF2-40B4-BE49-F238E27FC236}">
                <a16:creationId xmlns:a16="http://schemas.microsoft.com/office/drawing/2014/main" id="{AF9A57A9-D0F2-84C5-4B6A-6BD0501DC9DC}"/>
              </a:ext>
            </a:extLst>
          </p:cNvPr>
          <p:cNvSpPr txBox="1"/>
          <p:nvPr/>
        </p:nvSpPr>
        <p:spPr>
          <a:xfrm>
            <a:off x="3889715" y="2979529"/>
            <a:ext cx="14535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5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5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5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4A8482F-62EE-7DD7-9832-DFBED5D18C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4131898"/>
                  </p:ext>
                </p:extLst>
              </p:nvPr>
            </p:nvGraphicFramePr>
            <p:xfrm>
              <a:off x="284425" y="3617173"/>
              <a:ext cx="11319200" cy="21633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13970">
                      <a:extLst>
                        <a:ext uri="{9D8B030D-6E8A-4147-A177-3AD203B41FA5}">
                          <a16:colId xmlns:a16="http://schemas.microsoft.com/office/drawing/2014/main" val="1078577300"/>
                        </a:ext>
                      </a:extLst>
                    </a:gridCol>
                    <a:gridCol w="1413970">
                      <a:extLst>
                        <a:ext uri="{9D8B030D-6E8A-4147-A177-3AD203B41FA5}">
                          <a16:colId xmlns:a16="http://schemas.microsoft.com/office/drawing/2014/main" val="4035271238"/>
                        </a:ext>
                      </a:extLst>
                    </a:gridCol>
                    <a:gridCol w="1534899">
                      <a:extLst>
                        <a:ext uri="{9D8B030D-6E8A-4147-A177-3AD203B41FA5}">
                          <a16:colId xmlns:a16="http://schemas.microsoft.com/office/drawing/2014/main" val="257602938"/>
                        </a:ext>
                      </a:extLst>
                    </a:gridCol>
                    <a:gridCol w="1294529">
                      <a:extLst>
                        <a:ext uri="{9D8B030D-6E8A-4147-A177-3AD203B41FA5}">
                          <a16:colId xmlns:a16="http://schemas.microsoft.com/office/drawing/2014/main" val="2542335660"/>
                        </a:ext>
                      </a:extLst>
                    </a:gridCol>
                    <a:gridCol w="1415458">
                      <a:extLst>
                        <a:ext uri="{9D8B030D-6E8A-4147-A177-3AD203B41FA5}">
                          <a16:colId xmlns:a16="http://schemas.microsoft.com/office/drawing/2014/main" val="3833275099"/>
                        </a:ext>
                      </a:extLst>
                    </a:gridCol>
                    <a:gridCol w="1415458">
                      <a:extLst>
                        <a:ext uri="{9D8B030D-6E8A-4147-A177-3AD203B41FA5}">
                          <a16:colId xmlns:a16="http://schemas.microsoft.com/office/drawing/2014/main" val="21815449"/>
                        </a:ext>
                      </a:extLst>
                    </a:gridCol>
                    <a:gridCol w="1415458">
                      <a:extLst>
                        <a:ext uri="{9D8B030D-6E8A-4147-A177-3AD203B41FA5}">
                          <a16:colId xmlns:a16="http://schemas.microsoft.com/office/drawing/2014/main" val="2869464855"/>
                        </a:ext>
                      </a:extLst>
                    </a:gridCol>
                    <a:gridCol w="1415458">
                      <a:extLst>
                        <a:ext uri="{9D8B030D-6E8A-4147-A177-3AD203B41FA5}">
                          <a16:colId xmlns:a16="http://schemas.microsoft.com/office/drawing/2014/main" val="2457011228"/>
                        </a:ext>
                      </a:extLst>
                    </a:gridCol>
                  </a:tblGrid>
                  <a:tr h="1052411">
                    <a:tc>
                      <a:txBody>
                        <a:bodyPr/>
                        <a:lstStyle/>
                        <a:p>
                          <a:pPr marL="22860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1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8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8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8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0</a:t>
                          </a:r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8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8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8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8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8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28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8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718008"/>
                      </a:ext>
                    </a:extLst>
                  </a:tr>
                  <a:tr h="1047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tan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b="1" i="1" kern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1" i="1" kern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8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b="1" i="1" kern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1" i="1" kern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8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8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22413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4A8482F-62EE-7DD7-9832-DFBED5D18C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4131898"/>
                  </p:ext>
                </p:extLst>
              </p:nvPr>
            </p:nvGraphicFramePr>
            <p:xfrm>
              <a:off x="284425" y="3617173"/>
              <a:ext cx="11319200" cy="21633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13970">
                      <a:extLst>
                        <a:ext uri="{9D8B030D-6E8A-4147-A177-3AD203B41FA5}">
                          <a16:colId xmlns:a16="http://schemas.microsoft.com/office/drawing/2014/main" val="1078577300"/>
                        </a:ext>
                      </a:extLst>
                    </a:gridCol>
                    <a:gridCol w="1413970">
                      <a:extLst>
                        <a:ext uri="{9D8B030D-6E8A-4147-A177-3AD203B41FA5}">
                          <a16:colId xmlns:a16="http://schemas.microsoft.com/office/drawing/2014/main" val="4035271238"/>
                        </a:ext>
                      </a:extLst>
                    </a:gridCol>
                    <a:gridCol w="1534899">
                      <a:extLst>
                        <a:ext uri="{9D8B030D-6E8A-4147-A177-3AD203B41FA5}">
                          <a16:colId xmlns:a16="http://schemas.microsoft.com/office/drawing/2014/main" val="257602938"/>
                        </a:ext>
                      </a:extLst>
                    </a:gridCol>
                    <a:gridCol w="1294529">
                      <a:extLst>
                        <a:ext uri="{9D8B030D-6E8A-4147-A177-3AD203B41FA5}">
                          <a16:colId xmlns:a16="http://schemas.microsoft.com/office/drawing/2014/main" val="2542335660"/>
                        </a:ext>
                      </a:extLst>
                    </a:gridCol>
                    <a:gridCol w="1415458">
                      <a:extLst>
                        <a:ext uri="{9D8B030D-6E8A-4147-A177-3AD203B41FA5}">
                          <a16:colId xmlns:a16="http://schemas.microsoft.com/office/drawing/2014/main" val="3833275099"/>
                        </a:ext>
                      </a:extLst>
                    </a:gridCol>
                    <a:gridCol w="1415458">
                      <a:extLst>
                        <a:ext uri="{9D8B030D-6E8A-4147-A177-3AD203B41FA5}">
                          <a16:colId xmlns:a16="http://schemas.microsoft.com/office/drawing/2014/main" val="21815449"/>
                        </a:ext>
                      </a:extLst>
                    </a:gridCol>
                    <a:gridCol w="1415458">
                      <a:extLst>
                        <a:ext uri="{9D8B030D-6E8A-4147-A177-3AD203B41FA5}">
                          <a16:colId xmlns:a16="http://schemas.microsoft.com/office/drawing/2014/main" val="2869464855"/>
                        </a:ext>
                      </a:extLst>
                    </a:gridCol>
                    <a:gridCol w="1415458">
                      <a:extLst>
                        <a:ext uri="{9D8B030D-6E8A-4147-A177-3AD203B41FA5}">
                          <a16:colId xmlns:a16="http://schemas.microsoft.com/office/drawing/2014/main" val="2457011228"/>
                        </a:ext>
                      </a:extLst>
                    </a:gridCol>
                  </a:tblGrid>
                  <a:tr h="11012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431" t="-552" r="-702586" b="-977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100431" t="-552" r="-602586" b="-977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184524" t="-552" r="-454762" b="-977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336620" t="-552" r="-438028" b="-977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0</a:t>
                          </a:r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500862" t="-552" r="-202155" b="-977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598283" t="-552" r="-101288" b="-977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701293" t="-552" r="-1724" b="-977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718008"/>
                      </a:ext>
                    </a:extLst>
                  </a:tr>
                  <a:tr h="10621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431" t="-104000" r="-702586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100431" t="-104000" r="-602586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184524" t="-104000" r="-454762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336620" t="-104000" r="-438028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400862" t="-104000" r="-302155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500862" t="-104000" r="-202155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598283" t="-104000" r="-101288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701293" t="-104000" r="-1724" b="-1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224133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" name="Google Shape;209;p31">
            <a:extLst>
              <a:ext uri="{FF2B5EF4-FFF2-40B4-BE49-F238E27FC236}">
                <a16:creationId xmlns:a16="http://schemas.microsoft.com/office/drawing/2014/main" id="{9EA52B7C-F323-8C4C-DE51-B90D432E990D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Google Shape;210;p31">
                  <a:extLst>
                    <a:ext uri="{FF2B5EF4-FFF2-40B4-BE49-F238E27FC236}">
                      <a16:creationId xmlns:a16="http://schemas.microsoft.com/office/drawing/2014/main" id="{0D8C5A85-25A5-7B35-2A11-2FB7C8A4C84D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𝐭𝐚𝐧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9" name="Google Shape;210;p31">
                  <a:extLst>
                    <a:ext uri="{FF2B5EF4-FFF2-40B4-BE49-F238E27FC236}">
                      <a16:creationId xmlns:a16="http://schemas.microsoft.com/office/drawing/2014/main" id="{0D8C5A85-25A5-7B35-2A11-2FB7C8A4C8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Google Shape;211;p31">
              <a:extLst>
                <a:ext uri="{FF2B5EF4-FFF2-40B4-BE49-F238E27FC236}">
                  <a16:creationId xmlns:a16="http://schemas.microsoft.com/office/drawing/2014/main" id="{E7023A84-A06E-16B9-DADC-9FBC618AC22A}"/>
                </a:ext>
              </a:extLst>
            </p:cNvPr>
            <p:cNvSpPr/>
            <p:nvPr/>
          </p:nvSpPr>
          <p:spPr>
            <a:xfrm>
              <a:off x="10444842" y="2554465"/>
              <a:ext cx="534038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➎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342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186224" y="1104771"/>
            <a:ext cx="3010351" cy="698745"/>
            <a:chOff x="13292770" y="-493081"/>
            <a:chExt cx="3760327" cy="962783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46605" y="-444600"/>
              <a:ext cx="3076375" cy="636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3250914" y="1256852"/>
                <a:ext cx="8652552" cy="403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0" smtClean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05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5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14" y="1256852"/>
                <a:ext cx="8652552" cy="403059"/>
              </a:xfrm>
              <a:prstGeom prst="rect">
                <a:avLst/>
              </a:prstGeom>
              <a:blipFill>
                <a:blip r:embed="rId4"/>
                <a:stretch>
                  <a:fillRect l="-775" t="-12121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4E5A82B-835C-5BCD-E959-47A166CF9E82}"/>
                  </a:ext>
                </a:extLst>
              </p:cNvPr>
              <p:cNvSpPr txBox="1"/>
              <p:nvPr/>
            </p:nvSpPr>
            <p:spPr>
              <a:xfrm>
                <a:off x="320511" y="1895289"/>
                <a:ext cx="5429839" cy="2013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5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500" b="1">
                            <a:latin typeface="Cambria Math" panose="02040503050406030204" pitchFamily="18" charset="0"/>
                          </a:rPr>
                          <m:t>𝐭𝐚𝐧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5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500" b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5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500" b="1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5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500" b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5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sz="25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4E5A82B-835C-5BCD-E959-47A166CF9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11" y="1895289"/>
                <a:ext cx="5429839" cy="2013243"/>
              </a:xfrm>
              <a:prstGeom prst="rect">
                <a:avLst/>
              </a:prstGeom>
              <a:blipFill>
                <a:blip r:embed="rId5"/>
                <a:stretch>
                  <a:fillRect l="-1910" t="-2424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531A009F-7803-2D35-711C-C0678EE51005}"/>
              </a:ext>
            </a:extLst>
          </p:cNvPr>
          <p:cNvGrpSpPr/>
          <p:nvPr/>
        </p:nvGrpSpPr>
        <p:grpSpPr>
          <a:xfrm>
            <a:off x="6160761" y="1313159"/>
            <a:ext cx="5444337" cy="5254788"/>
            <a:chOff x="6160761" y="1313159"/>
            <a:chExt cx="5444337" cy="52547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F2A1BF-BCFC-2EFD-516A-0E5EEB5C6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26" t="13510" r="35283" b="3147"/>
            <a:stretch/>
          </p:blipFill>
          <p:spPr>
            <a:xfrm>
              <a:off x="6872139" y="1347018"/>
              <a:ext cx="3912124" cy="5220929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885F3BF-B5C9-DE1C-0716-9D0904750995}"/>
                </a:ext>
              </a:extLst>
            </p:cNvPr>
            <p:cNvCxnSpPr>
              <a:stCxn id="9" idx="1"/>
              <a:endCxn id="9" idx="1"/>
            </p:cNvCxnSpPr>
            <p:nvPr/>
          </p:nvCxnSpPr>
          <p:spPr>
            <a:xfrm>
              <a:off x="6872139" y="3957483"/>
              <a:ext cx="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48CCCA3-12D1-0F1C-F394-6C6EB12B01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241825" y="3919199"/>
              <a:ext cx="5212080" cy="0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B2365C9-ED8D-4E35-E975-A8B856EA2182}"/>
                </a:ext>
              </a:extLst>
            </p:cNvPr>
            <p:cNvCxnSpPr>
              <a:cxnSpLocks/>
            </p:cNvCxnSpPr>
            <p:nvPr/>
          </p:nvCxnSpPr>
          <p:spPr>
            <a:xfrm>
              <a:off x="6160761" y="3964595"/>
              <a:ext cx="5212080" cy="0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9A35072-A39E-63FB-3A59-034AFF79183C}"/>
                    </a:ext>
                  </a:extLst>
                </p:cNvPr>
                <p:cNvSpPr txBox="1"/>
                <p:nvPr/>
              </p:nvSpPr>
              <p:spPr>
                <a:xfrm>
                  <a:off x="11070077" y="3871608"/>
                  <a:ext cx="5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9A35072-A39E-63FB-3A59-034AFF791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0077" y="3871608"/>
                  <a:ext cx="53502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oogle Shape;209;p31">
            <a:extLst>
              <a:ext uri="{FF2B5EF4-FFF2-40B4-BE49-F238E27FC236}">
                <a16:creationId xmlns:a16="http://schemas.microsoft.com/office/drawing/2014/main" id="{044BAD61-9401-15F3-AFE8-8BFB1ABF0D2A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Google Shape;210;p31">
                  <a:extLst>
                    <a:ext uri="{FF2B5EF4-FFF2-40B4-BE49-F238E27FC236}">
                      <a16:creationId xmlns:a16="http://schemas.microsoft.com/office/drawing/2014/main" id="{3679ECF1-F3C6-37B9-43CD-F5E663436D3A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𝐭𝐚𝐧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" name="Google Shape;210;p31">
                  <a:extLst>
                    <a:ext uri="{FF2B5EF4-FFF2-40B4-BE49-F238E27FC236}">
                      <a16:creationId xmlns:a16="http://schemas.microsoft.com/office/drawing/2014/main" id="{3679ECF1-F3C6-37B9-43CD-F5E663436D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Google Shape;211;p31">
              <a:extLst>
                <a:ext uri="{FF2B5EF4-FFF2-40B4-BE49-F238E27FC236}">
                  <a16:creationId xmlns:a16="http://schemas.microsoft.com/office/drawing/2014/main" id="{26EEA517-5675-D2E8-9438-15BC86AC0F5B}"/>
                </a:ext>
              </a:extLst>
            </p:cNvPr>
            <p:cNvSpPr/>
            <p:nvPr/>
          </p:nvSpPr>
          <p:spPr>
            <a:xfrm>
              <a:off x="10444842" y="2554465"/>
              <a:ext cx="534038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➎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186224" y="1104771"/>
            <a:ext cx="3010351" cy="698745"/>
            <a:chOff x="13292770" y="-493081"/>
            <a:chExt cx="3760327" cy="962783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46605" y="-444600"/>
              <a:ext cx="3076375" cy="636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3250914" y="1256852"/>
                <a:ext cx="8652552" cy="403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0" smtClean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05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5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14" y="1256852"/>
                <a:ext cx="8652552" cy="403059"/>
              </a:xfrm>
              <a:prstGeom prst="rect">
                <a:avLst/>
              </a:prstGeom>
              <a:blipFill>
                <a:blip r:embed="rId4"/>
                <a:stretch>
                  <a:fillRect l="-775" t="-12121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4E5A82B-835C-5BCD-E959-47A166CF9E82}"/>
                  </a:ext>
                </a:extLst>
              </p:cNvPr>
              <p:cNvSpPr txBox="1"/>
              <p:nvPr/>
            </p:nvSpPr>
            <p:spPr>
              <a:xfrm>
                <a:off x="320510" y="1895289"/>
                <a:ext cx="11330716" cy="1038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50" b="1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2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4E5A82B-835C-5BCD-E959-47A166CF9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10" y="1895289"/>
                <a:ext cx="11330716" cy="1038746"/>
              </a:xfrm>
              <a:prstGeom prst="rect">
                <a:avLst/>
              </a:prstGeom>
              <a:blipFill>
                <a:blip r:embed="rId5"/>
                <a:stretch>
                  <a:fillRect l="-646" t="-4118" r="-1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5751CEAA-0746-9C1D-C5E2-4056F6861217}"/>
              </a:ext>
            </a:extLst>
          </p:cNvPr>
          <p:cNvGrpSpPr/>
          <p:nvPr/>
        </p:nvGrpSpPr>
        <p:grpSpPr>
          <a:xfrm>
            <a:off x="1937164" y="2600632"/>
            <a:ext cx="8436392" cy="3662516"/>
            <a:chOff x="1937164" y="2600632"/>
            <a:chExt cx="8436392" cy="366251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FDDBB1E-A276-C6ED-4E54-76F8D45B5E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4840" t="24240" r="15346" b="13667"/>
            <a:stretch/>
          </p:blipFill>
          <p:spPr>
            <a:xfrm>
              <a:off x="1937164" y="2781379"/>
              <a:ext cx="8210663" cy="3471937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2FD1A19-E8B3-F396-834C-66D8C20C9B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7164" y="4522838"/>
              <a:ext cx="8308049" cy="434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EC142EB-8F5C-2762-26CE-BBF441C69F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3168" y="2684206"/>
              <a:ext cx="0" cy="357894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6C10E3C-D89A-769C-69A0-5A1AD7831912}"/>
                    </a:ext>
                  </a:extLst>
                </p:cNvPr>
                <p:cNvSpPr txBox="1"/>
                <p:nvPr/>
              </p:nvSpPr>
              <p:spPr>
                <a:xfrm>
                  <a:off x="6037006" y="2600632"/>
                  <a:ext cx="2019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6C10E3C-D89A-769C-69A0-5A1AD78319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7006" y="2600632"/>
                  <a:ext cx="201978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7273" r="-27273" b="-2888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B1EDDA5-CE06-6078-B955-95E6725A81BC}"/>
                    </a:ext>
                  </a:extLst>
                </p:cNvPr>
                <p:cNvSpPr txBox="1"/>
                <p:nvPr/>
              </p:nvSpPr>
              <p:spPr>
                <a:xfrm>
                  <a:off x="10176387" y="4478594"/>
                  <a:ext cx="1971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B1EDDA5-CE06-6078-B955-95E6725A81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6387" y="4478594"/>
                  <a:ext cx="197169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5152" r="-12121" b="-222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oogle Shape;209;p31">
            <a:extLst>
              <a:ext uri="{FF2B5EF4-FFF2-40B4-BE49-F238E27FC236}">
                <a16:creationId xmlns:a16="http://schemas.microsoft.com/office/drawing/2014/main" id="{0D37B66C-34B9-3F41-4B4F-AEB9BFED82BA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Google Shape;210;p31">
                  <a:extLst>
                    <a:ext uri="{FF2B5EF4-FFF2-40B4-BE49-F238E27FC236}">
                      <a16:creationId xmlns:a16="http://schemas.microsoft.com/office/drawing/2014/main" id="{D9C8F7DF-B2B1-85B8-377A-03C8F32720FE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𝐭𝐚𝐧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9" name="Google Shape;210;p31">
                  <a:extLst>
                    <a:ext uri="{FF2B5EF4-FFF2-40B4-BE49-F238E27FC236}">
                      <a16:creationId xmlns:a16="http://schemas.microsoft.com/office/drawing/2014/main" id="{D9C8F7DF-B2B1-85B8-377A-03C8F32720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11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Google Shape;211;p31">
              <a:extLst>
                <a:ext uri="{FF2B5EF4-FFF2-40B4-BE49-F238E27FC236}">
                  <a16:creationId xmlns:a16="http://schemas.microsoft.com/office/drawing/2014/main" id="{58FC65B7-3AA7-2D3C-69D1-F933FBC699FC}"/>
                </a:ext>
              </a:extLst>
            </p:cNvPr>
            <p:cNvSpPr/>
            <p:nvPr/>
          </p:nvSpPr>
          <p:spPr>
            <a:xfrm>
              <a:off x="10444842" y="2554465"/>
              <a:ext cx="534038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➎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35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A91DF8A7-FE97-0738-948D-FF9B88784678}"/>
                  </a:ext>
                </a:extLst>
              </p:cNvPr>
              <p:cNvSpPr/>
              <p:nvPr/>
            </p:nvSpPr>
            <p:spPr>
              <a:xfrm>
                <a:off x="422031" y="1430215"/>
                <a:ext cx="11136923" cy="413484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5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●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d>
                      <m:dPr>
                        <m:begChr m:val="{"/>
                        <m:endChr m:val="}"/>
                        <m:ctrlP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5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●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●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5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●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A91DF8A7-FE97-0738-948D-FF9B88784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31" y="1430215"/>
                <a:ext cx="11136923" cy="4134843"/>
              </a:xfrm>
              <a:prstGeom prst="roundRect">
                <a:avLst/>
              </a:prstGeom>
              <a:blipFill>
                <a:blip r:embed="rId3"/>
                <a:stretch>
                  <a:fillRect b="-235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oogle Shape;209;p31">
            <a:extLst>
              <a:ext uri="{FF2B5EF4-FFF2-40B4-BE49-F238E27FC236}">
                <a16:creationId xmlns:a16="http://schemas.microsoft.com/office/drawing/2014/main" id="{F51F38DD-FA03-E84C-1164-2848A3788C47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Google Shape;210;p31">
                  <a:extLst>
                    <a:ext uri="{FF2B5EF4-FFF2-40B4-BE49-F238E27FC236}">
                      <a16:creationId xmlns:a16="http://schemas.microsoft.com/office/drawing/2014/main" id="{671859F1-2DF1-C740-8653-DAEFEEE02BC8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𝐭𝐚𝐧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7" name="Google Shape;210;p31">
                  <a:extLst>
                    <a:ext uri="{FF2B5EF4-FFF2-40B4-BE49-F238E27FC236}">
                      <a16:creationId xmlns:a16="http://schemas.microsoft.com/office/drawing/2014/main" id="{671859F1-2DF1-C740-8653-DAEFEEE02B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Google Shape;211;p31">
              <a:extLst>
                <a:ext uri="{FF2B5EF4-FFF2-40B4-BE49-F238E27FC236}">
                  <a16:creationId xmlns:a16="http://schemas.microsoft.com/office/drawing/2014/main" id="{E37C4AE5-0D7F-4445-E041-CBA92A434179}"/>
                </a:ext>
              </a:extLst>
            </p:cNvPr>
            <p:cNvSpPr/>
            <p:nvPr/>
          </p:nvSpPr>
          <p:spPr>
            <a:xfrm>
              <a:off x="10444842" y="2554465"/>
              <a:ext cx="534038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➎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0929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CBAB073-AA42-D868-A9E7-BDFA91474D75}"/>
              </a:ext>
            </a:extLst>
          </p:cNvPr>
          <p:cNvSpPr/>
          <p:nvPr/>
        </p:nvSpPr>
        <p:spPr>
          <a:xfrm rot="10800000">
            <a:off x="118993" y="461545"/>
            <a:ext cx="2565743" cy="467214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93134" y="382772"/>
            <a:ext cx="12005733" cy="6349905"/>
            <a:chOff x="9460835" y="1490074"/>
            <a:chExt cx="22518143" cy="12271956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137458-563A-4FB9-B2C2-BF24886BC4C3}"/>
                </a:ext>
              </a:extLst>
            </p:cNvPr>
            <p:cNvSpPr/>
            <p:nvPr/>
          </p:nvSpPr>
          <p:spPr>
            <a:xfrm rot="10800000">
              <a:off x="9651829" y="1490074"/>
              <a:ext cx="2763002" cy="74437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0A1A89-EC09-E8AC-A29F-48F73FCB79A3}"/>
              </a:ext>
            </a:extLst>
          </p:cNvPr>
          <p:cNvSpPr/>
          <p:nvPr/>
        </p:nvSpPr>
        <p:spPr>
          <a:xfrm rot="10800000">
            <a:off x="203274" y="455087"/>
            <a:ext cx="2455401" cy="405752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4DA01-9EFF-7E04-B80A-B03CF9F384DC}"/>
              </a:ext>
            </a:extLst>
          </p:cNvPr>
          <p:cNvSpPr txBox="1"/>
          <p:nvPr/>
        </p:nvSpPr>
        <p:spPr>
          <a:xfrm>
            <a:off x="249219" y="421289"/>
            <a:ext cx="245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54ACD6-1D85-750D-E5E3-F12DEDA23C0C}"/>
              </a:ext>
            </a:extLst>
          </p:cNvPr>
          <p:cNvSpPr txBox="1"/>
          <p:nvPr/>
        </p:nvSpPr>
        <p:spPr>
          <a:xfrm>
            <a:off x="3991169" y="833254"/>
            <a:ext cx="6528038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D22DD94-93E0-FFB7-F44B-47CCE438E7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4464750"/>
                  </p:ext>
                </p:extLst>
              </p:nvPr>
            </p:nvGraphicFramePr>
            <p:xfrm>
              <a:off x="409513" y="2062826"/>
              <a:ext cx="11372973" cy="350805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74065">
                      <a:extLst>
                        <a:ext uri="{9D8B030D-6E8A-4147-A177-3AD203B41FA5}">
                          <a16:colId xmlns:a16="http://schemas.microsoft.com/office/drawing/2014/main" val="2272755319"/>
                        </a:ext>
                      </a:extLst>
                    </a:gridCol>
                    <a:gridCol w="2274065">
                      <a:extLst>
                        <a:ext uri="{9D8B030D-6E8A-4147-A177-3AD203B41FA5}">
                          <a16:colId xmlns:a16="http://schemas.microsoft.com/office/drawing/2014/main" val="2075932942"/>
                        </a:ext>
                      </a:extLst>
                    </a:gridCol>
                    <a:gridCol w="2274065">
                      <a:extLst>
                        <a:ext uri="{9D8B030D-6E8A-4147-A177-3AD203B41FA5}">
                          <a16:colId xmlns:a16="http://schemas.microsoft.com/office/drawing/2014/main" val="492221843"/>
                        </a:ext>
                      </a:extLst>
                    </a:gridCol>
                    <a:gridCol w="2275389">
                      <a:extLst>
                        <a:ext uri="{9D8B030D-6E8A-4147-A177-3AD203B41FA5}">
                          <a16:colId xmlns:a16="http://schemas.microsoft.com/office/drawing/2014/main" val="964739206"/>
                        </a:ext>
                      </a:extLst>
                    </a:gridCol>
                    <a:gridCol w="2275389">
                      <a:extLst>
                        <a:ext uri="{9D8B030D-6E8A-4147-A177-3AD203B41FA5}">
                          <a16:colId xmlns:a16="http://schemas.microsoft.com/office/drawing/2014/main" val="4190641550"/>
                        </a:ext>
                      </a:extLst>
                    </a:gridCol>
                  </a:tblGrid>
                  <a:tr h="1479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35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3500" b="1" i="1" smtClean="0">
                                    <a:effectLst/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sin</m:t>
                                </m:r>
                                <m:r>
                                  <m:rPr>
                                    <m:nor/>
                                  </m:rPr>
                                  <a:rPr lang="en-US" sz="3500" b="1" i="1">
                                    <a:effectLst/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en-US" sz="3500" b="1" i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3500" b="1" i="1" smtClean="0">
                                    <a:effectLst/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co</m:t>
                                </m:r>
                                <m:r>
                                  <m:rPr>
                                    <m:nor/>
                                  </m:rPr>
                                  <a:rPr lang="en-US" sz="3500" b="1" i="1">
                                    <a:effectLst/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sx</m:t>
                                </m:r>
                              </m:oMath>
                            </m:oMathPara>
                          </a14:m>
                          <a:endParaRPr lang="en-US" sz="3500" b="1" i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𝒕𝒂𝒏</m:t>
                                    </m:r>
                                  </m:fName>
                                  <m:e>
                                    <m: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35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𝒄𝒐𝒕</m:t>
                                    </m:r>
                                  </m:fName>
                                  <m:e>
                                    <m: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35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82792060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5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70832710"/>
                      </a:ext>
                    </a:extLst>
                  </a:tr>
                  <a:tr h="154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35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4014189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5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839159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D22DD94-93E0-FFB7-F44B-47CCE438E7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4464750"/>
                  </p:ext>
                </p:extLst>
              </p:nvPr>
            </p:nvGraphicFramePr>
            <p:xfrm>
              <a:off x="409513" y="2062826"/>
              <a:ext cx="11372973" cy="350805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74065">
                      <a:extLst>
                        <a:ext uri="{9D8B030D-6E8A-4147-A177-3AD203B41FA5}">
                          <a16:colId xmlns:a16="http://schemas.microsoft.com/office/drawing/2014/main" val="2272755319"/>
                        </a:ext>
                      </a:extLst>
                    </a:gridCol>
                    <a:gridCol w="2274065">
                      <a:extLst>
                        <a:ext uri="{9D8B030D-6E8A-4147-A177-3AD203B41FA5}">
                          <a16:colId xmlns:a16="http://schemas.microsoft.com/office/drawing/2014/main" val="2075932942"/>
                        </a:ext>
                      </a:extLst>
                    </a:gridCol>
                    <a:gridCol w="2274065">
                      <a:extLst>
                        <a:ext uri="{9D8B030D-6E8A-4147-A177-3AD203B41FA5}">
                          <a16:colId xmlns:a16="http://schemas.microsoft.com/office/drawing/2014/main" val="492221843"/>
                        </a:ext>
                      </a:extLst>
                    </a:gridCol>
                    <a:gridCol w="2275389">
                      <a:extLst>
                        <a:ext uri="{9D8B030D-6E8A-4147-A177-3AD203B41FA5}">
                          <a16:colId xmlns:a16="http://schemas.microsoft.com/office/drawing/2014/main" val="964739206"/>
                        </a:ext>
                      </a:extLst>
                    </a:gridCol>
                    <a:gridCol w="2275389">
                      <a:extLst>
                        <a:ext uri="{9D8B030D-6E8A-4147-A177-3AD203B41FA5}">
                          <a16:colId xmlns:a16="http://schemas.microsoft.com/office/drawing/2014/main" val="4190641550"/>
                        </a:ext>
                      </a:extLst>
                    </a:gridCol>
                  </a:tblGrid>
                  <a:tr h="6723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8" t="-909" r="-400804" b="-4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268" t="-909" r="-300804" b="-4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268" t="-909" r="-200804" b="-4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9465" t="-909" r="-100267" b="-4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536" t="-909" r="-536" b="-4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2792060"/>
                      </a:ext>
                    </a:extLst>
                  </a:tr>
                  <a:tr h="10835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8" t="-62360" r="-400804" b="-162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268" t="-62360" r="-300804" b="-162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268" t="-62360" r="-200804" b="-162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9465" t="-62360" r="-100267" b="-162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536" t="-62360" r="-536" b="-1629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0832710"/>
                      </a:ext>
                    </a:extLst>
                  </a:tr>
                  <a:tr h="6723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8" t="-260360" r="-400804" b="-161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268" t="-260360" r="-300804" b="-161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268" t="-260360" r="-200804" b="-161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9465" t="-260360" r="-100267" b="-161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536" t="-260360" r="-536" b="-161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4014189"/>
                      </a:ext>
                    </a:extLst>
                  </a:tr>
                  <a:tr h="10798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8" t="-225989" r="-400804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268" t="-225989" r="-300804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268" t="-225989" r="-200804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9465" t="-225989" r="-100267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536" t="-225989" r="-536" b="-1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39159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18D237-DEA4-44D5-28EE-56BD402F450E}"/>
                  </a:ext>
                </a:extLst>
              </p:cNvPr>
              <p:cNvSpPr txBox="1"/>
              <p:nvPr/>
            </p:nvSpPr>
            <p:spPr>
              <a:xfrm>
                <a:off x="3255502" y="2860176"/>
                <a:ext cx="1026160" cy="8989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18D237-DEA4-44D5-28EE-56BD402F4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502" y="2860176"/>
                <a:ext cx="1026160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1772E9-2074-0432-964E-D3AF669B841F}"/>
                  </a:ext>
                </a:extLst>
              </p:cNvPr>
              <p:cNvSpPr txBox="1"/>
              <p:nvPr/>
            </p:nvSpPr>
            <p:spPr>
              <a:xfrm>
                <a:off x="5171440" y="2788458"/>
                <a:ext cx="1554480" cy="9959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kumimoji="0" lang="en-US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1772E9-2074-0432-964E-D3AF669B8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440" y="2788458"/>
                <a:ext cx="1554480" cy="9959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D02031-92BE-7B6F-71AD-9C1047600E02}"/>
                  </a:ext>
                </a:extLst>
              </p:cNvPr>
              <p:cNvSpPr txBox="1"/>
              <p:nvPr/>
            </p:nvSpPr>
            <p:spPr>
              <a:xfrm>
                <a:off x="7471112" y="2780539"/>
                <a:ext cx="1554480" cy="9987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D02031-92BE-7B6F-71AD-9C1047600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112" y="2780539"/>
                <a:ext cx="1554480" cy="9987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24478B-A868-A6F7-8A3B-D4721DB50750}"/>
                  </a:ext>
                </a:extLst>
              </p:cNvPr>
              <p:cNvSpPr txBox="1"/>
              <p:nvPr/>
            </p:nvSpPr>
            <p:spPr>
              <a:xfrm>
                <a:off x="9823362" y="2953822"/>
                <a:ext cx="1554480" cy="7459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24478B-A868-A6F7-8A3B-D4721DB50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362" y="2953822"/>
                <a:ext cx="1554480" cy="7459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7296280-A11F-4423-E86C-3DA1E52919C2}"/>
              </a:ext>
            </a:extLst>
          </p:cNvPr>
          <p:cNvSpPr txBox="1"/>
          <p:nvPr/>
        </p:nvSpPr>
        <p:spPr>
          <a:xfrm>
            <a:off x="10356762" y="3868907"/>
            <a:ext cx="48768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||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AFE034-DE54-C331-E269-5A1F1A399A45}"/>
                  </a:ext>
                </a:extLst>
              </p:cNvPr>
              <p:cNvSpPr txBox="1"/>
              <p:nvPr/>
            </p:nvSpPr>
            <p:spPr>
              <a:xfrm>
                <a:off x="7479914" y="3877691"/>
                <a:ext cx="155448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AFE034-DE54-C331-E269-5A1F1A399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914" y="3877691"/>
                <a:ext cx="155448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E5E43E-F45C-FA75-3012-681E16141499}"/>
                  </a:ext>
                </a:extLst>
              </p:cNvPr>
              <p:cNvSpPr txBox="1"/>
              <p:nvPr/>
            </p:nvSpPr>
            <p:spPr>
              <a:xfrm>
                <a:off x="2966578" y="3870472"/>
                <a:ext cx="155448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E5E43E-F45C-FA75-3012-681E16141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578" y="3870472"/>
                <a:ext cx="155448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60A803-47F9-2928-EE5D-90878E890B7A}"/>
                  </a:ext>
                </a:extLst>
              </p:cNvPr>
              <p:cNvSpPr txBox="1"/>
              <p:nvPr/>
            </p:nvSpPr>
            <p:spPr>
              <a:xfrm>
                <a:off x="5145427" y="3860250"/>
                <a:ext cx="155448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60A803-47F9-2928-EE5D-90878E890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427" y="3860250"/>
                <a:ext cx="155448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BBEBC1-C571-29AB-694B-F70F1EC51D00}"/>
                  </a:ext>
                </a:extLst>
              </p:cNvPr>
              <p:cNvSpPr txBox="1"/>
              <p:nvPr/>
            </p:nvSpPr>
            <p:spPr>
              <a:xfrm>
                <a:off x="3012560" y="4712801"/>
                <a:ext cx="1554480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BBEBC1-C571-29AB-694B-F70F1EC51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560" y="4712801"/>
                <a:ext cx="1554480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C7EDDC5-3D94-AEBE-DA30-0FDCB2FC5FA4}"/>
                  </a:ext>
                </a:extLst>
              </p:cNvPr>
              <p:cNvSpPr txBox="1"/>
              <p:nvPr/>
            </p:nvSpPr>
            <p:spPr>
              <a:xfrm>
                <a:off x="5318759" y="4756140"/>
                <a:ext cx="1554480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C7EDDC5-3D94-AEBE-DA30-0FDCB2FC5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759" y="4756140"/>
                <a:ext cx="1554480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C988D4-73C4-5C94-591B-C4D9BDD37A13}"/>
                  </a:ext>
                </a:extLst>
              </p:cNvPr>
              <p:cNvSpPr txBox="1"/>
              <p:nvPr/>
            </p:nvSpPr>
            <p:spPr>
              <a:xfrm>
                <a:off x="9741967" y="4666113"/>
                <a:ext cx="1554480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C988D4-73C4-5C94-591B-C4D9BDD3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967" y="4666113"/>
                <a:ext cx="1554480" cy="6771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BC947F5-4659-B37B-E6F8-0559065112E8}"/>
              </a:ext>
            </a:extLst>
          </p:cNvPr>
          <p:cNvSpPr txBox="1"/>
          <p:nvPr/>
        </p:nvSpPr>
        <p:spPr>
          <a:xfrm>
            <a:off x="8063763" y="4650330"/>
            <a:ext cx="487680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||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555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5" grpId="0" animBg="1"/>
      <p:bldP spid="9" grpId="0" animBg="1"/>
      <p:bldP spid="10" grpId="0" animBg="1"/>
      <p:bldP spid="11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FCDEC4D6-E62B-9B31-3B86-616361410E6C}"/>
              </a:ext>
            </a:extLst>
          </p:cNvPr>
          <p:cNvGrpSpPr/>
          <p:nvPr/>
        </p:nvGrpSpPr>
        <p:grpSpPr>
          <a:xfrm>
            <a:off x="166252" y="1128173"/>
            <a:ext cx="1981070" cy="568791"/>
            <a:chOff x="13292770" y="-493081"/>
            <a:chExt cx="3760327" cy="962783"/>
          </a:xfrm>
        </p:grpSpPr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BD4DD2D9-4BF6-8A5F-2212-04045D71D2C7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28" name="Group 10">
                <a:extLst>
                  <a:ext uri="{FF2B5EF4-FFF2-40B4-BE49-F238E27FC236}">
                    <a16:creationId xmlns:a16="http://schemas.microsoft.com/office/drawing/2014/main" id="{473E6BBD-2A1B-B04E-C4AC-864E328B6B9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30" name="Freeform: Shape 15">
                  <a:extLst>
                    <a:ext uri="{FF2B5EF4-FFF2-40B4-BE49-F238E27FC236}">
                      <a16:creationId xmlns:a16="http://schemas.microsoft.com/office/drawing/2014/main" id="{D851C129-EAF9-DFB9-B2ED-6208C40E4F2A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31" name="Freeform: Shape 16">
                  <a:extLst>
                    <a:ext uri="{FF2B5EF4-FFF2-40B4-BE49-F238E27FC236}">
                      <a16:creationId xmlns:a16="http://schemas.microsoft.com/office/drawing/2014/main" id="{D1485CFA-6DC5-E222-46AE-BEE004FDBD2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29" name="Freeform: Shape 11">
                <a:extLst>
                  <a:ext uri="{FF2B5EF4-FFF2-40B4-BE49-F238E27FC236}">
                    <a16:creationId xmlns:a16="http://schemas.microsoft.com/office/drawing/2014/main" id="{D2C568CE-074D-A89C-49EF-B9D655E43508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8FC20C5B-2A65-CFF6-2526-6FB1A2E6E60B}"/>
                </a:ext>
              </a:extLst>
            </p:cNvPr>
            <p:cNvSpPr txBox="1"/>
            <p:nvPr/>
          </p:nvSpPr>
          <p:spPr>
            <a:xfrm>
              <a:off x="13646604" y="-487069"/>
              <a:ext cx="3076374" cy="781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Ví dụ 6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E7216BBD-CEE5-DCAD-79E0-F55BCE596A84}"/>
                  </a:ext>
                </a:extLst>
              </p:cNvPr>
              <p:cNvSpPr txBox="1"/>
              <p:nvPr/>
            </p:nvSpPr>
            <p:spPr>
              <a:xfrm>
                <a:off x="2211945" y="1116337"/>
                <a:ext cx="9061155" cy="1273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1.16,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b="1" i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      b)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E7216BBD-CEE5-DCAD-79E0-F55BCE596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945" y="1116337"/>
                <a:ext cx="9061155" cy="1273297"/>
              </a:xfrm>
              <a:prstGeom prst="rect">
                <a:avLst/>
              </a:prstGeom>
              <a:blipFill>
                <a:blip r:embed="rId5"/>
                <a:stretch>
                  <a:fillRect l="-808" t="-3349" r="-202" b="-81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23">
            <a:extLst>
              <a:ext uri="{FF2B5EF4-FFF2-40B4-BE49-F238E27FC236}">
                <a16:creationId xmlns:a16="http://schemas.microsoft.com/office/drawing/2014/main" id="{3623604F-E5E2-10DB-642D-F111D27EBBAC}"/>
              </a:ext>
            </a:extLst>
          </p:cNvPr>
          <p:cNvSpPr txBox="1"/>
          <p:nvPr/>
        </p:nvSpPr>
        <p:spPr>
          <a:xfrm>
            <a:off x="6015723" y="2223798"/>
            <a:ext cx="14535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7">
                <a:extLst>
                  <a:ext uri="{FF2B5EF4-FFF2-40B4-BE49-F238E27FC236}">
                    <a16:creationId xmlns:a16="http://schemas.microsoft.com/office/drawing/2014/main" id="{E268CA11-6137-8700-48CB-28CA38B3CF6F}"/>
                  </a:ext>
                </a:extLst>
              </p:cNvPr>
              <p:cNvSpPr txBox="1"/>
              <p:nvPr/>
            </p:nvSpPr>
            <p:spPr>
              <a:xfrm>
                <a:off x="6469256" y="2431053"/>
                <a:ext cx="5457701" cy="39220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17">
                <a:extLst>
                  <a:ext uri="{FF2B5EF4-FFF2-40B4-BE49-F238E27FC236}">
                    <a16:creationId xmlns:a16="http://schemas.microsoft.com/office/drawing/2014/main" id="{E268CA11-6137-8700-48CB-28CA38B3C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256" y="2431053"/>
                <a:ext cx="5457701" cy="3922036"/>
              </a:xfrm>
              <a:prstGeom prst="rect">
                <a:avLst/>
              </a:prstGeom>
              <a:blipFill>
                <a:blip r:embed="rId6"/>
                <a:stretch>
                  <a:fillRect l="-12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760360E-71F2-F95B-8B29-C34A6A3FC8E4}"/>
              </a:ext>
            </a:extLst>
          </p:cNvPr>
          <p:cNvGrpSpPr/>
          <p:nvPr/>
        </p:nvGrpSpPr>
        <p:grpSpPr>
          <a:xfrm>
            <a:off x="457200" y="2511180"/>
            <a:ext cx="5864086" cy="3402602"/>
            <a:chOff x="3075101" y="2600632"/>
            <a:chExt cx="6707302" cy="36625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05A524-9003-E850-8FEB-F2E9F79633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5386" t="24240" r="20966" b="13667"/>
            <a:stretch/>
          </p:blipFill>
          <p:spPr>
            <a:xfrm>
              <a:off x="3177417" y="2781379"/>
              <a:ext cx="6309413" cy="3471937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F9FA838-6BDD-76AA-2660-BBFEF25C54AD}"/>
                </a:ext>
              </a:extLst>
            </p:cNvPr>
            <p:cNvCxnSpPr>
              <a:cxnSpLocks/>
            </p:cNvCxnSpPr>
            <p:nvPr/>
          </p:nvCxnSpPr>
          <p:spPr>
            <a:xfrm>
              <a:off x="3075101" y="4527180"/>
              <a:ext cx="650267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9CDD668-6B2D-1E10-34F8-645E1D08D9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3168" y="2684206"/>
              <a:ext cx="0" cy="357894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36A4D6B-98B8-7D7B-3A5F-EFB4C040A64F}"/>
                    </a:ext>
                  </a:extLst>
                </p:cNvPr>
                <p:cNvSpPr txBox="1"/>
                <p:nvPr/>
              </p:nvSpPr>
              <p:spPr>
                <a:xfrm>
                  <a:off x="6037006" y="2600632"/>
                  <a:ext cx="2019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6C10E3C-D89A-769C-69A0-5A1AD78319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7006" y="2600632"/>
                  <a:ext cx="201978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7273" r="-27273" b="-2888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B9017AD-EDBA-5C35-8F0C-B6DCD71BA1AF}"/>
                    </a:ext>
                  </a:extLst>
                </p:cNvPr>
                <p:cNvSpPr txBox="1"/>
                <p:nvPr/>
              </p:nvSpPr>
              <p:spPr>
                <a:xfrm>
                  <a:off x="9157147" y="4551414"/>
                  <a:ext cx="625256" cy="2981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B9017AD-EDBA-5C35-8F0C-B6DCD71BA1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7147" y="4551414"/>
                  <a:ext cx="625256" cy="29815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oogle Shape;209;p31">
            <a:extLst>
              <a:ext uri="{FF2B5EF4-FFF2-40B4-BE49-F238E27FC236}">
                <a16:creationId xmlns:a16="http://schemas.microsoft.com/office/drawing/2014/main" id="{B80FAE4C-7B39-792D-0EB7-25DBCFB1E954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Google Shape;210;p31">
                  <a:extLst>
                    <a:ext uri="{FF2B5EF4-FFF2-40B4-BE49-F238E27FC236}">
                      <a16:creationId xmlns:a16="http://schemas.microsoft.com/office/drawing/2014/main" id="{A007B139-2DBD-E2B3-4BCB-23D33CFB9856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𝐭𝐚𝐧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4" name="Google Shape;210;p31">
                  <a:extLst>
                    <a:ext uri="{FF2B5EF4-FFF2-40B4-BE49-F238E27FC236}">
                      <a16:creationId xmlns:a16="http://schemas.microsoft.com/office/drawing/2014/main" id="{A007B139-2DBD-E2B3-4BCB-23D33CFB98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11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211;p31">
              <a:extLst>
                <a:ext uri="{FF2B5EF4-FFF2-40B4-BE49-F238E27FC236}">
                  <a16:creationId xmlns:a16="http://schemas.microsoft.com/office/drawing/2014/main" id="{00760152-2C83-5664-893D-AE644C8B3F95}"/>
                </a:ext>
              </a:extLst>
            </p:cNvPr>
            <p:cNvSpPr/>
            <p:nvPr/>
          </p:nvSpPr>
          <p:spPr>
            <a:xfrm>
              <a:off x="10444842" y="2554465"/>
              <a:ext cx="534038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➎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482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71ECE1DD-29EA-19D5-4736-9A7E5710A9BA}"/>
              </a:ext>
            </a:extLst>
          </p:cNvPr>
          <p:cNvGrpSpPr/>
          <p:nvPr/>
        </p:nvGrpSpPr>
        <p:grpSpPr>
          <a:xfrm>
            <a:off x="175980" y="1302179"/>
            <a:ext cx="2799668" cy="537916"/>
            <a:chOff x="13292770" y="-606130"/>
            <a:chExt cx="3760327" cy="10758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A15C543-902B-F1A4-C61C-1765964049D5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8D56D476-C1E1-8525-7FD7-AF69E9773823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id="{B1C72823-9AD9-217E-8199-4F1B30147912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id="{D44065C7-27AF-BEB8-13F9-D964F3DDE62C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DB02B50-BB8A-BEB3-064A-2635C8B0849A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7D64E56B-C878-DF47-67AA-0EE34364ADB2}"/>
                </a:ext>
              </a:extLst>
            </p:cNvPr>
            <p:cNvSpPr txBox="1"/>
            <p:nvPr/>
          </p:nvSpPr>
          <p:spPr>
            <a:xfrm>
              <a:off x="13646605" y="-606130"/>
              <a:ext cx="30763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Luyện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tập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7">
                <a:extLst>
                  <a:ext uri="{FF2B5EF4-FFF2-40B4-BE49-F238E27FC236}">
                    <a16:creationId xmlns:a16="http://schemas.microsoft.com/office/drawing/2014/main" id="{AA596488-A920-F775-C187-F8025A3E470A}"/>
                  </a:ext>
                </a:extLst>
              </p:cNvPr>
              <p:cNvSpPr txBox="1"/>
              <p:nvPr/>
            </p:nvSpPr>
            <p:spPr>
              <a:xfrm>
                <a:off x="2948471" y="1168210"/>
                <a:ext cx="9061155" cy="1066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vẻ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1.16,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b="1" i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7">
                <a:extLst>
                  <a:ext uri="{FF2B5EF4-FFF2-40B4-BE49-F238E27FC236}">
                    <a16:creationId xmlns:a16="http://schemas.microsoft.com/office/drawing/2014/main" id="{AA596488-A920-F775-C187-F8025A3E4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471" y="1168210"/>
                <a:ext cx="9061155" cy="1066895"/>
              </a:xfrm>
              <a:prstGeom prst="rect">
                <a:avLst/>
              </a:prstGeom>
              <a:blipFill>
                <a:blip r:embed="rId5"/>
                <a:stretch>
                  <a:fillRect l="-808" t="-1143" r="-4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23">
            <a:extLst>
              <a:ext uri="{FF2B5EF4-FFF2-40B4-BE49-F238E27FC236}">
                <a16:creationId xmlns:a16="http://schemas.microsoft.com/office/drawing/2014/main" id="{EC57FBE4-35C3-33D1-5EAE-167C4E1F7FA3}"/>
              </a:ext>
            </a:extLst>
          </p:cNvPr>
          <p:cNvSpPr txBox="1"/>
          <p:nvPr/>
        </p:nvSpPr>
        <p:spPr>
          <a:xfrm>
            <a:off x="5982898" y="2475491"/>
            <a:ext cx="14535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3A8FAD-05BB-1B44-C64E-53B5506C3A84}"/>
                  </a:ext>
                </a:extLst>
              </p:cNvPr>
              <p:cNvSpPr txBox="1"/>
              <p:nvPr/>
            </p:nvSpPr>
            <p:spPr>
              <a:xfrm>
                <a:off x="6450496" y="3004175"/>
                <a:ext cx="5741503" cy="30970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3A8FAD-05BB-1B44-C64E-53B5506C3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496" y="3004175"/>
                <a:ext cx="5741503" cy="3097002"/>
              </a:xfrm>
              <a:prstGeom prst="rect">
                <a:avLst/>
              </a:prstGeom>
              <a:blipFill>
                <a:blip r:embed="rId6"/>
                <a:stretch>
                  <a:fillRect l="-11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ED4563A3-3730-ACF5-2174-B9EF2F43C692}"/>
              </a:ext>
            </a:extLst>
          </p:cNvPr>
          <p:cNvGrpSpPr/>
          <p:nvPr/>
        </p:nvGrpSpPr>
        <p:grpSpPr>
          <a:xfrm>
            <a:off x="457200" y="2511180"/>
            <a:ext cx="5864086" cy="3402602"/>
            <a:chOff x="3075101" y="2600632"/>
            <a:chExt cx="6707302" cy="36625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8C7A05-B4CD-D2D8-57F2-43BB9608BA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5386" t="24240" r="20966" b="13667"/>
            <a:stretch/>
          </p:blipFill>
          <p:spPr>
            <a:xfrm>
              <a:off x="3177417" y="2781379"/>
              <a:ext cx="6309413" cy="3471937"/>
            </a:xfrm>
            <a:prstGeom prst="rect">
              <a:avLst/>
            </a:prstGeom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5F3073D-B87D-0772-340A-1C9C7F2462F9}"/>
                </a:ext>
              </a:extLst>
            </p:cNvPr>
            <p:cNvCxnSpPr>
              <a:cxnSpLocks/>
            </p:cNvCxnSpPr>
            <p:nvPr/>
          </p:nvCxnSpPr>
          <p:spPr>
            <a:xfrm>
              <a:off x="3075101" y="4527180"/>
              <a:ext cx="650267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439C3C4-E2AA-8B62-D7B3-3700E58EE8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3168" y="2684206"/>
              <a:ext cx="0" cy="357894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C472F20-B71D-FC8D-A1B2-D0837348DA5E}"/>
                    </a:ext>
                  </a:extLst>
                </p:cNvPr>
                <p:cNvSpPr txBox="1"/>
                <p:nvPr/>
              </p:nvSpPr>
              <p:spPr>
                <a:xfrm>
                  <a:off x="6037006" y="2600632"/>
                  <a:ext cx="2019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6C10E3C-D89A-769C-69A0-5A1AD78319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7006" y="2600632"/>
                  <a:ext cx="201978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7273" r="-27273" b="-2888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544DF8A-B874-AAC4-6752-A33D074EB1DE}"/>
                    </a:ext>
                  </a:extLst>
                </p:cNvPr>
                <p:cNvSpPr txBox="1"/>
                <p:nvPr/>
              </p:nvSpPr>
              <p:spPr>
                <a:xfrm>
                  <a:off x="9157147" y="4551414"/>
                  <a:ext cx="625256" cy="2981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544DF8A-B874-AAC4-6752-A33D074EB1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7147" y="4551414"/>
                  <a:ext cx="625256" cy="29815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oogle Shape;209;p31">
            <a:extLst>
              <a:ext uri="{FF2B5EF4-FFF2-40B4-BE49-F238E27FC236}">
                <a16:creationId xmlns:a16="http://schemas.microsoft.com/office/drawing/2014/main" id="{35393B46-10FA-41B2-5A1F-EBADA6A510D6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Google Shape;210;p31">
                  <a:extLst>
                    <a:ext uri="{FF2B5EF4-FFF2-40B4-BE49-F238E27FC236}">
                      <a16:creationId xmlns:a16="http://schemas.microsoft.com/office/drawing/2014/main" id="{11FDC239-8E4D-EA7E-10B3-AE429B8B3925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𝐭𝐚𝐧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0" name="Google Shape;210;p31">
                  <a:extLst>
                    <a:ext uri="{FF2B5EF4-FFF2-40B4-BE49-F238E27FC236}">
                      <a16:creationId xmlns:a16="http://schemas.microsoft.com/office/drawing/2014/main" id="{11FDC239-8E4D-EA7E-10B3-AE429B8B39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11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Google Shape;211;p31">
              <a:extLst>
                <a:ext uri="{FF2B5EF4-FFF2-40B4-BE49-F238E27FC236}">
                  <a16:creationId xmlns:a16="http://schemas.microsoft.com/office/drawing/2014/main" id="{11539553-B781-2208-A256-BC055456AA8A}"/>
                </a:ext>
              </a:extLst>
            </p:cNvPr>
            <p:cNvSpPr/>
            <p:nvPr/>
          </p:nvSpPr>
          <p:spPr>
            <a:xfrm>
              <a:off x="10444842" y="2554465"/>
              <a:ext cx="534038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➎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874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ACC5CC9-5861-449D-048F-F89E1AD4ECE9}"/>
              </a:ext>
            </a:extLst>
          </p:cNvPr>
          <p:cNvGrpSpPr/>
          <p:nvPr/>
        </p:nvGrpSpPr>
        <p:grpSpPr>
          <a:xfrm>
            <a:off x="6980903" y="1306435"/>
            <a:ext cx="4924810" cy="3677738"/>
            <a:chOff x="7236542" y="1345764"/>
            <a:chExt cx="4924810" cy="36777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3F8410-1879-266C-5A37-276E3AE55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2516" y="1545508"/>
              <a:ext cx="4583297" cy="3477994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9D4F0BD-A424-F34B-D322-C3288AE83318}"/>
                </a:ext>
              </a:extLst>
            </p:cNvPr>
            <p:cNvCxnSpPr>
              <a:cxnSpLocks/>
            </p:cNvCxnSpPr>
            <p:nvPr/>
          </p:nvCxnSpPr>
          <p:spPr>
            <a:xfrm>
              <a:off x="7236542" y="3267970"/>
              <a:ext cx="492428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115D2F1-1D07-3001-1A27-645BFDCDE5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0934" y="1429338"/>
              <a:ext cx="0" cy="357894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B67A3A0-83F5-4649-AB03-C5FD053F1437}"/>
                    </a:ext>
                  </a:extLst>
                </p:cNvPr>
                <p:cNvSpPr txBox="1"/>
                <p:nvPr/>
              </p:nvSpPr>
              <p:spPr>
                <a:xfrm>
                  <a:off x="9584772" y="1345764"/>
                  <a:ext cx="2019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B67A3A0-83F5-4649-AB03-C5FD053F14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4772" y="1345764"/>
                  <a:ext cx="20197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6471" r="-23529" b="-2608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451D49-2525-D64F-89D3-636D7667BB81}"/>
                    </a:ext>
                  </a:extLst>
                </p:cNvPr>
                <p:cNvSpPr txBox="1"/>
                <p:nvPr/>
              </p:nvSpPr>
              <p:spPr>
                <a:xfrm>
                  <a:off x="11964183" y="3223726"/>
                  <a:ext cx="1971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451D49-2525-D64F-89D3-636D7667BB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4183" y="3223726"/>
                  <a:ext cx="19716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5625" r="-1562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9" name="Google Shape;209;p31"/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Google Shape;210;p31"/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𝐜𝐨𝐭</m:t>
                      </m:r>
                      <m:r>
                        <a:rPr lang="en-US" sz="2400" b="1" i="1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10" name="Google Shape;210;p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1" name="Google Shape;211;p31"/>
            <p:cNvSpPr/>
            <p:nvPr/>
          </p:nvSpPr>
          <p:spPr>
            <a:xfrm>
              <a:off x="10444842" y="2554465"/>
              <a:ext cx="470531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➏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186224" y="1104771"/>
            <a:ext cx="3010351" cy="698745"/>
            <a:chOff x="13292770" y="-493081"/>
            <a:chExt cx="3760327" cy="962783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46605" y="-444600"/>
              <a:ext cx="3076375" cy="636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7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3250914" y="1256852"/>
                <a:ext cx="8652552" cy="403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5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50" b="1" i="0" smtClean="0">
                            <a:latin typeface="Cambria Math" panose="02040503050406030204" pitchFamily="18" charset="0"/>
                          </a:rPr>
                          <m:t>𝐜𝐨𝐭</m:t>
                        </m:r>
                      </m:fName>
                      <m:e>
                        <m:r>
                          <a:rPr lang="en-US" sz="205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14" y="1256852"/>
                <a:ext cx="8652552" cy="403059"/>
              </a:xfrm>
              <a:prstGeom prst="rect">
                <a:avLst/>
              </a:prstGeom>
              <a:blipFill>
                <a:blip r:embed="rId8"/>
                <a:stretch>
                  <a:fillRect l="-775" t="-12121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7">
            <a:extLst>
              <a:ext uri="{FF2B5EF4-FFF2-40B4-BE49-F238E27FC236}">
                <a16:creationId xmlns:a16="http://schemas.microsoft.com/office/drawing/2014/main" id="{14E5A82B-835C-5BCD-E959-47A166CF9E82}"/>
              </a:ext>
            </a:extLst>
          </p:cNvPr>
          <p:cNvSpPr txBox="1"/>
          <p:nvPr/>
        </p:nvSpPr>
        <p:spPr>
          <a:xfrm>
            <a:off x="231533" y="1903592"/>
            <a:ext cx="5459977" cy="40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lẻ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2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2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7">
                <a:extLst>
                  <a:ext uri="{FF2B5EF4-FFF2-40B4-BE49-F238E27FC236}">
                    <a16:creationId xmlns:a16="http://schemas.microsoft.com/office/drawing/2014/main" id="{2B39F466-D7EA-8D91-E654-88D1B90599DE}"/>
                  </a:ext>
                </a:extLst>
              </p:cNvPr>
              <p:cNvSpPr txBox="1"/>
              <p:nvPr/>
            </p:nvSpPr>
            <p:spPr>
              <a:xfrm>
                <a:off x="200119" y="2293564"/>
                <a:ext cx="6881617" cy="723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Hoàn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050" b="1" i="0" smtClean="0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5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17">
                <a:extLst>
                  <a:ext uri="{FF2B5EF4-FFF2-40B4-BE49-F238E27FC236}">
                    <a16:creationId xmlns:a16="http://schemas.microsoft.com/office/drawing/2014/main" id="{2B39F466-D7EA-8D91-E654-88D1B9059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19" y="2293564"/>
                <a:ext cx="6881617" cy="723275"/>
              </a:xfrm>
              <a:prstGeom prst="rect">
                <a:avLst/>
              </a:prstGeom>
              <a:blipFill>
                <a:blip r:embed="rId9"/>
                <a:stretch>
                  <a:fillRect l="-1063" t="-5882" b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7">
                <a:extLst>
                  <a:ext uri="{FF2B5EF4-FFF2-40B4-BE49-F238E27FC236}">
                    <a16:creationId xmlns:a16="http://schemas.microsoft.com/office/drawing/2014/main" id="{CA41C0E9-ED83-FDED-33BF-6E05DA596F39}"/>
                  </a:ext>
                </a:extLst>
              </p:cNvPr>
              <p:cNvSpPr txBox="1"/>
              <p:nvPr/>
            </p:nvSpPr>
            <p:spPr>
              <a:xfrm>
                <a:off x="194551" y="4426362"/>
                <a:ext cx="7081738" cy="1038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5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50" b="1" i="0">
                            <a:latin typeface="Cambria Math" panose="02040503050406030204" pitchFamily="18" charset="0"/>
                          </a:rPr>
                          <m:t>𝐜𝐨𝐭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5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50" b="1" i="0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5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17">
                <a:extLst>
                  <a:ext uri="{FF2B5EF4-FFF2-40B4-BE49-F238E27FC236}">
                    <a16:creationId xmlns:a16="http://schemas.microsoft.com/office/drawing/2014/main" id="{CA41C0E9-ED83-FDED-33BF-6E05DA596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51" y="4426362"/>
                <a:ext cx="7081738" cy="1038746"/>
              </a:xfrm>
              <a:prstGeom prst="rect">
                <a:avLst/>
              </a:prstGeom>
              <a:blipFill>
                <a:blip r:embed="rId10"/>
                <a:stretch>
                  <a:fillRect l="-1033" t="-4094" b="-93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BF75175A-0943-69B3-DD8F-2EA57DB7681A}"/>
                  </a:ext>
                </a:extLst>
              </p:cNvPr>
              <p:cNvSpPr txBox="1"/>
              <p:nvPr/>
            </p:nvSpPr>
            <p:spPr>
              <a:xfrm>
                <a:off x="136858" y="5486827"/>
                <a:ext cx="6789236" cy="1038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50" b="1" i="0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BF75175A-0943-69B3-DD8F-2EA57DB76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58" y="5486827"/>
                <a:ext cx="6789236" cy="1038746"/>
              </a:xfrm>
              <a:prstGeom prst="rect">
                <a:avLst/>
              </a:prstGeom>
              <a:blipFill>
                <a:blip r:embed="rId11"/>
                <a:stretch>
                  <a:fillRect l="-987" t="-4118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7">
                <a:extLst>
                  <a:ext uri="{FF2B5EF4-FFF2-40B4-BE49-F238E27FC236}">
                    <a16:creationId xmlns:a16="http://schemas.microsoft.com/office/drawing/2014/main" id="{7CAC9E5D-EACC-C7B9-FB52-8EDEAF8114E7}"/>
                  </a:ext>
                </a:extLst>
              </p:cNvPr>
              <p:cNvSpPr txBox="1"/>
              <p:nvPr/>
            </p:nvSpPr>
            <p:spPr>
              <a:xfrm>
                <a:off x="7014314" y="5502055"/>
                <a:ext cx="4713374" cy="1038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1.17,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50" b="1" i="0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7">
                <a:extLst>
                  <a:ext uri="{FF2B5EF4-FFF2-40B4-BE49-F238E27FC236}">
                    <a16:creationId xmlns:a16="http://schemas.microsoft.com/office/drawing/2014/main" id="{7CAC9E5D-EACC-C7B9-FB52-8EDEAF811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314" y="5502055"/>
                <a:ext cx="4713374" cy="1038746"/>
              </a:xfrm>
              <a:prstGeom prst="rect">
                <a:avLst/>
              </a:prstGeom>
              <a:blipFill>
                <a:blip r:embed="rId12"/>
                <a:stretch>
                  <a:fillRect l="-1552" t="-4118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AA72060-8D8A-3EC9-0D54-194890F35A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7688834"/>
                  </p:ext>
                </p:extLst>
              </p:nvPr>
            </p:nvGraphicFramePr>
            <p:xfrm>
              <a:off x="283607" y="3080687"/>
              <a:ext cx="6730035" cy="127000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0702">
                      <a:extLst>
                        <a:ext uri="{9D8B030D-6E8A-4147-A177-3AD203B41FA5}">
                          <a16:colId xmlns:a16="http://schemas.microsoft.com/office/drawing/2014/main" val="1078577300"/>
                        </a:ext>
                      </a:extLst>
                    </a:gridCol>
                    <a:gridCol w="840702">
                      <a:extLst>
                        <a:ext uri="{9D8B030D-6E8A-4147-A177-3AD203B41FA5}">
                          <a16:colId xmlns:a16="http://schemas.microsoft.com/office/drawing/2014/main" val="4035271238"/>
                        </a:ext>
                      </a:extLst>
                    </a:gridCol>
                    <a:gridCol w="912601">
                      <a:extLst>
                        <a:ext uri="{9D8B030D-6E8A-4147-A177-3AD203B41FA5}">
                          <a16:colId xmlns:a16="http://schemas.microsoft.com/office/drawing/2014/main" val="257602938"/>
                        </a:ext>
                      </a:extLst>
                    </a:gridCol>
                    <a:gridCol w="769686">
                      <a:extLst>
                        <a:ext uri="{9D8B030D-6E8A-4147-A177-3AD203B41FA5}">
                          <a16:colId xmlns:a16="http://schemas.microsoft.com/office/drawing/2014/main" val="2542335660"/>
                        </a:ext>
                      </a:extLst>
                    </a:gridCol>
                    <a:gridCol w="841586">
                      <a:extLst>
                        <a:ext uri="{9D8B030D-6E8A-4147-A177-3AD203B41FA5}">
                          <a16:colId xmlns:a16="http://schemas.microsoft.com/office/drawing/2014/main" val="3833275099"/>
                        </a:ext>
                      </a:extLst>
                    </a:gridCol>
                    <a:gridCol w="841586">
                      <a:extLst>
                        <a:ext uri="{9D8B030D-6E8A-4147-A177-3AD203B41FA5}">
                          <a16:colId xmlns:a16="http://schemas.microsoft.com/office/drawing/2014/main" val="21815449"/>
                        </a:ext>
                      </a:extLst>
                    </a:gridCol>
                    <a:gridCol w="841586">
                      <a:extLst>
                        <a:ext uri="{9D8B030D-6E8A-4147-A177-3AD203B41FA5}">
                          <a16:colId xmlns:a16="http://schemas.microsoft.com/office/drawing/2014/main" val="2869464855"/>
                        </a:ext>
                      </a:extLst>
                    </a:gridCol>
                    <a:gridCol w="841586">
                      <a:extLst>
                        <a:ext uri="{9D8B030D-6E8A-4147-A177-3AD203B41FA5}">
                          <a16:colId xmlns:a16="http://schemas.microsoft.com/office/drawing/2014/main" val="245701122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22860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100" b="1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1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1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100" b="1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1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100" b="1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1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100" b="1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100" b="1" kern="120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0</a:t>
                          </a:r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1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1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1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1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1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21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1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718008"/>
                      </a:ext>
                    </a:extLst>
                  </a:tr>
                  <a:tr h="4417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1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c</a:t>
                          </a:r>
                          <a14:m>
                            <m:oMath xmlns:m="http://schemas.openxmlformats.org/officeDocument/2006/math">
                              <m:r>
                                <a:rPr lang="en-US" sz="2100" b="1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𝐨𝐭</m:t>
                              </m:r>
                              <m:r>
                                <a:rPr lang="en-US" sz="21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b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22413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AA72060-8D8A-3EC9-0D54-194890F35A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7688834"/>
                  </p:ext>
                </p:extLst>
              </p:nvPr>
            </p:nvGraphicFramePr>
            <p:xfrm>
              <a:off x="283607" y="3080687"/>
              <a:ext cx="6730035" cy="127000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0702">
                      <a:extLst>
                        <a:ext uri="{9D8B030D-6E8A-4147-A177-3AD203B41FA5}">
                          <a16:colId xmlns:a16="http://schemas.microsoft.com/office/drawing/2014/main" val="1078577300"/>
                        </a:ext>
                      </a:extLst>
                    </a:gridCol>
                    <a:gridCol w="840702">
                      <a:extLst>
                        <a:ext uri="{9D8B030D-6E8A-4147-A177-3AD203B41FA5}">
                          <a16:colId xmlns:a16="http://schemas.microsoft.com/office/drawing/2014/main" val="4035271238"/>
                        </a:ext>
                      </a:extLst>
                    </a:gridCol>
                    <a:gridCol w="912601">
                      <a:extLst>
                        <a:ext uri="{9D8B030D-6E8A-4147-A177-3AD203B41FA5}">
                          <a16:colId xmlns:a16="http://schemas.microsoft.com/office/drawing/2014/main" val="257602938"/>
                        </a:ext>
                      </a:extLst>
                    </a:gridCol>
                    <a:gridCol w="769686">
                      <a:extLst>
                        <a:ext uri="{9D8B030D-6E8A-4147-A177-3AD203B41FA5}">
                          <a16:colId xmlns:a16="http://schemas.microsoft.com/office/drawing/2014/main" val="2542335660"/>
                        </a:ext>
                      </a:extLst>
                    </a:gridCol>
                    <a:gridCol w="841586">
                      <a:extLst>
                        <a:ext uri="{9D8B030D-6E8A-4147-A177-3AD203B41FA5}">
                          <a16:colId xmlns:a16="http://schemas.microsoft.com/office/drawing/2014/main" val="3833275099"/>
                        </a:ext>
                      </a:extLst>
                    </a:gridCol>
                    <a:gridCol w="841586">
                      <a:extLst>
                        <a:ext uri="{9D8B030D-6E8A-4147-A177-3AD203B41FA5}">
                          <a16:colId xmlns:a16="http://schemas.microsoft.com/office/drawing/2014/main" val="21815449"/>
                        </a:ext>
                      </a:extLst>
                    </a:gridCol>
                    <a:gridCol w="841586">
                      <a:extLst>
                        <a:ext uri="{9D8B030D-6E8A-4147-A177-3AD203B41FA5}">
                          <a16:colId xmlns:a16="http://schemas.microsoft.com/office/drawing/2014/main" val="2869464855"/>
                        </a:ext>
                      </a:extLst>
                    </a:gridCol>
                    <a:gridCol w="841586">
                      <a:extLst>
                        <a:ext uri="{9D8B030D-6E8A-4147-A177-3AD203B41FA5}">
                          <a16:colId xmlns:a16="http://schemas.microsoft.com/office/drawing/2014/main" val="2457011228"/>
                        </a:ext>
                      </a:extLst>
                    </a:gridCol>
                  </a:tblGrid>
                  <a:tr h="8259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3"/>
                          <a:stretch>
                            <a:fillRect l="-725" t="-735" r="-703623" b="-6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3"/>
                          <a:stretch>
                            <a:fillRect l="-100725" t="-735" r="-603623" b="-6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3"/>
                          <a:stretch>
                            <a:fillRect l="-184667" t="-735" r="-455333" b="-6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3"/>
                          <a:stretch>
                            <a:fillRect l="-338889" t="-735" r="-442063" b="-6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100" b="1" kern="120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0</a:t>
                          </a:r>
                          <a:endParaRPr lang="vi-VN" sz="21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3"/>
                          <a:stretch>
                            <a:fillRect l="-497122" t="-735" r="-201439" b="-6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3"/>
                          <a:stretch>
                            <a:fillRect l="-601449" t="-735" r="-102899" b="-6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3"/>
                          <a:stretch>
                            <a:fillRect l="-701449" t="-735" r="-2899" b="-66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718008"/>
                      </a:ext>
                    </a:extLst>
                  </a:tr>
                  <a:tr h="444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3"/>
                          <a:stretch>
                            <a:fillRect l="-725" t="-187671" r="-703623" b="-232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3"/>
                          <a:stretch>
                            <a:fillRect l="-100725" t="-187671" r="-603623" b="-232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3"/>
                          <a:stretch>
                            <a:fillRect l="-184667" t="-187671" r="-455333" b="-232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3"/>
                          <a:stretch>
                            <a:fillRect l="-338889" t="-187671" r="-442063" b="-232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3"/>
                          <a:stretch>
                            <a:fillRect l="-400725" t="-187671" r="-303623" b="-232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3"/>
                          <a:stretch>
                            <a:fillRect l="-497122" t="-187671" r="-201439" b="-232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3"/>
                          <a:stretch>
                            <a:fillRect l="-601449" t="-187671" r="-102899" b="-232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13"/>
                          <a:stretch>
                            <a:fillRect l="-701449" t="-187671" r="-2899" b="-232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22413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9251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186224" y="1104771"/>
            <a:ext cx="3010351" cy="698745"/>
            <a:chOff x="13292770" y="-493081"/>
            <a:chExt cx="3760327" cy="962783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75893" y="-444600"/>
              <a:ext cx="3076375" cy="636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3250914" y="1256852"/>
                <a:ext cx="8652552" cy="516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14" y="1256852"/>
                <a:ext cx="8652552" cy="516808"/>
              </a:xfrm>
              <a:prstGeom prst="rect">
                <a:avLst/>
              </a:prstGeom>
              <a:blipFill>
                <a:blip r:embed="rId4"/>
                <a:stretch>
                  <a:fillRect l="-1408" t="-14118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7">
            <a:extLst>
              <a:ext uri="{FF2B5EF4-FFF2-40B4-BE49-F238E27FC236}">
                <a16:creationId xmlns:a16="http://schemas.microsoft.com/office/drawing/2014/main" id="{14E5A82B-835C-5BCD-E959-47A166CF9E82}"/>
              </a:ext>
            </a:extLst>
          </p:cNvPr>
          <p:cNvSpPr txBox="1"/>
          <p:nvPr/>
        </p:nvSpPr>
        <p:spPr>
          <a:xfrm>
            <a:off x="231533" y="1903592"/>
            <a:ext cx="98675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lẻ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23">
            <a:extLst>
              <a:ext uri="{FF2B5EF4-FFF2-40B4-BE49-F238E27FC236}">
                <a16:creationId xmlns:a16="http://schemas.microsoft.com/office/drawing/2014/main" id="{AF9A57A9-D0F2-84C5-4B6A-6BD0501DC9DC}"/>
              </a:ext>
            </a:extLst>
          </p:cNvPr>
          <p:cNvSpPr txBox="1"/>
          <p:nvPr/>
        </p:nvSpPr>
        <p:spPr>
          <a:xfrm>
            <a:off x="5369200" y="2411471"/>
            <a:ext cx="2667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8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CE65F511-2DA6-4B49-0DD9-40A8AB0A16AC}"/>
                  </a:ext>
                </a:extLst>
              </p:cNvPr>
              <p:cNvSpPr txBox="1"/>
              <p:nvPr/>
            </p:nvSpPr>
            <p:spPr>
              <a:xfrm>
                <a:off x="166252" y="2850010"/>
                <a:ext cx="11927458" cy="2877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600" b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600" b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⇒−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𝐜𝐨𝐭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6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600" b="1" i="0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600" b="1" i="0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Hoàn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600" b="1" i="0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6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CE65F511-2DA6-4B49-0DD9-40A8AB0A1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2" y="2850010"/>
                <a:ext cx="11927458" cy="2877647"/>
              </a:xfrm>
              <a:prstGeom prst="rect">
                <a:avLst/>
              </a:prstGeom>
              <a:blipFill>
                <a:blip r:embed="rId5"/>
                <a:stretch>
                  <a:fillRect l="-920" b="-4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oogle Shape;209;p31">
            <a:extLst>
              <a:ext uri="{FF2B5EF4-FFF2-40B4-BE49-F238E27FC236}">
                <a16:creationId xmlns:a16="http://schemas.microsoft.com/office/drawing/2014/main" id="{A83D47D8-6D0B-DD9E-D64F-E3FDCDE6D043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Google Shape;210;p31">
                  <a:extLst>
                    <a:ext uri="{FF2B5EF4-FFF2-40B4-BE49-F238E27FC236}">
                      <a16:creationId xmlns:a16="http://schemas.microsoft.com/office/drawing/2014/main" id="{6DDCD32A-9129-B924-CC4A-CAADE3EE0019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𝐜𝐨𝐭</m:t>
                      </m:r>
                      <m:r>
                        <a:rPr lang="en-US" sz="2400" b="1" i="1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5" name="Google Shape;210;p31">
                  <a:extLst>
                    <a:ext uri="{FF2B5EF4-FFF2-40B4-BE49-F238E27FC236}">
                      <a16:creationId xmlns:a16="http://schemas.microsoft.com/office/drawing/2014/main" id="{6DDCD32A-9129-B924-CC4A-CAADE3EE00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Google Shape;211;p31">
              <a:extLst>
                <a:ext uri="{FF2B5EF4-FFF2-40B4-BE49-F238E27FC236}">
                  <a16:creationId xmlns:a16="http://schemas.microsoft.com/office/drawing/2014/main" id="{AF2DB63E-30B5-F505-55E0-914F9075F46D}"/>
                </a:ext>
              </a:extLst>
            </p:cNvPr>
            <p:cNvSpPr/>
            <p:nvPr/>
          </p:nvSpPr>
          <p:spPr>
            <a:xfrm>
              <a:off x="10444842" y="2554465"/>
              <a:ext cx="470531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➏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512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186224" y="1104771"/>
            <a:ext cx="3010351" cy="698745"/>
            <a:chOff x="13292770" y="-493081"/>
            <a:chExt cx="3760327" cy="962783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46605" y="-444600"/>
              <a:ext cx="3076375" cy="636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3250914" y="1256852"/>
                <a:ext cx="8652552" cy="486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0" smtClean="0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2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14" y="1256852"/>
                <a:ext cx="8652552" cy="486480"/>
              </a:xfrm>
              <a:prstGeom prst="rect">
                <a:avLst/>
              </a:prstGeom>
              <a:blipFill>
                <a:blip r:embed="rId4"/>
                <a:stretch>
                  <a:fillRect l="-1268" t="-1375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4E5A82B-835C-5BCD-E959-47A166CF9E82}"/>
                  </a:ext>
                </a:extLst>
              </p:cNvPr>
              <p:cNvSpPr txBox="1"/>
              <p:nvPr/>
            </p:nvSpPr>
            <p:spPr>
              <a:xfrm>
                <a:off x="140676" y="1895289"/>
                <a:ext cx="11740818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Hoàn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600" b="1" i="0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6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endParaRPr lang="en-US" sz="2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4E5A82B-835C-5BCD-E959-47A166CF9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6" y="1895289"/>
                <a:ext cx="11740818" cy="492443"/>
              </a:xfrm>
              <a:prstGeom prst="rect">
                <a:avLst/>
              </a:prstGeom>
              <a:blipFill>
                <a:blip r:embed="rId5"/>
                <a:stretch>
                  <a:fillRect l="-935" t="-12346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23">
            <a:extLst>
              <a:ext uri="{FF2B5EF4-FFF2-40B4-BE49-F238E27FC236}">
                <a16:creationId xmlns:a16="http://schemas.microsoft.com/office/drawing/2014/main" id="{AF9A57A9-D0F2-84C5-4B6A-6BD0501DC9DC}"/>
              </a:ext>
            </a:extLst>
          </p:cNvPr>
          <p:cNvSpPr txBox="1"/>
          <p:nvPr/>
        </p:nvSpPr>
        <p:spPr>
          <a:xfrm>
            <a:off x="5369201" y="2411471"/>
            <a:ext cx="21570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5545A3F-13D8-67D4-54A2-4CC93912FF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2320670"/>
                  </p:ext>
                </p:extLst>
              </p:nvPr>
            </p:nvGraphicFramePr>
            <p:xfrm>
              <a:off x="284426" y="2944077"/>
              <a:ext cx="11369097" cy="21633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20204">
                      <a:extLst>
                        <a:ext uri="{9D8B030D-6E8A-4147-A177-3AD203B41FA5}">
                          <a16:colId xmlns:a16="http://schemas.microsoft.com/office/drawing/2014/main" val="1078577300"/>
                        </a:ext>
                      </a:extLst>
                    </a:gridCol>
                    <a:gridCol w="1420204">
                      <a:extLst>
                        <a:ext uri="{9D8B030D-6E8A-4147-A177-3AD203B41FA5}">
                          <a16:colId xmlns:a16="http://schemas.microsoft.com/office/drawing/2014/main" val="4035271238"/>
                        </a:ext>
                      </a:extLst>
                    </a:gridCol>
                    <a:gridCol w="1541665">
                      <a:extLst>
                        <a:ext uri="{9D8B030D-6E8A-4147-A177-3AD203B41FA5}">
                          <a16:colId xmlns:a16="http://schemas.microsoft.com/office/drawing/2014/main" val="257602938"/>
                        </a:ext>
                      </a:extLst>
                    </a:gridCol>
                    <a:gridCol w="1300236">
                      <a:extLst>
                        <a:ext uri="{9D8B030D-6E8A-4147-A177-3AD203B41FA5}">
                          <a16:colId xmlns:a16="http://schemas.microsoft.com/office/drawing/2014/main" val="2542335660"/>
                        </a:ext>
                      </a:extLst>
                    </a:gridCol>
                    <a:gridCol w="1421697">
                      <a:extLst>
                        <a:ext uri="{9D8B030D-6E8A-4147-A177-3AD203B41FA5}">
                          <a16:colId xmlns:a16="http://schemas.microsoft.com/office/drawing/2014/main" val="3833275099"/>
                        </a:ext>
                      </a:extLst>
                    </a:gridCol>
                    <a:gridCol w="1421697">
                      <a:extLst>
                        <a:ext uri="{9D8B030D-6E8A-4147-A177-3AD203B41FA5}">
                          <a16:colId xmlns:a16="http://schemas.microsoft.com/office/drawing/2014/main" val="21815449"/>
                        </a:ext>
                      </a:extLst>
                    </a:gridCol>
                    <a:gridCol w="1421697">
                      <a:extLst>
                        <a:ext uri="{9D8B030D-6E8A-4147-A177-3AD203B41FA5}">
                          <a16:colId xmlns:a16="http://schemas.microsoft.com/office/drawing/2014/main" val="2869464855"/>
                        </a:ext>
                      </a:extLst>
                    </a:gridCol>
                    <a:gridCol w="1421697">
                      <a:extLst>
                        <a:ext uri="{9D8B030D-6E8A-4147-A177-3AD203B41FA5}">
                          <a16:colId xmlns:a16="http://schemas.microsoft.com/office/drawing/2014/main" val="245701122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22860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1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8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8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28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0</a:t>
                          </a:r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8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8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8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8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800" b="1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2800" b="1" i="1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sz="28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718008"/>
                      </a:ext>
                    </a:extLst>
                  </a:tr>
                  <a:tr h="4417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tan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b="1" i="1" kern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1" i="1" kern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8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8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b="1" i="1" kern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1" i="1" kern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800" b="1" i="1" kern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22413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5545A3F-13D8-67D4-54A2-4CC93912FF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2320670"/>
                  </p:ext>
                </p:extLst>
              </p:nvPr>
            </p:nvGraphicFramePr>
            <p:xfrm>
              <a:off x="284426" y="2944077"/>
              <a:ext cx="11369097" cy="21633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20204">
                      <a:extLst>
                        <a:ext uri="{9D8B030D-6E8A-4147-A177-3AD203B41FA5}">
                          <a16:colId xmlns:a16="http://schemas.microsoft.com/office/drawing/2014/main" val="1078577300"/>
                        </a:ext>
                      </a:extLst>
                    </a:gridCol>
                    <a:gridCol w="1420204">
                      <a:extLst>
                        <a:ext uri="{9D8B030D-6E8A-4147-A177-3AD203B41FA5}">
                          <a16:colId xmlns:a16="http://schemas.microsoft.com/office/drawing/2014/main" val="4035271238"/>
                        </a:ext>
                      </a:extLst>
                    </a:gridCol>
                    <a:gridCol w="1541665">
                      <a:extLst>
                        <a:ext uri="{9D8B030D-6E8A-4147-A177-3AD203B41FA5}">
                          <a16:colId xmlns:a16="http://schemas.microsoft.com/office/drawing/2014/main" val="257602938"/>
                        </a:ext>
                      </a:extLst>
                    </a:gridCol>
                    <a:gridCol w="1300236">
                      <a:extLst>
                        <a:ext uri="{9D8B030D-6E8A-4147-A177-3AD203B41FA5}">
                          <a16:colId xmlns:a16="http://schemas.microsoft.com/office/drawing/2014/main" val="2542335660"/>
                        </a:ext>
                      </a:extLst>
                    </a:gridCol>
                    <a:gridCol w="1421697">
                      <a:extLst>
                        <a:ext uri="{9D8B030D-6E8A-4147-A177-3AD203B41FA5}">
                          <a16:colId xmlns:a16="http://schemas.microsoft.com/office/drawing/2014/main" val="3833275099"/>
                        </a:ext>
                      </a:extLst>
                    </a:gridCol>
                    <a:gridCol w="1421697">
                      <a:extLst>
                        <a:ext uri="{9D8B030D-6E8A-4147-A177-3AD203B41FA5}">
                          <a16:colId xmlns:a16="http://schemas.microsoft.com/office/drawing/2014/main" val="21815449"/>
                        </a:ext>
                      </a:extLst>
                    </a:gridCol>
                    <a:gridCol w="1421697">
                      <a:extLst>
                        <a:ext uri="{9D8B030D-6E8A-4147-A177-3AD203B41FA5}">
                          <a16:colId xmlns:a16="http://schemas.microsoft.com/office/drawing/2014/main" val="2869464855"/>
                        </a:ext>
                      </a:extLst>
                    </a:gridCol>
                    <a:gridCol w="1421697">
                      <a:extLst>
                        <a:ext uri="{9D8B030D-6E8A-4147-A177-3AD203B41FA5}">
                          <a16:colId xmlns:a16="http://schemas.microsoft.com/office/drawing/2014/main" val="2457011228"/>
                        </a:ext>
                      </a:extLst>
                    </a:gridCol>
                  </a:tblGrid>
                  <a:tr h="11012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429" t="-552" r="-702575" b="-977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100429" t="-552" r="-602575" b="-977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184585" t="-552" r="-454941" b="-977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336449" t="-552" r="-437850" b="-977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0</a:t>
                          </a:r>
                          <a:endParaRPr lang="vi-VN" sz="2800" b="1" kern="10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4290" marR="34290" marT="0" marB="0" anchor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500858" t="-552" r="-202146" b="-977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598291" t="-552" r="-101282" b="-977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701288" t="-552" r="-1717" b="-977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718008"/>
                      </a:ext>
                    </a:extLst>
                  </a:tr>
                  <a:tr h="10621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429" t="-104000" r="-702575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100429" t="-104000" r="-602575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184585" t="-104000" r="-454941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336449" t="-104000" r="-437850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400858" t="-104000" r="-302146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500858" t="-104000" r="-202146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598291" t="-104000" r="-101282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4290" marR="34290" marT="0" marB="0" anchor="ctr">
                        <a:blipFill>
                          <a:blip r:embed="rId6"/>
                          <a:stretch>
                            <a:fillRect l="-701288" t="-104000" r="-1717" b="-1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224133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oogle Shape;209;p31">
            <a:extLst>
              <a:ext uri="{FF2B5EF4-FFF2-40B4-BE49-F238E27FC236}">
                <a16:creationId xmlns:a16="http://schemas.microsoft.com/office/drawing/2014/main" id="{0E5BE4AA-3438-C95E-5316-BF4940347CB1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Google Shape;210;p31">
                  <a:extLst>
                    <a:ext uri="{FF2B5EF4-FFF2-40B4-BE49-F238E27FC236}">
                      <a16:creationId xmlns:a16="http://schemas.microsoft.com/office/drawing/2014/main" id="{C814C0A1-C337-4489-13A2-58B0AE43FF3E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𝐜𝐨𝐭</m:t>
                      </m:r>
                      <m:r>
                        <a:rPr lang="en-US" sz="2400" b="1" i="1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8" name="Google Shape;210;p31">
                  <a:extLst>
                    <a:ext uri="{FF2B5EF4-FFF2-40B4-BE49-F238E27FC236}">
                      <a16:creationId xmlns:a16="http://schemas.microsoft.com/office/drawing/2014/main" id="{C814C0A1-C337-4489-13A2-58B0AE43FF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Google Shape;211;p31">
              <a:extLst>
                <a:ext uri="{FF2B5EF4-FFF2-40B4-BE49-F238E27FC236}">
                  <a16:creationId xmlns:a16="http://schemas.microsoft.com/office/drawing/2014/main" id="{F47DC0EE-03F2-7F4E-CEC2-7280E648C3D9}"/>
                </a:ext>
              </a:extLst>
            </p:cNvPr>
            <p:cNvSpPr/>
            <p:nvPr/>
          </p:nvSpPr>
          <p:spPr>
            <a:xfrm>
              <a:off x="10444842" y="2554465"/>
              <a:ext cx="470531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➏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55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ACC5CC9-5861-449D-048F-F89E1AD4ECE9}"/>
              </a:ext>
            </a:extLst>
          </p:cNvPr>
          <p:cNvGrpSpPr/>
          <p:nvPr/>
        </p:nvGrpSpPr>
        <p:grpSpPr>
          <a:xfrm>
            <a:off x="3512147" y="2747608"/>
            <a:ext cx="4924810" cy="3702272"/>
            <a:chOff x="7236542" y="1345764"/>
            <a:chExt cx="4924810" cy="370227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3F8410-1879-266C-5A37-276E3AE55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2516" y="1545508"/>
              <a:ext cx="4583297" cy="3477994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9D4F0BD-A424-F34B-D322-C3288AE83318}"/>
                </a:ext>
              </a:extLst>
            </p:cNvPr>
            <p:cNvCxnSpPr>
              <a:cxnSpLocks/>
            </p:cNvCxnSpPr>
            <p:nvPr/>
          </p:nvCxnSpPr>
          <p:spPr>
            <a:xfrm>
              <a:off x="7236542" y="3267970"/>
              <a:ext cx="492428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115D2F1-1D07-3001-1A27-645BFDCDE5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9654" y="1469094"/>
              <a:ext cx="0" cy="357894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B67A3A0-83F5-4649-AB03-C5FD053F1437}"/>
                    </a:ext>
                  </a:extLst>
                </p:cNvPr>
                <p:cNvSpPr txBox="1"/>
                <p:nvPr/>
              </p:nvSpPr>
              <p:spPr>
                <a:xfrm>
                  <a:off x="9584772" y="1345764"/>
                  <a:ext cx="2019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B67A3A0-83F5-4649-AB03-C5FD053F14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4772" y="1345764"/>
                  <a:ext cx="20197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6471" r="-23529" b="-2608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451D49-2525-D64F-89D3-636D7667BB81}"/>
                    </a:ext>
                  </a:extLst>
                </p:cNvPr>
                <p:cNvSpPr txBox="1"/>
                <p:nvPr/>
              </p:nvSpPr>
              <p:spPr>
                <a:xfrm>
                  <a:off x="11964183" y="3223726"/>
                  <a:ext cx="1971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451D49-2525-D64F-89D3-636D7667BB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4183" y="3223726"/>
                  <a:ext cx="19716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5625" r="-1562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186224" y="1104771"/>
            <a:ext cx="3010351" cy="698745"/>
            <a:chOff x="13292770" y="-493081"/>
            <a:chExt cx="3760327" cy="962783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46605" y="-444600"/>
              <a:ext cx="3076375" cy="636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6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3250914" y="1256852"/>
                <a:ext cx="8652552" cy="403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5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50" b="1" i="0" smtClean="0">
                            <a:latin typeface="Cambria Math" panose="02040503050406030204" pitchFamily="18" charset="0"/>
                          </a:rPr>
                          <m:t>𝐜𝐨𝐭</m:t>
                        </m:r>
                      </m:fName>
                      <m:e>
                        <m:r>
                          <a:rPr lang="en-US" sz="205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14" y="1256852"/>
                <a:ext cx="8652552" cy="403059"/>
              </a:xfrm>
              <a:prstGeom prst="rect">
                <a:avLst/>
              </a:prstGeom>
              <a:blipFill>
                <a:blip r:embed="rId8"/>
                <a:stretch>
                  <a:fillRect l="-775" t="-12121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BF75175A-0943-69B3-DD8F-2EA57DB7681A}"/>
                  </a:ext>
                </a:extLst>
              </p:cNvPr>
              <p:cNvSpPr txBox="1"/>
              <p:nvPr/>
            </p:nvSpPr>
            <p:spPr>
              <a:xfrm>
                <a:off x="266067" y="2008131"/>
                <a:ext cx="11084420" cy="723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50" b="1" i="0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BF75175A-0943-69B3-DD8F-2EA57DB76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67" y="2008131"/>
                <a:ext cx="11084420" cy="723275"/>
              </a:xfrm>
              <a:prstGeom prst="rect">
                <a:avLst/>
              </a:prstGeom>
              <a:blipFill>
                <a:blip r:embed="rId9"/>
                <a:stretch>
                  <a:fillRect l="-660" t="-5882" b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oogle Shape;209;p31">
            <a:extLst>
              <a:ext uri="{FF2B5EF4-FFF2-40B4-BE49-F238E27FC236}">
                <a16:creationId xmlns:a16="http://schemas.microsoft.com/office/drawing/2014/main" id="{F2E4BA5F-5C4D-434E-6DD4-843A8BC5040B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Google Shape;210;p31">
                  <a:extLst>
                    <a:ext uri="{FF2B5EF4-FFF2-40B4-BE49-F238E27FC236}">
                      <a16:creationId xmlns:a16="http://schemas.microsoft.com/office/drawing/2014/main" id="{E38F4354-F953-4B44-CC3D-030ACEEE7A62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𝐜𝐨𝐭</m:t>
                      </m:r>
                      <m:r>
                        <a:rPr lang="en-US" sz="2400" b="1" i="1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7" name="Google Shape;210;p31">
                  <a:extLst>
                    <a:ext uri="{FF2B5EF4-FFF2-40B4-BE49-F238E27FC236}">
                      <a16:creationId xmlns:a16="http://schemas.microsoft.com/office/drawing/2014/main" id="{E38F4354-F953-4B44-CC3D-030ACEEE7A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Google Shape;211;p31">
              <a:extLst>
                <a:ext uri="{FF2B5EF4-FFF2-40B4-BE49-F238E27FC236}">
                  <a16:creationId xmlns:a16="http://schemas.microsoft.com/office/drawing/2014/main" id="{1A2C756D-D931-FAA8-FF87-A7C31B7CB836}"/>
                </a:ext>
              </a:extLst>
            </p:cNvPr>
            <p:cNvSpPr/>
            <p:nvPr/>
          </p:nvSpPr>
          <p:spPr>
            <a:xfrm>
              <a:off x="10444842" y="2554465"/>
              <a:ext cx="470531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➏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231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186224" y="1104771"/>
            <a:ext cx="3010351" cy="698745"/>
            <a:chOff x="13292770" y="-493081"/>
            <a:chExt cx="3760327" cy="962783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46605" y="-444600"/>
              <a:ext cx="3076375" cy="636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3250914" y="1256852"/>
                <a:ext cx="8652552" cy="403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0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05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5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50" b="0" i="0" smtClean="0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205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5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0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14" y="1256852"/>
                <a:ext cx="8652552" cy="403059"/>
              </a:xfrm>
              <a:prstGeom prst="rect">
                <a:avLst/>
              </a:prstGeom>
              <a:blipFill>
                <a:blip r:embed="rId5"/>
                <a:stretch>
                  <a:fillRect l="-775" t="-1212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4E5A82B-835C-5BCD-E959-47A166CF9E82}"/>
                  </a:ext>
                </a:extLst>
              </p:cNvPr>
              <p:cNvSpPr txBox="1"/>
              <p:nvPr/>
            </p:nvSpPr>
            <p:spPr>
              <a:xfrm>
                <a:off x="269884" y="1895289"/>
                <a:ext cx="11633581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1.17,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500" b="1" i="0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4E5A82B-835C-5BCD-E959-47A166CF9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84" y="1895289"/>
                <a:ext cx="11633581" cy="861774"/>
              </a:xfrm>
              <a:prstGeom prst="rect">
                <a:avLst/>
              </a:prstGeom>
              <a:blipFill>
                <a:blip r:embed="rId6"/>
                <a:stretch>
                  <a:fillRect l="-838" t="-5674" b="-1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23">
            <a:extLst>
              <a:ext uri="{FF2B5EF4-FFF2-40B4-BE49-F238E27FC236}">
                <a16:creationId xmlns:a16="http://schemas.microsoft.com/office/drawing/2014/main" id="{AF9A57A9-D0F2-84C5-4B6A-6BD0501DC9DC}"/>
              </a:ext>
            </a:extLst>
          </p:cNvPr>
          <p:cNvSpPr txBox="1"/>
          <p:nvPr/>
        </p:nvSpPr>
        <p:spPr>
          <a:xfrm>
            <a:off x="7526213" y="2834303"/>
            <a:ext cx="14535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7">
                <a:extLst>
                  <a:ext uri="{FF2B5EF4-FFF2-40B4-BE49-F238E27FC236}">
                    <a16:creationId xmlns:a16="http://schemas.microsoft.com/office/drawing/2014/main" id="{9DBA684C-DEFD-B6EC-80FE-5F888F93F076}"/>
                  </a:ext>
                </a:extLst>
              </p:cNvPr>
              <p:cNvSpPr txBox="1"/>
              <p:nvPr/>
            </p:nvSpPr>
            <p:spPr>
              <a:xfrm>
                <a:off x="5303961" y="3799445"/>
                <a:ext cx="6184113" cy="1246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5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= </m:t>
                    </m:r>
                    <m:r>
                      <a:rPr lang="en-US" sz="25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𝐜𝐨𝐭</m:t>
                    </m:r>
                    <m:r>
                      <a:rPr lang="en-US" sz="25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2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2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2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2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5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𝒌</m:t>
                        </m:r>
                        <m:r>
                          <a:rPr lang="en-US" sz="25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a:rPr lang="en-US" sz="25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5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a:rPr lang="en-US" sz="25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5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𝒌</m:t>
                        </m:r>
                        <m:r>
                          <a:rPr lang="en-US" sz="25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5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25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25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ℤ</m:t>
                    </m:r>
                  </m:oMath>
                </a14:m>
                <a:r>
                  <a:rPr lang="en-US" sz="2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17">
                <a:extLst>
                  <a:ext uri="{FF2B5EF4-FFF2-40B4-BE49-F238E27FC236}">
                    <a16:creationId xmlns:a16="http://schemas.microsoft.com/office/drawing/2014/main" id="{9DBA684C-DEFD-B6EC-80FE-5F888F93F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961" y="3799445"/>
                <a:ext cx="6184113" cy="1246495"/>
              </a:xfrm>
              <a:prstGeom prst="rect">
                <a:avLst/>
              </a:prstGeom>
              <a:blipFill>
                <a:blip r:embed="rId7"/>
                <a:stretch>
                  <a:fillRect l="-1576" t="-3902" r="-788" b="-10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0D17613-D6F2-CCC7-67A4-9879EAF4EDD3}"/>
              </a:ext>
            </a:extLst>
          </p:cNvPr>
          <p:cNvGrpSpPr/>
          <p:nvPr/>
        </p:nvGrpSpPr>
        <p:grpSpPr>
          <a:xfrm>
            <a:off x="281930" y="2519008"/>
            <a:ext cx="4924810" cy="3702272"/>
            <a:chOff x="7236542" y="1345764"/>
            <a:chExt cx="4924810" cy="37022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DF3891-B360-BDB6-C3E8-37ED385CD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72516" y="1545508"/>
              <a:ext cx="4583297" cy="3477994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FEAAF71-D078-440A-0AA0-8DC459466C31}"/>
                </a:ext>
              </a:extLst>
            </p:cNvPr>
            <p:cNvCxnSpPr>
              <a:cxnSpLocks/>
            </p:cNvCxnSpPr>
            <p:nvPr/>
          </p:nvCxnSpPr>
          <p:spPr>
            <a:xfrm>
              <a:off x="7236542" y="3267970"/>
              <a:ext cx="492428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03E7FF1-660A-12AE-D42E-99C183BBA9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9654" y="1469094"/>
              <a:ext cx="0" cy="357894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BB89D8F-E162-AC5F-A51F-7092E0D73297}"/>
                    </a:ext>
                  </a:extLst>
                </p:cNvPr>
                <p:cNvSpPr txBox="1"/>
                <p:nvPr/>
              </p:nvSpPr>
              <p:spPr>
                <a:xfrm>
                  <a:off x="9584772" y="1345764"/>
                  <a:ext cx="2019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B67A3A0-83F5-4649-AB03-C5FD053F14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4772" y="1345764"/>
                  <a:ext cx="20197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6471" r="-23529" b="-2608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4B5AB7E-E616-97F8-5CFE-4DF813EFACCC}"/>
                    </a:ext>
                  </a:extLst>
                </p:cNvPr>
                <p:cNvSpPr txBox="1"/>
                <p:nvPr/>
              </p:nvSpPr>
              <p:spPr>
                <a:xfrm>
                  <a:off x="11964183" y="3223726"/>
                  <a:ext cx="1971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451D49-2525-D64F-89D3-636D7667BB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4183" y="3223726"/>
                  <a:ext cx="19716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5625" r="-1562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oogle Shape;209;p31">
            <a:extLst>
              <a:ext uri="{FF2B5EF4-FFF2-40B4-BE49-F238E27FC236}">
                <a16:creationId xmlns:a16="http://schemas.microsoft.com/office/drawing/2014/main" id="{6D2652F5-4D03-9A1B-D577-7E0771B974FB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Google Shape;210;p31">
                  <a:extLst>
                    <a:ext uri="{FF2B5EF4-FFF2-40B4-BE49-F238E27FC236}">
                      <a16:creationId xmlns:a16="http://schemas.microsoft.com/office/drawing/2014/main" id="{7D054019-9CD9-593A-9F8D-8C57BAE8D9AC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𝐜𝐨𝐭</m:t>
                      </m:r>
                      <m:r>
                        <a:rPr lang="en-US" sz="2400" b="1" i="1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5" name="Google Shape;210;p31">
                  <a:extLst>
                    <a:ext uri="{FF2B5EF4-FFF2-40B4-BE49-F238E27FC236}">
                      <a16:creationId xmlns:a16="http://schemas.microsoft.com/office/drawing/2014/main" id="{7D054019-9CD9-593A-9F8D-8C57BAE8D9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Google Shape;211;p31">
              <a:extLst>
                <a:ext uri="{FF2B5EF4-FFF2-40B4-BE49-F238E27FC236}">
                  <a16:creationId xmlns:a16="http://schemas.microsoft.com/office/drawing/2014/main" id="{89D4DA5D-4DF5-F895-0538-15C37B49501A}"/>
                </a:ext>
              </a:extLst>
            </p:cNvPr>
            <p:cNvSpPr/>
            <p:nvPr/>
          </p:nvSpPr>
          <p:spPr>
            <a:xfrm>
              <a:off x="10444842" y="2554465"/>
              <a:ext cx="470531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➏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436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A91DF8A7-FE97-0738-948D-FF9B88784678}"/>
                  </a:ext>
                </a:extLst>
              </p:cNvPr>
              <p:cNvSpPr/>
              <p:nvPr/>
            </p:nvSpPr>
            <p:spPr>
              <a:xfrm>
                <a:off x="422031" y="1430216"/>
                <a:ext cx="11136923" cy="367849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5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●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●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●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05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05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●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05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A91DF8A7-FE97-0738-948D-FF9B88784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31" y="1430216"/>
                <a:ext cx="11136923" cy="367849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oogle Shape;209;p31">
            <a:extLst>
              <a:ext uri="{FF2B5EF4-FFF2-40B4-BE49-F238E27FC236}">
                <a16:creationId xmlns:a16="http://schemas.microsoft.com/office/drawing/2014/main" id="{20A28295-5CBF-2ED3-0A6A-018498DCD8B6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Google Shape;210;p31">
                  <a:extLst>
                    <a:ext uri="{FF2B5EF4-FFF2-40B4-BE49-F238E27FC236}">
                      <a16:creationId xmlns:a16="http://schemas.microsoft.com/office/drawing/2014/main" id="{C6111645-33E2-9A10-C0A5-642AA54E91E9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𝐜𝐨𝐭</m:t>
                      </m:r>
                      <m:r>
                        <a:rPr lang="en-US" sz="2400" b="1" i="1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7" name="Google Shape;210;p31">
                  <a:extLst>
                    <a:ext uri="{FF2B5EF4-FFF2-40B4-BE49-F238E27FC236}">
                      <a16:creationId xmlns:a16="http://schemas.microsoft.com/office/drawing/2014/main" id="{C6111645-33E2-9A10-C0A5-642AA54E91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Google Shape;211;p31">
              <a:extLst>
                <a:ext uri="{FF2B5EF4-FFF2-40B4-BE49-F238E27FC236}">
                  <a16:creationId xmlns:a16="http://schemas.microsoft.com/office/drawing/2014/main" id="{6A47A0E4-6204-A3F7-4B16-158C6E391A7D}"/>
                </a:ext>
              </a:extLst>
            </p:cNvPr>
            <p:cNvSpPr/>
            <p:nvPr/>
          </p:nvSpPr>
          <p:spPr>
            <a:xfrm>
              <a:off x="10444842" y="2554465"/>
              <a:ext cx="470531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➏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535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FCDEC4D6-E62B-9B31-3B86-616361410E6C}"/>
              </a:ext>
            </a:extLst>
          </p:cNvPr>
          <p:cNvGrpSpPr/>
          <p:nvPr/>
        </p:nvGrpSpPr>
        <p:grpSpPr>
          <a:xfrm>
            <a:off x="166252" y="1128173"/>
            <a:ext cx="1981070" cy="568791"/>
            <a:chOff x="13292770" y="-493081"/>
            <a:chExt cx="3760327" cy="962783"/>
          </a:xfrm>
        </p:grpSpPr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BD4DD2D9-4BF6-8A5F-2212-04045D71D2C7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28" name="Group 10">
                <a:extLst>
                  <a:ext uri="{FF2B5EF4-FFF2-40B4-BE49-F238E27FC236}">
                    <a16:creationId xmlns:a16="http://schemas.microsoft.com/office/drawing/2014/main" id="{473E6BBD-2A1B-B04E-C4AC-864E328B6B9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30" name="Freeform: Shape 15">
                  <a:extLst>
                    <a:ext uri="{FF2B5EF4-FFF2-40B4-BE49-F238E27FC236}">
                      <a16:creationId xmlns:a16="http://schemas.microsoft.com/office/drawing/2014/main" id="{D851C129-EAF9-DFB9-B2ED-6208C40E4F2A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31" name="Freeform: Shape 16">
                  <a:extLst>
                    <a:ext uri="{FF2B5EF4-FFF2-40B4-BE49-F238E27FC236}">
                      <a16:creationId xmlns:a16="http://schemas.microsoft.com/office/drawing/2014/main" id="{D1485CFA-6DC5-E222-46AE-BEE004FDBD2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29" name="Freeform: Shape 11">
                <a:extLst>
                  <a:ext uri="{FF2B5EF4-FFF2-40B4-BE49-F238E27FC236}">
                    <a16:creationId xmlns:a16="http://schemas.microsoft.com/office/drawing/2014/main" id="{D2C568CE-074D-A89C-49EF-B9D655E43508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8FC20C5B-2A65-CFF6-2526-6FB1A2E6E60B}"/>
                </a:ext>
              </a:extLst>
            </p:cNvPr>
            <p:cNvSpPr txBox="1"/>
            <p:nvPr/>
          </p:nvSpPr>
          <p:spPr>
            <a:xfrm>
              <a:off x="13646604" y="-487069"/>
              <a:ext cx="3076374" cy="781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Ví dụ 7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E7216BBD-CEE5-DCAD-79E0-F55BCE596A84}"/>
                  </a:ext>
                </a:extLst>
              </p:cNvPr>
              <p:cNvSpPr txBox="1"/>
              <p:nvPr/>
            </p:nvSpPr>
            <p:spPr>
              <a:xfrm>
                <a:off x="2211945" y="1116337"/>
                <a:ext cx="9061155" cy="1273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1.17,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50" b="1" i="0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           b)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E7216BBD-CEE5-DCAD-79E0-F55BCE596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945" y="1116337"/>
                <a:ext cx="9061155" cy="1273297"/>
              </a:xfrm>
              <a:prstGeom prst="rect">
                <a:avLst/>
              </a:prstGeom>
              <a:blipFill>
                <a:blip r:embed="rId4"/>
                <a:stretch>
                  <a:fillRect l="-808" t="-3349" r="-202" b="-81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23">
            <a:extLst>
              <a:ext uri="{FF2B5EF4-FFF2-40B4-BE49-F238E27FC236}">
                <a16:creationId xmlns:a16="http://schemas.microsoft.com/office/drawing/2014/main" id="{3623604F-E5E2-10DB-642D-F111D27EBBAC}"/>
              </a:ext>
            </a:extLst>
          </p:cNvPr>
          <p:cNvSpPr txBox="1"/>
          <p:nvPr/>
        </p:nvSpPr>
        <p:spPr>
          <a:xfrm>
            <a:off x="6015723" y="2223798"/>
            <a:ext cx="14535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7">
                <a:extLst>
                  <a:ext uri="{FF2B5EF4-FFF2-40B4-BE49-F238E27FC236}">
                    <a16:creationId xmlns:a16="http://schemas.microsoft.com/office/drawing/2014/main" id="{E268CA11-6137-8700-48CB-28CA38B3CF6F}"/>
                  </a:ext>
                </a:extLst>
              </p:cNvPr>
              <p:cNvSpPr txBox="1"/>
              <p:nvPr/>
            </p:nvSpPr>
            <p:spPr>
              <a:xfrm>
                <a:off x="5406887" y="2576968"/>
                <a:ext cx="6575699" cy="4018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5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5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05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05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5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5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05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05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05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5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5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05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05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sz="205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5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5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05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05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05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17">
                <a:extLst>
                  <a:ext uri="{FF2B5EF4-FFF2-40B4-BE49-F238E27FC236}">
                    <a16:creationId xmlns:a16="http://schemas.microsoft.com/office/drawing/2014/main" id="{E268CA11-6137-8700-48CB-28CA38B3C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887" y="2576968"/>
                <a:ext cx="6575699" cy="4018985"/>
              </a:xfrm>
              <a:prstGeom prst="rect">
                <a:avLst/>
              </a:prstGeom>
              <a:blipFill>
                <a:blip r:embed="rId5"/>
                <a:stretch>
                  <a:fillRect l="-11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3D0401A-28AD-B9FC-0ACC-D5E76D068BA9}"/>
              </a:ext>
            </a:extLst>
          </p:cNvPr>
          <p:cNvGrpSpPr/>
          <p:nvPr/>
        </p:nvGrpSpPr>
        <p:grpSpPr>
          <a:xfrm>
            <a:off x="281930" y="2519008"/>
            <a:ext cx="4924810" cy="3702272"/>
            <a:chOff x="7236542" y="1345764"/>
            <a:chExt cx="4924810" cy="370227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1C381D7-EC86-6B51-BD4B-3B0A6E4D8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72516" y="1545508"/>
              <a:ext cx="4583297" cy="3477994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4DA2372-065E-D1FE-BD03-7153B2E948CC}"/>
                </a:ext>
              </a:extLst>
            </p:cNvPr>
            <p:cNvCxnSpPr>
              <a:cxnSpLocks/>
            </p:cNvCxnSpPr>
            <p:nvPr/>
          </p:nvCxnSpPr>
          <p:spPr>
            <a:xfrm>
              <a:off x="7236542" y="3267970"/>
              <a:ext cx="492428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B6917BE-20BF-6CF4-49AD-9BBA69A6DB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9654" y="1469094"/>
              <a:ext cx="0" cy="357894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D4C5B8B-714B-9FE6-6974-13F124DEC737}"/>
                    </a:ext>
                  </a:extLst>
                </p:cNvPr>
                <p:cNvSpPr txBox="1"/>
                <p:nvPr/>
              </p:nvSpPr>
              <p:spPr>
                <a:xfrm>
                  <a:off x="9584772" y="1345764"/>
                  <a:ext cx="2019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B67A3A0-83F5-4649-AB03-C5FD053F14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4772" y="1345764"/>
                  <a:ext cx="20197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6471" r="-23529" b="-2608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E41711A-3602-F169-7492-910BE953E2B7}"/>
                    </a:ext>
                  </a:extLst>
                </p:cNvPr>
                <p:cNvSpPr txBox="1"/>
                <p:nvPr/>
              </p:nvSpPr>
              <p:spPr>
                <a:xfrm>
                  <a:off x="11964183" y="3223726"/>
                  <a:ext cx="1971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451D49-2525-D64F-89D3-636D7667BB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4183" y="3223726"/>
                  <a:ext cx="19716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5625" r="-1562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oogle Shape;209;p31">
            <a:extLst>
              <a:ext uri="{FF2B5EF4-FFF2-40B4-BE49-F238E27FC236}">
                <a16:creationId xmlns:a16="http://schemas.microsoft.com/office/drawing/2014/main" id="{BA366441-A491-C0C6-C3DB-5251191560BC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Google Shape;210;p31">
                  <a:extLst>
                    <a:ext uri="{FF2B5EF4-FFF2-40B4-BE49-F238E27FC236}">
                      <a16:creationId xmlns:a16="http://schemas.microsoft.com/office/drawing/2014/main" id="{E5D7B3AE-3EE6-0578-D5EC-CAA3769B51E4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𝐜𝐨𝐭</m:t>
                      </m:r>
                      <m:r>
                        <a:rPr lang="en-US" sz="2400" b="1" i="1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3" name="Google Shape;210;p31">
                  <a:extLst>
                    <a:ext uri="{FF2B5EF4-FFF2-40B4-BE49-F238E27FC236}">
                      <a16:creationId xmlns:a16="http://schemas.microsoft.com/office/drawing/2014/main" id="{E5D7B3AE-3EE6-0578-D5EC-CAA3769B51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Google Shape;211;p31">
              <a:extLst>
                <a:ext uri="{FF2B5EF4-FFF2-40B4-BE49-F238E27FC236}">
                  <a16:creationId xmlns:a16="http://schemas.microsoft.com/office/drawing/2014/main" id="{5A9DA9B0-000C-7495-B201-949E5F81DA7F}"/>
                </a:ext>
              </a:extLst>
            </p:cNvPr>
            <p:cNvSpPr/>
            <p:nvPr/>
          </p:nvSpPr>
          <p:spPr>
            <a:xfrm>
              <a:off x="10444842" y="2554465"/>
              <a:ext cx="470531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➏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840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71ECE1DD-29EA-19D5-4736-9A7E5710A9BA}"/>
              </a:ext>
            </a:extLst>
          </p:cNvPr>
          <p:cNvGrpSpPr/>
          <p:nvPr/>
        </p:nvGrpSpPr>
        <p:grpSpPr>
          <a:xfrm>
            <a:off x="186130" y="1310638"/>
            <a:ext cx="2799668" cy="537916"/>
            <a:chOff x="13292770" y="-606130"/>
            <a:chExt cx="3760327" cy="10758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A15C543-902B-F1A4-C61C-1765964049D5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8D56D476-C1E1-8525-7FD7-AF69E9773823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id="{B1C72823-9AD9-217E-8199-4F1B30147912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b="1" dirty="0"/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id="{D44065C7-27AF-BEB8-13F9-D964F3DDE62C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b="1"/>
                </a:p>
              </p:txBody>
            </p:sp>
          </p:grp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DB02B50-BB8A-BEB3-064A-2635C8B0849A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 b="1"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7D64E56B-C878-DF47-67AA-0EE34364ADB2}"/>
                </a:ext>
              </a:extLst>
            </p:cNvPr>
            <p:cNvSpPr txBox="1"/>
            <p:nvPr/>
          </p:nvSpPr>
          <p:spPr>
            <a:xfrm>
              <a:off x="13646605" y="-606130"/>
              <a:ext cx="30763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Luyện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tập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7">
                <a:extLst>
                  <a:ext uri="{FF2B5EF4-FFF2-40B4-BE49-F238E27FC236}">
                    <a16:creationId xmlns:a16="http://schemas.microsoft.com/office/drawing/2014/main" id="{AA596488-A920-F775-C187-F8025A3E470A}"/>
                  </a:ext>
                </a:extLst>
              </p:cNvPr>
              <p:cNvSpPr txBox="1"/>
              <p:nvPr/>
            </p:nvSpPr>
            <p:spPr>
              <a:xfrm>
                <a:off x="2958621" y="1176669"/>
                <a:ext cx="9061155" cy="1066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vẻ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1.17,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b="1" i="0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7">
                <a:extLst>
                  <a:ext uri="{FF2B5EF4-FFF2-40B4-BE49-F238E27FC236}">
                    <a16:creationId xmlns:a16="http://schemas.microsoft.com/office/drawing/2014/main" id="{AA596488-A920-F775-C187-F8025A3E4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621" y="1176669"/>
                <a:ext cx="9061155" cy="1066895"/>
              </a:xfrm>
              <a:prstGeom prst="rect">
                <a:avLst/>
              </a:prstGeom>
              <a:blipFill>
                <a:blip r:embed="rId4"/>
                <a:stretch>
                  <a:fillRect l="-740" t="-1143" r="-4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23">
            <a:extLst>
              <a:ext uri="{FF2B5EF4-FFF2-40B4-BE49-F238E27FC236}">
                <a16:creationId xmlns:a16="http://schemas.microsoft.com/office/drawing/2014/main" id="{EC57FBE4-35C3-33D1-5EAE-167C4E1F7FA3}"/>
              </a:ext>
            </a:extLst>
          </p:cNvPr>
          <p:cNvSpPr txBox="1"/>
          <p:nvPr/>
        </p:nvSpPr>
        <p:spPr>
          <a:xfrm>
            <a:off x="6141924" y="2207346"/>
            <a:ext cx="14535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9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3A8FAD-05BB-1B44-C64E-53B5506C3A84}"/>
                  </a:ext>
                </a:extLst>
              </p:cNvPr>
              <p:cNvSpPr txBox="1"/>
              <p:nvPr/>
            </p:nvSpPr>
            <p:spPr>
              <a:xfrm>
                <a:off x="6798366" y="2736030"/>
                <a:ext cx="5104708" cy="3101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3A8FAD-05BB-1B44-C64E-53B5506C3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366" y="2736030"/>
                <a:ext cx="5104708" cy="3101042"/>
              </a:xfrm>
              <a:prstGeom prst="rect">
                <a:avLst/>
              </a:prstGeom>
              <a:blipFill>
                <a:blip r:embed="rId5"/>
                <a:stretch>
                  <a:fillRect l="-13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CB78617E-B6A3-4685-C43A-4F8B944EABFF}"/>
              </a:ext>
            </a:extLst>
          </p:cNvPr>
          <p:cNvGrpSpPr/>
          <p:nvPr/>
        </p:nvGrpSpPr>
        <p:grpSpPr>
          <a:xfrm>
            <a:off x="341564" y="2528947"/>
            <a:ext cx="5651731" cy="4001062"/>
            <a:chOff x="7236542" y="1345764"/>
            <a:chExt cx="4924810" cy="370227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0249E7B-43D8-0077-E8B0-26162BBB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72516" y="1545508"/>
              <a:ext cx="4583297" cy="3477994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D218F46-D17D-9CFA-8205-EF09F39A6274}"/>
                </a:ext>
              </a:extLst>
            </p:cNvPr>
            <p:cNvCxnSpPr>
              <a:cxnSpLocks/>
            </p:cNvCxnSpPr>
            <p:nvPr/>
          </p:nvCxnSpPr>
          <p:spPr>
            <a:xfrm>
              <a:off x="7236542" y="3267970"/>
              <a:ext cx="492428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98C71D1-1A3D-B8D3-8591-F05BC7CA29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9654" y="1469094"/>
              <a:ext cx="0" cy="357894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C51E2E4-D3F1-02BD-5829-73273894AC56}"/>
                    </a:ext>
                  </a:extLst>
                </p:cNvPr>
                <p:cNvSpPr txBox="1"/>
                <p:nvPr/>
              </p:nvSpPr>
              <p:spPr>
                <a:xfrm>
                  <a:off x="9584772" y="1345764"/>
                  <a:ext cx="2019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B67A3A0-83F5-4649-AB03-C5FD053F14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4772" y="1345764"/>
                  <a:ext cx="20197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6471" r="-23529" b="-2608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4871033-C86E-4C86-2E50-9242E2795C3D}"/>
                    </a:ext>
                  </a:extLst>
                </p:cNvPr>
                <p:cNvSpPr txBox="1"/>
                <p:nvPr/>
              </p:nvSpPr>
              <p:spPr>
                <a:xfrm>
                  <a:off x="11964183" y="3223726"/>
                  <a:ext cx="1971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451D49-2525-D64F-89D3-636D7667BB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4183" y="3223726"/>
                  <a:ext cx="19716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5625" r="-1562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oogle Shape;209;p31">
            <a:extLst>
              <a:ext uri="{FF2B5EF4-FFF2-40B4-BE49-F238E27FC236}">
                <a16:creationId xmlns:a16="http://schemas.microsoft.com/office/drawing/2014/main" id="{5FFF25FC-ECCC-6174-0F4F-4A6678BCE9AD}"/>
              </a:ext>
            </a:extLst>
          </p:cNvPr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Google Shape;210;p31">
                  <a:extLst>
                    <a:ext uri="{FF2B5EF4-FFF2-40B4-BE49-F238E27FC236}">
                      <a16:creationId xmlns:a16="http://schemas.microsoft.com/office/drawing/2014/main" id="{5DDF12B7-4F28-315D-9DBD-49D8C376FCFE}"/>
                    </a:ext>
                  </a:extLst>
                </p:cNvPr>
                <p:cNvSpPr/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/>
                <a:p>
                  <a:pPr algn="ctr" defTabSz="457200">
                    <a:buClr>
                      <a:srgbClr val="000000"/>
                    </a:buClr>
                    <a:defRPr/>
                  </a:pPr>
                  <a:r>
                    <a:rPr lang="en-US" sz="205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ĐỒ THỊ VÀ TÍNH CHẤT CỦA HÀM SỐ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𝐜𝐨𝐭</m:t>
                      </m:r>
                      <m:r>
                        <a:rPr lang="en-US" sz="2400" b="1" i="1" smtClean="0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rgbClr val="385623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a14:m>
                  <a:endParaRPr sz="2400" b="1" i="1" kern="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3" name="Google Shape;210;p31">
                  <a:extLst>
                    <a:ext uri="{FF2B5EF4-FFF2-40B4-BE49-F238E27FC236}">
                      <a16:creationId xmlns:a16="http://schemas.microsoft.com/office/drawing/2014/main" id="{5DDF12B7-4F28-315D-9DBD-49D8C376FC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413595" y="2590799"/>
                  <a:ext cx="5909635" cy="126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2302" h="2507487" extrusionOk="0">
                      <a:moveTo>
                        <a:pt x="12008559" y="0"/>
                      </a:moveTo>
                      <a:lnTo>
                        <a:pt x="798551" y="0"/>
                      </a:lnTo>
                      <a:lnTo>
                        <a:pt x="685605" y="79094"/>
                      </a:lnTo>
                      <a:cubicBezTo>
                        <a:pt x="-228535" y="817444"/>
                        <a:pt x="-228535" y="1690039"/>
                        <a:pt x="685605" y="2428389"/>
                      </a:cubicBezTo>
                      <a:lnTo>
                        <a:pt x="798557" y="2507487"/>
                      </a:lnTo>
                      <a:lnTo>
                        <a:pt x="12008559" y="2507487"/>
                      </a:lnTo>
                      <a:lnTo>
                        <a:pt x="13262302" y="1253744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 b="-39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Google Shape;211;p31">
              <a:extLst>
                <a:ext uri="{FF2B5EF4-FFF2-40B4-BE49-F238E27FC236}">
                  <a16:creationId xmlns:a16="http://schemas.microsoft.com/office/drawing/2014/main" id="{7472DC18-8B89-9B8D-B865-FA6945C479DD}"/>
                </a:ext>
              </a:extLst>
            </p:cNvPr>
            <p:cNvSpPr/>
            <p:nvPr/>
          </p:nvSpPr>
          <p:spPr>
            <a:xfrm>
              <a:off x="10444842" y="2554465"/>
              <a:ext cx="470531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➏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930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CBAB073-AA42-D868-A9E7-BDFA91474D75}"/>
              </a:ext>
            </a:extLst>
          </p:cNvPr>
          <p:cNvSpPr/>
          <p:nvPr/>
        </p:nvSpPr>
        <p:spPr>
          <a:xfrm rot="10800000">
            <a:off x="118993" y="461545"/>
            <a:ext cx="2565743" cy="467214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93134" y="382772"/>
            <a:ext cx="12005733" cy="6349905"/>
            <a:chOff x="9460835" y="1490074"/>
            <a:chExt cx="22518143" cy="12271956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137458-563A-4FB9-B2C2-BF24886BC4C3}"/>
                </a:ext>
              </a:extLst>
            </p:cNvPr>
            <p:cNvSpPr/>
            <p:nvPr/>
          </p:nvSpPr>
          <p:spPr>
            <a:xfrm rot="10800000">
              <a:off x="9651829" y="1490074"/>
              <a:ext cx="2763002" cy="74437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0A1A89-EC09-E8AC-A29F-48F73FCB79A3}"/>
              </a:ext>
            </a:extLst>
          </p:cNvPr>
          <p:cNvSpPr/>
          <p:nvPr/>
        </p:nvSpPr>
        <p:spPr>
          <a:xfrm rot="10800000">
            <a:off x="203274" y="455087"/>
            <a:ext cx="2455401" cy="405752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4DA01-9EFF-7E04-B80A-B03CF9F384DC}"/>
              </a:ext>
            </a:extLst>
          </p:cNvPr>
          <p:cNvSpPr txBox="1"/>
          <p:nvPr/>
        </p:nvSpPr>
        <p:spPr>
          <a:xfrm>
            <a:off x="249219" y="421289"/>
            <a:ext cx="245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54ACD6-1D85-750D-E5E3-F12DEDA23C0C}"/>
              </a:ext>
            </a:extLst>
          </p:cNvPr>
          <p:cNvSpPr txBox="1"/>
          <p:nvPr/>
        </p:nvSpPr>
        <p:spPr>
          <a:xfrm>
            <a:off x="3863589" y="758377"/>
            <a:ext cx="6212395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D22DD94-93E0-FFB7-F44B-47CCE438E7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28653"/>
                  </p:ext>
                </p:extLst>
              </p:nvPr>
            </p:nvGraphicFramePr>
            <p:xfrm>
              <a:off x="409513" y="1952791"/>
              <a:ext cx="11372973" cy="350805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74065">
                      <a:extLst>
                        <a:ext uri="{9D8B030D-6E8A-4147-A177-3AD203B41FA5}">
                          <a16:colId xmlns:a16="http://schemas.microsoft.com/office/drawing/2014/main" val="2272755319"/>
                        </a:ext>
                      </a:extLst>
                    </a:gridCol>
                    <a:gridCol w="2274065">
                      <a:extLst>
                        <a:ext uri="{9D8B030D-6E8A-4147-A177-3AD203B41FA5}">
                          <a16:colId xmlns:a16="http://schemas.microsoft.com/office/drawing/2014/main" val="2075932942"/>
                        </a:ext>
                      </a:extLst>
                    </a:gridCol>
                    <a:gridCol w="2274065">
                      <a:extLst>
                        <a:ext uri="{9D8B030D-6E8A-4147-A177-3AD203B41FA5}">
                          <a16:colId xmlns:a16="http://schemas.microsoft.com/office/drawing/2014/main" val="492221843"/>
                        </a:ext>
                      </a:extLst>
                    </a:gridCol>
                    <a:gridCol w="2275389">
                      <a:extLst>
                        <a:ext uri="{9D8B030D-6E8A-4147-A177-3AD203B41FA5}">
                          <a16:colId xmlns:a16="http://schemas.microsoft.com/office/drawing/2014/main" val="964739206"/>
                        </a:ext>
                      </a:extLst>
                    </a:gridCol>
                    <a:gridCol w="2275389">
                      <a:extLst>
                        <a:ext uri="{9D8B030D-6E8A-4147-A177-3AD203B41FA5}">
                          <a16:colId xmlns:a16="http://schemas.microsoft.com/office/drawing/2014/main" val="4190641550"/>
                        </a:ext>
                      </a:extLst>
                    </a:gridCol>
                  </a:tblGrid>
                  <a:tr h="1479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35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3500" b="1" i="1" smtClean="0">
                                    <a:effectLst/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sin</m:t>
                                </m:r>
                                <m:r>
                                  <m:rPr>
                                    <m:nor/>
                                  </m:rPr>
                                  <a:rPr lang="en-US" sz="3500" b="1" i="1">
                                    <a:effectLst/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en-US" sz="3500" b="1" i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3500" b="1" i="1" smtClean="0">
                                    <a:effectLst/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co</m:t>
                                </m:r>
                                <m:r>
                                  <m:rPr>
                                    <m:nor/>
                                  </m:rPr>
                                  <a:rPr lang="en-US" sz="3500" b="1" i="1">
                                    <a:effectLst/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sx</m:t>
                                </m:r>
                              </m:oMath>
                            </m:oMathPara>
                          </a14:m>
                          <a:endParaRPr lang="en-US" sz="3500" b="1" i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𝒕𝒂𝒏</m:t>
                                    </m:r>
                                  </m:fName>
                                  <m:e>
                                    <m: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35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𝒄𝒐𝒕</m:t>
                                    </m:r>
                                  </m:fName>
                                  <m:e>
                                    <m: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35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82792060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5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70832710"/>
                      </a:ext>
                    </a:extLst>
                  </a:tr>
                  <a:tr h="154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35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4014189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35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5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5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839159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D22DD94-93E0-FFB7-F44B-47CCE438E7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28653"/>
                  </p:ext>
                </p:extLst>
              </p:nvPr>
            </p:nvGraphicFramePr>
            <p:xfrm>
              <a:off x="409513" y="1952791"/>
              <a:ext cx="11372973" cy="350805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74065">
                      <a:extLst>
                        <a:ext uri="{9D8B030D-6E8A-4147-A177-3AD203B41FA5}">
                          <a16:colId xmlns:a16="http://schemas.microsoft.com/office/drawing/2014/main" val="2272755319"/>
                        </a:ext>
                      </a:extLst>
                    </a:gridCol>
                    <a:gridCol w="2274065">
                      <a:extLst>
                        <a:ext uri="{9D8B030D-6E8A-4147-A177-3AD203B41FA5}">
                          <a16:colId xmlns:a16="http://schemas.microsoft.com/office/drawing/2014/main" val="2075932942"/>
                        </a:ext>
                      </a:extLst>
                    </a:gridCol>
                    <a:gridCol w="2274065">
                      <a:extLst>
                        <a:ext uri="{9D8B030D-6E8A-4147-A177-3AD203B41FA5}">
                          <a16:colId xmlns:a16="http://schemas.microsoft.com/office/drawing/2014/main" val="492221843"/>
                        </a:ext>
                      </a:extLst>
                    </a:gridCol>
                    <a:gridCol w="2275389">
                      <a:extLst>
                        <a:ext uri="{9D8B030D-6E8A-4147-A177-3AD203B41FA5}">
                          <a16:colId xmlns:a16="http://schemas.microsoft.com/office/drawing/2014/main" val="964739206"/>
                        </a:ext>
                      </a:extLst>
                    </a:gridCol>
                    <a:gridCol w="2275389">
                      <a:extLst>
                        <a:ext uri="{9D8B030D-6E8A-4147-A177-3AD203B41FA5}">
                          <a16:colId xmlns:a16="http://schemas.microsoft.com/office/drawing/2014/main" val="4190641550"/>
                        </a:ext>
                      </a:extLst>
                    </a:gridCol>
                  </a:tblGrid>
                  <a:tr h="6723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8" t="-909" r="-400804" b="-4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268" t="-909" r="-300804" b="-4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268" t="-909" r="-200804" b="-4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9465" t="-909" r="-100267" b="-4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536" t="-909" r="-536" b="-4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2792060"/>
                      </a:ext>
                    </a:extLst>
                  </a:tr>
                  <a:tr h="10835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8" t="-62360" r="-400804" b="-162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268" t="-62360" r="-300804" b="-162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268" t="-62360" r="-200804" b="-162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9465" t="-62360" r="-100267" b="-162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536" t="-62360" r="-536" b="-1629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0832710"/>
                      </a:ext>
                    </a:extLst>
                  </a:tr>
                  <a:tr h="6723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8" t="-260360" r="-400804" b="-161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268" t="-260360" r="-300804" b="-161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268" t="-260360" r="-200804" b="-161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9465" t="-260360" r="-100267" b="-161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536" t="-260360" r="-536" b="-161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4014189"/>
                      </a:ext>
                    </a:extLst>
                  </a:tr>
                  <a:tr h="10798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8" t="-225989" r="-400804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268" t="-225989" r="-300804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268" t="-225989" r="-200804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9465" t="-225989" r="-100267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536" t="-225989" r="-536" b="-1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39159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18D237-DEA4-44D5-28EE-56BD402F450E}"/>
                  </a:ext>
                </a:extLst>
              </p:cNvPr>
              <p:cNvSpPr txBox="1"/>
              <p:nvPr/>
            </p:nvSpPr>
            <p:spPr>
              <a:xfrm>
                <a:off x="3255502" y="2750141"/>
                <a:ext cx="1026160" cy="8989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18D237-DEA4-44D5-28EE-56BD402F4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502" y="2750141"/>
                <a:ext cx="1026160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1772E9-2074-0432-964E-D3AF669B841F}"/>
                  </a:ext>
                </a:extLst>
              </p:cNvPr>
              <p:cNvSpPr txBox="1"/>
              <p:nvPr/>
            </p:nvSpPr>
            <p:spPr>
              <a:xfrm>
                <a:off x="5171440" y="2678423"/>
                <a:ext cx="1554480" cy="9959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kumimoji="0" lang="en-US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1772E9-2074-0432-964E-D3AF669B8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440" y="2678423"/>
                <a:ext cx="1554480" cy="9959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D02031-92BE-7B6F-71AD-9C1047600E02}"/>
                  </a:ext>
                </a:extLst>
              </p:cNvPr>
              <p:cNvSpPr txBox="1"/>
              <p:nvPr/>
            </p:nvSpPr>
            <p:spPr>
              <a:xfrm>
                <a:off x="7471112" y="2670504"/>
                <a:ext cx="1554480" cy="9987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D02031-92BE-7B6F-71AD-9C1047600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112" y="2670504"/>
                <a:ext cx="1554480" cy="9987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24478B-A868-A6F7-8A3B-D4721DB50750}"/>
                  </a:ext>
                </a:extLst>
              </p:cNvPr>
              <p:cNvSpPr txBox="1"/>
              <p:nvPr/>
            </p:nvSpPr>
            <p:spPr>
              <a:xfrm>
                <a:off x="9823362" y="2843787"/>
                <a:ext cx="1554480" cy="7459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24478B-A868-A6F7-8A3B-D4721DB50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362" y="2843787"/>
                <a:ext cx="1554480" cy="7459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7296280-A11F-4423-E86C-3DA1E52919C2}"/>
              </a:ext>
            </a:extLst>
          </p:cNvPr>
          <p:cNvSpPr txBox="1"/>
          <p:nvPr/>
        </p:nvSpPr>
        <p:spPr>
          <a:xfrm>
            <a:off x="10356762" y="3758872"/>
            <a:ext cx="48768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||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AFE034-DE54-C331-E269-5A1F1A399A45}"/>
                  </a:ext>
                </a:extLst>
              </p:cNvPr>
              <p:cNvSpPr txBox="1"/>
              <p:nvPr/>
            </p:nvSpPr>
            <p:spPr>
              <a:xfrm>
                <a:off x="7479914" y="3767656"/>
                <a:ext cx="155448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AFE034-DE54-C331-E269-5A1F1A399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914" y="3767656"/>
                <a:ext cx="155448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E5E43E-F45C-FA75-3012-681E16141499}"/>
                  </a:ext>
                </a:extLst>
              </p:cNvPr>
              <p:cNvSpPr txBox="1"/>
              <p:nvPr/>
            </p:nvSpPr>
            <p:spPr>
              <a:xfrm>
                <a:off x="2966578" y="3760437"/>
                <a:ext cx="155448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E5E43E-F45C-FA75-3012-681E16141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578" y="3760437"/>
                <a:ext cx="155448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60A803-47F9-2928-EE5D-90878E890B7A}"/>
                  </a:ext>
                </a:extLst>
              </p:cNvPr>
              <p:cNvSpPr txBox="1"/>
              <p:nvPr/>
            </p:nvSpPr>
            <p:spPr>
              <a:xfrm>
                <a:off x="5145427" y="3750215"/>
                <a:ext cx="155448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60A803-47F9-2928-EE5D-90878E890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427" y="3750215"/>
                <a:ext cx="155448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BBEBC1-C571-29AB-694B-F70F1EC51D00}"/>
                  </a:ext>
                </a:extLst>
              </p:cNvPr>
              <p:cNvSpPr txBox="1"/>
              <p:nvPr/>
            </p:nvSpPr>
            <p:spPr>
              <a:xfrm>
                <a:off x="3012560" y="4602766"/>
                <a:ext cx="1554480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BBEBC1-C571-29AB-694B-F70F1EC51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560" y="4602766"/>
                <a:ext cx="1554480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C7EDDC5-3D94-AEBE-DA30-0FDCB2FC5FA4}"/>
                  </a:ext>
                </a:extLst>
              </p:cNvPr>
              <p:cNvSpPr txBox="1"/>
              <p:nvPr/>
            </p:nvSpPr>
            <p:spPr>
              <a:xfrm>
                <a:off x="5318759" y="4646105"/>
                <a:ext cx="1554480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C7EDDC5-3D94-AEBE-DA30-0FDCB2FC5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759" y="4646105"/>
                <a:ext cx="1554480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C988D4-73C4-5C94-591B-C4D9BDD37A13}"/>
                  </a:ext>
                </a:extLst>
              </p:cNvPr>
              <p:cNvSpPr txBox="1"/>
              <p:nvPr/>
            </p:nvSpPr>
            <p:spPr>
              <a:xfrm>
                <a:off x="9741967" y="4556078"/>
                <a:ext cx="1554480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C988D4-73C4-5C94-591B-C4D9BDD3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967" y="4556078"/>
                <a:ext cx="1554480" cy="6771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BC947F5-4659-B37B-E6F8-0559065112E8}"/>
              </a:ext>
            </a:extLst>
          </p:cNvPr>
          <p:cNvSpPr txBox="1"/>
          <p:nvPr/>
        </p:nvSpPr>
        <p:spPr>
          <a:xfrm>
            <a:off x="8063763" y="4540295"/>
            <a:ext cx="487680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||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453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E9B706-DA42-60DB-D24E-C667B53BF406}"/>
              </a:ext>
            </a:extLst>
          </p:cNvPr>
          <p:cNvSpPr txBox="1">
            <a:spLocks/>
          </p:cNvSpPr>
          <p:nvPr/>
        </p:nvSpPr>
        <p:spPr>
          <a:xfrm>
            <a:off x="114829" y="933421"/>
            <a:ext cx="11984038" cy="129294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endParaRPr lang="en-US" sz="2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9137458-563A-4FB9-B2C2-BF24886BC4C3}"/>
              </a:ext>
            </a:extLst>
          </p:cNvPr>
          <p:cNvSpPr/>
          <p:nvPr/>
        </p:nvSpPr>
        <p:spPr>
          <a:xfrm rot="10800000">
            <a:off x="194964" y="361011"/>
            <a:ext cx="1473117" cy="38463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B71A7F-CE3A-B209-A9A9-6872E199E25A}"/>
                  </a:ext>
                </a:extLst>
              </p:cNvPr>
              <p:cNvSpPr txBox="1"/>
              <p:nvPr/>
            </p:nvSpPr>
            <p:spPr>
              <a:xfrm>
                <a:off x="288096" y="933421"/>
                <a:ext cx="11903904" cy="1159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05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1. 1.14. </a:t>
                </a:r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tập xác định của các hàm số sau:</a:t>
                </a:r>
              </a:p>
              <a:p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4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vi-VN" sz="2400" b="1" i="0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                                              b)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2400" b="1" i="0"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2400" b="1" i="0"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rad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B71A7F-CE3A-B209-A9A9-6872E199E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96" y="933421"/>
                <a:ext cx="11903904" cy="1159356"/>
              </a:xfrm>
              <a:prstGeom prst="rect">
                <a:avLst/>
              </a:prstGeom>
              <a:blipFill>
                <a:blip r:embed="rId3"/>
                <a:stretch>
                  <a:fillRect l="-563" t="-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EB09D3-F47C-95F8-4CFE-A91EA5060F48}"/>
                  </a:ext>
                </a:extLst>
              </p:cNvPr>
              <p:cNvSpPr txBox="1"/>
              <p:nvPr/>
            </p:nvSpPr>
            <p:spPr>
              <a:xfrm>
                <a:off x="93627" y="2390477"/>
                <a:ext cx="11979103" cy="428937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050" b="1" kern="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					</a:t>
                </a:r>
                <a:endParaRPr lang="vi-VN" sz="205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205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400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vi-V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vi-VN" sz="2400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vi-V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đã cho xác định khi </a:t>
                </a:r>
                <a14:m>
                  <m:oMath xmlns:m="http://schemas.openxmlformats.org/officeDocument/2006/math">
                    <m:r>
                      <a:rPr lang="vi-VN" sz="2050" b="1" i="0" smtClean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vi-VN" sz="2050" b="1" i="1" dirty="0">
                  <a:latin typeface="Cambria Math" panose="02040503050406030204" pitchFamily="18" charset="0"/>
                </a:endParaRPr>
              </a:p>
              <a:p>
                <a:r>
                  <a:rPr lang="vi-VN" sz="2050" b="1" dirty="0"/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tập xác định của hàm số đã cho là: </a:t>
                </a:r>
                <a14:m>
                  <m:oMath xmlns:m="http://schemas.openxmlformats.org/officeDocument/2006/math"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205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205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vi-VN" sz="205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2050" b="1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2050" b="1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2400" b="1" i="0" smtClean="0"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  <m: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2400" b="1" i="0" smtClean="0"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  <m: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e>
                    </m:rad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050" b="1" i="0" smtClean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05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205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205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2050" b="1" i="0" smtClean="0"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  <m:r>
                              <a:rPr lang="vi-VN" sz="205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2050" b="1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vi-VN" sz="205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205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205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2050" b="1" i="0" smtClean="0"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  <m:r>
                              <a:rPr lang="vi-VN" sz="205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2050" b="1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vi-VN" sz="205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tập xác định của hàm số đã cho là: </a:t>
                </a:r>
                <a14:m>
                  <m:oMath xmlns:m="http://schemas.openxmlformats.org/officeDocument/2006/math"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EB09D3-F47C-95F8-4CFE-A91EA5060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27" y="2390477"/>
                <a:ext cx="11979103" cy="4289379"/>
              </a:xfrm>
              <a:prstGeom prst="rect">
                <a:avLst/>
              </a:prstGeom>
              <a:blipFill>
                <a:blip r:embed="rId4"/>
                <a:stretch>
                  <a:fillRect l="-5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033616D-3ED1-F98A-4B25-845EF004B921}"/>
              </a:ext>
            </a:extLst>
          </p:cNvPr>
          <p:cNvGrpSpPr/>
          <p:nvPr/>
        </p:nvGrpSpPr>
        <p:grpSpPr>
          <a:xfrm>
            <a:off x="88561" y="2494248"/>
            <a:ext cx="1800000" cy="450000"/>
            <a:chOff x="1275608" y="6322796"/>
            <a:chExt cx="3572909" cy="828631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35C6270A-BDA3-137D-3BB4-E539C3D3F6A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B5219D-E817-B3E8-9A33-B3B3346E66F7}"/>
                </a:ext>
              </a:extLst>
            </p:cNvPr>
            <p:cNvSpPr txBox="1"/>
            <p:nvPr/>
          </p:nvSpPr>
          <p:spPr>
            <a:xfrm>
              <a:off x="2310575" y="6372066"/>
              <a:ext cx="2313864" cy="75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>
                <a:defRPr/>
              </a:pPr>
              <a:r>
                <a:rPr lang="vi-VN" sz="205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</a:t>
              </a:r>
              <a:endParaRPr lang="en-US" sz="205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Round Diagonal Corner Rectangle 8">
              <a:extLst>
                <a:ext uri="{FF2B5EF4-FFF2-40B4-BE49-F238E27FC236}">
                  <a16:creationId xmlns:a16="http://schemas.microsoft.com/office/drawing/2014/main" id="{AE7CC04E-0327-40BD-6EC5-0FD8FF6A7944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 defTabSz="1088639">
                <a:defRPr/>
              </a:pPr>
              <a:endParaRPr lang="en-US" sz="205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4CD1A7B-AAAB-C862-3F18-62FAA56B9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05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" name="Group 47">
            <a:extLst>
              <a:ext uri="{FF2B5EF4-FFF2-40B4-BE49-F238E27FC236}">
                <a16:creationId xmlns:a16="http://schemas.microsoft.com/office/drawing/2014/main" id="{B3C2D9E4-8E83-2156-E617-E49E11D46FBC}"/>
              </a:ext>
            </a:extLst>
          </p:cNvPr>
          <p:cNvGrpSpPr/>
          <p:nvPr/>
        </p:nvGrpSpPr>
        <p:grpSpPr>
          <a:xfrm>
            <a:off x="2839869" y="212283"/>
            <a:ext cx="5792469" cy="721138"/>
            <a:chOff x="739068" y="1515168"/>
            <a:chExt cx="5439210" cy="866675"/>
          </a:xfrm>
          <a:solidFill>
            <a:srgbClr val="FFC000"/>
          </a:solidFill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9B919BE7-8BF0-87AF-918F-DD5366D8924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2927859" cy="255664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5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4" name="Group 30">
              <a:extLst>
                <a:ext uri="{FF2B5EF4-FFF2-40B4-BE49-F238E27FC236}">
                  <a16:creationId xmlns:a16="http://schemas.microsoft.com/office/drawing/2014/main" id="{C1626B2C-0A4D-D821-E51E-C87DDBF4CCD7}"/>
                </a:ext>
              </a:extLst>
            </p:cNvPr>
            <p:cNvGrpSpPr/>
            <p:nvPr/>
          </p:nvGrpSpPr>
          <p:grpSpPr>
            <a:xfrm>
              <a:off x="739068" y="1515168"/>
              <a:ext cx="5290002" cy="866675"/>
              <a:chOff x="739068" y="1515168"/>
              <a:chExt cx="5290002" cy="866675"/>
            </a:xfrm>
            <a:grpFill/>
          </p:grpSpPr>
          <p:sp>
            <p:nvSpPr>
              <p:cNvPr id="5" name="Freeform 71">
                <a:extLst>
                  <a:ext uri="{FF2B5EF4-FFF2-40B4-BE49-F238E27FC236}">
                    <a16:creationId xmlns:a16="http://schemas.microsoft.com/office/drawing/2014/main" id="{47DB286C-355A-3E9A-43BB-856400E14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5290002" cy="292352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5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Oval 72">
                <a:extLst>
                  <a:ext uri="{FF2B5EF4-FFF2-40B4-BE49-F238E27FC236}">
                    <a16:creationId xmlns:a16="http://schemas.microsoft.com/office/drawing/2014/main" id="{C71C300F-8E8F-3A8E-EB35-AAB2668E3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5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" name="Freeform 73">
                <a:extLst>
                  <a:ext uri="{FF2B5EF4-FFF2-40B4-BE49-F238E27FC236}">
                    <a16:creationId xmlns:a16="http://schemas.microsoft.com/office/drawing/2014/main" id="{C7337466-F36D-9DD5-9FAF-5B4F95934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5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74">
                <a:extLst>
                  <a:ext uri="{FF2B5EF4-FFF2-40B4-BE49-F238E27FC236}">
                    <a16:creationId xmlns:a16="http://schemas.microsoft.com/office/drawing/2014/main" id="{4E15ABCC-0C59-8134-3F58-E69EA1536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5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75">
                <a:extLst>
                  <a:ext uri="{FF2B5EF4-FFF2-40B4-BE49-F238E27FC236}">
                    <a16:creationId xmlns:a16="http://schemas.microsoft.com/office/drawing/2014/main" id="{64041CC5-5E88-0816-6DCF-07278EC37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5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76">
                <a:extLst>
                  <a:ext uri="{FF2B5EF4-FFF2-40B4-BE49-F238E27FC236}">
                    <a16:creationId xmlns:a16="http://schemas.microsoft.com/office/drawing/2014/main" id="{E5C8EA2D-096C-EC70-F042-BF87E92AF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5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77">
                <a:extLst>
                  <a:ext uri="{FF2B5EF4-FFF2-40B4-BE49-F238E27FC236}">
                    <a16:creationId xmlns:a16="http://schemas.microsoft.com/office/drawing/2014/main" id="{93077075-085F-3F20-976F-8403AE1E3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5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78">
                <a:extLst>
                  <a:ext uri="{FF2B5EF4-FFF2-40B4-BE49-F238E27FC236}">
                    <a16:creationId xmlns:a16="http://schemas.microsoft.com/office/drawing/2014/main" id="{3B476EAA-B389-0CDF-61A2-BE4CDA5B2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5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79">
                <a:extLst>
                  <a:ext uri="{FF2B5EF4-FFF2-40B4-BE49-F238E27FC236}">
                    <a16:creationId xmlns:a16="http://schemas.microsoft.com/office/drawing/2014/main" id="{36D8599B-F106-366A-B968-EFCEB13FE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5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80">
                <a:extLst>
                  <a:ext uri="{FF2B5EF4-FFF2-40B4-BE49-F238E27FC236}">
                    <a16:creationId xmlns:a16="http://schemas.microsoft.com/office/drawing/2014/main" id="{E221EECB-E6B3-3CF2-FC03-0BB03BA4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5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81">
                <a:extLst>
                  <a:ext uri="{FF2B5EF4-FFF2-40B4-BE49-F238E27FC236}">
                    <a16:creationId xmlns:a16="http://schemas.microsoft.com/office/drawing/2014/main" id="{7AC783CD-265D-5BE4-25DE-94825D43C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5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82">
                <a:extLst>
                  <a:ext uri="{FF2B5EF4-FFF2-40B4-BE49-F238E27FC236}">
                    <a16:creationId xmlns:a16="http://schemas.microsoft.com/office/drawing/2014/main" id="{78A3FC83-7ED0-7C0B-1EEC-4402E42E4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5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TextBox 43">
                <a:extLst>
                  <a:ext uri="{FF2B5EF4-FFF2-40B4-BE49-F238E27FC236}">
                    <a16:creationId xmlns:a16="http://schemas.microsoft.com/office/drawing/2014/main" id="{784CE92B-FD70-DF47-ADF3-3EEB8967DC21}"/>
                  </a:ext>
                </a:extLst>
              </p:cNvPr>
              <p:cNvSpPr txBox="1"/>
              <p:nvPr/>
            </p:nvSpPr>
            <p:spPr>
              <a:xfrm>
                <a:off x="1788284" y="1737184"/>
                <a:ext cx="3812080" cy="573331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defTabSz="1088639">
                  <a:defRPr/>
                </a:pPr>
                <a:r>
                  <a:rPr lang="en-US" sz="25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 panose="020F0502020204030204"/>
                    <a:ea typeface="Tahoma" panose="020B0604030504040204" pitchFamily="34" charset="0"/>
                    <a:cs typeface="Arial" panose="020B0604020202020204" pitchFamily="34" charset="0"/>
                  </a:rPr>
                  <a:t>   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9640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9137458-563A-4FB9-B2C2-BF24886BC4C3}"/>
              </a:ext>
            </a:extLst>
          </p:cNvPr>
          <p:cNvSpPr/>
          <p:nvPr/>
        </p:nvSpPr>
        <p:spPr>
          <a:xfrm rot="10800000">
            <a:off x="194964" y="361011"/>
            <a:ext cx="1473117" cy="38463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EB09D3-F47C-95F8-4CFE-A91EA5060F48}"/>
                  </a:ext>
                </a:extLst>
              </p:cNvPr>
              <p:cNvSpPr txBox="1"/>
              <p:nvPr/>
            </p:nvSpPr>
            <p:spPr>
              <a:xfrm>
                <a:off x="133384" y="1585407"/>
                <a:ext cx="11979103" cy="49796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050" b="1" kern="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					</a:t>
                </a:r>
                <a:endParaRPr lang="vi-VN" sz="205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endParaRPr lang="vi-VN" sz="205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𝐬𝐢𝐧𝟐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𝐭𝐚𝐧𝟐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spcBef>
                    <a:spcPts val="600"/>
                  </a:spcBef>
                </a:pPr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05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𝐭𝐚𝐧</m:t>
                    </m:r>
                    <m:d>
                      <m:d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05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0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2050" b="1" i="0">
                            <a:latin typeface="Cambria Math" panose="02040503050406030204" pitchFamily="18" charset="0"/>
                          </a:rPr>
                          <m:t>𝐭𝐚𝐧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05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>
                        <a:latin typeface="Cambria Math" panose="02040503050406030204" pitchFamily="18" charset="0"/>
                      </a:rPr>
                      <m:t>𝐬𝐢𝐧𝟐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050" b="1">
                        <a:latin typeface="Cambria Math" panose="02040503050406030204" pitchFamily="18" charset="0"/>
                      </a:rPr>
                      <m:t>𝐭𝐚𝐧𝟐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0" smtClean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50" b="1" i="0">
                            <a:latin typeface="Cambria Math" panose="02040503050406030204" pitchFamily="18" charset="0"/>
                          </a:rPr>
                          <m:t>𝐬𝐢𝐧</m:t>
                        </m:r>
                      </m:e>
                      <m:sup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𝐜𝐨𝐬</m:t>
                    </m:r>
                    <m:d>
                      <m:d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05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50" b="1" i="0">
                            <a:latin typeface="Cambria Math" panose="02040503050406030204" pitchFamily="18" charset="0"/>
                          </a:rPr>
                          <m:t>𝐬𝐢𝐧</m:t>
                        </m:r>
                      </m:e>
                      <m:sup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50" b="1" i="0">
                            <a:latin typeface="Cambria Math" panose="02040503050406030204" pitchFamily="18" charset="0"/>
                          </a:rPr>
                          <m:t>𝐬𝐢𝐧</m:t>
                        </m:r>
                      </m:e>
                      <m:sup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50" b="1" i="0">
                            <a:latin typeface="Cambria Math" panose="02040503050406030204" pitchFamily="18" charset="0"/>
                          </a:rPr>
                          <m:t>𝐬𝐢𝐧</m:t>
                        </m:r>
                      </m:e>
                      <m:sup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EB09D3-F47C-95F8-4CFE-A91EA5060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84" y="1585407"/>
                <a:ext cx="11979103" cy="4979697"/>
              </a:xfrm>
              <a:prstGeom prst="rect">
                <a:avLst/>
              </a:prstGeom>
              <a:blipFill>
                <a:blip r:embed="rId3"/>
                <a:stretch>
                  <a:fillRect l="-611" b="-12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033616D-3ED1-F98A-4B25-845EF004B921}"/>
              </a:ext>
            </a:extLst>
          </p:cNvPr>
          <p:cNvGrpSpPr/>
          <p:nvPr/>
        </p:nvGrpSpPr>
        <p:grpSpPr>
          <a:xfrm>
            <a:off x="128318" y="1689178"/>
            <a:ext cx="1800000" cy="450000"/>
            <a:chOff x="1275608" y="6322796"/>
            <a:chExt cx="3572909" cy="828631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35C6270A-BDA3-137D-3BB4-E539C3D3F6A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B5219D-E817-B3E8-9A33-B3B3346E66F7}"/>
                </a:ext>
              </a:extLst>
            </p:cNvPr>
            <p:cNvSpPr txBox="1"/>
            <p:nvPr/>
          </p:nvSpPr>
          <p:spPr>
            <a:xfrm>
              <a:off x="2310575" y="6372066"/>
              <a:ext cx="2313864" cy="75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>
                <a:defRPr/>
              </a:pPr>
              <a:r>
                <a:rPr lang="vi-VN" sz="205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</a:t>
              </a:r>
              <a:endParaRPr lang="en-US" sz="205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Round Diagonal Corner Rectangle 8">
              <a:extLst>
                <a:ext uri="{FF2B5EF4-FFF2-40B4-BE49-F238E27FC236}">
                  <a16:creationId xmlns:a16="http://schemas.microsoft.com/office/drawing/2014/main" id="{AE7CC04E-0327-40BD-6EC5-0FD8FF6A7944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 defTabSz="1088639">
                <a:defRPr/>
              </a:pPr>
              <a:endParaRPr lang="en-US" sz="205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4CD1A7B-AAAB-C862-3F18-62FAA56B9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05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954913B0-1596-1EB7-5370-7F12C57EB5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503876"/>
                <a:ext cx="11984038" cy="101681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205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1. 1.15. </a:t>
                </a:r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tính chẵn lẻ của các hàm số sau</a:t>
                </a:r>
              </a:p>
              <a:p>
                <a:pPr marL="0" indent="0">
                  <a:buNone/>
                </a:pPr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b)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50" b="1" i="0">
                            <a:latin typeface="Cambria Math" panose="02040503050406030204" pitchFamily="18" charset="0"/>
                          </a:rPr>
                          <m:t>𝐬𝐢𝐧</m:t>
                        </m:r>
                      </m:e>
                      <m:sup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c)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d)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2050" b="1" i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vi-VN" sz="205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2050" b="1" i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954913B0-1596-1EB7-5370-7F12C57EB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3876"/>
                <a:ext cx="11984038" cy="1016811"/>
              </a:xfrm>
              <a:prstGeom prst="rect">
                <a:avLst/>
              </a:prstGeom>
              <a:blipFill>
                <a:blip r:embed="rId4"/>
                <a:stretch>
                  <a:fillRect l="-508" t="-6548" b="-5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913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2E9B706-DA42-60DB-D24E-C667B53BF4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503876"/>
                <a:ext cx="11984038" cy="101681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205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1. 1.15. </a:t>
                </a:r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tính chẵn lẻ của các hàm số sau</a:t>
                </a:r>
              </a:p>
              <a:p>
                <a:pPr marL="0" indent="0">
                  <a:buNone/>
                </a:pPr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b)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50" b="1" i="0">
                            <a:latin typeface="Cambria Math" panose="02040503050406030204" pitchFamily="18" charset="0"/>
                          </a:rPr>
                          <m:t>𝐬𝐢𝐧</m:t>
                        </m:r>
                      </m:e>
                      <m:sup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c)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d)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2050" b="1" i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vi-VN" sz="205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2050" b="1" i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2E9B706-DA42-60DB-D24E-C667B53BF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3876"/>
                <a:ext cx="11984038" cy="1016811"/>
              </a:xfrm>
              <a:prstGeom prst="rect">
                <a:avLst/>
              </a:prstGeom>
              <a:blipFill>
                <a:blip r:embed="rId3"/>
                <a:stretch>
                  <a:fillRect l="-508" t="-6548" b="-5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9137458-563A-4FB9-B2C2-BF24886BC4C3}"/>
              </a:ext>
            </a:extLst>
          </p:cNvPr>
          <p:cNvSpPr/>
          <p:nvPr/>
        </p:nvSpPr>
        <p:spPr>
          <a:xfrm rot="10800000">
            <a:off x="194964" y="361011"/>
            <a:ext cx="1473117" cy="38463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EB09D3-F47C-95F8-4CFE-A91EA5060F48}"/>
                  </a:ext>
                </a:extLst>
              </p:cNvPr>
              <p:cNvSpPr txBox="1"/>
              <p:nvPr/>
            </p:nvSpPr>
            <p:spPr>
              <a:xfrm>
                <a:off x="133384" y="1585407"/>
                <a:ext cx="11979103" cy="511678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050" b="1" kern="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					</a:t>
                </a:r>
                <a:endParaRPr lang="vi-VN" sz="205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endParaRPr lang="vi-VN" sz="205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05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𝐜𝐨𝐬</m:t>
                    </m:r>
                    <m:d>
                      <m:d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05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𝐜𝐨𝐬𝟐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050" b="1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05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𝐜𝐨𝐬</m:t>
                    </m:r>
                    <m:d>
                      <m:d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05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≠±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050" b="1" i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05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fr-FR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EB09D3-F47C-95F8-4CFE-A91EA5060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84" y="1585407"/>
                <a:ext cx="11979103" cy="5116785"/>
              </a:xfrm>
              <a:prstGeom prst="rect">
                <a:avLst/>
              </a:prstGeom>
              <a:blipFill>
                <a:blip r:embed="rId4"/>
                <a:stretch>
                  <a:fillRect l="-6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033616D-3ED1-F98A-4B25-845EF004B921}"/>
              </a:ext>
            </a:extLst>
          </p:cNvPr>
          <p:cNvGrpSpPr/>
          <p:nvPr/>
        </p:nvGrpSpPr>
        <p:grpSpPr>
          <a:xfrm>
            <a:off x="128318" y="1689178"/>
            <a:ext cx="1800000" cy="450000"/>
            <a:chOff x="1275608" y="6322796"/>
            <a:chExt cx="3572909" cy="828631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35C6270A-BDA3-137D-3BB4-E539C3D3F6A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spcBef>
                  <a:spcPts val="600"/>
                </a:spcBef>
                <a:defRPr/>
              </a:pPr>
              <a:endParaRPr lang="en-US" sz="2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B5219D-E817-B3E8-9A33-B3B3346E66F7}"/>
                </a:ext>
              </a:extLst>
            </p:cNvPr>
            <p:cNvSpPr txBox="1"/>
            <p:nvPr/>
          </p:nvSpPr>
          <p:spPr>
            <a:xfrm>
              <a:off x="2310575" y="6372066"/>
              <a:ext cx="2313864" cy="75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>
                <a:spcBef>
                  <a:spcPts val="600"/>
                </a:spcBef>
                <a:defRPr/>
              </a:pPr>
              <a:r>
                <a:rPr lang="vi-VN" sz="205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</a:t>
              </a:r>
              <a:endParaRPr lang="en-US" sz="205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Round Diagonal Corner Rectangle 8">
              <a:extLst>
                <a:ext uri="{FF2B5EF4-FFF2-40B4-BE49-F238E27FC236}">
                  <a16:creationId xmlns:a16="http://schemas.microsoft.com/office/drawing/2014/main" id="{AE7CC04E-0327-40BD-6EC5-0FD8FF6A7944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 defTabSz="1088639">
                <a:spcBef>
                  <a:spcPts val="600"/>
                </a:spcBef>
                <a:defRPr/>
              </a:pPr>
              <a:endParaRPr lang="en-US" sz="205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4CD1A7B-AAAB-C862-3F18-62FAA56B9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spcBef>
                  <a:spcPts val="600"/>
                </a:spcBef>
                <a:defRPr/>
              </a:pPr>
              <a:endParaRPr lang="en-US" sz="205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549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2E9B706-DA42-60DB-D24E-C667B53BF4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503876"/>
                <a:ext cx="11984038" cy="122553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2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fr-FR" sz="2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1.1</a:t>
                </a:r>
                <a:r>
                  <a:rPr lang="vi-VN" sz="2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fr-FR" sz="2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𝟐𝐬𝐢𝐧</m:t>
                    </m:r>
                    <m:d>
                      <m:d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b)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24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vi-VN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2E9B706-DA42-60DB-D24E-C667B53BF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3876"/>
                <a:ext cx="11984038" cy="1225533"/>
              </a:xfrm>
              <a:prstGeom prst="rect">
                <a:avLst/>
              </a:prstGeom>
              <a:blipFill>
                <a:blip r:embed="rId3"/>
                <a:stretch>
                  <a:fillRect l="-711" t="-64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9137458-563A-4FB9-B2C2-BF24886BC4C3}"/>
              </a:ext>
            </a:extLst>
          </p:cNvPr>
          <p:cNvSpPr/>
          <p:nvPr/>
        </p:nvSpPr>
        <p:spPr>
          <a:xfrm rot="10800000">
            <a:off x="194964" y="361011"/>
            <a:ext cx="1473117" cy="38463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EB09D3-F47C-95F8-4CFE-A91EA5060F48}"/>
                  </a:ext>
                </a:extLst>
              </p:cNvPr>
              <p:cNvSpPr txBox="1"/>
              <p:nvPr/>
            </p:nvSpPr>
            <p:spPr>
              <a:xfrm>
                <a:off x="133365" y="1873638"/>
                <a:ext cx="11932740" cy="48629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050" b="1" kern="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					</a:t>
                </a:r>
                <a:endParaRPr lang="vi-VN" sz="205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endParaRPr lang="vi-VN" sz="205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có: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2400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 b="1" i="1" smtClean="0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2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2400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2400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 b="1" i="1" smtClean="0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2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vi-VN" sz="2400" b="1" i="1" dirty="0">
                  <a:latin typeface="Cambria Math" panose="02040503050406030204" pitchFamily="18" charset="0"/>
                </a:endParaRPr>
              </a:p>
              <a:p>
                <a:r>
                  <a:rPr lang="vi-VN" sz="2400" b="1" dirty="0"/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2400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 b="1" i="1" smtClean="0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2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vi-VN" sz="2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 ⇔−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tập giá trị của hàm số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𝟐𝐬𝐢𝐧</m:t>
                    </m:r>
                    <m:d>
                      <m:d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5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5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205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05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0" smtClean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b="1" i="0" smtClean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vi-VN" sz="2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400" b="1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⇔</m:t>
                      </m:r>
                      <m:r>
                        <a:rPr lang="vi-VN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2400" b="1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vi-VN" sz="2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  <m:r>
                            <a:rPr lang="vi-V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vi-VN" sz="2400" b="1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vi-VN" sz="2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vi-VN" sz="2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400" b="1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⇔−</m:t>
                      </m:r>
                      <m:r>
                        <a:rPr lang="vi-VN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2400" b="1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vi-VN" sz="2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  <m:r>
                            <a:rPr lang="vi-V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vi-VN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2400" b="1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vi-VN" sz="2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vi-VN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vi-VN" sz="2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⇔−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tập giá trị của hàm số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2400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vi-V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2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vi-VN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EB09D3-F47C-95F8-4CFE-A91EA5060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65" y="1873638"/>
                <a:ext cx="11932740" cy="4862998"/>
              </a:xfrm>
              <a:prstGeom prst="rect">
                <a:avLst/>
              </a:prstGeom>
              <a:blipFill>
                <a:blip r:embed="rId4"/>
                <a:stretch>
                  <a:fillRect l="-818" b="-5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033616D-3ED1-F98A-4B25-845EF004B921}"/>
              </a:ext>
            </a:extLst>
          </p:cNvPr>
          <p:cNvGrpSpPr/>
          <p:nvPr/>
        </p:nvGrpSpPr>
        <p:grpSpPr>
          <a:xfrm>
            <a:off x="128319" y="1977409"/>
            <a:ext cx="1793033" cy="450000"/>
            <a:chOff x="1275608" y="6322796"/>
            <a:chExt cx="3572909" cy="828631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35C6270A-BDA3-137D-3BB4-E539C3D3F6A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spcBef>
                  <a:spcPts val="600"/>
                </a:spcBef>
                <a:defRPr/>
              </a:pPr>
              <a:endParaRPr lang="en-US" sz="2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B5219D-E817-B3E8-9A33-B3B3346E66F7}"/>
                </a:ext>
              </a:extLst>
            </p:cNvPr>
            <p:cNvSpPr txBox="1"/>
            <p:nvPr/>
          </p:nvSpPr>
          <p:spPr>
            <a:xfrm>
              <a:off x="2310575" y="6372066"/>
              <a:ext cx="2313864" cy="75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>
                <a:spcBef>
                  <a:spcPts val="600"/>
                </a:spcBef>
                <a:defRPr/>
              </a:pPr>
              <a:r>
                <a:rPr lang="vi-VN" sz="205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</a:t>
              </a:r>
              <a:endParaRPr lang="en-US" sz="205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Round Diagonal Corner Rectangle 8">
              <a:extLst>
                <a:ext uri="{FF2B5EF4-FFF2-40B4-BE49-F238E27FC236}">
                  <a16:creationId xmlns:a16="http://schemas.microsoft.com/office/drawing/2014/main" id="{AE7CC04E-0327-40BD-6EC5-0FD8FF6A7944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 defTabSz="1088639">
                <a:spcBef>
                  <a:spcPts val="600"/>
                </a:spcBef>
                <a:defRPr/>
              </a:pPr>
              <a:endParaRPr lang="en-US" sz="205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4CD1A7B-AAAB-C862-3F18-62FAA56B9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spcBef>
                  <a:spcPts val="600"/>
                </a:spcBef>
                <a:defRPr/>
              </a:pPr>
              <a:endParaRPr lang="en-US" sz="205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9213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2E9B706-DA42-60DB-D24E-C667B53BF4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503876"/>
                <a:ext cx="11984038" cy="101681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2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1. 1.17. </a:t>
                </a:r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đồ thị của hàm số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hãy tìm các giá trị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2400" b="1" i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2E9B706-DA42-60DB-D24E-C667B53BF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3876"/>
                <a:ext cx="11984038" cy="1016811"/>
              </a:xfrm>
              <a:prstGeom prst="rect">
                <a:avLst/>
              </a:prstGeom>
              <a:blipFill>
                <a:blip r:embed="rId3"/>
                <a:stretch>
                  <a:fillRect l="-711" t="-833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9137458-563A-4FB9-B2C2-BF24886BC4C3}"/>
              </a:ext>
            </a:extLst>
          </p:cNvPr>
          <p:cNvSpPr/>
          <p:nvPr/>
        </p:nvSpPr>
        <p:spPr>
          <a:xfrm rot="10800000">
            <a:off x="194964" y="361011"/>
            <a:ext cx="1473117" cy="38463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EB09D3-F47C-95F8-4CFE-A91EA5060F48}"/>
                  </a:ext>
                </a:extLst>
              </p:cNvPr>
              <p:cNvSpPr txBox="1"/>
              <p:nvPr/>
            </p:nvSpPr>
            <p:spPr>
              <a:xfrm>
                <a:off x="134851" y="1585407"/>
                <a:ext cx="11881558" cy="518186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1" kern="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		</a:t>
                </a:r>
              </a:p>
              <a:p>
                <a:pPr>
                  <a:spcBef>
                    <a:spcPts val="600"/>
                  </a:spcBef>
                </a:pPr>
                <a:endParaRPr lang="en-US" sz="24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400" b="1" kern="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			</a:t>
                </a:r>
                <a:endParaRPr lang="vi-VN" sz="2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đồ thị hàm số </a:t>
                </a:r>
                <a14:m>
                  <m:oMath xmlns:m="http://schemas.openxmlformats.org/officeDocument/2006/math">
                    <m:r>
                      <a:rPr lang="vi-VN" sz="24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24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1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𝐭𝐚𝐧</m:t>
                    </m:r>
                    <m:r>
                      <a:rPr lang="vi-VN" sz="24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lang="vi-VN" sz="2400" b="1" kern="1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:pPr marL="3429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đồ thị hàm số, ta có</a:t>
                </a:r>
              </a:p>
              <a:p>
                <a:pPr marL="3429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𝐭𝐚𝐧</m:t>
                    </m:r>
                    <m:r>
                      <a:rPr lang="vi-VN" sz="24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24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24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24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24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24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vi-VN" sz="24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24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24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24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vi-VN" sz="24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:pPr>
                  <a:spcBef>
                    <a:spcPts val="600"/>
                  </a:spcBef>
                </a:pPr>
                <a:endParaRPr lang="en-US" sz="2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sz="2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sz="2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EB09D3-F47C-95F8-4CFE-A91EA5060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51" y="1585407"/>
                <a:ext cx="11881558" cy="5181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033616D-3ED1-F98A-4B25-845EF004B921}"/>
              </a:ext>
            </a:extLst>
          </p:cNvPr>
          <p:cNvGrpSpPr/>
          <p:nvPr/>
        </p:nvGrpSpPr>
        <p:grpSpPr>
          <a:xfrm>
            <a:off x="128319" y="1689178"/>
            <a:ext cx="2320802" cy="450000"/>
            <a:chOff x="1275608" y="6322796"/>
            <a:chExt cx="3572909" cy="828631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35C6270A-BDA3-137D-3BB4-E539C3D3F6A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spcBef>
                  <a:spcPts val="600"/>
                </a:spcBef>
                <a:defRPr/>
              </a:pPr>
              <a:endParaRPr lang="en-US" sz="2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B5219D-E817-B3E8-9A33-B3B3346E66F7}"/>
                </a:ext>
              </a:extLst>
            </p:cNvPr>
            <p:cNvSpPr txBox="1"/>
            <p:nvPr/>
          </p:nvSpPr>
          <p:spPr>
            <a:xfrm>
              <a:off x="2310575" y="6372066"/>
              <a:ext cx="2313864" cy="75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>
                <a:spcBef>
                  <a:spcPts val="600"/>
                </a:spcBef>
                <a:defRPr/>
              </a:pPr>
              <a:r>
                <a:rPr lang="vi-VN" sz="205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</a:t>
              </a:r>
              <a:endParaRPr lang="en-US" sz="205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Round Diagonal Corner Rectangle 8">
              <a:extLst>
                <a:ext uri="{FF2B5EF4-FFF2-40B4-BE49-F238E27FC236}">
                  <a16:creationId xmlns:a16="http://schemas.microsoft.com/office/drawing/2014/main" id="{AE7CC04E-0327-40BD-6EC5-0FD8FF6A7944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 defTabSz="1088639">
                <a:spcBef>
                  <a:spcPts val="600"/>
                </a:spcBef>
                <a:defRPr/>
              </a:pPr>
              <a:endParaRPr lang="en-US" sz="205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4CD1A7B-AAAB-C862-3F18-62FAA56B9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spcBef>
                  <a:spcPts val="600"/>
                </a:spcBef>
                <a:defRPr/>
              </a:pPr>
              <a:endParaRPr lang="en-US" sz="205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D01EEB9-B6D7-7A23-C307-6DD02F4FB4A6}"/>
              </a:ext>
            </a:extLst>
          </p:cNvPr>
          <p:cNvGrpSpPr/>
          <p:nvPr/>
        </p:nvGrpSpPr>
        <p:grpSpPr>
          <a:xfrm>
            <a:off x="4979504" y="1805502"/>
            <a:ext cx="7086599" cy="4505846"/>
            <a:chOff x="3075101" y="2600632"/>
            <a:chExt cx="6707302" cy="36625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1EE96B-B6C1-750B-00CA-7B35D1B34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5386" t="24240" r="20966" b="13667"/>
            <a:stretch/>
          </p:blipFill>
          <p:spPr>
            <a:xfrm>
              <a:off x="3177417" y="2781379"/>
              <a:ext cx="6309413" cy="3471937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A78E42E-394F-23C0-2236-9169671D9FEB}"/>
                </a:ext>
              </a:extLst>
            </p:cNvPr>
            <p:cNvCxnSpPr>
              <a:cxnSpLocks/>
            </p:cNvCxnSpPr>
            <p:nvPr/>
          </p:nvCxnSpPr>
          <p:spPr>
            <a:xfrm>
              <a:off x="3075101" y="4527180"/>
              <a:ext cx="650267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70EB590-3670-6FA2-8297-DC1042CCB2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3168" y="2684206"/>
              <a:ext cx="0" cy="357894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63CE643-9E86-A8A4-DE49-C1F75C9ACDE8}"/>
                    </a:ext>
                  </a:extLst>
                </p:cNvPr>
                <p:cNvSpPr txBox="1"/>
                <p:nvPr/>
              </p:nvSpPr>
              <p:spPr>
                <a:xfrm>
                  <a:off x="6037006" y="2600632"/>
                  <a:ext cx="2019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6C10E3C-D89A-769C-69A0-5A1AD78319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7006" y="2600632"/>
                  <a:ext cx="201978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7273" r="-27273" b="-2888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1E49DD1-4C41-5E9D-1953-F58937A8FB6D}"/>
                    </a:ext>
                  </a:extLst>
                </p:cNvPr>
                <p:cNvSpPr txBox="1"/>
                <p:nvPr/>
              </p:nvSpPr>
              <p:spPr>
                <a:xfrm>
                  <a:off x="9157147" y="4551414"/>
                  <a:ext cx="625256" cy="2981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vi-VN" b="1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544DF8A-B874-AAC4-6752-A33D074EB1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7147" y="4551414"/>
                  <a:ext cx="625256" cy="29815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77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2E9B706-DA42-60DB-D24E-C667B53BF4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208" y="533693"/>
                <a:ext cx="11984038" cy="256943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2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1. 1.18. 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khi một cơn sóng biển đi qua một cái cọc ở ngoài khơi, chiều cao của nước được mô hình hóa bởi hàm số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𝟗𝟎𝐜𝐨𝐬</m:t>
                    </m:r>
                    <m:d>
                      <m:dPr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trong đó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độ cao tính bằng centimét trên mực nước biển trung bình tại thời điểm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giây.</a:t>
                </a:r>
              </a:p>
              <a:p>
                <a:pPr marL="0" indent="0">
                  <a:buNone/>
                </a:pP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Tính chu kì sóng</a:t>
                </a:r>
              </a:p>
              <a:p>
                <a:pPr marL="0" indent="0">
                  <a:buNone/>
                </a:pP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Tính chiều cao của sóng, tức là khoảng cách theo phương thẳng đứng từ đáy đến đỉnh sóng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2E9B706-DA42-60DB-D24E-C667B53BF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08" y="533693"/>
                <a:ext cx="11984038" cy="2569430"/>
              </a:xfrm>
              <a:prstGeom prst="rect">
                <a:avLst/>
              </a:prstGeom>
              <a:blipFill>
                <a:blip r:embed="rId3"/>
                <a:stretch>
                  <a:fillRect l="-610" t="-2600" r="-813" b="-44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9137458-563A-4FB9-B2C2-BF24886BC4C3}"/>
              </a:ext>
            </a:extLst>
          </p:cNvPr>
          <p:cNvSpPr/>
          <p:nvPr/>
        </p:nvSpPr>
        <p:spPr>
          <a:xfrm rot="10800000">
            <a:off x="194964" y="361011"/>
            <a:ext cx="1473117" cy="38463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EB09D3-F47C-95F8-4CFE-A91EA5060F48}"/>
                  </a:ext>
                </a:extLst>
              </p:cNvPr>
              <p:cNvSpPr txBox="1"/>
              <p:nvPr/>
            </p:nvSpPr>
            <p:spPr>
              <a:xfrm>
                <a:off x="84999" y="3448833"/>
                <a:ext cx="12009878" cy="306404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200" b="1" kern="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		</a:t>
                </a:r>
              </a:p>
              <a:p>
                <a:pPr marL="342900">
                  <a:lnSpc>
                    <a:spcPct val="107000"/>
                  </a:lnSpc>
                </a:pPr>
                <a:endParaRPr lang="vi-VN" sz="2200" b="1" kern="1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>
                  <a:lnSpc>
                    <a:spcPct val="107000"/>
                  </a:lnSpc>
                </a:pPr>
                <a:r>
                  <a:rPr lang="vi-VN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2200" b="1" kern="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fr-FR" sz="2200" b="1" kern="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kern="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kern="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sóng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vi-VN" sz="22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vi-VN" sz="22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2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2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22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vi-VN" sz="22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2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200" b="1" i="1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2200" b="1" i="1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vi-VN" sz="22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2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200" b="1" kern="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>
                  <a:lnSpc>
                    <a:spcPct val="107000"/>
                  </a:lnSpc>
                </a:pP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fr-FR" sz="2200" b="1" kern="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kern="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kern="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kern="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kern="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kern="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kern="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kern="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kern="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kern="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sóng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kern="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kern="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kern="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sóng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2200" b="1" kern="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biên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kern="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kern="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kern="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sóng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kern="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2200" b="1" kern="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2200" b="1" kern="1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vi-VN" sz="22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𝟗𝟎𝐜𝐨𝐬</m:t>
                    </m:r>
                    <m:d>
                      <m:dPr>
                        <m:ctrlPr>
                          <a:rPr lang="vi-VN" sz="2200" b="1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2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200" b="1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2200" b="1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den>
                        </m:f>
                        <m:r>
                          <a:rPr lang="vi-VN" sz="22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vi-VN" sz="22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200" b="1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𝟗𝟎</m:t>
                    </m:r>
                  </m:oMath>
                </a14:m>
                <a:r>
                  <a:rPr lang="vi-VN" sz="2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</a:pPr>
                <a:r>
                  <a:rPr lang="vi-VN" sz="2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chiều cao của sóng là </a:t>
                </a:r>
                <a14:m>
                  <m:oMath xmlns:m="http://schemas.openxmlformats.org/officeDocument/2006/math">
                    <m:r>
                      <a:rPr lang="vi-VN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𝟗𝟎</m:t>
                    </m:r>
                    <m:r>
                      <a:rPr lang="vi-VN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endParaRPr lang="en-US" sz="22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EB09D3-F47C-95F8-4CFE-A91EA5060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9" y="3448833"/>
                <a:ext cx="12009878" cy="3064044"/>
              </a:xfrm>
              <a:prstGeom prst="rect">
                <a:avLst/>
              </a:prstGeom>
              <a:blipFill>
                <a:blip r:embed="rId4"/>
                <a:stretch>
                  <a:fillRect l="-660" r="-51" b="-31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033616D-3ED1-F98A-4B25-845EF004B921}"/>
              </a:ext>
            </a:extLst>
          </p:cNvPr>
          <p:cNvGrpSpPr/>
          <p:nvPr/>
        </p:nvGrpSpPr>
        <p:grpSpPr>
          <a:xfrm>
            <a:off x="102088" y="3439434"/>
            <a:ext cx="2320802" cy="488422"/>
            <a:chOff x="1275608" y="6322796"/>
            <a:chExt cx="3572909" cy="899381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35C6270A-BDA3-137D-3BB4-E539C3D3F6A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spcBef>
                  <a:spcPts val="600"/>
                </a:spcBef>
                <a:defRPr/>
              </a:pPr>
              <a:endPara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B5219D-E817-B3E8-9A33-B3B3346E66F7}"/>
                </a:ext>
              </a:extLst>
            </p:cNvPr>
            <p:cNvSpPr txBox="1"/>
            <p:nvPr/>
          </p:nvSpPr>
          <p:spPr>
            <a:xfrm>
              <a:off x="2310575" y="6372066"/>
              <a:ext cx="2056210" cy="85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>
                <a:spcBef>
                  <a:spcPts val="600"/>
                </a:spcBef>
                <a:defRPr/>
              </a:pPr>
              <a:r>
                <a:rPr lang="vi-VN" sz="2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</a:t>
              </a:r>
              <a:endPara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Round Diagonal Corner Rectangle 8">
              <a:extLst>
                <a:ext uri="{FF2B5EF4-FFF2-40B4-BE49-F238E27FC236}">
                  <a16:creationId xmlns:a16="http://schemas.microsoft.com/office/drawing/2014/main" id="{AE7CC04E-0327-40BD-6EC5-0FD8FF6A7944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 defTabSz="1088639">
                <a:spcBef>
                  <a:spcPts val="600"/>
                </a:spcBef>
                <a:defRPr/>
              </a:pPr>
              <a:endParaRPr lang="en-US" sz="2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4CD1A7B-AAAB-C862-3F18-62FAA56B9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spcBef>
                  <a:spcPts val="600"/>
                </a:spcBef>
                <a:defRPr/>
              </a:pPr>
              <a:endParaRPr lang="en-US" sz="2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7937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7">
            <a:extLst>
              <a:ext uri="{FF2B5EF4-FFF2-40B4-BE49-F238E27FC236}">
                <a16:creationId xmlns:a16="http://schemas.microsoft.com/office/drawing/2014/main" id="{CBC237F0-0C99-09F2-4C50-0CBF322C2AC9}"/>
              </a:ext>
            </a:extLst>
          </p:cNvPr>
          <p:cNvGrpSpPr/>
          <p:nvPr/>
        </p:nvGrpSpPr>
        <p:grpSpPr>
          <a:xfrm>
            <a:off x="1051709" y="2401236"/>
            <a:ext cx="10088582" cy="1097112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CD800D72-EAE5-F151-1A9B-3D8EE6A359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B96B8263-A4F2-D991-0BDE-6A1353935DA8}"/>
                </a:ext>
              </a:extLst>
            </p:cNvPr>
            <p:cNvGrpSpPr/>
            <p:nvPr/>
          </p:nvGrpSpPr>
          <p:grpSpPr>
            <a:xfrm>
              <a:off x="739068" y="1515168"/>
              <a:ext cx="8676408" cy="960327"/>
              <a:chOff x="739068" y="1515168"/>
              <a:chExt cx="8676408" cy="960327"/>
            </a:xfrm>
            <a:grpFill/>
          </p:grpSpPr>
          <p:sp>
            <p:nvSpPr>
              <p:cNvPr id="6" name="Freeform 71">
                <a:extLst>
                  <a:ext uri="{FF2B5EF4-FFF2-40B4-BE49-F238E27FC236}">
                    <a16:creationId xmlns:a16="http://schemas.microsoft.com/office/drawing/2014/main" id="{1A14F0CC-395B-E5F9-1C2D-DE4D071F9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" name="Oval 72">
                <a:extLst>
                  <a:ext uri="{FF2B5EF4-FFF2-40B4-BE49-F238E27FC236}">
                    <a16:creationId xmlns:a16="http://schemas.microsoft.com/office/drawing/2014/main" id="{EC4499E6-A933-E078-3E93-EDB835264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Freeform 73">
                <a:extLst>
                  <a:ext uri="{FF2B5EF4-FFF2-40B4-BE49-F238E27FC236}">
                    <a16:creationId xmlns:a16="http://schemas.microsoft.com/office/drawing/2014/main" id="{1735674C-2F9E-A374-37EF-43F70C870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74">
                <a:extLst>
                  <a:ext uri="{FF2B5EF4-FFF2-40B4-BE49-F238E27FC236}">
                    <a16:creationId xmlns:a16="http://schemas.microsoft.com/office/drawing/2014/main" id="{619404BB-1F7B-8DC4-75B7-158976D62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75">
                <a:extLst>
                  <a:ext uri="{FF2B5EF4-FFF2-40B4-BE49-F238E27FC236}">
                    <a16:creationId xmlns:a16="http://schemas.microsoft.com/office/drawing/2014/main" id="{3A244CA9-CDC8-B093-0540-90842CE35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76">
                <a:extLst>
                  <a:ext uri="{FF2B5EF4-FFF2-40B4-BE49-F238E27FC236}">
                    <a16:creationId xmlns:a16="http://schemas.microsoft.com/office/drawing/2014/main" id="{49095C98-C027-A1DA-FE3D-BD19F33C8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77">
                <a:extLst>
                  <a:ext uri="{FF2B5EF4-FFF2-40B4-BE49-F238E27FC236}">
                    <a16:creationId xmlns:a16="http://schemas.microsoft.com/office/drawing/2014/main" id="{7C8BC06B-B9BC-DD7A-3357-9A2509F01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78">
                <a:extLst>
                  <a:ext uri="{FF2B5EF4-FFF2-40B4-BE49-F238E27FC236}">
                    <a16:creationId xmlns:a16="http://schemas.microsoft.com/office/drawing/2014/main" id="{616EE777-BF61-1504-6D1C-6E9BB5ABD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79">
                <a:extLst>
                  <a:ext uri="{FF2B5EF4-FFF2-40B4-BE49-F238E27FC236}">
                    <a16:creationId xmlns:a16="http://schemas.microsoft.com/office/drawing/2014/main" id="{249F4790-19C0-583E-8CA4-6A9E3FC7E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80">
                <a:extLst>
                  <a:ext uri="{FF2B5EF4-FFF2-40B4-BE49-F238E27FC236}">
                    <a16:creationId xmlns:a16="http://schemas.microsoft.com/office/drawing/2014/main" id="{AC9DAA57-6868-93C8-3448-A276BA434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81">
                <a:extLst>
                  <a:ext uri="{FF2B5EF4-FFF2-40B4-BE49-F238E27FC236}">
                    <a16:creationId xmlns:a16="http://schemas.microsoft.com/office/drawing/2014/main" id="{BC912C02-1C1E-8E86-E914-DDFB912C4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82">
                <a:extLst>
                  <a:ext uri="{FF2B5EF4-FFF2-40B4-BE49-F238E27FC236}">
                    <a16:creationId xmlns:a16="http://schemas.microsoft.com/office/drawing/2014/main" id="{2638A755-78F0-5A6D-9A0E-F27B54C16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TextBox 43">
                <a:extLst>
                  <a:ext uri="{FF2B5EF4-FFF2-40B4-BE49-F238E27FC236}">
                    <a16:creationId xmlns:a16="http://schemas.microsoft.com/office/drawing/2014/main" id="{C0C6EBD7-68A0-A0C3-D339-406C56B8D88D}"/>
                  </a:ext>
                </a:extLst>
              </p:cNvPr>
              <p:cNvSpPr txBox="1"/>
              <p:nvPr/>
            </p:nvSpPr>
            <p:spPr>
              <a:xfrm>
                <a:off x="2035904" y="1706054"/>
                <a:ext cx="7379572" cy="747123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49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 panose="020F0502020204030204"/>
                    <a:ea typeface="Tahoma" panose="020B0604030504040204" pitchFamily="34" charset="0"/>
                    <a:cs typeface="Arial" panose="020B0604020202020204" pitchFamily="34" charset="0"/>
                  </a:rPr>
                  <a:t>   BÀI TẬP BỔ SUNG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956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3973160" y="385074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  PHIẾU HỌC TẬP SỐ 1</a:t>
                </a:r>
              </a:p>
            </p:txBody>
          </p:sp>
        </p:grpSp>
      </p:grp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id="{4DBBDCC0-03F5-B5E7-23A5-DECC4011F0D8}"/>
              </a:ext>
            </a:extLst>
          </p:cNvPr>
          <p:cNvSpPr/>
          <p:nvPr/>
        </p:nvSpPr>
        <p:spPr>
          <a:xfrm>
            <a:off x="225340" y="1061169"/>
            <a:ext cx="11654682" cy="577899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endParaRPr lang="en-US" sz="9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6A74BC-3A36-82CD-567E-CDC61AB3584D}"/>
              </a:ext>
            </a:extLst>
          </p:cNvPr>
          <p:cNvGrpSpPr/>
          <p:nvPr/>
        </p:nvGrpSpPr>
        <p:grpSpPr>
          <a:xfrm>
            <a:off x="2066527" y="1856475"/>
            <a:ext cx="9184569" cy="1821002"/>
            <a:chOff x="55473" y="4539337"/>
            <a:chExt cx="18369138" cy="3642004"/>
          </a:xfrm>
          <a:solidFill>
            <a:srgbClr val="5F8D2E"/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95C97D4-A6C0-06E4-517B-51269D0D1249}"/>
                </a:ext>
              </a:extLst>
            </p:cNvPr>
            <p:cNvGrpSpPr/>
            <p:nvPr/>
          </p:nvGrpSpPr>
          <p:grpSpPr>
            <a:xfrm>
              <a:off x="55473" y="4539337"/>
              <a:ext cx="18150476" cy="3642004"/>
              <a:chOff x="56142" y="2201212"/>
              <a:chExt cx="9075238" cy="182100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8770635-DB15-348A-6E78-713E2E45E761}"/>
                  </a:ext>
                </a:extLst>
              </p:cNvPr>
              <p:cNvSpPr/>
              <p:nvPr/>
            </p:nvSpPr>
            <p:spPr>
              <a:xfrm>
                <a:off x="5079495" y="2201212"/>
                <a:ext cx="4041946" cy="876786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3113664-E36B-5A04-66DA-120A4AF1D6C9}"/>
                  </a:ext>
                </a:extLst>
              </p:cNvPr>
              <p:cNvSpPr/>
              <p:nvPr/>
            </p:nvSpPr>
            <p:spPr>
              <a:xfrm>
                <a:off x="365571" y="2243981"/>
                <a:ext cx="3835999" cy="843956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4D6BD18-F941-3805-5271-73131851D1EE}"/>
                  </a:ext>
                </a:extLst>
              </p:cNvPr>
              <p:cNvSpPr/>
              <p:nvPr/>
            </p:nvSpPr>
            <p:spPr>
              <a:xfrm>
                <a:off x="4771204" y="232907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45C0B1C-5AA5-BC0C-08A0-5BB145CD3B20}"/>
                  </a:ext>
                </a:extLst>
              </p:cNvPr>
              <p:cNvSpPr/>
              <p:nvPr/>
            </p:nvSpPr>
            <p:spPr>
              <a:xfrm>
                <a:off x="72610" y="2359527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1E897AF-6454-0FEE-6EC0-3086C1FF0A85}"/>
                  </a:ext>
                </a:extLst>
              </p:cNvPr>
              <p:cNvSpPr/>
              <p:nvPr/>
            </p:nvSpPr>
            <p:spPr>
              <a:xfrm>
                <a:off x="344742" y="3152799"/>
                <a:ext cx="3896586" cy="869415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51CAC91-5D7F-4BAB-E78F-AE711A22BAFF}"/>
                  </a:ext>
                </a:extLst>
              </p:cNvPr>
              <p:cNvSpPr/>
              <p:nvPr/>
            </p:nvSpPr>
            <p:spPr>
              <a:xfrm>
                <a:off x="56142" y="3280667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73EDD8D-860D-6BE4-1896-BC4E9E0A93D2}"/>
                  </a:ext>
                </a:extLst>
              </p:cNvPr>
              <p:cNvSpPr/>
              <p:nvPr/>
            </p:nvSpPr>
            <p:spPr>
              <a:xfrm>
                <a:off x="5079496" y="3153015"/>
                <a:ext cx="4051884" cy="849321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CD1282E-41F8-FAC6-F2E7-9A680C4C6AD2}"/>
                  </a:ext>
                </a:extLst>
              </p:cNvPr>
              <p:cNvSpPr/>
              <p:nvPr/>
            </p:nvSpPr>
            <p:spPr>
              <a:xfrm>
                <a:off x="4714980" y="327898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5AB1106-830C-353B-813E-01779D4D944C}"/>
                    </a:ext>
                  </a:extLst>
                </p:cNvPr>
                <p:cNvSpPr/>
                <p:nvPr/>
              </p:nvSpPr>
              <p:spPr>
                <a:xfrm>
                  <a:off x="819517" y="4861051"/>
                  <a:ext cx="6822768" cy="9400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5AB1106-830C-353B-813E-01779D4D94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517" y="4861051"/>
                  <a:ext cx="6822768" cy="940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DCF256B-8967-40CA-1F74-C3FF13CBCC05}"/>
                    </a:ext>
                  </a:extLst>
                </p:cNvPr>
                <p:cNvSpPr/>
                <p:nvPr/>
              </p:nvSpPr>
              <p:spPr>
                <a:xfrm>
                  <a:off x="10801395" y="4770835"/>
                  <a:ext cx="7623216" cy="14506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\{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}.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DCF256B-8967-40CA-1F74-C3FF13CBCC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1395" y="4770835"/>
                  <a:ext cx="7623216" cy="14506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0E52275-4E6B-52FB-B21F-8E2133CC91F7}"/>
                    </a:ext>
                  </a:extLst>
                </p:cNvPr>
                <p:cNvSpPr/>
                <p:nvPr/>
              </p:nvSpPr>
              <p:spPr>
                <a:xfrm>
                  <a:off x="1365617" y="6613069"/>
                  <a:ext cx="6821688" cy="14506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\{</m:t>
                        </m:r>
                        <m:r>
                          <a:rPr lang="el-G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l-G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0E52275-4E6B-52FB-B21F-8E2133CC91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5617" y="6613069"/>
                  <a:ext cx="6821688" cy="14506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3E4F03D-59F1-8253-DD00-75F27F489178}"/>
                    </a:ext>
                  </a:extLst>
                </p:cNvPr>
                <p:cNvSpPr/>
                <p:nvPr/>
              </p:nvSpPr>
              <p:spPr>
                <a:xfrm>
                  <a:off x="10761407" y="6689223"/>
                  <a:ext cx="552154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\{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3E4F03D-59F1-8253-DD00-75F27F489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1407" y="6689223"/>
                  <a:ext cx="5521548" cy="923330"/>
                </a:xfrm>
                <a:prstGeom prst="rect">
                  <a:avLst/>
                </a:prstGeom>
                <a:blipFill>
                  <a:blip r:embed="rId6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C64039C2-9220-8986-63FA-04FA48B27D85}"/>
              </a:ext>
            </a:extLst>
          </p:cNvPr>
          <p:cNvSpPr/>
          <p:nvPr/>
        </p:nvSpPr>
        <p:spPr>
          <a:xfrm>
            <a:off x="6724235" y="2934066"/>
            <a:ext cx="544265" cy="500266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12F046B-99F4-9ABC-0115-93B34555C98D}"/>
                  </a:ext>
                </a:extLst>
              </p:cNvPr>
              <p:cNvSpPr txBox="1"/>
              <p:nvPr/>
            </p:nvSpPr>
            <p:spPr>
              <a:xfrm>
                <a:off x="1976871" y="1118062"/>
                <a:ext cx="9671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0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𝐜𝐨𝐭</m:t>
                    </m:r>
                    <m:r>
                      <a:rPr lang="en-US" sz="2400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12F046B-99F4-9ABC-0115-93B34555C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871" y="1118062"/>
                <a:ext cx="9671791" cy="461665"/>
              </a:xfrm>
              <a:prstGeom prst="rect">
                <a:avLst/>
              </a:prstGeom>
              <a:blipFill>
                <a:blip r:embed="rId7"/>
                <a:stretch>
                  <a:fillRect l="-945" t="-11842" b="-27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DFBADE3B-8CFA-71BC-679F-064DE956C26F}"/>
              </a:ext>
            </a:extLst>
          </p:cNvPr>
          <p:cNvGrpSpPr/>
          <p:nvPr/>
        </p:nvGrpSpPr>
        <p:grpSpPr>
          <a:xfrm>
            <a:off x="5885" y="895304"/>
            <a:ext cx="1850566" cy="530327"/>
            <a:chOff x="1171059" y="3991939"/>
            <a:chExt cx="3701132" cy="913062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CABC785-0327-BB17-3F98-6D80DCB032DF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id="{F6676649-8ADB-4EE6-B632-E8F970E407A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9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770C48E-B8B9-F981-9789-673E9C12B311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88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</a:t>
                </a:r>
                <a:endParaRPr lang="en-US" sz="2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FA5027DB-F925-FD64-CBE3-644CAF04B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5E7DB24-6E5D-9DC8-78FE-A917C0BBCF14}"/>
              </a:ext>
            </a:extLst>
          </p:cNvPr>
          <p:cNvGrpSpPr/>
          <p:nvPr/>
        </p:nvGrpSpPr>
        <p:grpSpPr>
          <a:xfrm>
            <a:off x="130407" y="3770631"/>
            <a:ext cx="11931187" cy="2759855"/>
            <a:chOff x="48567" y="4381499"/>
            <a:chExt cx="23018772" cy="5519709"/>
          </a:xfrm>
          <a:solidFill>
            <a:srgbClr val="DAE3F3"/>
          </a:solidFill>
        </p:grpSpPr>
        <p:sp>
          <p:nvSpPr>
            <p:cNvPr id="76" name="Rounded Rectangle 52">
              <a:extLst>
                <a:ext uri="{FF2B5EF4-FFF2-40B4-BE49-F238E27FC236}">
                  <a16:creationId xmlns:a16="http://schemas.microsoft.com/office/drawing/2014/main" id="{5D8B1A0D-A81C-77BE-E473-BE98D97FD46E}"/>
                </a:ext>
              </a:extLst>
            </p:cNvPr>
            <p:cNvSpPr/>
            <p:nvPr/>
          </p:nvSpPr>
          <p:spPr>
            <a:xfrm>
              <a:off x="385312" y="4941556"/>
              <a:ext cx="22682027" cy="4959652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1088639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7E98C7C-48FA-FCF2-BC61-60C79B984FEC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78" name="Freeform 20">
                <a:extLst>
                  <a:ext uri="{FF2B5EF4-FFF2-40B4-BE49-F238E27FC236}">
                    <a16:creationId xmlns:a16="http://schemas.microsoft.com/office/drawing/2014/main" id="{C4A9B229-10B6-F3D8-F6A1-1B908A4D0B0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7752646-DF24-490A-2359-B40294D173C6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EE3B8DA-121C-5B8F-FEF1-95140B1DF9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7464D55-F6A8-55D7-C6E4-B92919D4D8EF}"/>
                  </a:ext>
                </a:extLst>
              </p:cNvPr>
              <p:cNvSpPr txBox="1"/>
              <p:nvPr/>
            </p:nvSpPr>
            <p:spPr>
              <a:xfrm>
                <a:off x="1704625" y="4811146"/>
                <a:ext cx="938744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kiện: </a:t>
                </a:r>
                <a14:m>
                  <m:oMath xmlns:m="http://schemas.openxmlformats.org/officeDocument/2006/math">
                    <m:r>
                      <a:rPr lang="vi-VN" sz="240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đó, tập xác định của hàm số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0">
                        <a:latin typeface="Cambria Math" panose="02040503050406030204" pitchFamily="18" charset="0"/>
                      </a:rPr>
                      <m:t>𝐜𝐨𝐭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𝝅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</m:e>
                    </m:d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 defTabSz="1088639">
                  <a:defRPr/>
                </a:pPr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7464D55-F6A8-55D7-C6E4-B92919D4D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625" y="4811146"/>
                <a:ext cx="9387445" cy="1200329"/>
              </a:xfrm>
              <a:prstGeom prst="rect">
                <a:avLst/>
              </a:prstGeom>
              <a:blipFill>
                <a:blip r:embed="rId10"/>
                <a:stretch>
                  <a:fillRect l="-1039" t="-18782" b="-451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851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225340" y="1061169"/>
            <a:ext cx="11654682" cy="799715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endParaRPr lang="en-US" sz="9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1758414" y="1945927"/>
            <a:ext cx="8443354" cy="1719617"/>
            <a:chOff x="55473" y="4539337"/>
            <a:chExt cx="16886708" cy="3439234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55473" y="4539337"/>
              <a:ext cx="16886708" cy="3415608"/>
              <a:chOff x="56142" y="2201212"/>
              <a:chExt cx="8443354" cy="1707804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079496" y="2201212"/>
                <a:ext cx="342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365572" y="2243981"/>
                <a:ext cx="3771482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4771204" y="232907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72610" y="2359527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44742" y="3152800"/>
                <a:ext cx="377627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56142" y="3280667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079496" y="3153016"/>
                <a:ext cx="342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4714980" y="327898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819517" y="4861051"/>
                  <a:ext cx="682276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24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517" y="4861051"/>
                  <a:ext cx="6822768" cy="923330"/>
                </a:xfrm>
                <a:prstGeom prst="rect">
                  <a:avLst/>
                </a:prstGeom>
                <a:blipFill>
                  <a:blip r:embed="rId3"/>
                  <a:stretch>
                    <a:fillRect b="-2133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/>
                <p:nvPr/>
              </p:nvSpPr>
              <p:spPr>
                <a:xfrm>
                  <a:off x="10801395" y="4770835"/>
                  <a:ext cx="5760000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1395" y="4770835"/>
                  <a:ext cx="5760000" cy="923330"/>
                </a:xfrm>
                <a:prstGeom prst="rect">
                  <a:avLst/>
                </a:prstGeom>
                <a:blipFill>
                  <a:blip r:embed="rId4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2024985-9FD3-0583-8207-6A9982DAF2BE}"/>
                    </a:ext>
                  </a:extLst>
                </p:cNvPr>
                <p:cNvSpPr/>
                <p:nvPr/>
              </p:nvSpPr>
              <p:spPr>
                <a:xfrm>
                  <a:off x="1365617" y="6476877"/>
                  <a:ext cx="6883764" cy="15016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2024985-9FD3-0583-8207-6A9982DAF2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5617" y="6476877"/>
                  <a:ext cx="6883764" cy="15016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0C14A7A-66A0-141F-A815-11C56EC691A9}"/>
                    </a:ext>
                  </a:extLst>
                </p:cNvPr>
                <p:cNvSpPr/>
                <p:nvPr/>
              </p:nvSpPr>
              <p:spPr>
                <a:xfrm>
                  <a:off x="10761407" y="6689223"/>
                  <a:ext cx="552154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m:rPr>
                            <m:nor/>
                          </m:rPr>
                          <a:rPr lang="vi-VN" sz="2400"/>
                          <m:t>.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0C14A7A-66A0-141F-A815-11C56EC691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1407" y="6689223"/>
                  <a:ext cx="5521548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738628" y="3013579"/>
            <a:ext cx="544265" cy="500266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1976871" y="1118062"/>
                <a:ext cx="9671791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𝟐𝟎𝟐𝟎</m:t>
                        </m:r>
                      </m:num>
                      <m:den>
                        <m:r>
                          <a:rPr lang="en-US" sz="2400" b="1" i="0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𝐜𝐨𝐬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871" y="1118062"/>
                <a:ext cx="9671791" cy="647357"/>
              </a:xfrm>
              <a:prstGeom prst="rect">
                <a:avLst/>
              </a:prstGeom>
              <a:blipFill>
                <a:blip r:embed="rId7"/>
                <a:stretch>
                  <a:fillRect l="-945" b="-18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5885" y="895304"/>
            <a:ext cx="1850566" cy="530327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9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88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3973160" y="385074"/>
            <a:ext cx="4577063" cy="484159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6961968" cy="960327"/>
              <a:chOff x="739068" y="1515168"/>
              <a:chExt cx="6961968" cy="9603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30407" y="3770631"/>
            <a:ext cx="11931187" cy="2759855"/>
            <a:chOff x="48567" y="4381499"/>
            <a:chExt cx="23018772" cy="5519709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4959652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1088639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1299410" y="4638519"/>
                <a:ext cx="9721516" cy="1496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xác định khi </a:t>
                </a:r>
                <a14:m>
                  <m:oMath xmlns:m="http://schemas.openxmlformats.org/officeDocument/2006/math">
                    <m:r>
                      <a:rPr lang="vi-VN" sz="2400" b="1" i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m:rPr>
                        <m:nor/>
                      </m:rPr>
                      <a:rPr lang="vi-VN" sz="2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 </m:t>
                    </m:r>
                    <m:d>
                      <m:d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tập xác định của hàm số là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 defTabSz="1088639">
                  <a:defRPr/>
                </a:pPr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410" y="4638519"/>
                <a:ext cx="9721516" cy="1496243"/>
              </a:xfrm>
              <a:prstGeom prst="rect">
                <a:avLst/>
              </a:prstGeom>
              <a:blipFill>
                <a:blip r:embed="rId10"/>
                <a:stretch>
                  <a:fillRect l="-940" t="-16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43">
            <a:extLst>
              <a:ext uri="{FF2B5EF4-FFF2-40B4-BE49-F238E27FC236}">
                <a16:creationId xmlns:a16="http://schemas.microsoft.com/office/drawing/2014/main" id="{CA49BF9A-4110-B378-CC49-1DD2E8EE29B5}"/>
              </a:ext>
            </a:extLst>
          </p:cNvPr>
          <p:cNvSpPr txBox="1"/>
          <p:nvPr/>
        </p:nvSpPr>
        <p:spPr>
          <a:xfrm>
            <a:off x="4738162" y="480505"/>
            <a:ext cx="3198546" cy="43088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defTabSz="1088639">
              <a:defRPr/>
            </a:pPr>
            <a:r>
              <a:rPr lang="en-US" sz="22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</a:rPr>
              <a:t>   PHIẾU HỌC TẬP SỐ 1</a:t>
            </a:r>
          </a:p>
        </p:txBody>
      </p:sp>
    </p:spTree>
    <p:extLst>
      <p:ext uri="{BB962C8B-B14F-4D97-AF65-F5344CB8AC3E}">
        <p14:creationId xmlns:p14="http://schemas.microsoft.com/office/powerpoint/2010/main" val="3637261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317197" y="1119460"/>
            <a:ext cx="11654682" cy="613088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endParaRPr lang="en-US" sz="9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FB2F11-95C4-2F14-8423-2E196BEFECB0}"/>
              </a:ext>
            </a:extLst>
          </p:cNvPr>
          <p:cNvSpPr txBox="1"/>
          <p:nvPr/>
        </p:nvSpPr>
        <p:spPr>
          <a:xfrm>
            <a:off x="2156747" y="1220922"/>
            <a:ext cx="9783663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  <a:defRPr/>
            </a:pPr>
            <a:r>
              <a:rPr lang="en-US" sz="215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21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1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1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1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1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1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21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1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lẻ</a:t>
            </a:r>
            <a:r>
              <a:rPr lang="en-US" sz="21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214230" y="998164"/>
            <a:ext cx="1850566" cy="530327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9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88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3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3973160" y="385074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PHIẾU HỌC TẬP SỐ 1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01378" y="3513221"/>
            <a:ext cx="11931187" cy="3216583"/>
            <a:chOff x="48567" y="4313079"/>
            <a:chExt cx="23018772" cy="6859420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313079"/>
              <a:ext cx="22682027" cy="6859420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1088639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609601" y="3669729"/>
                <a:ext cx="7363325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	</a:t>
                </a:r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      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trên tập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hàm số lẻ nếu thỏa mãn hai điều kiện</a:t>
                </a:r>
              </a:p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⇒−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trên tập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hàm số chẵn nếu thỏa mãn hai điều kiện</a:t>
                </a:r>
              </a:p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⇒−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3669729"/>
                <a:ext cx="7363325" cy="2800767"/>
              </a:xfrm>
              <a:prstGeom prst="rect">
                <a:avLst/>
              </a:prstGeom>
              <a:blipFill>
                <a:blip r:embed="rId5"/>
                <a:stretch>
                  <a:fillRect l="-1076" t="-1525" b="-34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58F468B-43AD-FA79-0E6D-0539B574143A}"/>
              </a:ext>
            </a:extLst>
          </p:cNvPr>
          <p:cNvGrpSpPr/>
          <p:nvPr/>
        </p:nvGrpSpPr>
        <p:grpSpPr>
          <a:xfrm>
            <a:off x="1742372" y="1817590"/>
            <a:ext cx="8443354" cy="1905940"/>
            <a:chOff x="55473" y="4539337"/>
            <a:chExt cx="16886708" cy="3811880"/>
          </a:xfrm>
          <a:solidFill>
            <a:srgbClr val="5F8D2E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752D941-DB3F-18BB-18DB-64F88B988EBC}"/>
                </a:ext>
              </a:extLst>
            </p:cNvPr>
            <p:cNvGrpSpPr/>
            <p:nvPr/>
          </p:nvGrpSpPr>
          <p:grpSpPr>
            <a:xfrm>
              <a:off x="55473" y="4539337"/>
              <a:ext cx="16886708" cy="3415608"/>
              <a:chOff x="56142" y="2201212"/>
              <a:chExt cx="8443354" cy="1707804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2D573CB-89D9-62D9-47E2-10CCE492C12C}"/>
                  </a:ext>
                </a:extLst>
              </p:cNvPr>
              <p:cNvSpPr/>
              <p:nvPr/>
            </p:nvSpPr>
            <p:spPr>
              <a:xfrm>
                <a:off x="5079496" y="2201212"/>
                <a:ext cx="342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8ECC3BA-8B8A-437A-66E3-645277F1E509}"/>
                  </a:ext>
                </a:extLst>
              </p:cNvPr>
              <p:cNvSpPr/>
              <p:nvPr/>
            </p:nvSpPr>
            <p:spPr>
              <a:xfrm>
                <a:off x="365572" y="2243981"/>
                <a:ext cx="3771482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0AF9E8C-D96B-F53C-A0CA-F8B8C3B46EFE}"/>
                  </a:ext>
                </a:extLst>
              </p:cNvPr>
              <p:cNvSpPr/>
              <p:nvPr/>
            </p:nvSpPr>
            <p:spPr>
              <a:xfrm>
                <a:off x="4771204" y="232907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2CA8672-5EE0-0FD4-FA0B-E3FB0C38FC9A}"/>
                  </a:ext>
                </a:extLst>
              </p:cNvPr>
              <p:cNvSpPr/>
              <p:nvPr/>
            </p:nvSpPr>
            <p:spPr>
              <a:xfrm>
                <a:off x="72610" y="2359527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0CA9583-5CD5-14C3-EC25-5BEA92612DC4}"/>
                  </a:ext>
                </a:extLst>
              </p:cNvPr>
              <p:cNvSpPr/>
              <p:nvPr/>
            </p:nvSpPr>
            <p:spPr>
              <a:xfrm>
                <a:off x="344742" y="3152800"/>
                <a:ext cx="377627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4534C6F-1A7B-2031-9944-C775748EABE0}"/>
                  </a:ext>
                </a:extLst>
              </p:cNvPr>
              <p:cNvSpPr/>
              <p:nvPr/>
            </p:nvSpPr>
            <p:spPr>
              <a:xfrm>
                <a:off x="56142" y="3280667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50F4223-B7CB-C17E-EDFC-F776CCB98F4D}"/>
                  </a:ext>
                </a:extLst>
              </p:cNvPr>
              <p:cNvSpPr/>
              <p:nvPr/>
            </p:nvSpPr>
            <p:spPr>
              <a:xfrm>
                <a:off x="5079496" y="3153016"/>
                <a:ext cx="342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C3D2128-A7D1-05A7-578C-D79E3D980968}"/>
                  </a:ext>
                </a:extLst>
              </p:cNvPr>
              <p:cNvSpPr/>
              <p:nvPr/>
            </p:nvSpPr>
            <p:spPr>
              <a:xfrm>
                <a:off x="4714980" y="327898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B741F75-4A54-4F41-9217-5D79BDC9886C}"/>
                    </a:ext>
                  </a:extLst>
                </p:cNvPr>
                <p:cNvSpPr/>
                <p:nvPr/>
              </p:nvSpPr>
              <p:spPr>
                <a:xfrm>
                  <a:off x="819517" y="4861051"/>
                  <a:ext cx="682276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vi-VN" sz="24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B741F75-4A54-4F41-9217-5D79BDC988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517" y="4861051"/>
                  <a:ext cx="6822768" cy="923330"/>
                </a:xfrm>
                <a:prstGeom prst="rect">
                  <a:avLst/>
                </a:prstGeom>
                <a:blipFill>
                  <a:blip r:embed="rId6"/>
                  <a:stretch>
                    <a:fillRect b="-1466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BF3E4E-19D3-650E-2A7B-2054CC5136F5}"/>
                    </a:ext>
                  </a:extLst>
                </p:cNvPr>
                <p:cNvSpPr/>
                <p:nvPr/>
              </p:nvSpPr>
              <p:spPr>
                <a:xfrm>
                  <a:off x="10801395" y="4770835"/>
                  <a:ext cx="5760000" cy="9400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vi-V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vi-VN" sz="24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BF3E4E-19D3-650E-2A7B-2054CC5136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1395" y="4770835"/>
                  <a:ext cx="5760000" cy="940000"/>
                </a:xfrm>
                <a:prstGeom prst="rect">
                  <a:avLst/>
                </a:prstGeom>
                <a:blipFill>
                  <a:blip r:embed="rId7"/>
                  <a:stretch>
                    <a:fillRect b="-1168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A159379-2C26-A0AE-BD17-1E9521BD5851}"/>
                    </a:ext>
                  </a:extLst>
                </p:cNvPr>
                <p:cNvSpPr/>
                <p:nvPr/>
              </p:nvSpPr>
              <p:spPr>
                <a:xfrm>
                  <a:off x="1365617" y="6613069"/>
                  <a:ext cx="6883764" cy="9400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A159379-2C26-A0AE-BD17-1E9521BD58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5617" y="6613069"/>
                  <a:ext cx="6883764" cy="9400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807FFF8-A25E-80B5-3B5A-748ABF6A1110}"/>
                    </a:ext>
                  </a:extLst>
                </p:cNvPr>
                <p:cNvSpPr/>
                <p:nvPr/>
              </p:nvSpPr>
              <p:spPr>
                <a:xfrm>
                  <a:off x="10761407" y="6689223"/>
                  <a:ext cx="5521548" cy="16619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vi-V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vi-VN" sz="24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2400"/>
                          <m:t>.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807FFF8-A25E-80B5-3B5A-748ABF6A11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1407" y="6689223"/>
                  <a:ext cx="5521548" cy="166199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86D968E2-019C-BF5C-946D-835A8498FAA3}"/>
              </a:ext>
            </a:extLst>
          </p:cNvPr>
          <p:cNvSpPr/>
          <p:nvPr/>
        </p:nvSpPr>
        <p:spPr>
          <a:xfrm>
            <a:off x="6406881" y="2917327"/>
            <a:ext cx="544265" cy="483600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7EC6B8-E194-8409-6A49-BD03910D1A88}"/>
                  </a:ext>
                </a:extLst>
              </p:cNvPr>
              <p:cNvSpPr txBox="1"/>
              <p:nvPr/>
            </p:nvSpPr>
            <p:spPr>
              <a:xfrm>
                <a:off x="8021051" y="3608747"/>
                <a:ext cx="3838075" cy="3147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định nghĩa trên ta thấy: </a:t>
                </a:r>
              </a:p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Hàm số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là hàm số chẵn, không là hàm số lẻ.</a:t>
                </a:r>
              </a:p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Hàm số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   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200" b="1" i="1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e>
                      <m:sup>
                        <m:r>
                          <a:rPr lang="vi-VN" sz="2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chẵn.</a:t>
                </a:r>
              </a:p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Hàm số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lẻ.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7EC6B8-E194-8409-6A49-BD03910D1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51" y="3608747"/>
                <a:ext cx="3838075" cy="3147015"/>
              </a:xfrm>
              <a:prstGeom prst="rect">
                <a:avLst/>
              </a:prstGeom>
              <a:blipFill>
                <a:blip r:embed="rId10"/>
                <a:stretch>
                  <a:fillRect l="-2067" t="-1163" b="-31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4723401-C8EA-127A-03A2-2D1DC1E5AB82}"/>
              </a:ext>
            </a:extLst>
          </p:cNvPr>
          <p:cNvCxnSpPr/>
          <p:nvPr/>
        </p:nvCxnSpPr>
        <p:spPr>
          <a:xfrm>
            <a:off x="7844589" y="3545305"/>
            <a:ext cx="0" cy="311216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74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1"/>
          <p:cNvGrpSpPr/>
          <p:nvPr/>
        </p:nvGrpSpPr>
        <p:grpSpPr>
          <a:xfrm>
            <a:off x="166253" y="477612"/>
            <a:ext cx="3213052" cy="638725"/>
            <a:chOff x="10444842" y="2554465"/>
            <a:chExt cx="6589993" cy="1304531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1125200" y="2590800"/>
              <a:ext cx="5909635" cy="1268196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ĐỊNH NGHĨA</a:t>
              </a:r>
              <a:endParaRPr sz="215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❶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6B3210-31D4-4D00-B0D3-BD88798A8200}"/>
              </a:ext>
            </a:extLst>
          </p:cNvPr>
          <p:cNvGrpSpPr/>
          <p:nvPr/>
        </p:nvGrpSpPr>
        <p:grpSpPr>
          <a:xfrm>
            <a:off x="166253" y="1108716"/>
            <a:ext cx="11740818" cy="5472265"/>
            <a:chOff x="2455868" y="994073"/>
            <a:chExt cx="17615862" cy="1094453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10854A-8B35-456F-984F-89E4A416358B}"/>
                </a:ext>
              </a:extLst>
            </p:cNvPr>
            <p:cNvGrpSpPr/>
            <p:nvPr/>
          </p:nvGrpSpPr>
          <p:grpSpPr>
            <a:xfrm>
              <a:off x="2455868" y="994073"/>
              <a:ext cx="17615862" cy="10944530"/>
              <a:chOff x="2599217" y="1036606"/>
              <a:chExt cx="17615862" cy="10944530"/>
            </a:xfrm>
          </p:grpSpPr>
          <p:sp>
            <p:nvSpPr>
              <p:cNvPr id="11" name="Rectangle: Diagonal Corners Rounded 10">
                <a:extLst>
                  <a:ext uri="{FF2B5EF4-FFF2-40B4-BE49-F238E27FC236}">
                    <a16:creationId xmlns:a16="http://schemas.microsoft.com/office/drawing/2014/main" id="{52ED8BCF-949A-4979-AAB1-7B76AF5FFB1E}"/>
                  </a:ext>
                </a:extLst>
              </p:cNvPr>
              <p:cNvSpPr/>
              <p:nvPr/>
            </p:nvSpPr>
            <p:spPr>
              <a:xfrm>
                <a:off x="2599217" y="1101215"/>
                <a:ext cx="17615862" cy="10879921"/>
              </a:xfrm>
              <a:prstGeom prst="round2DiagRect">
                <a:avLst>
                  <a:gd name="adj1" fmla="val 0"/>
                  <a:gd name="adj2" fmla="val 720"/>
                </a:avLst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400"/>
                  </a:spcAft>
                  <a:buClr>
                    <a:srgbClr val="000000"/>
                  </a:buClr>
                  <a:defRPr/>
                </a:pPr>
                <a:endParaRPr lang="en-US" sz="55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A2A9140-C155-48D5-BD08-749021D3A1DC}"/>
                  </a:ext>
                </a:extLst>
              </p:cNvPr>
              <p:cNvGrpSpPr/>
              <p:nvPr/>
            </p:nvGrpSpPr>
            <p:grpSpPr>
              <a:xfrm>
                <a:off x="2700843" y="1036606"/>
                <a:ext cx="3891945" cy="656867"/>
                <a:chOff x="2648002" y="1960965"/>
                <a:chExt cx="2815357" cy="656867"/>
              </a:xfrm>
            </p:grpSpPr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7F9D6BFD-25AA-4860-8125-15EEB6A363D9}"/>
                    </a:ext>
                  </a:extLst>
                </p:cNvPr>
                <p:cNvSpPr/>
                <p:nvPr/>
              </p:nvSpPr>
              <p:spPr>
                <a:xfrm>
                  <a:off x="5180884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28600">
                    <a:buClr>
                      <a:srgbClr val="000000"/>
                    </a:buClr>
                    <a:defRPr/>
                  </a:pPr>
                  <a:endParaRPr lang="en-US" sz="90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CE94FD1-04B9-405C-A571-1AD7C91F46C7}"/>
                    </a:ext>
                  </a:extLst>
                </p:cNvPr>
                <p:cNvSpPr/>
                <p:nvPr/>
              </p:nvSpPr>
              <p:spPr>
                <a:xfrm rot="10800000">
                  <a:off x="2648002" y="1960965"/>
                  <a:ext cx="2702198" cy="656867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Clr>
                      <a:srgbClr val="000000"/>
                    </a:buClr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0AABC89-7BF3-427E-80DD-5DC6C43B6519}"/>
                    </a:ext>
                  </a:extLst>
                </p:cNvPr>
                <p:cNvSpPr/>
                <p:nvPr/>
              </p:nvSpPr>
              <p:spPr>
                <a:xfrm rot="10800000">
                  <a:off x="2648003" y="1977305"/>
                  <a:ext cx="2702198" cy="584182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Clr>
                      <a:srgbClr val="000000"/>
                    </a:buClr>
                    <a:defRPr/>
                  </a:pPr>
                  <a:endParaRPr lang="en-US" sz="900" kern="0">
                    <a:solidFill>
                      <a:sysClr val="windowText" lastClr="000000"/>
                    </a:solidFill>
                    <a:latin typeface="Arial"/>
                    <a:sym typeface="Arial"/>
                  </a:endParaRPr>
                </a:p>
              </p:txBody>
            </p:sp>
          </p:grpSp>
        </p:grp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2119B546-D4A8-4409-A521-EDB914B2D52B}"/>
                </a:ext>
              </a:extLst>
            </p:cNvPr>
            <p:cNvSpPr txBox="1"/>
            <p:nvPr/>
          </p:nvSpPr>
          <p:spPr>
            <a:xfrm>
              <a:off x="3774462" y="1007884"/>
              <a:ext cx="2284484" cy="6430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400"/>
                </a:spcAft>
                <a:buClr>
                  <a:srgbClr val="000000"/>
                </a:buClr>
                <a:defRPr/>
              </a:pPr>
              <a:r>
                <a:rPr lang="en-US" sz="16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Định</a:t>
              </a:r>
              <a:r>
                <a:rPr lang="en-US" sz="16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16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nghĩa</a:t>
              </a:r>
              <a:endParaRPr lang="en-US" sz="16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C83AF5-6BC2-4527-B430-53CD9F5A1869}"/>
                </a:ext>
              </a:extLst>
            </p:cNvPr>
            <p:cNvGrpSpPr/>
            <p:nvPr/>
          </p:nvGrpSpPr>
          <p:grpSpPr>
            <a:xfrm>
              <a:off x="2947588" y="1151351"/>
              <a:ext cx="655983" cy="286310"/>
              <a:chOff x="5377069" y="5508269"/>
              <a:chExt cx="655983" cy="300637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FE9F0378-AD7D-486B-923C-9F34E09FCEA8}"/>
                  </a:ext>
                </a:extLst>
              </p:cNvPr>
              <p:cNvSpPr/>
              <p:nvPr/>
            </p:nvSpPr>
            <p:spPr>
              <a:xfrm>
                <a:off x="5377069" y="5508269"/>
                <a:ext cx="655983" cy="300637"/>
              </a:xfrm>
              <a:prstGeom prst="homePlate">
                <a:avLst/>
              </a:prstGeom>
              <a:solidFill>
                <a:srgbClr val="8BE1FF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>
                  <a:buClr>
                    <a:srgbClr val="000000"/>
                  </a:buClr>
                  <a:defRPr/>
                </a:pPr>
                <a:endParaRPr lang="en-US" sz="90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059FC9E-D82F-4ABF-9BCD-4A9A147D24B1}"/>
                  </a:ext>
                </a:extLst>
              </p:cNvPr>
              <p:cNvSpPr/>
              <p:nvPr/>
            </p:nvSpPr>
            <p:spPr>
              <a:xfrm>
                <a:off x="5705060" y="5562267"/>
                <a:ext cx="172276" cy="20740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>
                  <a:buClr>
                    <a:srgbClr val="000000"/>
                  </a:buClr>
                  <a:defRPr/>
                </a:pPr>
                <a:endParaRPr lang="en-US" sz="90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AutoShape 972">
                <a:extLst>
                  <a:ext uri="{FF2B5EF4-FFF2-40B4-BE49-F238E27FC236}">
                    <a16:creationId xmlns:a16="http://schemas.microsoft.com/office/drawing/2014/main" id="{66C8B669-0A67-B646-2A95-D6EC77D9F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392" y="1518964"/>
                <a:ext cx="11644604" cy="5004383"/>
              </a:xfrm>
              <a:prstGeom prst="roundRect">
                <a:avLst>
                  <a:gd name="adj" fmla="val 5523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5875">
                <a:solidFill>
                  <a:srgbClr val="ED7D31"/>
                </a:solidFill>
                <a:miter lim="800000"/>
                <a:headEnd/>
                <a:tailEnd/>
              </a:ln>
            </p:spPr>
            <p:txBody>
              <a:bodyPr rot="0" vert="horz" wrap="square" lIns="36000" tIns="0" rIns="36000" bIns="0" anchor="ctr" anchorCtr="0" upright="1">
                <a:noAutofit/>
              </a:bodyPr>
              <a:lstStyle/>
              <a:p>
                <a:pPr marL="171450" indent="-17145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205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5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205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205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5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205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indent="-17145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205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5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205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indent="-17145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r>
                  <a:rPr lang="vi-VN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205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5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US" sz="205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17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tang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|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indent="-17145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func>
                          <m:func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được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côtang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05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205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5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𝐜𝐨𝐭</m:t>
                        </m:r>
                      </m:fName>
                      <m:e>
                        <m:r>
                          <a:rPr lang="en-US" sz="205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indent="-171450"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côtang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05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205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205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AutoShape 972">
                <a:extLst>
                  <a:ext uri="{FF2B5EF4-FFF2-40B4-BE49-F238E27FC236}">
                    <a16:creationId xmlns:a16="http://schemas.microsoft.com/office/drawing/2014/main" id="{66C8B669-0A67-B646-2A95-D6EC77D9F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392" y="1518964"/>
                <a:ext cx="11644604" cy="5004383"/>
              </a:xfrm>
              <a:prstGeom prst="roundRect">
                <a:avLst>
                  <a:gd name="adj" fmla="val 5523"/>
                </a:avLst>
              </a:prstGeom>
              <a:blipFill>
                <a:blip r:embed="rId3"/>
                <a:stretch>
                  <a:fillRect l="-314" t="-1942" r="-314" b="-3034"/>
                </a:stretch>
              </a:blipFill>
              <a:ln w="15875">
                <a:solidFill>
                  <a:srgbClr val="ED7D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53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317197" y="1119460"/>
            <a:ext cx="11654682" cy="613088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endParaRPr lang="en-US" sz="9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2156747" y="1220922"/>
                <a:ext cx="97836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buClr>
                    <a:srgbClr val="000000"/>
                  </a:buClr>
                  <a:defRPr/>
                </a:pP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đề nào sau đây là sai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2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747" y="1220922"/>
                <a:ext cx="9783663" cy="430887"/>
              </a:xfrm>
              <a:prstGeom prst="rect">
                <a:avLst/>
              </a:prstGeom>
              <a:blipFill>
                <a:blip r:embed="rId3"/>
                <a:stretch>
                  <a:fillRect l="-810" t="-8451" b="-281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214230" y="998164"/>
            <a:ext cx="1850566" cy="530327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9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88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4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3973160" y="385074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PHIẾU HỌC TẬP SỐ 1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0" y="5117430"/>
            <a:ext cx="11931187" cy="1572128"/>
            <a:chOff x="48567" y="4381499"/>
            <a:chExt cx="23018772" cy="3738865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5031490"/>
              <a:ext cx="22682027" cy="3088874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1088639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176464" y="5867498"/>
                <a:ext cx="1137385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𝐜𝐨𝐭</m:t>
                    </m:r>
                    <m:r>
                      <m:rPr>
                        <m:nor/>
                      </m:rPr>
                      <a:rPr lang="vi-VN" sz="2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 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tuần hoàn với chu kỳ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đáp án sai là </a:t>
                </a:r>
                <a:r>
                  <a:rPr lang="vi-VN" sz="2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  <a:p>
                <a:endParaRPr lang="vi-VN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4" y="5867498"/>
                <a:ext cx="11373852" cy="769441"/>
              </a:xfrm>
              <a:prstGeom prst="rect">
                <a:avLst/>
              </a:prstGeom>
              <a:blipFill>
                <a:blip r:embed="rId6"/>
                <a:stretch>
                  <a:fillRect l="-697" t="-55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58F468B-43AD-FA79-0E6D-0539B574143A}"/>
              </a:ext>
            </a:extLst>
          </p:cNvPr>
          <p:cNvGrpSpPr/>
          <p:nvPr/>
        </p:nvGrpSpPr>
        <p:grpSpPr>
          <a:xfrm>
            <a:off x="2230262" y="1908485"/>
            <a:ext cx="7009991" cy="3172993"/>
            <a:chOff x="-2786769" y="4624875"/>
            <a:chExt cx="14019982" cy="6345986"/>
          </a:xfrm>
          <a:solidFill>
            <a:srgbClr val="5F8D2E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752D941-DB3F-18BB-18DB-64F88B988EBC}"/>
                </a:ext>
              </a:extLst>
            </p:cNvPr>
            <p:cNvGrpSpPr/>
            <p:nvPr/>
          </p:nvGrpSpPr>
          <p:grpSpPr>
            <a:xfrm>
              <a:off x="-2786769" y="4624875"/>
              <a:ext cx="13731224" cy="6345986"/>
              <a:chOff x="-1364979" y="2243981"/>
              <a:chExt cx="6865612" cy="3172993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2D573CB-89D9-62D9-47E2-10CCE492C12C}"/>
                  </a:ext>
                </a:extLst>
              </p:cNvPr>
              <p:cNvSpPr/>
              <p:nvPr/>
            </p:nvSpPr>
            <p:spPr>
              <a:xfrm>
                <a:off x="-1032547" y="3051443"/>
                <a:ext cx="653318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8ECC3BA-8B8A-437A-66E3-645277F1E509}"/>
                  </a:ext>
                </a:extLst>
              </p:cNvPr>
              <p:cNvSpPr/>
              <p:nvPr/>
            </p:nvSpPr>
            <p:spPr>
              <a:xfrm>
                <a:off x="-1028502" y="2243981"/>
                <a:ext cx="6529135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0AF9E8C-D96B-F53C-A0CA-F8B8C3B46EFE}"/>
                  </a:ext>
                </a:extLst>
              </p:cNvPr>
              <p:cNvSpPr/>
              <p:nvPr/>
            </p:nvSpPr>
            <p:spPr>
              <a:xfrm>
                <a:off x="-1340838" y="3179310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2CA8672-5EE0-0FD4-FA0B-E3FB0C38FC9A}"/>
                  </a:ext>
                </a:extLst>
              </p:cNvPr>
              <p:cNvSpPr/>
              <p:nvPr/>
            </p:nvSpPr>
            <p:spPr>
              <a:xfrm>
                <a:off x="-1339091" y="2391611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0CA9583-5CD5-14C3-EC25-5BEA92612DC4}"/>
                  </a:ext>
                </a:extLst>
              </p:cNvPr>
              <p:cNvSpPr/>
              <p:nvPr/>
            </p:nvSpPr>
            <p:spPr>
              <a:xfrm>
                <a:off x="-1044543" y="3858652"/>
                <a:ext cx="6545175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4534C6F-1A7B-2031-9944-C775748EABE0}"/>
                  </a:ext>
                </a:extLst>
              </p:cNvPr>
              <p:cNvSpPr/>
              <p:nvPr/>
            </p:nvSpPr>
            <p:spPr>
              <a:xfrm>
                <a:off x="-1355563" y="4018604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50F4223-B7CB-C17E-EDFC-F776CCB98F4D}"/>
                  </a:ext>
                </a:extLst>
              </p:cNvPr>
              <p:cNvSpPr/>
              <p:nvPr/>
            </p:nvSpPr>
            <p:spPr>
              <a:xfrm>
                <a:off x="-1064632" y="4660974"/>
                <a:ext cx="6565265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C3D2128-A7D1-05A7-578C-D79E3D980968}"/>
                  </a:ext>
                </a:extLst>
              </p:cNvPr>
              <p:cNvSpPr/>
              <p:nvPr/>
            </p:nvSpPr>
            <p:spPr>
              <a:xfrm>
                <a:off x="-1364979" y="4786944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B741F75-4A54-4F41-9217-5D79BDC9886C}"/>
                    </a:ext>
                  </a:extLst>
                </p:cNvPr>
                <p:cNvSpPr/>
                <p:nvPr/>
              </p:nvSpPr>
              <p:spPr>
                <a:xfrm>
                  <a:off x="-1728803" y="5021469"/>
                  <a:ext cx="12577006" cy="8617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𝐭𝐚𝐧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 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tu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ầ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ho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chu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ỳ 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B741F75-4A54-4F41-9217-5D79BDC988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728803" y="5021469"/>
                  <a:ext cx="12577006" cy="861774"/>
                </a:xfrm>
                <a:prstGeom prst="rect">
                  <a:avLst/>
                </a:prstGeom>
                <a:blipFill>
                  <a:blip r:embed="rId7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BF3E4E-19D3-650E-2A7B-2054CC5136F5}"/>
                    </a:ext>
                  </a:extLst>
                </p:cNvPr>
                <p:cNvSpPr/>
                <p:nvPr/>
              </p:nvSpPr>
              <p:spPr>
                <a:xfrm>
                  <a:off x="-1422691" y="6471297"/>
                  <a:ext cx="12110470" cy="8617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 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tu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ầ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ho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chu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ỳ 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BF3E4E-19D3-650E-2A7B-2054CC5136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22691" y="6471297"/>
                  <a:ext cx="12110470" cy="861774"/>
                </a:xfrm>
                <a:prstGeom prst="rect">
                  <a:avLst/>
                </a:prstGeom>
                <a:blipFill>
                  <a:blip r:embed="rId8"/>
                  <a:stretch>
                    <a:fillRect l="-403" b="-2142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A159379-2C26-A0AE-BD17-1E9521BD5851}"/>
                    </a:ext>
                  </a:extLst>
                </p:cNvPr>
                <p:cNvSpPr/>
                <p:nvPr/>
              </p:nvSpPr>
              <p:spPr>
                <a:xfrm>
                  <a:off x="-1906963" y="8185195"/>
                  <a:ext cx="13140176" cy="8617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 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tu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ầ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ho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chu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ỳ 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A159379-2C26-A0AE-BD17-1E9521BD58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906963" y="8185195"/>
                  <a:ext cx="13140176" cy="861774"/>
                </a:xfrm>
                <a:prstGeom prst="rect">
                  <a:avLst/>
                </a:prstGeom>
                <a:blipFill>
                  <a:blip r:embed="rId9"/>
                  <a:stretch>
                    <a:fillRect b="-2112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807FFF8-A25E-80B5-3B5A-748ABF6A1110}"/>
                    </a:ext>
                  </a:extLst>
                </p:cNvPr>
                <p:cNvSpPr/>
                <p:nvPr/>
              </p:nvSpPr>
              <p:spPr>
                <a:xfrm>
                  <a:off x="-1526849" y="9673055"/>
                  <a:ext cx="12310882" cy="8617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vi-VN" sz="2200" b="1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𝐜𝐨𝐭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 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tu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ầ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ho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chu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ỳ 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807FFF8-A25E-80B5-3B5A-748ABF6A11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26849" y="9673055"/>
                  <a:ext cx="12310882" cy="861774"/>
                </a:xfrm>
                <a:prstGeom prst="rect">
                  <a:avLst/>
                </a:prstGeom>
                <a:blipFill>
                  <a:blip r:embed="rId10"/>
                  <a:stretch>
                    <a:fillRect b="-2112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86D968E2-019C-BF5C-946D-835A8498FAA3}"/>
              </a:ext>
            </a:extLst>
          </p:cNvPr>
          <p:cNvSpPr/>
          <p:nvPr/>
        </p:nvSpPr>
        <p:spPr>
          <a:xfrm>
            <a:off x="2275080" y="4456294"/>
            <a:ext cx="486178" cy="545431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35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225340" y="1061169"/>
            <a:ext cx="11654682" cy="577899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endParaRPr lang="en-US" sz="9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1230542" y="1837774"/>
            <a:ext cx="9644279" cy="763994"/>
            <a:chOff x="-4330729" y="4142055"/>
            <a:chExt cx="19288558" cy="1527988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142055"/>
              <a:ext cx="19288558" cy="1527988"/>
              <a:chOff x="-2136959" y="2002571"/>
              <a:chExt cx="9644279" cy="763994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86395" y="2002571"/>
                <a:ext cx="19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3997" y="2004067"/>
                <a:ext cx="19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278103" y="213043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003077" y="2010565"/>
                <a:ext cx="19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2714477" y="213843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527320" y="2002571"/>
                <a:ext cx="19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5169685" y="211714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622247" y="4425791"/>
                  <a:ext cx="4312162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vi-V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vi-VN" sz="24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22247" y="4425791"/>
                  <a:ext cx="4312162" cy="923330"/>
                </a:xfrm>
                <a:prstGeom prst="rect">
                  <a:avLst/>
                </a:prstGeom>
                <a:blipFill>
                  <a:blip r:embed="rId3"/>
                  <a:stretch>
                    <a:fillRect b="-1466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/>
                <p:nvPr/>
              </p:nvSpPr>
              <p:spPr>
                <a:xfrm>
                  <a:off x="1510071" y="4437797"/>
                  <a:ext cx="3821526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𝐬𝐢𝐧𝟒</m:t>
                        </m:r>
                        <m:r>
                          <a:rPr lang="vi-V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vi-VN" sz="24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0071" y="4437797"/>
                  <a:ext cx="3821526" cy="923330"/>
                </a:xfrm>
                <a:prstGeom prst="rect">
                  <a:avLst/>
                </a:prstGeom>
                <a:blipFill>
                  <a:blip r:embed="rId4"/>
                  <a:stretch>
                    <a:fillRect b="-1466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6079958" y="1954176"/>
            <a:ext cx="544265" cy="500266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C</a:t>
            </a:r>
            <a:endParaRPr lang="en-US" sz="3200" dirty="0">
              <a:solidFill>
                <a:prstClr val="white"/>
              </a:solidFill>
              <a:latin typeface="Calibri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1948402" y="1118062"/>
                <a:ext cx="97836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639">
                  <a:defRPr/>
                </a:pPr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nào sau đây có chu kỳ là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2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402" y="1118062"/>
                <a:ext cx="9783663" cy="461665"/>
              </a:xfrm>
              <a:prstGeom prst="rect">
                <a:avLst/>
              </a:prstGeom>
              <a:blipFill>
                <a:blip r:embed="rId5"/>
                <a:stretch>
                  <a:fillRect l="-997" t="-11842" b="-27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5885" y="895304"/>
            <a:ext cx="1850566" cy="530327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9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88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5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3973160" y="385074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PHIẾU HỌC TẬP SỐ 1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84512" y="2567196"/>
            <a:ext cx="11931187" cy="4092022"/>
            <a:chOff x="48567" y="4381499"/>
            <a:chExt cx="23018772" cy="818404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7623985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1088639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802105" y="3713501"/>
                <a:ext cx="9689431" cy="541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088639">
                  <a:lnSpc>
                    <a:spcPct val="150000"/>
                  </a:lnSpc>
                  <a:defRPr/>
                </a:pP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 thấy hàm số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có chu kỳ là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5" y="3713501"/>
                <a:ext cx="9689431" cy="541110"/>
              </a:xfrm>
              <a:prstGeom prst="rect">
                <a:avLst/>
              </a:prstGeom>
              <a:blipFill>
                <a:blip r:embed="rId8"/>
                <a:stretch>
                  <a:fillRect b="-21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6447605" y="1941258"/>
                <a:ext cx="19107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08863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𝐭𝐚𝐧</m:t>
                      </m:r>
                      <m:r>
                        <a:rPr lang="vi-V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m:rPr>
                          <m:nor/>
                        </m:rPr>
                        <a:rPr lang="vi-VN" sz="24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605" y="1941258"/>
                <a:ext cx="1910763" cy="461665"/>
              </a:xfrm>
              <a:prstGeom prst="rect">
                <a:avLst/>
              </a:prstGeom>
              <a:blipFill>
                <a:blip r:embed="rId9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/>
              <p:nvPr/>
            </p:nvSpPr>
            <p:spPr>
              <a:xfrm>
                <a:off x="8896825" y="1980428"/>
                <a:ext cx="19107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08863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𝐜𝐨𝐭𝟐</m:t>
                      </m:r>
                      <m:r>
                        <a:rPr lang="vi-V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m:rPr>
                          <m:nor/>
                        </m:rPr>
                        <a:rPr lang="vi-VN" sz="24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825" y="1980428"/>
                <a:ext cx="1910763" cy="461665"/>
              </a:xfrm>
              <a:prstGeom prst="rect">
                <a:avLst/>
              </a:prstGeom>
              <a:blipFill>
                <a:blip r:embed="rId10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541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3973160" y="385074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  PHIẾU HỌC TẬP SỐ 1</a:t>
                </a:r>
              </a:p>
            </p:txBody>
          </p:sp>
        </p:grpSp>
      </p:grp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id="{4DBBDCC0-03F5-B5E7-23A5-DECC4011F0D8}"/>
              </a:ext>
            </a:extLst>
          </p:cNvPr>
          <p:cNvSpPr/>
          <p:nvPr/>
        </p:nvSpPr>
        <p:spPr>
          <a:xfrm>
            <a:off x="225340" y="1061169"/>
            <a:ext cx="11654682" cy="607210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endParaRPr lang="en-US" sz="9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6A74BC-3A36-82CD-567E-CDC61AB3584D}"/>
              </a:ext>
            </a:extLst>
          </p:cNvPr>
          <p:cNvGrpSpPr/>
          <p:nvPr/>
        </p:nvGrpSpPr>
        <p:grpSpPr>
          <a:xfrm>
            <a:off x="2066527" y="1856475"/>
            <a:ext cx="9088316" cy="1821002"/>
            <a:chOff x="55473" y="4539337"/>
            <a:chExt cx="18176632" cy="3642004"/>
          </a:xfrm>
          <a:solidFill>
            <a:srgbClr val="5F8D2E"/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95C97D4-A6C0-06E4-517B-51269D0D1249}"/>
                </a:ext>
              </a:extLst>
            </p:cNvPr>
            <p:cNvGrpSpPr/>
            <p:nvPr/>
          </p:nvGrpSpPr>
          <p:grpSpPr>
            <a:xfrm>
              <a:off x="55473" y="4539337"/>
              <a:ext cx="18150476" cy="3642004"/>
              <a:chOff x="56142" y="2201212"/>
              <a:chExt cx="9075238" cy="182100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8770635-DB15-348A-6E78-713E2E45E761}"/>
                  </a:ext>
                </a:extLst>
              </p:cNvPr>
              <p:cNvSpPr/>
              <p:nvPr/>
            </p:nvSpPr>
            <p:spPr>
              <a:xfrm>
                <a:off x="5079495" y="2201212"/>
                <a:ext cx="4041946" cy="876786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3113664-E36B-5A04-66DA-120A4AF1D6C9}"/>
                  </a:ext>
                </a:extLst>
              </p:cNvPr>
              <p:cNvSpPr/>
              <p:nvPr/>
            </p:nvSpPr>
            <p:spPr>
              <a:xfrm>
                <a:off x="365571" y="2243981"/>
                <a:ext cx="3835999" cy="843956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4D6BD18-F941-3805-5271-73131851D1EE}"/>
                  </a:ext>
                </a:extLst>
              </p:cNvPr>
              <p:cNvSpPr/>
              <p:nvPr/>
            </p:nvSpPr>
            <p:spPr>
              <a:xfrm>
                <a:off x="4771204" y="232907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45C0B1C-5AA5-BC0C-08A0-5BB145CD3B20}"/>
                  </a:ext>
                </a:extLst>
              </p:cNvPr>
              <p:cNvSpPr/>
              <p:nvPr/>
            </p:nvSpPr>
            <p:spPr>
              <a:xfrm>
                <a:off x="72610" y="2359527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1E897AF-6454-0FEE-6EC0-3086C1FF0A85}"/>
                  </a:ext>
                </a:extLst>
              </p:cNvPr>
              <p:cNvSpPr/>
              <p:nvPr/>
            </p:nvSpPr>
            <p:spPr>
              <a:xfrm>
                <a:off x="344742" y="3152799"/>
                <a:ext cx="3896586" cy="869415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51CAC91-5D7F-4BAB-E78F-AE711A22BAFF}"/>
                  </a:ext>
                </a:extLst>
              </p:cNvPr>
              <p:cNvSpPr/>
              <p:nvPr/>
            </p:nvSpPr>
            <p:spPr>
              <a:xfrm>
                <a:off x="56142" y="3280667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73EDD8D-860D-6BE4-1896-BC4E9E0A93D2}"/>
                  </a:ext>
                </a:extLst>
              </p:cNvPr>
              <p:cNvSpPr/>
              <p:nvPr/>
            </p:nvSpPr>
            <p:spPr>
              <a:xfrm>
                <a:off x="5079496" y="3153015"/>
                <a:ext cx="4051884" cy="849321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CD1282E-41F8-FAC6-F2E7-9A680C4C6AD2}"/>
                  </a:ext>
                </a:extLst>
              </p:cNvPr>
              <p:cNvSpPr/>
              <p:nvPr/>
            </p:nvSpPr>
            <p:spPr>
              <a:xfrm>
                <a:off x="4714980" y="327898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5AB1106-830C-353B-813E-01779D4D944C}"/>
                    </a:ext>
                  </a:extLst>
                </p:cNvPr>
                <p:cNvSpPr/>
                <p:nvPr/>
              </p:nvSpPr>
              <p:spPr>
                <a:xfrm>
                  <a:off x="755349" y="4540209"/>
                  <a:ext cx="6822768" cy="18322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vi-VN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vi-VN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vi-VN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vi-VN" sz="24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5AB1106-830C-353B-813E-01779D4D94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349" y="4540209"/>
                  <a:ext cx="6822768" cy="183229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DCF256B-8967-40CA-1F74-C3FF13CBCC05}"/>
                    </a:ext>
                  </a:extLst>
                </p:cNvPr>
                <p:cNvSpPr/>
                <p:nvPr/>
              </p:nvSpPr>
              <p:spPr>
                <a:xfrm>
                  <a:off x="10608889" y="4963341"/>
                  <a:ext cx="7623216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vi-VN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24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DCF256B-8967-40CA-1F74-C3FF13CBCC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8889" y="4963341"/>
                  <a:ext cx="7623216" cy="923330"/>
                </a:xfrm>
                <a:prstGeom prst="rect">
                  <a:avLst/>
                </a:prstGeom>
                <a:blipFill>
                  <a:blip r:embed="rId4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0E52275-4E6B-52FB-B21F-8E2133CC91F7}"/>
                    </a:ext>
                  </a:extLst>
                </p:cNvPr>
                <p:cNvSpPr/>
                <p:nvPr/>
              </p:nvSpPr>
              <p:spPr>
                <a:xfrm>
                  <a:off x="1365617" y="6613069"/>
                  <a:ext cx="6821688" cy="14506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\{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l-G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0E52275-4E6B-52FB-B21F-8E2133CC91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5617" y="6613069"/>
                  <a:ext cx="6821688" cy="14506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3E4F03D-59F1-8253-DD00-75F27F489178}"/>
                    </a:ext>
                  </a:extLst>
                </p:cNvPr>
                <p:cNvSpPr/>
                <p:nvPr/>
              </p:nvSpPr>
              <p:spPr>
                <a:xfrm>
                  <a:off x="9991385" y="6528803"/>
                  <a:ext cx="7748296" cy="14506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\{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f>
                          <m:fPr>
                            <m:ctrlP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3E4F03D-59F1-8253-DD00-75F27F489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1385" y="6528803"/>
                  <a:ext cx="7748296" cy="14506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C64039C2-9220-8986-63FA-04FA48B27D85}"/>
              </a:ext>
            </a:extLst>
          </p:cNvPr>
          <p:cNvSpPr/>
          <p:nvPr/>
        </p:nvSpPr>
        <p:spPr>
          <a:xfrm>
            <a:off x="6724235" y="2934066"/>
            <a:ext cx="544265" cy="500266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12F046B-99F4-9ABC-0115-93B34555C98D}"/>
                  </a:ext>
                </a:extLst>
              </p:cNvPr>
              <p:cNvSpPr txBox="1"/>
              <p:nvPr/>
            </p:nvSpPr>
            <p:spPr>
              <a:xfrm>
                <a:off x="1976871" y="1037852"/>
                <a:ext cx="9671791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0">
                            <a:latin typeface="Cambria Math" panose="02040503050406030204" pitchFamily="18" charset="0"/>
                          </a:rPr>
                          <m:t>𝐜𝐨𝐭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12F046B-99F4-9ABC-0115-93B34555C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871" y="1037852"/>
                <a:ext cx="9671791" cy="625812"/>
              </a:xfrm>
              <a:prstGeom prst="rect">
                <a:avLst/>
              </a:prstGeom>
              <a:blipFill>
                <a:blip r:embed="rId7"/>
                <a:stretch>
                  <a:fillRect l="-819" b="-38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DFBADE3B-8CFA-71BC-679F-064DE956C26F}"/>
              </a:ext>
            </a:extLst>
          </p:cNvPr>
          <p:cNvGrpSpPr/>
          <p:nvPr/>
        </p:nvGrpSpPr>
        <p:grpSpPr>
          <a:xfrm>
            <a:off x="5885" y="895304"/>
            <a:ext cx="1850566" cy="530327"/>
            <a:chOff x="1171059" y="3991939"/>
            <a:chExt cx="3701132" cy="913062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CABC785-0327-BB17-3F98-6D80DCB032DF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id="{F6676649-8ADB-4EE6-B632-E8F970E407A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9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770C48E-B8B9-F981-9789-673E9C12B311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88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6</a:t>
                </a:r>
                <a:endParaRPr lang="en-US" sz="2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FA5027DB-F925-FD64-CBE3-644CAF04B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5E7DB24-6E5D-9DC8-78FE-A917C0BBCF14}"/>
              </a:ext>
            </a:extLst>
          </p:cNvPr>
          <p:cNvGrpSpPr/>
          <p:nvPr/>
        </p:nvGrpSpPr>
        <p:grpSpPr>
          <a:xfrm>
            <a:off x="130407" y="3770631"/>
            <a:ext cx="11931187" cy="2759855"/>
            <a:chOff x="48567" y="4381499"/>
            <a:chExt cx="23018772" cy="5519709"/>
          </a:xfrm>
          <a:solidFill>
            <a:srgbClr val="DAE3F3"/>
          </a:solidFill>
        </p:grpSpPr>
        <p:sp>
          <p:nvSpPr>
            <p:cNvPr id="76" name="Rounded Rectangle 52">
              <a:extLst>
                <a:ext uri="{FF2B5EF4-FFF2-40B4-BE49-F238E27FC236}">
                  <a16:creationId xmlns:a16="http://schemas.microsoft.com/office/drawing/2014/main" id="{5D8B1A0D-A81C-77BE-E473-BE98D97FD46E}"/>
                </a:ext>
              </a:extLst>
            </p:cNvPr>
            <p:cNvSpPr/>
            <p:nvPr/>
          </p:nvSpPr>
          <p:spPr>
            <a:xfrm>
              <a:off x="385312" y="4941556"/>
              <a:ext cx="22682027" cy="4959652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1088639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7E98C7C-48FA-FCF2-BC61-60C79B984FEC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78" name="Freeform 20">
                <a:extLst>
                  <a:ext uri="{FF2B5EF4-FFF2-40B4-BE49-F238E27FC236}">
                    <a16:creationId xmlns:a16="http://schemas.microsoft.com/office/drawing/2014/main" id="{C4A9B229-10B6-F3D8-F6A1-1B908A4D0B0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7752646-DF24-490A-2359-B40294D173C6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EE3B8DA-121C-5B8F-FEF1-95140B1DF9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7464D55-F6A8-55D7-C6E4-B92919D4D8EF}"/>
                  </a:ext>
                </a:extLst>
              </p:cNvPr>
              <p:cNvSpPr txBox="1"/>
              <p:nvPr/>
            </p:nvSpPr>
            <p:spPr>
              <a:xfrm>
                <a:off x="1159194" y="4458220"/>
                <a:ext cx="9387445" cy="1970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kiện xác định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2400" b="1" i="0">
                                <a:latin typeface="Cambria Math" panose="02040503050406030204" pitchFamily="18" charset="0"/>
                              </a:rPr>
                              <m:t>𝐜𝐨𝐭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2400" b="1" i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f>
                              <m:fPr>
                                <m:ctrlPr>
                                  <a:rPr lang="vi-VN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e>
                            <m:r>
                              <a:rPr lang="vi-VN" sz="24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2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tập xác định :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2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 defTabSz="1088639">
                  <a:defRPr/>
                </a:pPr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7464D55-F6A8-55D7-C6E4-B92919D4D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94" y="4458220"/>
                <a:ext cx="9387445" cy="1970348"/>
              </a:xfrm>
              <a:prstGeom prst="rect">
                <a:avLst/>
              </a:prstGeom>
              <a:blipFill>
                <a:blip r:embed="rId10"/>
                <a:stretch>
                  <a:fillRect l="-9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997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317197" y="1119460"/>
            <a:ext cx="11654682" cy="613088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endParaRPr lang="en-US" sz="9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FB2F11-95C4-2F14-8423-2E196BEFECB0}"/>
              </a:ext>
            </a:extLst>
          </p:cNvPr>
          <p:cNvSpPr txBox="1"/>
          <p:nvPr/>
        </p:nvSpPr>
        <p:spPr>
          <a:xfrm>
            <a:off x="2156747" y="1220922"/>
            <a:ext cx="9783663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>
                <a:srgbClr val="000000"/>
              </a:buClr>
              <a:defRPr/>
            </a:pPr>
            <a:r>
              <a:rPr lang="en-US" sz="215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21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1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1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1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1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1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21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sz="21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1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21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21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5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15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214230" y="998164"/>
            <a:ext cx="1850566" cy="530327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9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88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7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3973160" y="385074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PHIẾU HỌC TẬP SỐ 1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01378" y="3513221"/>
            <a:ext cx="11931187" cy="3216583"/>
            <a:chOff x="48567" y="4313079"/>
            <a:chExt cx="23018772" cy="6859420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313079"/>
              <a:ext cx="22682027" cy="6859420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1088639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609601" y="4134950"/>
                <a:ext cx="10282988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	</a:t>
                </a:r>
                <a:r>
                  <a:rPr lang="vi-VN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      </a:t>
                </a:r>
                <a:r>
                  <a:rPr lang="sv-FI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sv-FI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sv-FI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sv-FI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⇒−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sv-FI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400" b="1" i="0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𝒙𝒔</m:t>
                    </m:r>
                    <m:r>
                      <a:rPr lang="vi-VN" sz="2400" b="1" i="0">
                        <a:latin typeface="Cambria Math" panose="02040503050406030204" pitchFamily="18" charset="0"/>
                      </a:rPr>
                      <m:t>𝐢𝐧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4134950"/>
                <a:ext cx="10282988" cy="1938992"/>
              </a:xfrm>
              <a:prstGeom prst="rect">
                <a:avLst/>
              </a:prstGeom>
              <a:blipFill>
                <a:blip r:embed="rId5"/>
                <a:stretch>
                  <a:fillRect l="-889" t="-28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58F468B-43AD-FA79-0E6D-0539B574143A}"/>
              </a:ext>
            </a:extLst>
          </p:cNvPr>
          <p:cNvGrpSpPr/>
          <p:nvPr/>
        </p:nvGrpSpPr>
        <p:grpSpPr>
          <a:xfrm>
            <a:off x="1742372" y="1817590"/>
            <a:ext cx="8443354" cy="1905940"/>
            <a:chOff x="55473" y="4539337"/>
            <a:chExt cx="16886708" cy="3811880"/>
          </a:xfrm>
          <a:solidFill>
            <a:srgbClr val="5F8D2E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752D941-DB3F-18BB-18DB-64F88B988EBC}"/>
                </a:ext>
              </a:extLst>
            </p:cNvPr>
            <p:cNvGrpSpPr/>
            <p:nvPr/>
          </p:nvGrpSpPr>
          <p:grpSpPr>
            <a:xfrm>
              <a:off x="55473" y="4539337"/>
              <a:ext cx="16886708" cy="3415608"/>
              <a:chOff x="56142" y="2201212"/>
              <a:chExt cx="8443354" cy="1707804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2D573CB-89D9-62D9-47E2-10CCE492C12C}"/>
                  </a:ext>
                </a:extLst>
              </p:cNvPr>
              <p:cNvSpPr/>
              <p:nvPr/>
            </p:nvSpPr>
            <p:spPr>
              <a:xfrm>
                <a:off x="5079496" y="2201212"/>
                <a:ext cx="342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8ECC3BA-8B8A-437A-66E3-645277F1E509}"/>
                  </a:ext>
                </a:extLst>
              </p:cNvPr>
              <p:cNvSpPr/>
              <p:nvPr/>
            </p:nvSpPr>
            <p:spPr>
              <a:xfrm>
                <a:off x="365572" y="2243981"/>
                <a:ext cx="3771482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0AF9E8C-D96B-F53C-A0CA-F8B8C3B46EFE}"/>
                  </a:ext>
                </a:extLst>
              </p:cNvPr>
              <p:cNvSpPr/>
              <p:nvPr/>
            </p:nvSpPr>
            <p:spPr>
              <a:xfrm>
                <a:off x="4771204" y="232907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2CA8672-5EE0-0FD4-FA0B-E3FB0C38FC9A}"/>
                  </a:ext>
                </a:extLst>
              </p:cNvPr>
              <p:cNvSpPr/>
              <p:nvPr/>
            </p:nvSpPr>
            <p:spPr>
              <a:xfrm>
                <a:off x="72610" y="2359527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0CA9583-5CD5-14C3-EC25-5BEA92612DC4}"/>
                  </a:ext>
                </a:extLst>
              </p:cNvPr>
              <p:cNvSpPr/>
              <p:nvPr/>
            </p:nvSpPr>
            <p:spPr>
              <a:xfrm>
                <a:off x="344742" y="3152800"/>
                <a:ext cx="377627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4534C6F-1A7B-2031-9944-C775748EABE0}"/>
                  </a:ext>
                </a:extLst>
              </p:cNvPr>
              <p:cNvSpPr/>
              <p:nvPr/>
            </p:nvSpPr>
            <p:spPr>
              <a:xfrm>
                <a:off x="56142" y="3280667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50F4223-B7CB-C17E-EDFC-F776CCB98F4D}"/>
                  </a:ext>
                </a:extLst>
              </p:cNvPr>
              <p:cNvSpPr/>
              <p:nvPr/>
            </p:nvSpPr>
            <p:spPr>
              <a:xfrm>
                <a:off x="5079496" y="3153016"/>
                <a:ext cx="342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C3D2128-A7D1-05A7-578C-D79E3D980968}"/>
                  </a:ext>
                </a:extLst>
              </p:cNvPr>
              <p:cNvSpPr/>
              <p:nvPr/>
            </p:nvSpPr>
            <p:spPr>
              <a:xfrm>
                <a:off x="4714980" y="327898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B741F75-4A54-4F41-9217-5D79BDC9886C}"/>
                    </a:ext>
                  </a:extLst>
                </p:cNvPr>
                <p:cNvSpPr/>
                <p:nvPr/>
              </p:nvSpPr>
              <p:spPr>
                <a:xfrm>
                  <a:off x="787433" y="4604377"/>
                  <a:ext cx="6822768" cy="13821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vi-VN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  <m:d>
                          <m:dPr>
                            <m:ctrlPr>
                              <a:rPr lang="vi-VN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sv-FI" sz="22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B741F75-4A54-4F41-9217-5D79BDC988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33" y="4604377"/>
                  <a:ext cx="6822768" cy="138217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BF3E4E-19D3-650E-2A7B-2054CC5136F5}"/>
                    </a:ext>
                  </a:extLst>
                </p:cNvPr>
                <p:cNvSpPr/>
                <p:nvPr/>
              </p:nvSpPr>
              <p:spPr>
                <a:xfrm>
                  <a:off x="10801395" y="4770835"/>
                  <a:ext cx="5760000" cy="9400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vi-V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vi-VN" sz="24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BF3E4E-19D3-650E-2A7B-2054CC5136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1395" y="4770835"/>
                  <a:ext cx="5760000" cy="940000"/>
                </a:xfrm>
                <a:prstGeom prst="rect">
                  <a:avLst/>
                </a:prstGeom>
                <a:blipFill>
                  <a:blip r:embed="rId7"/>
                  <a:stretch>
                    <a:fillRect b="-1168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A159379-2C26-A0AE-BD17-1E9521BD5851}"/>
                    </a:ext>
                  </a:extLst>
                </p:cNvPr>
                <p:cNvSpPr/>
                <p:nvPr/>
              </p:nvSpPr>
              <p:spPr>
                <a:xfrm>
                  <a:off x="1365617" y="6613069"/>
                  <a:ext cx="6883764" cy="9400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A159379-2C26-A0AE-BD17-1E9521BD58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5617" y="6613069"/>
                  <a:ext cx="6883764" cy="940000"/>
                </a:xfrm>
                <a:prstGeom prst="rect">
                  <a:avLst/>
                </a:prstGeom>
                <a:blipFill>
                  <a:blip r:embed="rId8"/>
                  <a:stretch>
                    <a:fillRect b="-1168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807FFF8-A25E-80B5-3B5A-748ABF6A1110}"/>
                    </a:ext>
                  </a:extLst>
                </p:cNvPr>
                <p:cNvSpPr/>
                <p:nvPr/>
              </p:nvSpPr>
              <p:spPr>
                <a:xfrm>
                  <a:off x="10761407" y="6689223"/>
                  <a:ext cx="5521548" cy="16619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vi-V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vi-VN" sz="24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defTabSz="1088639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2400"/>
                          <m:t>.</m:t>
                        </m:r>
                      </m:oMath>
                    </m:oMathPara>
                  </a14:m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807FFF8-A25E-80B5-3B5A-748ABF6A11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1407" y="6689223"/>
                  <a:ext cx="5521548" cy="166199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86D968E2-019C-BF5C-946D-835A8498FAA3}"/>
              </a:ext>
            </a:extLst>
          </p:cNvPr>
          <p:cNvSpPr/>
          <p:nvPr/>
        </p:nvSpPr>
        <p:spPr>
          <a:xfrm>
            <a:off x="6406881" y="2917327"/>
            <a:ext cx="544265" cy="483600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419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225340" y="1061169"/>
            <a:ext cx="11654682" cy="577899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endParaRPr lang="en-US" sz="9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1230542" y="1837774"/>
            <a:ext cx="9644279" cy="763994"/>
            <a:chOff x="-4330729" y="4142055"/>
            <a:chExt cx="19288558" cy="1527988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142055"/>
              <a:ext cx="19288558" cy="1527988"/>
              <a:chOff x="-2136959" y="2002571"/>
              <a:chExt cx="9644279" cy="763994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86395" y="2002571"/>
                <a:ext cx="19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3997" y="2004067"/>
                <a:ext cx="19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278103" y="213043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003077" y="2010565"/>
                <a:ext cx="19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2714477" y="213843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527320" y="2002571"/>
                <a:ext cx="19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5169685" y="211714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814753" y="4425791"/>
                  <a:ext cx="4312162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 xmlns:m="http://schemas.openxmlformats.org/officeDocument/2006/math">
                      <m:r>
                        <a:rPr lang="vi-VN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a14:m>
                  <a:r>
                    <a:rPr lang="vi-VN" sz="2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vi-VN" sz="2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814753" y="4425791"/>
                  <a:ext cx="4312162" cy="923330"/>
                </a:xfrm>
                <a:prstGeom prst="rect">
                  <a:avLst/>
                </a:prstGeom>
                <a:blipFill>
                  <a:blip r:embed="rId3"/>
                  <a:stretch>
                    <a:fillRect t="-12000" b="-2933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235584" y="1963904"/>
            <a:ext cx="544265" cy="500266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A</a:t>
            </a:r>
            <a:endParaRPr lang="en-US" sz="3200" dirty="0">
              <a:solidFill>
                <a:prstClr val="white"/>
              </a:solidFill>
              <a:latin typeface="Calibri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1948402" y="1118062"/>
                <a:ext cx="992275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639">
                  <a:defRPr/>
                </a:pPr>
                <a:r>
                  <a:rPr lang="fr-FR" sz="2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2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2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fr-FR" sz="2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2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2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2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2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2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2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1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1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210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1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1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1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1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2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2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2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21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402" y="1118062"/>
                <a:ext cx="9922756" cy="415498"/>
              </a:xfrm>
              <a:prstGeom prst="rect">
                <a:avLst/>
              </a:prstGeom>
              <a:blipFill>
                <a:blip r:embed="rId4"/>
                <a:stretch>
                  <a:fillRect l="-738" t="-10145" b="-260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5885" y="895304"/>
            <a:ext cx="1850566" cy="530327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9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88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8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3973160" y="385074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PHIẾU HỌC TẬP SỐ 1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84512" y="2567196"/>
            <a:ext cx="11931187" cy="4092022"/>
            <a:chOff x="48567" y="4381499"/>
            <a:chExt cx="23018772" cy="818404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7623985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1088639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802105" y="3684318"/>
                <a:ext cx="10892590" cy="2786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088639">
                  <a:lnSpc>
                    <a:spcPct val="150000"/>
                  </a:lnSpc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⇒−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240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⇒−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240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≤−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defTabSz="1088639">
                  <a:lnSpc>
                    <a:spcPct val="150000"/>
                  </a:lnSpc>
                  <a:defRPr/>
                </a:pPr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g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iá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2400" b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r>
                  <a:rPr lang="fr-FR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vi-VN" sz="2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088639">
                  <a:lnSpc>
                    <a:spcPct val="150000"/>
                  </a:lnSpc>
                  <a:defRPr/>
                </a:pP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088639">
                  <a:lnSpc>
                    <a:spcPct val="150000"/>
                  </a:lnSpc>
                  <a:defRPr/>
                </a:pPr>
                <a:endParaRPr lang="en-US" sz="2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5" y="3684318"/>
                <a:ext cx="10892590" cy="2786981"/>
              </a:xfrm>
              <a:prstGeom prst="rect">
                <a:avLst/>
              </a:prstGeom>
              <a:blipFill>
                <a:blip r:embed="rId7"/>
                <a:stretch>
                  <a:fillRect l="-8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/>
              <p:nvPr/>
            </p:nvSpPr>
            <p:spPr>
              <a:xfrm>
                <a:off x="8896825" y="1980428"/>
                <a:ext cx="19107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08863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vi-VN" sz="2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vi-VN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vi-VN" sz="24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825" y="1980428"/>
                <a:ext cx="1910763" cy="461665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DB2E25-C63B-E77A-A2B1-44F089DDF87E}"/>
                  </a:ext>
                </a:extLst>
              </p:cNvPr>
              <p:cNvSpPr/>
              <p:nvPr/>
            </p:nvSpPr>
            <p:spPr>
              <a:xfrm>
                <a:off x="3967035" y="2019747"/>
                <a:ext cx="21560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088639">
                  <a:defRPr/>
                </a:pP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vi-VN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DB2E25-C63B-E77A-A2B1-44F089DDF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035" y="2019747"/>
                <a:ext cx="2156081" cy="461665"/>
              </a:xfrm>
              <a:prstGeom prst="rect">
                <a:avLst/>
              </a:prstGeom>
              <a:blipFill>
                <a:blip r:embed="rId9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0D004B-4AC2-7ABC-F29B-0D92352697A1}"/>
                  </a:ext>
                </a:extLst>
              </p:cNvPr>
              <p:cNvSpPr/>
              <p:nvPr/>
            </p:nvSpPr>
            <p:spPr>
              <a:xfrm>
                <a:off x="6389393" y="1939537"/>
                <a:ext cx="21560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088639">
                  <a:defRPr/>
                </a:pP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0D004B-4AC2-7ABC-F29B-0D9235269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393" y="1939537"/>
                <a:ext cx="2156081" cy="461665"/>
              </a:xfrm>
              <a:prstGeom prst="rect">
                <a:avLst/>
              </a:prstGeom>
              <a:blipFill>
                <a:blip r:embed="rId10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4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225340" y="1061169"/>
            <a:ext cx="11654682" cy="577899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endParaRPr lang="en-US" sz="9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1230542" y="1837774"/>
            <a:ext cx="9644279" cy="763994"/>
            <a:chOff x="-4330729" y="4142055"/>
            <a:chExt cx="19288558" cy="1527988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142055"/>
              <a:ext cx="19288558" cy="1527988"/>
              <a:chOff x="-2136959" y="2002571"/>
              <a:chExt cx="9644279" cy="763994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86395" y="2002571"/>
                <a:ext cx="19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3997" y="2004067"/>
                <a:ext cx="19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278103" y="213043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vi-VN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003077" y="2010565"/>
                <a:ext cx="19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2714477" y="213843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527320" y="2002571"/>
                <a:ext cx="19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endPara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5169685" y="211714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 defTabSz="1088639">
                  <a:defRPr/>
                </a:pPr>
                <a:r>
                  <a:rPr lang="en-US" sz="3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lang="en-US" sz="3200" dirty="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814753" y="4425791"/>
                  <a:ext cx="4312162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88639">
                    <a:defRPr/>
                  </a:pPr>
                  <a14:m>
                    <m:oMath xmlns:m="http://schemas.openxmlformats.org/officeDocument/2006/math">
                      <m:r>
                        <a:rPr lang="vi-VN" sz="2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2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𝝅</m:t>
                      </m:r>
                    </m:oMath>
                  </a14:m>
                  <a:r>
                    <a:rPr lang="fr-FR" sz="2400" b="1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814753" y="4425791"/>
                  <a:ext cx="4312162" cy="923330"/>
                </a:xfrm>
                <a:prstGeom prst="rect">
                  <a:avLst/>
                </a:prstGeom>
                <a:blipFill>
                  <a:blip r:embed="rId3"/>
                  <a:stretch>
                    <a:fillRect t="-9333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219200" y="1954176"/>
            <a:ext cx="544265" cy="500266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A</a:t>
            </a:r>
            <a:endParaRPr lang="en-US" sz="3200" dirty="0">
              <a:solidFill>
                <a:prstClr val="white"/>
              </a:solidFill>
              <a:latin typeface="Calibri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1948402" y="1053893"/>
                <a:ext cx="9922756" cy="57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639">
                  <a:defRPr/>
                </a:pPr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b="1" i="0">
                            <a:latin typeface="Cambria Math" panose="02040503050406030204" pitchFamily="18" charset="0"/>
                          </a:rPr>
                          <m:t>𝐬𝐢𝐧</m:t>
                        </m:r>
                      </m:e>
                      <m:sup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2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b="1" i="0">
                            <a:latin typeface="Cambria Math" panose="02040503050406030204" pitchFamily="18" charset="0"/>
                          </a:rPr>
                          <m:t>𝐜𝐨𝐬</m:t>
                        </m:r>
                      </m:e>
                      <m:sup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tuần hoàn với chu kỳ</a:t>
                </a:r>
                <a:endParaRPr lang="en-US" sz="2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402" y="1053893"/>
                <a:ext cx="9922756" cy="579326"/>
              </a:xfrm>
              <a:prstGeom prst="rect">
                <a:avLst/>
              </a:prstGeom>
              <a:blipFill>
                <a:blip r:embed="rId4"/>
                <a:stretch>
                  <a:fillRect l="-983" t="-3158" b="-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5885" y="895304"/>
            <a:ext cx="1850566" cy="530327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9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88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9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3973160" y="385074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PHIẾU HỌC TẬP SỐ 1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84512" y="2567196"/>
            <a:ext cx="11931187" cy="4092022"/>
            <a:chOff x="48567" y="4381499"/>
            <a:chExt cx="23018772" cy="818404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7623985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1088639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352926" y="3713501"/>
                <a:ext cx="11726779" cy="1427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b="1" i="0">
                            <a:latin typeface="Cambria Math" panose="02040503050406030204" pitchFamily="18" charset="0"/>
                          </a:rPr>
                          <m:t>𝐬𝐢𝐧</m:t>
                        </m:r>
                      </m:e>
                      <m:sup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2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b="1" i="0">
                            <a:latin typeface="Cambria Math" panose="02040503050406030204" pitchFamily="18" charset="0"/>
                          </a:rPr>
                          <m:t>𝐜𝐨𝐬</m:t>
                        </m:r>
                      </m:e>
                      <m:sup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2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2400" b="1" i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088639">
                  <a:lnSpc>
                    <a:spcPct val="150000"/>
                  </a:lnSpc>
                  <a:defRPr/>
                </a:pPr>
                <a:endParaRPr lang="en-US" sz="2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3713501"/>
                <a:ext cx="11726779" cy="1427314"/>
              </a:xfrm>
              <a:prstGeom prst="rect">
                <a:avLst/>
              </a:prstGeom>
              <a:blipFill>
                <a:blip r:embed="rId7"/>
                <a:stretch>
                  <a:fillRect l="-832" t="-12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/>
              <p:nvPr/>
            </p:nvSpPr>
            <p:spPr>
              <a:xfrm>
                <a:off x="9025162" y="1884175"/>
                <a:ext cx="1910763" cy="725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08863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vi-VN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162" y="1884175"/>
                <a:ext cx="1910763" cy="725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DB2E25-C63B-E77A-A2B1-44F089DDF87E}"/>
                  </a:ext>
                </a:extLst>
              </p:cNvPr>
              <p:cNvSpPr/>
              <p:nvPr/>
            </p:nvSpPr>
            <p:spPr>
              <a:xfrm>
                <a:off x="3967035" y="1990563"/>
                <a:ext cx="21560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088639">
                  <a:defRPr/>
                </a:pP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fr-FR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DB2E25-C63B-E77A-A2B1-44F089DDF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035" y="1990563"/>
                <a:ext cx="2156081" cy="461665"/>
              </a:xfrm>
              <a:prstGeom prst="rect">
                <a:avLst/>
              </a:prstGeom>
              <a:blipFill>
                <a:blip r:embed="rId9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0D004B-4AC2-7ABC-F29B-0D92352697A1}"/>
                  </a:ext>
                </a:extLst>
              </p:cNvPr>
              <p:cNvSpPr/>
              <p:nvPr/>
            </p:nvSpPr>
            <p:spPr>
              <a:xfrm>
                <a:off x="6293140" y="1859327"/>
                <a:ext cx="2156081" cy="744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088639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0D004B-4AC2-7ABC-F29B-0D9235269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140" y="1859327"/>
                <a:ext cx="2156081" cy="7444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287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225340" y="1061169"/>
            <a:ext cx="11654682" cy="577899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endParaRPr lang="en-US" sz="9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1948402" y="1053893"/>
                <a:ext cx="9922756" cy="493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giá trị lớn nhất của hàm số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b="1" i="0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vi-VN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402" y="1053893"/>
                <a:ext cx="9922756" cy="493340"/>
              </a:xfrm>
              <a:prstGeom prst="rect">
                <a:avLst/>
              </a:prstGeom>
              <a:blipFill>
                <a:blip r:embed="rId3"/>
                <a:stretch>
                  <a:fillRect l="-983" t="-4938" b="-2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5885" y="895304"/>
            <a:ext cx="1850566" cy="530327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9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88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10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3973160" y="385074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PHIẾU HỌC TẬP SỐ 2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0" y="1781133"/>
            <a:ext cx="11931187" cy="4883827"/>
            <a:chOff x="48567" y="4381499"/>
            <a:chExt cx="23018772" cy="976765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7"/>
              <a:ext cx="22682027" cy="9207594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1088639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272716" y="2831185"/>
                <a:ext cx="11726779" cy="3560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60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60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vi-VN" sz="2600" b="1" i="1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600" b="1" dirty="0"/>
                  <a:t>                              </a:t>
                </a:r>
                <a14:m>
                  <m:oMath xmlns:m="http://schemas.openxmlformats.org/officeDocument/2006/math">
                    <m:r>
                      <a:rPr lang="vi-VN" sz="26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vi-VN" sz="2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600" b="1" i="0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vi-VN" sz="2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2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26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vi-VN" sz="2600" b="1" i="1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vi-VN" sz="2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6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vi-VN" sz="2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600" b="1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</m:t>
                      </m:r>
                      <m:r>
                        <a:rPr lang="vi-VN" sz="26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26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26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vi-VN" sz="26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vi-VN" sz="2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6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  <m:r>
                            <a:rPr lang="vi-VN" sz="2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2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  <m:r>
                        <a:rPr lang="vi-VN" sz="26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vi-VN" sz="26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vi-VN" sz="2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vi-VN" sz="2600" b="1" i="1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2600" b="1" i="1" smtClean="0">
                        <a:latin typeface="Cambria Math" panose="02040503050406030204" pitchFamily="18" charset="0"/>
                      </a:rPr>
                      <m:t>                                      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vi-VN" sz="2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6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vi-VN" sz="2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600" b="1" i="0">
                        <a:latin typeface="Cambria Math" panose="02040503050406030204" pitchFamily="18" charset="0"/>
                      </a:rPr>
                      <m:t>𝐦𝐚𝐱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vi-VN" sz="2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6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vi-VN" sz="2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vi-VN" sz="260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2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2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6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m:rPr>
                        <m:nor/>
                      </m:rPr>
                      <a:rPr lang="vi-VN" sz="26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  </m:t>
                    </m:r>
                    <m:d>
                      <m:dPr>
                        <m:ctrlPr>
                          <a:rPr lang="vi-VN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6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26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26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defTabSz="1088639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en-US" sz="26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16" y="2831185"/>
                <a:ext cx="11726779" cy="3560462"/>
              </a:xfrm>
              <a:prstGeom prst="rect">
                <a:avLst/>
              </a:prstGeom>
              <a:blipFill>
                <a:blip r:embed="rId6"/>
                <a:stretch>
                  <a:fillRect l="-936" t="-17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17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225340" y="1061168"/>
            <a:ext cx="11654682" cy="1746199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endParaRPr lang="en-US" sz="9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288757" y="1102021"/>
                <a:ext cx="11598442" cy="1665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Số giờ có ánh sáng mặt trời của một thành phố X ở vĩ độ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𝟒𝟎</m:t>
                        </m:r>
                      </m:e>
                      <m:sup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bắc trong ngày thứ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một năm không nhuận được cho bởi hàm số                  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𝟑𝐬𝐢𝐧</m:t>
                    </m:r>
                    <m:d>
                      <m:dPr>
                        <m:begChr m:val="["/>
                        <m:endChr m:val="]"/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𝟏𝟖𝟐</m:t>
                            </m:r>
                          </m:den>
                        </m:f>
                        <m:d>
                          <m:d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𝟖𝟎</m:t>
                            </m:r>
                          </m:e>
                        </m:d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𝟑𝟔𝟓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Vào ngày nào trong năm thì thành phố X có ít giờ có ánh sáng mặt trời nhất?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57" y="1102021"/>
                <a:ext cx="11598442" cy="1665712"/>
              </a:xfrm>
              <a:prstGeom prst="rect">
                <a:avLst/>
              </a:prstGeom>
              <a:blipFill>
                <a:blip r:embed="rId3"/>
                <a:stretch>
                  <a:fillRect l="-683" t="-2198" r="-631" b="-65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5885" y="895304"/>
            <a:ext cx="1850566" cy="530327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9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88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11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3973160" y="385074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PHIẾU HỌC TẬP SỐ 2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78290" y="2926399"/>
            <a:ext cx="12065583" cy="3586697"/>
            <a:chOff x="-47989" y="4381499"/>
            <a:chExt cx="23278061" cy="717339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-47989" y="4620717"/>
              <a:ext cx="23278061" cy="6934174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1088639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128338" y="3158304"/>
                <a:ext cx="12224084" cy="3019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Ta có: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begChr m:val="["/>
                        <m:endChr m:val="]"/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𝟏𝟖𝟐</m:t>
                            </m:r>
                          </m:den>
                        </m:f>
                        <m:d>
                          <m:dPr>
                            <m:ctrlPr>
                              <a:rPr lang="vi-VN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𝟖𝟎</m:t>
                            </m:r>
                          </m:e>
                        </m:d>
                      </m:e>
                    </m:d>
                    <m:r>
                      <a:rPr lang="vi-VN" sz="2200" b="1" i="1">
                        <a:latin typeface="Cambria Math" panose="02040503050406030204" pitchFamily="18" charset="0"/>
                      </a:rPr>
                      <m:t>≥−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vi-VN" sz="22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"="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xảy ra khi:</a:t>
                </a:r>
              </a:p>
              <a:p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begChr m:val="["/>
                        <m:endChr m:val="]"/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𝟏𝟖𝟐</m:t>
                            </m:r>
                          </m:den>
                        </m:f>
                        <m:d>
                          <m:dPr>
                            <m:ctrlPr>
                              <a:rPr lang="vi-VN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𝟖𝟎</m:t>
                            </m:r>
                          </m:e>
                        </m:d>
                      </m:e>
                    </m:d>
                    <m:r>
                      <a:rPr lang="vi-VN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𝟏𝟖𝟐</m:t>
                        </m:r>
                      </m:den>
                    </m:f>
                    <m:d>
                      <m:d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𝟖𝟎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vi-VN" sz="2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𝟗𝟏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𝟑𝟔𝟒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𝟑𝟔𝟒</m:t>
                      </m:r>
                      <m:r>
                        <a:rPr lang="vi-VN" sz="2400" b="1" i="1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𝟑𝟔𝟓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𝟑𝟔𝟒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𝟑𝟔𝟓</m:t>
                    </m:r>
                  </m:oMath>
                </a14:m>
                <a:endParaRPr lang="vi-VN" sz="2200" b="1" i="1" dirty="0"/>
              </a:p>
              <a:p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                                        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𝟑𝟔𝟒</m:t>
                        </m:r>
                      </m:den>
                    </m:f>
                    <m:r>
                      <a:rPr lang="vi-VN" sz="2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𝟑𝟕𝟔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𝟑𝟔𝟒</m:t>
                        </m:r>
                      </m:den>
                    </m:f>
                    <m:r>
                      <a:rPr lang="vi-VN" sz="2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𝟑𝟓𝟑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thành phố X có ít giờ có ánh sáng mặt trời nhất (9 giờ) vào ngày 353 trong năm.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8" y="3158304"/>
                <a:ext cx="12224084" cy="3019288"/>
              </a:xfrm>
              <a:prstGeom prst="rect">
                <a:avLst/>
              </a:prstGeom>
              <a:blipFill>
                <a:blip r:embed="rId6"/>
                <a:stretch>
                  <a:fillRect l="-648" b="-34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589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225340" y="1061168"/>
            <a:ext cx="11654682" cy="1746199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endParaRPr lang="en-US" sz="9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288757" y="1102021"/>
                <a:ext cx="11598442" cy="1614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Hằng ngày, mực nước của con kênh lên xuống theo thủy triều. Độ sâu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mực nước trong kênh tính theo thời gian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 cho bởi công thức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𝟑𝐜𝐨𝐬</m:t>
                    </m:r>
                    <m:d>
                      <m:dPr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sz="2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vi-VN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nào mực nước của kênh là cao nhất với thời gian ngắn nhất?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57" y="1102021"/>
                <a:ext cx="11598442" cy="1614673"/>
              </a:xfrm>
              <a:prstGeom prst="rect">
                <a:avLst/>
              </a:prstGeom>
              <a:blipFill>
                <a:blip r:embed="rId3"/>
                <a:stretch>
                  <a:fillRect l="-683" t="-2264" r="-631" b="-67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5885" y="895304"/>
            <a:ext cx="1850566" cy="530327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9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88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12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3973160" y="385074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PHIẾU HỌC TẬP SỐ 2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78290" y="2926399"/>
            <a:ext cx="12065583" cy="3586697"/>
            <a:chOff x="-47989" y="4381499"/>
            <a:chExt cx="23278061" cy="717339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-47989" y="4620717"/>
              <a:ext cx="23278061" cy="6934174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1088639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431525" y="3158304"/>
                <a:ext cx="11480801" cy="3003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Ta có: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𝐜𝐨𝐬</m:t>
                    </m:r>
                    <m:d>
                      <m:d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mực nước cao nhất của kênh là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đạt được khi</a:t>
                </a:r>
              </a:p>
              <a:p>
                <a:pPr algn="ctr"/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𝐜𝐨𝐬</m:t>
                    </m:r>
                    <m:d>
                      <m:d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vi-VN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số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nguyên dương nhỏ nhất thoả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25" y="3158304"/>
                <a:ext cx="11480801" cy="3003386"/>
              </a:xfrm>
              <a:prstGeom prst="rect">
                <a:avLst/>
              </a:prstGeom>
              <a:blipFill>
                <a:blip r:embed="rId6"/>
                <a:stretch>
                  <a:fillRect l="-8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930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225340" y="1061168"/>
            <a:ext cx="11654682" cy="1746199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endParaRPr lang="en-US" sz="9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288757" y="1102021"/>
                <a:ext cx="11598442" cy="1753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Hằng ngày mực nước con kênh lên xuống theo thủy triều. Độ sâu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(mét) của mực nước trong kênh được tính tại thời điểm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(giờ) trong một ngày bởi công thức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𝟑𝐜𝐨𝐬</m:t>
                    </m:r>
                    <m:d>
                      <m:d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Mực nước của kênh cao nhất là bao nhiêu?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57" y="1102021"/>
                <a:ext cx="11598442" cy="1753044"/>
              </a:xfrm>
              <a:prstGeom prst="rect">
                <a:avLst/>
              </a:prstGeom>
              <a:blipFill>
                <a:blip r:embed="rId3"/>
                <a:stretch>
                  <a:fillRect l="-788" t="-2787" r="-1051" b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5885" y="895304"/>
            <a:ext cx="1850566" cy="530327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9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88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13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3973160" y="385074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PHIẾU HỌC TẬP SỐ 2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78290" y="2926399"/>
            <a:ext cx="12065583" cy="3762267"/>
            <a:chOff x="-47989" y="4381499"/>
            <a:chExt cx="23278061" cy="752453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-47989" y="4620715"/>
              <a:ext cx="23278061" cy="7285316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1088639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372532" y="3158304"/>
                <a:ext cx="11480801" cy="3458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𝐜𝐨𝐬</m:t>
                    </m:r>
                    <m:d>
                      <m:d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𝟑𝐜𝐨𝐬</m:t>
                    </m:r>
                    <m:d>
                      <m:d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mực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kênh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𝐜𝐨𝐬</m:t>
                    </m:r>
                    <m:d>
                      <m:d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𝟏𝟒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vi-VN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vi-VN" sz="2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limUpp>
                      <m:limUpp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lim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ℤ</m:t>
                        </m:r>
                      </m:lim>
                    </m:limUpp>
                    <m:r>
                      <a:rPr lang="vi-V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mực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kênh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2" y="3158304"/>
                <a:ext cx="11480801" cy="3458576"/>
              </a:xfrm>
              <a:prstGeom prst="rect">
                <a:avLst/>
              </a:prstGeom>
              <a:blipFill>
                <a:blip r:embed="rId6"/>
                <a:stretch>
                  <a:fillRect l="-797" r="-1540" b="-29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125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285B34-590D-5477-D3E2-EE4A6137D64A}"/>
              </a:ext>
            </a:extLst>
          </p:cNvPr>
          <p:cNvSpPr/>
          <p:nvPr/>
        </p:nvSpPr>
        <p:spPr>
          <a:xfrm>
            <a:off x="194964" y="4136707"/>
            <a:ext cx="11864146" cy="25435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AF7D31-11C3-325D-9EBC-B3F78B20F0D4}"/>
              </a:ext>
            </a:extLst>
          </p:cNvPr>
          <p:cNvSpPr/>
          <p:nvPr/>
        </p:nvSpPr>
        <p:spPr>
          <a:xfrm>
            <a:off x="287998" y="1327792"/>
            <a:ext cx="11771112" cy="2097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86FC8FA-9B02-9F9E-426B-07C9DC50EF38}"/>
              </a:ext>
            </a:extLst>
          </p:cNvPr>
          <p:cNvSpPr/>
          <p:nvPr/>
        </p:nvSpPr>
        <p:spPr>
          <a:xfrm rot="10800000">
            <a:off x="102974" y="617091"/>
            <a:ext cx="2879217" cy="493975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93134" y="565968"/>
            <a:ext cx="12005733" cy="6149885"/>
            <a:chOff x="9460835" y="1462261"/>
            <a:chExt cx="22518143" cy="12299769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 sz="900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 sz="900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 sz="900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 sz="900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 sz="900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 sz="900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ACBA74-AC27-45C5-846C-F29AAA3777FB}"/>
                </a:ext>
              </a:extLst>
            </p:cNvPr>
            <p:cNvGrpSpPr/>
            <p:nvPr/>
          </p:nvGrpSpPr>
          <p:grpSpPr>
            <a:xfrm>
              <a:off x="9651829" y="1462261"/>
              <a:ext cx="5053921" cy="972960"/>
              <a:chOff x="9400348" y="1462260"/>
              <a:chExt cx="5053921" cy="97296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004B154-0B47-4F60-B107-7DE0FF204308}"/>
                  </a:ext>
                </a:extLst>
              </p:cNvPr>
              <p:cNvGrpSpPr/>
              <p:nvPr/>
            </p:nvGrpSpPr>
            <p:grpSpPr>
              <a:xfrm>
                <a:off x="9400348" y="1462265"/>
                <a:ext cx="5053921" cy="972955"/>
                <a:chOff x="355448" y="5129572"/>
                <a:chExt cx="2905509" cy="597588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D1F3D67-458F-44D9-A762-F73BC1FE0399}"/>
                    </a:ext>
                  </a:extLst>
                </p:cNvPr>
                <p:cNvGrpSpPr/>
                <p:nvPr/>
              </p:nvGrpSpPr>
              <p:grpSpPr>
                <a:xfrm>
                  <a:off x="356679" y="5129572"/>
                  <a:ext cx="2904278" cy="597588"/>
                  <a:chOff x="623909" y="6169777"/>
                  <a:chExt cx="2904278" cy="475338"/>
                </a:xfrm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68F29292-89D7-4425-9F51-0C451C023B6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09" y="6190961"/>
                    <a:ext cx="1588455" cy="274428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522AD1D4-CE90-48B9-B22D-D30EBEACC1D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12" y="6169777"/>
                    <a:ext cx="2904275" cy="475338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900"/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9137458-563A-4FB9-B2C2-BF24886BC4C3}"/>
                    </a:ext>
                  </a:extLst>
                </p:cNvPr>
                <p:cNvSpPr/>
                <p:nvPr/>
              </p:nvSpPr>
              <p:spPr>
                <a:xfrm rot="10800000">
                  <a:off x="355448" y="5146650"/>
                  <a:ext cx="1588455" cy="4571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EA57FA-C05C-4ABA-A45F-B6FB2E4FCC46}"/>
                  </a:ext>
                </a:extLst>
              </p:cNvPr>
              <p:cNvSpPr txBox="1"/>
              <p:nvPr/>
            </p:nvSpPr>
            <p:spPr>
              <a:xfrm>
                <a:off x="9574844" y="1462260"/>
                <a:ext cx="43626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Blip>
                    <a:blip r:embed="rId3"/>
                  </a:buBlip>
                </a:pPr>
                <a:r>
                  <a:rPr lang="en-US" sz="2400" b="1" i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Ví dụ1</a:t>
                </a:r>
                <a:endParaRPr lang="en-US" sz="2400" b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DDD350-431B-DED2-BDA5-8E3E7BDCDDD4}"/>
                  </a:ext>
                </a:extLst>
              </p:cNvPr>
              <p:cNvSpPr txBox="1"/>
              <p:nvPr/>
            </p:nvSpPr>
            <p:spPr>
              <a:xfrm>
                <a:off x="3088916" y="320142"/>
                <a:ext cx="8921166" cy="887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5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DDD350-431B-DED2-BDA5-8E3E7BDCD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916" y="320142"/>
                <a:ext cx="8921166" cy="887102"/>
              </a:xfrm>
              <a:prstGeom prst="rect">
                <a:avLst/>
              </a:prstGeom>
              <a:blipFill>
                <a:blip r:embed="rId4"/>
                <a:stretch>
                  <a:fillRect l="-1162" b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A11297-F0DA-8809-D6F5-BA314E2A3197}"/>
                  </a:ext>
                </a:extLst>
              </p:cNvPr>
              <p:cNvSpPr txBox="1"/>
              <p:nvPr/>
            </p:nvSpPr>
            <p:spPr>
              <a:xfrm>
                <a:off x="288097" y="2050571"/>
                <a:ext cx="11353297" cy="1265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5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0">
                        <a:latin typeface="Cambria Math" panose="02040503050406030204" pitchFamily="18" charset="0"/>
                      </a:rPr>
                      <m:t>𝐜𝐨𝐬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5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500" b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5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500" b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A11297-F0DA-8809-D6F5-BA314E2A3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97" y="2050571"/>
                <a:ext cx="11353297" cy="1265539"/>
              </a:xfrm>
              <a:prstGeom prst="rect">
                <a:avLst/>
              </a:prstGeom>
              <a:blipFill>
                <a:blip r:embed="rId5"/>
                <a:stretch>
                  <a:fillRect l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3002EC0-F34C-458E-A022-6CFC8DE44F3E}"/>
              </a:ext>
            </a:extLst>
          </p:cNvPr>
          <p:cNvSpPr txBox="1"/>
          <p:nvPr/>
        </p:nvSpPr>
        <p:spPr>
          <a:xfrm>
            <a:off x="5513249" y="1394938"/>
            <a:ext cx="14535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5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5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5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2500" dirty="0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6FF111AB-951F-B775-F8A8-2A42ADD38D13}"/>
              </a:ext>
            </a:extLst>
          </p:cNvPr>
          <p:cNvGrpSpPr/>
          <p:nvPr/>
        </p:nvGrpSpPr>
        <p:grpSpPr>
          <a:xfrm>
            <a:off x="142748" y="3451908"/>
            <a:ext cx="2799668" cy="830997"/>
            <a:chOff x="13292770" y="-606130"/>
            <a:chExt cx="3760327" cy="1661994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C11F447B-FEC7-198A-6C18-7588769C5DC4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6" name="Group 10">
                <a:extLst>
                  <a:ext uri="{FF2B5EF4-FFF2-40B4-BE49-F238E27FC236}">
                    <a16:creationId xmlns:a16="http://schemas.microsoft.com/office/drawing/2014/main" id="{64494DEE-543E-4D9A-BF05-018001EE0025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18" name="Freeform: Shape 15">
                  <a:extLst>
                    <a:ext uri="{FF2B5EF4-FFF2-40B4-BE49-F238E27FC236}">
                      <a16:creationId xmlns:a16="http://schemas.microsoft.com/office/drawing/2014/main" id="{AE0E33BB-9B43-E854-81BB-E29A3A511AC3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19" name="Freeform: Shape 16">
                  <a:extLst>
                    <a:ext uri="{FF2B5EF4-FFF2-40B4-BE49-F238E27FC236}">
                      <a16:creationId xmlns:a16="http://schemas.microsoft.com/office/drawing/2014/main" id="{40FF596D-4D79-CB2A-8590-133DE1D197AB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7" name="Freeform: Shape 11">
                <a:extLst>
                  <a:ext uri="{FF2B5EF4-FFF2-40B4-BE49-F238E27FC236}">
                    <a16:creationId xmlns:a16="http://schemas.microsoft.com/office/drawing/2014/main" id="{881F24C4-5145-E270-30CD-924F3226FAFF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6EEC2055-0C44-EFD2-00CE-8FB521AC3AB4}"/>
                </a:ext>
              </a:extLst>
            </p:cNvPr>
            <p:cNvSpPr txBox="1"/>
            <p:nvPr/>
          </p:nvSpPr>
          <p:spPr>
            <a:xfrm>
              <a:off x="13646605" y="-606130"/>
              <a:ext cx="3076374" cy="166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Luyện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tập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93E36E3C-C6E3-E07C-904A-0BBA693F1E99}"/>
                  </a:ext>
                </a:extLst>
              </p:cNvPr>
              <p:cNvSpPr txBox="1"/>
              <p:nvPr/>
            </p:nvSpPr>
            <p:spPr>
              <a:xfrm>
                <a:off x="2889504" y="3249605"/>
                <a:ext cx="8486419" cy="887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500" b="1" i="0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2">
                <a:extLst>
                  <a:ext uri="{FF2B5EF4-FFF2-40B4-BE49-F238E27FC236}">
                    <a16:creationId xmlns:a16="http://schemas.microsoft.com/office/drawing/2014/main" id="{93E36E3C-C6E3-E07C-904A-0BBA693F1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504" y="3249605"/>
                <a:ext cx="8486419" cy="887102"/>
              </a:xfrm>
              <a:prstGeom prst="rect">
                <a:avLst/>
              </a:prstGeom>
              <a:blipFill>
                <a:blip r:embed="rId6"/>
                <a:stretch>
                  <a:fillRect l="-1149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23">
            <a:extLst>
              <a:ext uri="{FF2B5EF4-FFF2-40B4-BE49-F238E27FC236}">
                <a16:creationId xmlns:a16="http://schemas.microsoft.com/office/drawing/2014/main" id="{DC5460EB-BB31-5A9A-1AAA-07B7288A75B9}"/>
              </a:ext>
            </a:extLst>
          </p:cNvPr>
          <p:cNvSpPr txBox="1"/>
          <p:nvPr/>
        </p:nvSpPr>
        <p:spPr>
          <a:xfrm>
            <a:off x="5513249" y="4075156"/>
            <a:ext cx="14535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5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5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5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">
                <a:extLst>
                  <a:ext uri="{FF2B5EF4-FFF2-40B4-BE49-F238E27FC236}">
                    <a16:creationId xmlns:a16="http://schemas.microsoft.com/office/drawing/2014/main" id="{28F91F1D-E4FC-3DA4-1CD5-EE9D3BFF0390}"/>
                  </a:ext>
                </a:extLst>
              </p:cNvPr>
              <p:cNvSpPr txBox="1"/>
              <p:nvPr/>
            </p:nvSpPr>
            <p:spPr>
              <a:xfrm>
                <a:off x="288097" y="4976742"/>
                <a:ext cx="11903903" cy="1186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500" b="1" i="0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0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500" b="1" i="1"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500" b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500" b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">
                <a:extLst>
                  <a:ext uri="{FF2B5EF4-FFF2-40B4-BE49-F238E27FC236}">
                    <a16:creationId xmlns:a16="http://schemas.microsoft.com/office/drawing/2014/main" id="{28F91F1D-E4FC-3DA4-1CD5-EE9D3BFF0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97" y="4976742"/>
                <a:ext cx="11903903" cy="1186672"/>
              </a:xfrm>
              <a:prstGeom prst="rect">
                <a:avLst/>
              </a:prstGeom>
              <a:blipFill>
                <a:blip r:embed="rId7"/>
                <a:stretch>
                  <a:fillRect l="-819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122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 animBg="1"/>
      <p:bldP spid="3" grpId="0"/>
      <p:bldP spid="24" grpId="0"/>
      <p:bldP spid="34" grpId="0"/>
      <p:bldP spid="3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225340" y="1061168"/>
            <a:ext cx="11654682" cy="1746199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endParaRPr lang="en-US" sz="9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288757" y="1102021"/>
                <a:ext cx="11598442" cy="1750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ánh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sáng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phố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ở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vĩ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𝟒𝟎</m:t>
                        </m:r>
                      </m:e>
                      <m:sup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bắc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nhuận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𝟑𝐬𝐢𝐧</m:t>
                    </m:r>
                    <m:d>
                      <m:dPr>
                        <m:begChr m:val="["/>
                        <m:endChr m:val="]"/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𝟏𝟖𝟐</m:t>
                            </m:r>
                          </m:den>
                        </m:f>
                        <m:d>
                          <m:d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2400" b="1" i="1">
                                <a:latin typeface="Cambria Math" panose="02040503050406030204" pitchFamily="18" charset="0"/>
                              </a:rPr>
                              <m:t>𝟖𝟎</m:t>
                            </m:r>
                          </m:e>
                        </m:d>
                      </m:e>
                    </m:d>
                    <m:r>
                      <a:rPr lang="vi-VN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m:rPr>
                        <m:nor/>
                      </m:rPr>
                      <a:rPr lang="vi-VN" sz="2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, 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𝟑𝟔𝟓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Vào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phố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ánh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sáng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57" y="1102021"/>
                <a:ext cx="11598442" cy="1750351"/>
              </a:xfrm>
              <a:prstGeom prst="rect">
                <a:avLst/>
              </a:prstGeom>
              <a:blipFill>
                <a:blip r:embed="rId3"/>
                <a:stretch>
                  <a:fillRect l="-788" t="-2787" r="-13768" b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5885" y="895304"/>
            <a:ext cx="1850566" cy="530327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9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88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14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3973160" y="385074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PHIẾU HỌC TẬP SỐ 2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6779" y="2926399"/>
            <a:ext cx="11818742" cy="3762636"/>
            <a:chOff x="-47987" y="4381499"/>
            <a:chExt cx="22801832" cy="717339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-47987" y="4620717"/>
              <a:ext cx="22801832" cy="6934174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1088639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178904" y="3158304"/>
                <a:ext cx="11674429" cy="29688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2200" b="1" i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vi-VN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𝟏𝟖𝟐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2200" b="1" i="1">
                                    <a:latin typeface="Cambria Math" panose="02040503050406030204" pitchFamily="18" charset="0"/>
                                  </a:rPr>
                                  <m:t>𝟖𝟎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vi-VN" sz="22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vi-VN" sz="2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, </m:t>
                    </m:r>
                    <m:r>
                      <a:rPr lang="vi-VN" sz="2200" b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22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"/>
                        <m:endChr m:val=""/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200" b="1" i="1" smtClean="0">
                            <a:latin typeface="Cambria Math" panose="02040503050406030204" pitchFamily="18" charset="0"/>
                          </a:rPr>
                          <m:t>𝟑𝟔𝟓</m:t>
                        </m:r>
                      </m:e>
                    </m:d>
                    <m:r>
                      <a:rPr lang="vi-VN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phố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15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</a:t>
                </a:r>
                <a:endParaRPr lang="vi-VN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22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22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vi-VN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2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2200" b="1" i="1">
                                      <a:latin typeface="Cambria Math" panose="02040503050406030204" pitchFamily="18" charset="0"/>
                                    </a:rPr>
                                    <m:t>𝟏𝟖𝟐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vi-VN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2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vi-VN" sz="22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2200" b="1" i="1">
                                      <a:latin typeface="Cambria Math" panose="02040503050406030204" pitchFamily="18" charset="0"/>
                                    </a:rPr>
                                    <m:t>𝟖𝟎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vi-VN" sz="2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2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2200" b="1" i="1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vi-VN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𝟏𝟖𝟐</m:t>
                          </m:r>
                        </m:den>
                      </m:f>
                      <m:d>
                        <m:dPr>
                          <m:ctrlPr>
                            <a:rPr lang="vi-VN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𝟖𝟎</m:t>
                          </m:r>
                        </m:e>
                      </m:d>
                      <m:r>
                        <a:rPr lang="vi-VN" sz="2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2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vi-VN" sz="22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2200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m:rPr>
                          <m:nor/>
                        </m:rPr>
                        <a:rPr lang="vi-VN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,</m:t>
                      </m:r>
                      <m:d>
                        <m:dPr>
                          <m:ctrlPr>
                            <a:rPr lang="vi-VN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vi-VN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vi-VN" sz="22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22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22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vi-VN" sz="22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200" b="1" i="1">
                          <a:latin typeface="Cambria Math" panose="02040503050406030204" pitchFamily="18" charset="0"/>
                        </a:rPr>
                        <m:t>𝟏𝟕𝟏</m:t>
                      </m:r>
                      <m:r>
                        <a:rPr lang="vi-VN" sz="22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200" b="1" i="1">
                          <a:latin typeface="Cambria Math" panose="02040503050406030204" pitchFamily="18" charset="0"/>
                        </a:rPr>
                        <m:t>𝟑𝟔𝟒</m:t>
                      </m:r>
                      <m:r>
                        <a:rPr lang="vi-VN" sz="2200" b="1" i="1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vi-VN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"/>
                        <m:endChr m:val=""/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𝟑𝟔𝟓</m:t>
                        </m:r>
                      </m:e>
                    </m:d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𝟏𝟕𝟏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200" b="1" i="1">
                        <a:latin typeface="Cambria Math" panose="02040503050406030204" pitchFamily="18" charset="0"/>
                      </a:rPr>
                      <m:t>𝟏𝟕𝟏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𝟕𝟏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nhuận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2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b="1" i="1">
                        <a:latin typeface="Cambria Math" panose="02040503050406030204" pitchFamily="18" charset="0"/>
                      </a:rPr>
                      <m:t>𝟑𝟏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b="1" i="1"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b="1" i="1">
                        <a:latin typeface="Cambria Math" panose="02040503050406030204" pitchFamily="18" charset="0"/>
                      </a:rPr>
                      <m:t>𝟐𝟖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04" y="3158304"/>
                <a:ext cx="11674429" cy="2968890"/>
              </a:xfrm>
              <a:prstGeom prst="rect">
                <a:avLst/>
              </a:prstGeom>
              <a:blipFill>
                <a:blip r:embed="rId6"/>
                <a:stretch>
                  <a:fillRect l="-679" b="-32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813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225340" y="1061168"/>
            <a:ext cx="11654682" cy="1746199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endParaRPr lang="en-US" sz="9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288757" y="1102021"/>
                <a:ext cx="11598442" cy="1750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ánh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sáng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phố</a:t>
                </a:r>
                <a14:m>
                  <m:oMath xmlns:m="http://schemas.openxmlformats.org/officeDocument/2006/math">
                    <m:r>
                      <a:rPr lang="vi-VN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𝟐𝟎𝟏𝟕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</a:rPr>
                                  <m:t>𝟏𝟕𝟖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vi-VN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</a:rPr>
                                  <m:t>𝟔𝟎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vi-VN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𝟑𝟔𝟓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phố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ánh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sáng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?.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57" y="1102021"/>
                <a:ext cx="11598442" cy="1750351"/>
              </a:xfrm>
              <a:prstGeom prst="rect">
                <a:avLst/>
              </a:prstGeom>
              <a:blipFill>
                <a:blip r:embed="rId3"/>
                <a:stretch>
                  <a:fillRect l="-788" t="-3136" r="-788" b="-69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5885" y="895304"/>
            <a:ext cx="1850566" cy="530327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9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88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15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3973160" y="385074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PHIẾU HỌC TẬP SỐ 2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78290" y="2926399"/>
            <a:ext cx="12065583" cy="3586697"/>
            <a:chOff x="-47989" y="4381499"/>
            <a:chExt cx="23278061" cy="717339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-47989" y="4620717"/>
              <a:ext cx="23278061" cy="6934174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1088639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372532" y="3158304"/>
                <a:ext cx="11480801" cy="3224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begChr m:val="|"/>
                        <m:endChr m:val="|"/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𝟏𝟕𝟖</m:t>
                            </m:r>
                          </m:den>
                        </m:f>
                        <m:d>
                          <m:d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𝟔𝟎</m:t>
                            </m:r>
                          </m:e>
                        </m:d>
                      </m:e>
                    </m:d>
                    <m:r>
                      <a:rPr lang="fr-FR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𝟒𝐬𝐢𝐧</m:t>
                    </m:r>
                    <m:d>
                      <m:dPr>
                        <m:begChr m:val="|"/>
                        <m:endChr m:val="|"/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𝟏𝟕𝟖</m:t>
                            </m:r>
                          </m:den>
                        </m:f>
                        <m:d>
                          <m:d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𝟔𝟎</m:t>
                            </m:r>
                          </m:e>
                        </m:d>
                      </m:e>
                    </m:d>
                    <m:r>
                      <a:rPr lang="fr-FR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ánh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nắng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𝐬𝐢𝐧</m:t>
                    </m:r>
                    <m:d>
                      <m:dPr>
                        <m:begChr m:val="|"/>
                        <m:endChr m:val="|"/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𝟏𝟕𝟖</m:t>
                            </m:r>
                          </m:den>
                        </m:f>
                        <m:d>
                          <m:dPr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𝟔𝟎</m:t>
                            </m:r>
                          </m:e>
                        </m:d>
                      </m:e>
                    </m:d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𝟏𝟕𝟖</m:t>
                        </m:r>
                      </m:den>
                    </m:f>
                    <m:d>
                      <m:d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</m:d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𝟏𝟒𝟗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𝟑𝟓𝟔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𝟑𝟔𝟓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𝟏𝟒𝟗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𝟑𝟓𝟔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𝟑𝟔𝟓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⇔−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𝟏𝟒𝟗</m:t>
                        </m:r>
                      </m:num>
                      <m:den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𝟑𝟓𝟔</m:t>
                        </m:r>
                      </m:den>
                    </m:f>
                    <m:r>
                      <a:rPr lang="fr-FR" sz="2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𝟓𝟒</m:t>
                        </m:r>
                      </m:num>
                      <m:den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𝟖𝟗</m:t>
                        </m:r>
                      </m:den>
                    </m:f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2" y="3158304"/>
                <a:ext cx="11480801" cy="3224152"/>
              </a:xfrm>
              <a:prstGeom prst="rect">
                <a:avLst/>
              </a:prstGeom>
              <a:blipFill>
                <a:blip r:embed="rId6"/>
                <a:stretch>
                  <a:fillRect l="-7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59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225340" y="1061168"/>
            <a:ext cx="11654682" cy="1746199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1088639">
              <a:defRPr/>
            </a:pPr>
            <a:endParaRPr lang="en-US" sz="9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288757" y="1102021"/>
                <a:ext cx="11598442" cy="1750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ánh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sáng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phố</a:t>
                </a:r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𝟐𝟎𝟏𝟕</m:t>
                    </m:r>
                  </m:oMath>
                </a14:m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vi-VN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2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</a:rPr>
                                  <m:t>𝟏𝟕𝟖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vi-VN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2400" b="1" i="1">
                                    <a:latin typeface="Cambria Math" panose="02040503050406030204" pitchFamily="18" charset="0"/>
                                  </a:rPr>
                                  <m:t>𝟔𝟎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vi-VN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b="1" i="1">
                        <a:latin typeface="Cambria Math" panose="02040503050406030204" pitchFamily="18" charset="0"/>
                      </a:rPr>
                      <m:t>𝟑𝟔𝟓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phố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ánh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sáng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?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57" y="1102021"/>
                <a:ext cx="11598442" cy="1750351"/>
              </a:xfrm>
              <a:prstGeom prst="rect">
                <a:avLst/>
              </a:prstGeom>
              <a:blipFill>
                <a:blip r:embed="rId3"/>
                <a:stretch>
                  <a:fillRect l="-788" t="-3136" r="-788" b="-69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5885" y="895304"/>
            <a:ext cx="1850566" cy="530327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9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88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2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15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3973160" y="385074"/>
            <a:ext cx="4577063" cy="526318"/>
            <a:chOff x="739068" y="1515168"/>
            <a:chExt cx="8338389" cy="1052773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pPr defTabSz="1088639">
                <a:defRPr/>
              </a:pPr>
              <a:endParaRPr lang="en-US" sz="2150">
                <a:solidFill>
                  <a:prstClr val="white"/>
                </a:solidFill>
                <a:latin typeface="Calibri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1052773"/>
              <a:chOff x="739068" y="1515168"/>
              <a:chExt cx="7220702" cy="1052773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white"/>
                  </a:solidFill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5827039" cy="861886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PHIẾU HỌC TẬP SỐ 2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78290" y="2926399"/>
            <a:ext cx="12065583" cy="3586697"/>
            <a:chOff x="-47989" y="4381499"/>
            <a:chExt cx="23278061" cy="717339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-47989" y="4620717"/>
              <a:ext cx="23278061" cy="6934174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defTabSz="1088639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>
                  <a:defRPr/>
                </a:pPr>
                <a:endParaRPr lang="en-US" sz="2150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088639">
                  <a:defRPr/>
                </a:pPr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372532" y="3158304"/>
                <a:ext cx="11480801" cy="2092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𝟏𝟒𝟗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rơi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𝟐𝟗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𝟑𝟏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vi-VN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𝟐𝟎𝟏𝟕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nhuận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𝟐𝟖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dữ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𝟑𝟔𝟓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𝟐𝟖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fr-FR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vi-VN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2" y="3158304"/>
                <a:ext cx="11480801" cy="2092881"/>
              </a:xfrm>
              <a:prstGeom prst="rect">
                <a:avLst/>
              </a:prstGeom>
              <a:blipFill>
                <a:blip r:embed="rId6"/>
                <a:stretch>
                  <a:fillRect l="-797" r="-159" b="-55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691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1"/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0413595" y="2590799"/>
              <a:ext cx="5909635" cy="1268197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1800" b="1" dirty="0">
                  <a:solidFill>
                    <a:srgbClr val="385623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HÀM SỐ CHẴN, HÀM SỐ LẺ, HÀM SỐ TUẦN HOÀN</a:t>
              </a:r>
              <a:endParaRPr sz="215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54465"/>
              <a:ext cx="680358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❷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166253" y="1141021"/>
            <a:ext cx="11740818" cy="543996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400"/>
              </a:spcAft>
              <a:buClr>
                <a:srgbClr val="000000"/>
              </a:buClr>
              <a:defRPr/>
            </a:pPr>
            <a:endParaRPr lang="en-US" sz="550" ker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232469" y="1141021"/>
            <a:ext cx="3010351" cy="830997"/>
            <a:chOff x="13292770" y="-606130"/>
            <a:chExt cx="3760327" cy="1145011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46606" y="-606130"/>
              <a:ext cx="3076374" cy="1145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-89966" y="1159142"/>
                <a:ext cx="11997037" cy="412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05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</a:t>
                </a:r>
                <a:r>
                  <a:rPr lang="en-US" sz="205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                   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endPara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9966" y="1159142"/>
                <a:ext cx="11997037" cy="412292"/>
              </a:xfrm>
              <a:prstGeom prst="rect">
                <a:avLst/>
              </a:prstGeom>
              <a:blipFill>
                <a:blip r:embed="rId4"/>
                <a:stretch>
                  <a:fillRect l="-559" t="-10294" r="-51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4E5A82B-835C-5BCD-E959-47A166CF9E82}"/>
                  </a:ext>
                </a:extLst>
              </p:cNvPr>
              <p:cNvSpPr txBox="1"/>
              <p:nvPr/>
            </p:nvSpPr>
            <p:spPr>
              <a:xfrm>
                <a:off x="5884967" y="1815151"/>
                <a:ext cx="6088320" cy="3890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tỏ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tỏ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4E5A82B-835C-5BCD-E959-47A166CF9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967" y="1815151"/>
                <a:ext cx="6088320" cy="3890617"/>
              </a:xfrm>
              <a:prstGeom prst="rect">
                <a:avLst/>
              </a:prstGeom>
              <a:blipFill>
                <a:blip r:embed="rId5"/>
                <a:stretch>
                  <a:fillRect l="-1502" t="-1567" r="-1802" b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ình chữ nhật 22">
            <a:extLst>
              <a:ext uri="{FF2B5EF4-FFF2-40B4-BE49-F238E27FC236}">
                <a16:creationId xmlns:a16="http://schemas.microsoft.com/office/drawing/2014/main" id="{8DB144A5-F5F6-3BA5-F196-256C8AB8CCC9}"/>
              </a:ext>
            </a:extLst>
          </p:cNvPr>
          <p:cNvSpPr/>
          <p:nvPr/>
        </p:nvSpPr>
        <p:spPr>
          <a:xfrm>
            <a:off x="218714" y="1872573"/>
            <a:ext cx="2910986" cy="372693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169612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ình chữ nhật 22">
            <a:extLst>
              <a:ext uri="{FF2B5EF4-FFF2-40B4-BE49-F238E27FC236}">
                <a16:creationId xmlns:a16="http://schemas.microsoft.com/office/drawing/2014/main" id="{E40EC88E-8BBB-6DF9-7BE7-7D0F2D99480D}"/>
              </a:ext>
            </a:extLst>
          </p:cNvPr>
          <p:cNvSpPr/>
          <p:nvPr/>
        </p:nvSpPr>
        <p:spPr>
          <a:xfrm>
            <a:off x="3007359" y="1891292"/>
            <a:ext cx="2973029" cy="376877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9124" t="-265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46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08D3C8-6476-A4E7-931E-7CD1D203F9E8}"/>
              </a:ext>
            </a:extLst>
          </p:cNvPr>
          <p:cNvSpPr/>
          <p:nvPr/>
        </p:nvSpPr>
        <p:spPr>
          <a:xfrm>
            <a:off x="6361814" y="2981723"/>
            <a:ext cx="5459977" cy="34596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Google Shape;209;p31"/>
          <p:cNvGrpSpPr/>
          <p:nvPr/>
        </p:nvGrpSpPr>
        <p:grpSpPr>
          <a:xfrm>
            <a:off x="127130" y="477612"/>
            <a:ext cx="7399083" cy="638725"/>
            <a:chOff x="10413595" y="2554465"/>
            <a:chExt cx="5909635" cy="1304531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0413595" y="2590799"/>
              <a:ext cx="5909635" cy="1268197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1800" b="1" dirty="0">
                  <a:solidFill>
                    <a:srgbClr val="385623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</a:rPr>
                <a:t>HÀM SỐ CHẴN, HÀM SỐ LẺ, HÀM SỐ TUẦN HOÀN</a:t>
              </a:r>
              <a:endParaRPr sz="215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54465"/>
              <a:ext cx="680358" cy="13045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  <a:defRPr/>
              </a:pPr>
              <a:r>
                <a:rPr lang="en-US" sz="2150" kern="0" dirty="0">
                  <a:solidFill>
                    <a:srgbClr val="0000FF"/>
                  </a:solidFill>
                  <a:latin typeface="Yu Gothic UI Semibold" panose="020B0700000000000000" pitchFamily="34" charset="-128"/>
                  <a:ea typeface="Yu Gothic UI Semibold" panose="020B0700000000000000" pitchFamily="34" charset="-128"/>
                  <a:cs typeface="Tahoma" panose="020B0604030504040204" pitchFamily="34" charset="0"/>
                  <a:sym typeface="Calibri"/>
                </a:rPr>
                <a:t>❷</a:t>
              </a:r>
              <a:endParaRPr sz="2150" kern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710854A-8B35-456F-984F-89E4A416358B}"/>
              </a:ext>
            </a:extLst>
          </p:cNvPr>
          <p:cNvGrpSpPr/>
          <p:nvPr/>
        </p:nvGrpSpPr>
        <p:grpSpPr>
          <a:xfrm>
            <a:off x="166253" y="1116542"/>
            <a:ext cx="11740818" cy="5464439"/>
            <a:chOff x="2599217" y="1052258"/>
            <a:chExt cx="17615862" cy="10928878"/>
          </a:xfrm>
        </p:grpSpPr>
        <p:sp>
          <p:nvSpPr>
            <p:cNvPr id="11" name="Rectangle: Diagonal Corners Rounded 10">
              <a:extLst>
                <a:ext uri="{FF2B5EF4-FFF2-40B4-BE49-F238E27FC236}">
                  <a16:creationId xmlns:a16="http://schemas.microsoft.com/office/drawing/2014/main" id="{52ED8BCF-949A-4979-AAB1-7B76AF5FFB1E}"/>
                </a:ext>
              </a:extLst>
            </p:cNvPr>
            <p:cNvSpPr/>
            <p:nvPr/>
          </p:nvSpPr>
          <p:spPr>
            <a:xfrm>
              <a:off x="2599217" y="1101215"/>
              <a:ext cx="17615862" cy="10879921"/>
            </a:xfrm>
            <a:prstGeom prst="round2DiagRect">
              <a:avLst>
                <a:gd name="adj1" fmla="val 0"/>
                <a:gd name="adj2" fmla="val 720"/>
              </a:avLst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400"/>
                </a:spcAft>
                <a:buClr>
                  <a:srgbClr val="000000"/>
                </a:buClr>
                <a:defRPr/>
              </a:pPr>
              <a:endParaRPr lang="en-US" sz="55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7F9D6BFD-25AA-4860-8125-15EEB6A363D9}"/>
                </a:ext>
              </a:extLst>
            </p:cNvPr>
            <p:cNvSpPr/>
            <p:nvPr/>
          </p:nvSpPr>
          <p:spPr>
            <a:xfrm>
              <a:off x="6202295" y="1052258"/>
              <a:ext cx="390493" cy="18305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>
                <a:buClr>
                  <a:srgbClr val="000000"/>
                </a:buClr>
                <a:defRPr/>
              </a:pPr>
              <a:endParaRPr lang="en-US" sz="90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E69DF40E-0D16-5F9F-7059-880683378B76}"/>
              </a:ext>
            </a:extLst>
          </p:cNvPr>
          <p:cNvGrpSpPr/>
          <p:nvPr/>
        </p:nvGrpSpPr>
        <p:grpSpPr>
          <a:xfrm>
            <a:off x="215448" y="1088710"/>
            <a:ext cx="3010351" cy="830997"/>
            <a:chOff x="13292770" y="-606130"/>
            <a:chExt cx="3760327" cy="1145011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0B37D1E-FB60-4AA5-A59C-5292203A28A9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11404E4-65F8-EFDC-5DA2-65183A8F31E8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20" name="Freeform: Shape 15">
                  <a:extLst>
                    <a:ext uri="{FF2B5EF4-FFF2-40B4-BE49-F238E27FC236}">
                      <a16:creationId xmlns:a16="http://schemas.microsoft.com/office/drawing/2014/main" id="{FD44AF65-6AAB-D115-9316-32B84758C969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 dirty="0"/>
                </a:p>
              </p:txBody>
            </p:sp>
            <p:sp>
              <p:nvSpPr>
                <p:cNvPr id="21" name="Freeform: Shape 16">
                  <a:extLst>
                    <a:ext uri="{FF2B5EF4-FFF2-40B4-BE49-F238E27FC236}">
                      <a16:creationId xmlns:a16="http://schemas.microsoft.com/office/drawing/2014/main" id="{FB7D559A-9BB3-1F7E-2BE0-4E54E4CB366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19" name="Freeform: Shape 11">
                <a:extLst>
                  <a:ext uri="{FF2B5EF4-FFF2-40B4-BE49-F238E27FC236}">
                    <a16:creationId xmlns:a16="http://schemas.microsoft.com/office/drawing/2014/main" id="{240A3D44-DC22-3EF3-2EB6-C4419A85173E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8DE1246-77E2-BEC1-FC2F-12AF81D10CEF}"/>
                </a:ext>
              </a:extLst>
            </p:cNvPr>
            <p:cNvSpPr txBox="1"/>
            <p:nvPr/>
          </p:nvSpPr>
          <p:spPr>
            <a:xfrm>
              <a:off x="13646606" y="-606130"/>
              <a:ext cx="3076374" cy="1145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Blip>
                  <a:blip r:embed="rId3"/>
                </a:buBlip>
              </a:pP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Hoạt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động</a:t>
              </a:r>
              <a:r>
                <a:rPr lang="en-US" sz="24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/>
              <p:nvPr/>
            </p:nvSpPr>
            <p:spPr>
              <a:xfrm>
                <a:off x="-118685" y="1170756"/>
                <a:ext cx="12094376" cy="8011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05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</a:t>
                </a:r>
                <a:r>
                  <a:rPr lang="en-US" sz="205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                   </a:t>
                </a: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0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endPara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74C4227B-C34D-3D29-AD88-43F96F0F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685" y="1170756"/>
                <a:ext cx="12094376" cy="801117"/>
              </a:xfrm>
              <a:prstGeom prst="rect">
                <a:avLst/>
              </a:prstGeom>
              <a:blipFill>
                <a:blip r:embed="rId4"/>
                <a:stretch>
                  <a:fillRect l="-605" t="-5344" b="-137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45956401-0A81-A7CF-A60B-199F0D6AA9DF}"/>
              </a:ext>
            </a:extLst>
          </p:cNvPr>
          <p:cNvSpPr/>
          <p:nvPr/>
        </p:nvSpPr>
        <p:spPr>
          <a:xfrm>
            <a:off x="166252" y="1872573"/>
            <a:ext cx="2963447" cy="37792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169612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4E5A82B-835C-5BCD-E959-47A166CF9E82}"/>
                  </a:ext>
                </a:extLst>
              </p:cNvPr>
              <p:cNvSpPr txBox="1"/>
              <p:nvPr/>
            </p:nvSpPr>
            <p:spPr>
              <a:xfrm>
                <a:off x="6361814" y="2218293"/>
                <a:ext cx="5459977" cy="753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4E5A82B-835C-5BCD-E959-47A166CF9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814" y="2218293"/>
                <a:ext cx="5459977" cy="753155"/>
              </a:xfrm>
              <a:prstGeom prst="rect">
                <a:avLst/>
              </a:prstGeom>
              <a:blipFill>
                <a:blip r:embed="rId6"/>
                <a:stretch>
                  <a:fillRect l="-1341" t="-6504" b="-14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23">
            <a:extLst>
              <a:ext uri="{FF2B5EF4-FFF2-40B4-BE49-F238E27FC236}">
                <a16:creationId xmlns:a16="http://schemas.microsoft.com/office/drawing/2014/main" id="{34962353-0639-ACAF-8228-2FBCE9AA0CFF}"/>
              </a:ext>
            </a:extLst>
          </p:cNvPr>
          <p:cNvSpPr txBox="1"/>
          <p:nvPr/>
        </p:nvSpPr>
        <p:spPr>
          <a:xfrm>
            <a:off x="8057703" y="2981723"/>
            <a:ext cx="14535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fr-FR" sz="2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lang="fr-FR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lang="fr-FR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7">
                <a:extLst>
                  <a:ext uri="{FF2B5EF4-FFF2-40B4-BE49-F238E27FC236}">
                    <a16:creationId xmlns:a16="http://schemas.microsoft.com/office/drawing/2014/main" id="{E06A3CC8-5FB5-0CAA-FD21-3CAE70EF75BA}"/>
                  </a:ext>
                </a:extLst>
              </p:cNvPr>
              <p:cNvSpPr txBox="1"/>
              <p:nvPr/>
            </p:nvSpPr>
            <p:spPr>
              <a:xfrm>
                <a:off x="6314591" y="3572012"/>
                <a:ext cx="5553756" cy="2213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5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5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5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050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en-US" sz="205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5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17">
                <a:extLst>
                  <a:ext uri="{FF2B5EF4-FFF2-40B4-BE49-F238E27FC236}">
                    <a16:creationId xmlns:a16="http://schemas.microsoft.com/office/drawing/2014/main" id="{E06A3CC8-5FB5-0CAA-FD21-3CAE70EF7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591" y="3572012"/>
                <a:ext cx="5553756" cy="2213042"/>
              </a:xfrm>
              <a:prstGeom prst="rect">
                <a:avLst/>
              </a:prstGeom>
              <a:blipFill>
                <a:blip r:embed="rId8"/>
                <a:stretch>
                  <a:fillRect l="-1317" t="-1653" b="-27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ình chữ nhật 22">
            <a:extLst>
              <a:ext uri="{FF2B5EF4-FFF2-40B4-BE49-F238E27FC236}">
                <a16:creationId xmlns:a16="http://schemas.microsoft.com/office/drawing/2014/main" id="{DD5DB9D0-60AB-3CFC-017B-C0FEC1978150}"/>
              </a:ext>
            </a:extLst>
          </p:cNvPr>
          <p:cNvSpPr/>
          <p:nvPr/>
        </p:nvSpPr>
        <p:spPr>
          <a:xfrm>
            <a:off x="3129700" y="1960775"/>
            <a:ext cx="3120272" cy="372646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9124" t="-265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91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8027</Words>
  <Application>Microsoft Office PowerPoint</Application>
  <PresentationFormat>Widescreen</PresentationFormat>
  <Paragraphs>966</Paragraphs>
  <Slides>72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4" baseType="lpstr">
      <vt:lpstr>Yu Gothic UI Semibold</vt:lpstr>
      <vt:lpstr>Abril Fatface</vt:lpstr>
      <vt:lpstr>Arial</vt:lpstr>
      <vt:lpstr>Calibri</vt:lpstr>
      <vt:lpstr>Calibri Light</vt:lpstr>
      <vt:lpstr>Cambria Math</vt:lpstr>
      <vt:lpstr>Chu Van An</vt:lpstr>
      <vt:lpstr>Symbol</vt:lpstr>
      <vt:lpstr>Tahoma</vt:lpstr>
      <vt:lpstr>Times New Roman</vt:lpstr>
      <vt:lpstr>Tomaho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Long Việt Trương</dc:creator>
  <cp:lastModifiedBy>DELL</cp:lastModifiedBy>
  <cp:revision>98</cp:revision>
  <dcterms:created xsi:type="dcterms:W3CDTF">2023-06-09T01:39:22Z</dcterms:created>
  <dcterms:modified xsi:type="dcterms:W3CDTF">2023-08-06T10:25:05Z</dcterms:modified>
</cp:coreProperties>
</file>