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Lst>
  <p:notesMasterIdLst>
    <p:notesMasterId r:id="rId33"/>
  </p:notesMasterIdLst>
  <p:sldIdLst>
    <p:sldId id="276" r:id="rId3"/>
    <p:sldId id="1255" r:id="rId4"/>
    <p:sldId id="332" r:id="rId5"/>
    <p:sldId id="330" r:id="rId6"/>
    <p:sldId id="334" r:id="rId7"/>
    <p:sldId id="336" r:id="rId8"/>
    <p:sldId id="1318" r:id="rId9"/>
    <p:sldId id="1300" r:id="rId10"/>
    <p:sldId id="1297" r:id="rId11"/>
    <p:sldId id="1307" r:id="rId12"/>
    <p:sldId id="1310" r:id="rId13"/>
    <p:sldId id="1308" r:id="rId14"/>
    <p:sldId id="1311" r:id="rId15"/>
    <p:sldId id="1312" r:id="rId16"/>
    <p:sldId id="1326" r:id="rId17"/>
    <p:sldId id="1325" r:id="rId18"/>
    <p:sldId id="949" r:id="rId19"/>
    <p:sldId id="1309" r:id="rId20"/>
    <p:sldId id="353" r:id="rId21"/>
    <p:sldId id="1323" r:id="rId22"/>
    <p:sldId id="1305" r:id="rId23"/>
    <p:sldId id="327" r:id="rId24"/>
    <p:sldId id="1304" r:id="rId25"/>
    <p:sldId id="264" r:id="rId26"/>
    <p:sldId id="286" r:id="rId27"/>
    <p:sldId id="1319" r:id="rId28"/>
    <p:sldId id="1321" r:id="rId29"/>
    <p:sldId id="1322" r:id="rId30"/>
    <p:sldId id="317" r:id="rId31"/>
    <p:sldId id="625"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0" d="100"/>
          <a:sy n="60" d="100"/>
        </p:scale>
        <p:origin x="160"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06552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0655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199706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05815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2800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noProof="0" smtClean="0"/>
              <a:t>Click to edit Master title style</a:t>
            </a:r>
          </a:p>
        </p:txBody>
      </p:sp>
      <p:sp>
        <p:nvSpPr>
          <p:cNvPr id="12800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4E5F0C7A-2EEE-44B0-AACB-01C33A4A8099}"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385998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50416-9B46-4439-99AB-5445F7055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140029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C55921-CD27-4DF4-9B20-B4C3DCAD8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064471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5918EF-8971-40A6-A3E9-E9B521DCE7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16732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4481E9-443C-4F33-BB2F-C5939B3720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1358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8328D3-0012-4144-BCF9-ED299B3B0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09351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6E311F-89BE-45C5-ADE1-FDFA7926D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7955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57F27-EFA7-43B7-9A5D-6BE729BF60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94592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775AD8-72AD-4F61-BB00-25F18A6A1B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17236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ABD41-9B5E-4BE3-8C3E-A239881EC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56235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3E4B88-4559-4B8E-BAFB-3CA893366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54979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EAD0CE-D037-414B-A69E-87D0CEB44F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372708"/>
      </p:ext>
    </p:extLst>
  </p:cSld>
  <p:clrMapOvr>
    <a:masterClrMapping/>
  </p:clrMapOvr>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1/5/2026</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09600" y="292100"/>
            <a:ext cx="10972800" cy="13843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6979" name="Rectangle 3"/>
          <p:cNvSpPr>
            <a:spLocks noGrp="1" noChangeArrowheads="1"/>
          </p:cNvSpPr>
          <p:nvPr>
            <p:ph type="body" idx="1"/>
          </p:nvPr>
        </p:nvSpPr>
        <p:spPr bwMode="auto">
          <a:xfrm>
            <a:off x="609600" y="1905000"/>
            <a:ext cx="109728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980"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b="0">
                <a:effectLst>
                  <a:outerShdw blurRad="38100" dist="38100" dir="2700000" algn="tl">
                    <a:srgbClr val="C0C0C0"/>
                  </a:outerShdw>
                </a:effectLst>
              </a:defRPr>
            </a:lvl1pPr>
          </a:lstStyle>
          <a:p>
            <a:pPr fontAlgn="base">
              <a:spcBef>
                <a:spcPct val="0"/>
              </a:spcBef>
              <a:spcAft>
                <a:spcPct val="0"/>
              </a:spcAft>
              <a:defRPr/>
            </a:pPr>
            <a:endParaRPr lang="en-US">
              <a:solidFill>
                <a:srgbClr val="FFFFFF"/>
              </a:solidFill>
              <a:latin typeface="Arial" charset="0"/>
            </a:endParaRPr>
          </a:p>
        </p:txBody>
      </p:sp>
      <p:sp>
        <p:nvSpPr>
          <p:cNvPr id="126981"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C0C0C0"/>
                  </a:outerShdw>
                </a:effectLst>
              </a:defRPr>
            </a:lvl1pPr>
          </a:lstStyle>
          <a:p>
            <a:pPr algn="ctr" fontAlgn="base">
              <a:spcBef>
                <a:spcPct val="0"/>
              </a:spcBef>
              <a:spcAft>
                <a:spcPct val="0"/>
              </a:spcAft>
              <a:defRPr/>
            </a:pPr>
            <a:endParaRPr lang="en-US">
              <a:solidFill>
                <a:srgbClr val="FFFFFF"/>
              </a:solidFill>
              <a:latin typeface="Arial" charset="0"/>
            </a:endParaRPr>
          </a:p>
        </p:txBody>
      </p:sp>
      <p:sp>
        <p:nvSpPr>
          <p:cNvPr id="126982"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C0C0C0"/>
                  </a:outerShdw>
                </a:effectLst>
              </a:defRPr>
            </a:lvl1pPr>
          </a:lstStyle>
          <a:p>
            <a:pPr fontAlgn="base">
              <a:spcBef>
                <a:spcPct val="0"/>
              </a:spcBef>
              <a:spcAft>
                <a:spcPct val="0"/>
              </a:spcAft>
              <a:defRPr/>
            </a:pPr>
            <a:fld id="{C33F29E3-54AF-45A8-ADB0-561DBE758456}"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Tree>
    <p:extLst>
      <p:ext uri="{BB962C8B-B14F-4D97-AF65-F5344CB8AC3E}">
        <p14:creationId xmlns:p14="http://schemas.microsoft.com/office/powerpoint/2010/main" val="2666585717"/>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Font typeface="Times New Roman" pitchFamily="18" charset="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65.xml"/><Relationship Id="rId6" Type="http://schemas.openxmlformats.org/officeDocument/2006/relationships/image" Target="../media/image23.jpg"/><Relationship Id="rId5" Type="http://schemas.openxmlformats.org/officeDocument/2006/relationships/image" Target="../media/image1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 xmlns:a16="http://schemas.microsoft.com/office/drawing/2014/main" id="{F9428B22-2DC3-4C02-9EB0-8BEDB98D74FF}"/>
              </a:ext>
            </a:extLst>
          </p:cNvPr>
          <p:cNvPicPr>
            <a:picLocks noChangeAspect="1"/>
          </p:cNvPicPr>
          <p:nvPr/>
        </p:nvPicPr>
        <p:blipFill rotWithShape="1">
          <a:blip r:embed="rId3"/>
          <a:srcRect t="10449" b="23192"/>
          <a:stretch/>
        </p:blipFill>
        <p:spPr>
          <a:xfrm>
            <a:off x="22"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9"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4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7" y="254664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284833" y="3569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 xmlns:a16="http://schemas.microsoft.com/office/drawing/2014/main" id="{3DE3F060-1201-4FC5-8715-C60A46C0AAD3}"/>
              </a:ext>
            </a:extLst>
          </p:cNvPr>
          <p:cNvSpPr/>
          <p:nvPr/>
        </p:nvSpPr>
        <p:spPr>
          <a:xfrm>
            <a:off x="1873209" y="1167295"/>
            <a:ext cx="8284009" cy="954107"/>
          </a:xfrm>
          <a:prstGeom prst="rect">
            <a:avLst/>
          </a:prstGeom>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mục b và hình 3 (SGK):</a:t>
            </a:r>
          </a:p>
          <a:p>
            <a:pPr algn="ctr"/>
            <a:r>
              <a:rPr lang="en-US" sz="2800">
                <a:solidFill>
                  <a:srgbClr val="FF0000"/>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 xmlns:a16="http://schemas.microsoft.com/office/drawing/2014/main" id="{6F4E1721-7730-4AF8-A0C6-DA39FE4E9829}"/>
              </a:ext>
            </a:extLst>
          </p:cNvPr>
          <p:cNvGrpSpPr/>
          <p:nvPr/>
        </p:nvGrpSpPr>
        <p:grpSpPr>
          <a:xfrm>
            <a:off x="4261698" y="78349"/>
            <a:ext cx="5316548" cy="601181"/>
            <a:chOff x="4109546" y="1116773"/>
            <a:chExt cx="4337069" cy="601181"/>
          </a:xfrm>
        </p:grpSpPr>
        <p:sp>
          <p:nvSpPr>
            <p:cNvPr id="31" name="Rectangle: Rounded Corners 30">
              <a:extLst>
                <a:ext uri="{FF2B5EF4-FFF2-40B4-BE49-F238E27FC236}">
                  <a16:creationId xmlns=""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 xmlns:a16="http://schemas.microsoft.com/office/drawing/2014/main" id="{2431414F-EA2E-4780-8C1F-BF4FA5379D30}"/>
                </a:ext>
              </a:extLst>
            </p:cNvPr>
            <p:cNvSpPr txBox="1"/>
            <p:nvPr/>
          </p:nvSpPr>
          <p:spPr>
            <a:xfrm>
              <a:off x="4169978" y="1124547"/>
              <a:ext cx="4276637" cy="584775"/>
            </a:xfrm>
            <a:prstGeom prst="rect">
              <a:avLst/>
            </a:prstGeom>
            <a:noFill/>
          </p:spPr>
          <p:txBody>
            <a:bodyPr wrap="square" rtlCol="0">
              <a:spAutoFit/>
            </a:bodyPr>
            <a:lstStyle/>
            <a:p>
              <a:r>
                <a:rPr lang="en-US" sz="3200" b="1" dirty="0" smtClean="0">
                  <a:solidFill>
                    <a:srgbClr val="FFFF00"/>
                  </a:solidFill>
                  <a:latin typeface="Arial" panose="020B0604020202020204" pitchFamily="34" charset="0"/>
                  <a:cs typeface="Arial" panose="020B0604020202020204" pitchFamily="34" charset="0"/>
                </a:rPr>
                <a:t>HOẠT ĐỘNG NHÓM</a:t>
              </a:r>
              <a:endParaRPr lang="en-US" sz="3200" b="1" dirty="0">
                <a:solidFill>
                  <a:srgbClr val="FFFF00"/>
                </a:solidFill>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 xmlns:a16="http://schemas.microsoft.com/office/drawing/2014/main" id="{1260F3E1-E034-4ABD-86CD-5F1EF7A33F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7" y="37377"/>
            <a:ext cx="1214523" cy="775227"/>
          </a:xfrm>
          <a:prstGeom prst="rect">
            <a:avLst/>
          </a:prstGeom>
        </p:spPr>
      </p:pic>
      <p:pic>
        <p:nvPicPr>
          <p:cNvPr id="36" name="3 Minute Timer (Nho)">
            <a:hlinkClick r:id="" action="ppaction://media"/>
            <a:extLst>
              <a:ext uri="{FF2B5EF4-FFF2-40B4-BE49-F238E27FC236}">
                <a16:creationId xmlns=""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8"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 xmlns:a16="http://schemas.microsoft.com/office/drawing/2014/main" val="3717722980"/>
                    </a:ext>
                  </a:extLst>
                </a:gridCol>
                <a:gridCol w="2401952">
                  <a:extLst>
                    <a:ext uri="{9D8B030D-6E8A-4147-A177-3AD203B41FA5}">
                      <a16:colId xmlns="" xmlns:a16="http://schemas.microsoft.com/office/drawing/2014/main" val="1263533514"/>
                    </a:ext>
                  </a:extLst>
                </a:gridCol>
                <a:gridCol w="2640808">
                  <a:extLst>
                    <a:ext uri="{9D8B030D-6E8A-4147-A177-3AD203B41FA5}">
                      <a16:colId xmlns="" xmlns:a16="http://schemas.microsoft.com/office/drawing/2014/main" val="1986486660"/>
                    </a:ext>
                  </a:extLst>
                </a:gridCol>
                <a:gridCol w="2163097">
                  <a:extLst>
                    <a:ext uri="{9D8B030D-6E8A-4147-A177-3AD203B41FA5}">
                      <a16:colId xmlns="" xmlns:a16="http://schemas.microsoft.com/office/drawing/2014/main" val="2510468205"/>
                    </a:ext>
                  </a:extLst>
                </a:gridCol>
                <a:gridCol w="2401952">
                  <a:extLst>
                    <a:ext uri="{9D8B030D-6E8A-4147-A177-3AD203B41FA5}">
                      <a16:colId xmlns="" xmlns:a16="http://schemas.microsoft.com/office/drawing/2014/main" val="2739269699"/>
                    </a:ext>
                  </a:extLst>
                </a:gridCol>
              </a:tblGrid>
              <a:tr h="692226">
                <a:tc rowSpan="2">
                  <a:txBody>
                    <a:bodyPr/>
                    <a:lstStyle/>
                    <a:p>
                      <a:endParaRPr lang="en-US" dirty="0"/>
                    </a:p>
                  </a:txBody>
                  <a:tcPr/>
                </a:tc>
                <a:tc rowSpan="2">
                  <a:txBody>
                    <a:bodyPr/>
                    <a:lstStyle/>
                    <a:p>
                      <a:endParaRPr lang="en-US" dirty="0"/>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 xmlns:a16="http://schemas.microsoft.com/office/drawing/2014/main" id="{2681D1D9-51D9-4FEA-8D45-7C2492E3A37E}"/>
              </a:ext>
            </a:extLst>
          </p:cNvPr>
          <p:cNvSpPr txBox="1"/>
          <p:nvPr/>
        </p:nvSpPr>
        <p:spPr>
          <a:xfrm>
            <a:off x="6292084" y="247139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 xmlns:a16="http://schemas.microsoft.com/office/drawing/2014/main" id="{F01E5DC7-90A3-4C2A-8D7A-393F8CBFDEC5}"/>
              </a:ext>
            </a:extLst>
          </p:cNvPr>
          <p:cNvSpPr txBox="1"/>
          <p:nvPr/>
        </p:nvSpPr>
        <p:spPr>
          <a:xfrm>
            <a:off x="5073925" y="3166950"/>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 xmlns:a16="http://schemas.microsoft.com/office/drawing/2014/main" id="{1EBC2216-610A-46E7-A218-4E538A02CF23}"/>
              </a:ext>
            </a:extLst>
          </p:cNvPr>
          <p:cNvSpPr txBox="1"/>
          <p:nvPr/>
        </p:nvSpPr>
        <p:spPr>
          <a:xfrm>
            <a:off x="7727520" y="3170851"/>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911777" y="242051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284833" y="325449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129229" y="5287505"/>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129229" y="592686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6"/>
                                        </p:tgtEl>
                                      </p:cBhvr>
                                    </p:cmd>
                                  </p:childTnLst>
                                </p:cTn>
                              </p:par>
                            </p:childTnLst>
                          </p:cTn>
                        </p:par>
                      </p:childTnLst>
                    </p:cTn>
                  </p:par>
                </p:childTnLst>
              </p:cTn>
              <p:nextCondLst>
                <p:cond evt="onClick" delay="0">
                  <p:tgtEl>
                    <p:spTgt spid="36"/>
                  </p:tgtEl>
                </p:cond>
              </p:nextCondLst>
            </p:seq>
            <p:video>
              <p:cMediaNode vol="80000">
                <p:cTn id="32" fill="hold" display="0">
                  <p:stCondLst>
                    <p:cond delay="indefinite"/>
                  </p:stCondLst>
                </p:cTn>
                <p:tgtEl>
                  <p:spTgt spid="36"/>
                </p:tgtEl>
              </p:cMediaNode>
            </p:video>
          </p:childTnLst>
        </p:cTn>
      </p:par>
    </p:tnLst>
    <p:bldLst>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3"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4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7" y="254664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7" y="24699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9"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445"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3" y="1401426"/>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550157"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88996" y="479319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50157"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38080" y="564934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9" y="35212"/>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66095" y="3776925"/>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84987" y="4770814"/>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TB năm &gt;500mm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27257" y="5667515"/>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22" name="Picture 21">
            <a:extLst>
              <a:ext uri="{FF2B5EF4-FFF2-40B4-BE49-F238E27FC236}">
                <a16:creationId xmlns="" xmlns:a16="http://schemas.microsoft.com/office/drawing/2014/main" id="{BA78AE56-EF3A-40CE-99AD-6A6EC5DD192B}"/>
              </a:ext>
            </a:extLst>
          </p:cNvPr>
          <p:cNvPicPr>
            <a:picLocks noChangeAspect="1"/>
          </p:cNvPicPr>
          <p:nvPr/>
        </p:nvPicPr>
        <p:blipFill rotWithShape="1">
          <a:blip r:embed="rId3"/>
          <a:srcRect l="1978" t="1949" r="2904"/>
          <a:stretch/>
        </p:blipFill>
        <p:spPr>
          <a:xfrm>
            <a:off x="7050526" y="1129415"/>
            <a:ext cx="4798023" cy="5704034"/>
          </a:xfrm>
          <a:prstGeom prst="rect">
            <a:avLst/>
          </a:prstGeom>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3"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4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7" y="254664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7" y="24699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9"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20"/>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50" y="1278126"/>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3" y="1401426"/>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3" y="520196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5"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7" y="605810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9" y="35212"/>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4"/>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2966834" y="3839932"/>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5" y="5179579"/>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2" y="5861582"/>
            <a:ext cx="3673999"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6" y="1126446"/>
            <a:ext cx="4798023"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3"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4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7" y="254664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7" y="24699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9"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20"/>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50" y="1278126"/>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3" y="1401426"/>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3" y="520196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5"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7" y="605810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9" y="35212"/>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6" y="1129415"/>
            <a:ext cx="4798023" cy="5704034"/>
          </a:xfrm>
          <a:prstGeom prst="rect">
            <a:avLst/>
          </a:prstGeom>
        </p:spPr>
      </p:pic>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30283" y="3839932"/>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5" y="5179581"/>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2" y="5861584"/>
            <a:ext cx="3673999"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3"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4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7" y="254664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7" y="24699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9"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50" y="1278126"/>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330220" y="14001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3" y="520196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5"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7" y="605810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9" y="35212"/>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5" y="5179579"/>
            <a:ext cx="36739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2" y="5861582"/>
            <a:ext cx="3673999"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6" y="1129415"/>
            <a:ext cx="4798023"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 xmlns:a16="http://schemas.microsoft.com/office/drawing/2014/main" id="{0CB80894-8FBE-4A64-8548-EF992CC50D11}"/>
              </a:ext>
            </a:extLst>
          </p:cNvPr>
          <p:cNvSpPr txBox="1">
            <a:spLocks noChangeArrowheads="1"/>
          </p:cNvSpPr>
          <p:nvPr/>
        </p:nvSpPr>
        <p:spPr bwMode="auto">
          <a:xfrm>
            <a:off x="1905000" y="4648204"/>
            <a:ext cx="403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b="1" dirty="0" smtClean="0">
                <a:solidFill>
                  <a:srgbClr val="002060"/>
                </a:solidFill>
                <a:latin typeface="Arial" panose="020B0604020202020204" pitchFamily="34" charset="0"/>
              </a:rPr>
              <a:t>H1</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tự</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nhiên</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0725" name="Text Box 6">
            <a:extLst>
              <a:ext uri="{FF2B5EF4-FFF2-40B4-BE49-F238E27FC236}">
                <a16:creationId xmlns="" xmlns:a16="http://schemas.microsoft.com/office/drawing/2014/main" id="{4D535E68-4279-4A3C-8CF7-8A00B6EC3AD1}"/>
              </a:ext>
            </a:extLst>
          </p:cNvPr>
          <p:cNvSpPr txBox="1">
            <a:spLocks noChangeArrowheads="1"/>
          </p:cNvSpPr>
          <p:nvPr/>
        </p:nvSpPr>
        <p:spPr bwMode="auto">
          <a:xfrm>
            <a:off x="6096000" y="4572004"/>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b="1" dirty="0" smtClean="0">
                <a:solidFill>
                  <a:srgbClr val="002060"/>
                </a:solidFill>
                <a:latin typeface="Arial" panose="020B0604020202020204" pitchFamily="34" charset="0"/>
              </a:rPr>
              <a:t>H3: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khí</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hậu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1751" name="Freeform 7">
            <a:extLst>
              <a:ext uri="{FF2B5EF4-FFF2-40B4-BE49-F238E27FC236}">
                <a16:creationId xmlns=""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2" name="Freeform 8">
            <a:extLst>
              <a:ext uri="{FF2B5EF4-FFF2-40B4-BE49-F238E27FC236}">
                <a16:creationId xmlns=""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28" name="Freeform 9">
            <a:extLst>
              <a:ext uri="{FF2B5EF4-FFF2-40B4-BE49-F238E27FC236}">
                <a16:creationId xmlns=""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4" name="Freeform 10">
            <a:extLst>
              <a:ext uri="{FF2B5EF4-FFF2-40B4-BE49-F238E27FC236}">
                <a16:creationId xmlns=""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5" name="Freeform 11">
            <a:extLst>
              <a:ext uri="{FF2B5EF4-FFF2-40B4-BE49-F238E27FC236}">
                <a16:creationId xmlns=""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31" name="Freeform 13">
            <a:extLst>
              <a:ext uri="{FF2B5EF4-FFF2-40B4-BE49-F238E27FC236}">
                <a16:creationId xmlns=""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8" name="Freeform 14">
            <a:extLst>
              <a:ext uri="{FF2B5EF4-FFF2-40B4-BE49-F238E27FC236}">
                <a16:creationId xmlns=""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9" name="Freeform 15">
            <a:extLst>
              <a:ext uri="{FF2B5EF4-FFF2-40B4-BE49-F238E27FC236}">
                <a16:creationId xmlns=""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60" name="AutoShape 16">
            <a:extLst>
              <a:ext uri="{FF2B5EF4-FFF2-40B4-BE49-F238E27FC236}">
                <a16:creationId xmlns=""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1761" name="AutoShape 17">
            <a:extLst>
              <a:ext uri="{FF2B5EF4-FFF2-40B4-BE49-F238E27FC236}">
                <a16:creationId xmlns=""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1762" name="AutoShape 18">
            <a:extLst>
              <a:ext uri="{FF2B5EF4-FFF2-40B4-BE49-F238E27FC236}">
                <a16:creationId xmlns=""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0737" name="Freeform 22">
            <a:extLst>
              <a:ext uri="{FF2B5EF4-FFF2-40B4-BE49-F238E27FC236}">
                <a16:creationId xmlns=""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38" name="Text Box 18">
            <a:extLst>
              <a:ext uri="{FF2B5EF4-FFF2-40B4-BE49-F238E27FC236}">
                <a16:creationId xmlns="" xmlns:a16="http://schemas.microsoft.com/office/drawing/2014/main" id="{ED20AF23-2FC2-498D-8084-01B9CA2A7287}"/>
              </a:ext>
            </a:extLst>
          </p:cNvPr>
          <p:cNvSpPr txBox="1">
            <a:spLocks noChangeArrowheads="1"/>
          </p:cNvSpPr>
          <p:nvPr/>
        </p:nvSpPr>
        <p:spPr bwMode="auto">
          <a:xfrm>
            <a:off x="486581" y="4953004"/>
            <a:ext cx="11523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dirty="0" err="1">
                <a:solidFill>
                  <a:srgbClr val="0033CC"/>
                </a:solidFill>
                <a:latin typeface="Arial" panose="020B0604020202020204" pitchFamily="34" charset="0"/>
              </a:rPr>
              <a:t>G</a:t>
            </a:r>
            <a:r>
              <a:rPr lang="en-US" altLang="en-US" sz="2400" dirty="0" err="1" smtClean="0">
                <a:solidFill>
                  <a:srgbClr val="0033CC"/>
                </a:solidFill>
                <a:latin typeface="Arial" panose="020B0604020202020204" pitchFamily="34" charset="0"/>
              </a:rPr>
              <a:t>iải</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thích</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vì</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sao</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phía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Tây</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châu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Âu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có</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khí</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hậu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ấm</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áp</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và</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mưa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nhiều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hơn</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phía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đông</a:t>
            </a:r>
            <a:r>
              <a:rPr lang="en-US" altLang="en-US" sz="2400" dirty="0">
                <a:solidFill>
                  <a:srgbClr val="0033CC"/>
                </a:solidFill>
                <a:latin typeface="Arial" panose="020B0604020202020204" pitchFamily="34" charset="0"/>
              </a:rPr>
              <a:t>?</a:t>
            </a:r>
          </a:p>
        </p:txBody>
      </p:sp>
    </p:spTree>
    <p:extLst>
      <p:ext uri="{BB962C8B-B14F-4D97-AF65-F5344CB8AC3E}">
        <p14:creationId xmlns:p14="http://schemas.microsoft.com/office/powerpoint/2010/main" val="4145665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titled-3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914400"/>
            <a:ext cx="629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2" name="Group 6"/>
          <p:cNvGrpSpPr>
            <a:grpSpLocks/>
          </p:cNvGrpSpPr>
          <p:nvPr/>
        </p:nvGrpSpPr>
        <p:grpSpPr bwMode="auto">
          <a:xfrm>
            <a:off x="6197600" y="1981200"/>
            <a:ext cx="2540000" cy="2438400"/>
            <a:chOff x="1056" y="1248"/>
            <a:chExt cx="1632" cy="1488"/>
          </a:xfrm>
        </p:grpSpPr>
        <p:sp>
          <p:nvSpPr>
            <p:cNvPr id="14341" name="AutoShape 7"/>
            <p:cNvSpPr>
              <a:spLocks noChangeArrowheads="1"/>
            </p:cNvSpPr>
            <p:nvPr/>
          </p:nvSpPr>
          <p:spPr bwMode="auto">
            <a:xfrm rot="720688">
              <a:off x="1296" y="2400"/>
              <a:ext cx="336" cy="96"/>
            </a:xfrm>
            <a:prstGeom prst="rightArrow">
              <a:avLst>
                <a:gd name="adj1" fmla="val 50000"/>
                <a:gd name="adj2" fmla="val 87500"/>
              </a:avLst>
            </a:prstGeom>
            <a:solidFill>
              <a:srgbClr val="4A32FA"/>
            </a:solidFill>
            <a:ln w="9525">
              <a:solidFill>
                <a:schemeClr val="tx1"/>
              </a:solidFill>
              <a:miter lim="800000"/>
              <a:headEnd/>
              <a:tailEnd/>
            </a:ln>
          </p:spPr>
          <p:txBody>
            <a:bodyPr wrap="none" anchor="ctr"/>
            <a:lstStyle/>
            <a:p>
              <a:pPr algn="ctr" fontAlgn="base">
                <a:spcBef>
                  <a:spcPct val="0"/>
                </a:spcBef>
                <a:spcAft>
                  <a:spcPct val="0"/>
                </a:spcAft>
              </a:pPr>
              <a:endParaRPr lang="en-US" altLang="en-US" b="1" smtClean="0">
                <a:solidFill>
                  <a:srgbClr val="FFFFFF"/>
                </a:solidFill>
                <a:latin typeface="Arial" charset="0"/>
              </a:endParaRPr>
            </a:p>
          </p:txBody>
        </p:sp>
        <p:sp>
          <p:nvSpPr>
            <p:cNvPr id="14342" name="AutoShape 8"/>
            <p:cNvSpPr>
              <a:spLocks noChangeArrowheads="1"/>
            </p:cNvSpPr>
            <p:nvPr/>
          </p:nvSpPr>
          <p:spPr bwMode="auto">
            <a:xfrm rot="-1507552">
              <a:off x="2004" y="1896"/>
              <a:ext cx="336" cy="96"/>
            </a:xfrm>
            <a:prstGeom prst="rightArrow">
              <a:avLst>
                <a:gd name="adj1" fmla="val 50000"/>
                <a:gd name="adj2" fmla="val 87500"/>
              </a:avLst>
            </a:prstGeom>
            <a:solidFill>
              <a:srgbClr val="4A32FA"/>
            </a:solidFill>
            <a:ln w="9525">
              <a:solidFill>
                <a:schemeClr val="tx1"/>
              </a:solidFill>
              <a:miter lim="800000"/>
              <a:headEnd/>
              <a:tailEnd/>
            </a:ln>
          </p:spPr>
          <p:txBody>
            <a:bodyPr wrap="none" anchor="ctr"/>
            <a:lstStyle/>
            <a:p>
              <a:pPr algn="ctr" fontAlgn="base">
                <a:spcBef>
                  <a:spcPct val="0"/>
                </a:spcBef>
                <a:spcAft>
                  <a:spcPct val="0"/>
                </a:spcAft>
              </a:pPr>
              <a:endParaRPr lang="en-US" altLang="en-US" b="1" smtClean="0">
                <a:solidFill>
                  <a:srgbClr val="FFFFFF"/>
                </a:solidFill>
                <a:latin typeface="Arial" charset="0"/>
              </a:endParaRPr>
            </a:p>
          </p:txBody>
        </p:sp>
        <p:sp>
          <p:nvSpPr>
            <p:cNvPr id="14343" name="AutoShape 9"/>
            <p:cNvSpPr>
              <a:spLocks noChangeArrowheads="1"/>
            </p:cNvSpPr>
            <p:nvPr/>
          </p:nvSpPr>
          <p:spPr bwMode="auto">
            <a:xfrm rot="567740">
              <a:off x="1392" y="2640"/>
              <a:ext cx="336" cy="96"/>
            </a:xfrm>
            <a:prstGeom prst="rightArrow">
              <a:avLst>
                <a:gd name="adj1" fmla="val 50000"/>
                <a:gd name="adj2" fmla="val 87500"/>
              </a:avLst>
            </a:prstGeom>
            <a:solidFill>
              <a:srgbClr val="4A32FA"/>
            </a:solidFill>
            <a:ln w="9525">
              <a:solidFill>
                <a:schemeClr val="tx1"/>
              </a:solidFill>
              <a:miter lim="800000"/>
              <a:headEnd/>
              <a:tailEnd/>
            </a:ln>
          </p:spPr>
          <p:txBody>
            <a:bodyPr wrap="none" anchor="ctr"/>
            <a:lstStyle/>
            <a:p>
              <a:pPr algn="ctr" fontAlgn="base">
                <a:spcBef>
                  <a:spcPct val="0"/>
                </a:spcBef>
                <a:spcAft>
                  <a:spcPct val="0"/>
                </a:spcAft>
              </a:pPr>
              <a:endParaRPr lang="en-US" altLang="en-US" b="1" smtClean="0">
                <a:solidFill>
                  <a:srgbClr val="FFFFFF"/>
                </a:solidFill>
                <a:latin typeface="Arial" charset="0"/>
              </a:endParaRPr>
            </a:p>
          </p:txBody>
        </p:sp>
        <p:grpSp>
          <p:nvGrpSpPr>
            <p:cNvPr id="14344" name="Group 10"/>
            <p:cNvGrpSpPr>
              <a:grpSpLocks/>
            </p:cNvGrpSpPr>
            <p:nvPr/>
          </p:nvGrpSpPr>
          <p:grpSpPr bwMode="auto">
            <a:xfrm>
              <a:off x="1056" y="1248"/>
              <a:ext cx="1632" cy="1248"/>
              <a:chOff x="1056" y="1248"/>
              <a:chExt cx="1632" cy="1248"/>
            </a:xfrm>
          </p:grpSpPr>
          <p:sp>
            <p:nvSpPr>
              <p:cNvPr id="14345" name="Line 11"/>
              <p:cNvSpPr>
                <a:spLocks noChangeShapeType="1"/>
              </p:cNvSpPr>
              <p:nvPr/>
            </p:nvSpPr>
            <p:spPr bwMode="auto">
              <a:xfrm flipV="1">
                <a:off x="1968" y="1776"/>
                <a:ext cx="336"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46" name="Line 12"/>
              <p:cNvSpPr>
                <a:spLocks noChangeShapeType="1"/>
              </p:cNvSpPr>
              <p:nvPr/>
            </p:nvSpPr>
            <p:spPr bwMode="auto">
              <a:xfrm flipV="1">
                <a:off x="1488" y="1824"/>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47" name="Line 13"/>
              <p:cNvSpPr>
                <a:spLocks noChangeShapeType="1"/>
              </p:cNvSpPr>
              <p:nvPr/>
            </p:nvSpPr>
            <p:spPr bwMode="auto">
              <a:xfrm flipV="1">
                <a:off x="2448" y="1344"/>
                <a:ext cx="144" cy="2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48" name="Line 14"/>
              <p:cNvSpPr>
                <a:spLocks noChangeShapeType="1"/>
              </p:cNvSpPr>
              <p:nvPr/>
            </p:nvSpPr>
            <p:spPr bwMode="auto">
              <a:xfrm flipV="1">
                <a:off x="2064" y="1584"/>
                <a:ext cx="353"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49" name="Line 15"/>
              <p:cNvSpPr>
                <a:spLocks noChangeShapeType="1"/>
              </p:cNvSpPr>
              <p:nvPr/>
            </p:nvSpPr>
            <p:spPr bwMode="auto">
              <a:xfrm flipV="1">
                <a:off x="2448" y="1488"/>
                <a:ext cx="240" cy="2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0" name="Line 16"/>
              <p:cNvSpPr>
                <a:spLocks noChangeShapeType="1"/>
              </p:cNvSpPr>
              <p:nvPr/>
            </p:nvSpPr>
            <p:spPr bwMode="auto">
              <a:xfrm flipV="1">
                <a:off x="1632" y="1920"/>
                <a:ext cx="240"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1" name="Line 17"/>
              <p:cNvSpPr>
                <a:spLocks noChangeShapeType="1"/>
              </p:cNvSpPr>
              <p:nvPr/>
            </p:nvSpPr>
            <p:spPr bwMode="auto">
              <a:xfrm flipV="1">
                <a:off x="1344" y="2064"/>
                <a:ext cx="240"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2" name="Line 18"/>
              <p:cNvSpPr>
                <a:spLocks noChangeShapeType="1"/>
              </p:cNvSpPr>
              <p:nvPr/>
            </p:nvSpPr>
            <p:spPr bwMode="auto">
              <a:xfrm flipV="1">
                <a:off x="1440" y="1728"/>
                <a:ext cx="192"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3" name="Line 19"/>
              <p:cNvSpPr>
                <a:spLocks noChangeShapeType="1"/>
              </p:cNvSpPr>
              <p:nvPr/>
            </p:nvSpPr>
            <p:spPr bwMode="auto">
              <a:xfrm flipV="1">
                <a:off x="1488" y="1248"/>
                <a:ext cx="19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4" name="Line 20"/>
              <p:cNvSpPr>
                <a:spLocks noChangeShapeType="1"/>
              </p:cNvSpPr>
              <p:nvPr/>
            </p:nvSpPr>
            <p:spPr bwMode="auto">
              <a:xfrm flipH="1" flipV="1">
                <a:off x="1152" y="1344"/>
                <a:ext cx="192"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5" name="Line 21"/>
              <p:cNvSpPr>
                <a:spLocks noChangeShapeType="1"/>
              </p:cNvSpPr>
              <p:nvPr/>
            </p:nvSpPr>
            <p:spPr bwMode="auto">
              <a:xfrm>
                <a:off x="1056" y="2256"/>
                <a:ext cx="336"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6" name="Line 22"/>
              <p:cNvSpPr>
                <a:spLocks noChangeShapeType="1"/>
              </p:cNvSpPr>
              <p:nvPr/>
            </p:nvSpPr>
            <p:spPr bwMode="auto">
              <a:xfrm flipV="1">
                <a:off x="1104" y="2064"/>
                <a:ext cx="288"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7" name="Line 23"/>
              <p:cNvSpPr>
                <a:spLocks noChangeShapeType="1"/>
              </p:cNvSpPr>
              <p:nvPr/>
            </p:nvSpPr>
            <p:spPr bwMode="auto">
              <a:xfrm>
                <a:off x="1056" y="2304"/>
                <a:ext cx="19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sp>
            <p:nvSpPr>
              <p:cNvPr id="14358" name="Line 24"/>
              <p:cNvSpPr>
                <a:spLocks noChangeShapeType="1"/>
              </p:cNvSpPr>
              <p:nvPr/>
            </p:nvSpPr>
            <p:spPr bwMode="auto">
              <a:xfrm flipH="1" flipV="1">
                <a:off x="1440" y="1488"/>
                <a:ext cx="14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smtClean="0">
                  <a:solidFill>
                    <a:srgbClr val="FFFFFF"/>
                  </a:solidFill>
                  <a:latin typeface="Arial" charset="0"/>
                </a:endParaRPr>
              </a:p>
            </p:txBody>
          </p:sp>
        </p:grpSp>
      </p:grpSp>
      <p:sp>
        <p:nvSpPr>
          <p:cNvPr id="30" name="Title 3"/>
          <p:cNvSpPr txBox="1">
            <a:spLocks/>
          </p:cNvSpPr>
          <p:nvPr/>
        </p:nvSpPr>
        <p:spPr bwMode="auto">
          <a:xfrm>
            <a:off x="203202" y="1828800"/>
            <a:ext cx="615315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fontAlgn="base" hangingPunct="1">
              <a:spcBef>
                <a:spcPct val="20000"/>
              </a:spcBef>
              <a:spcAft>
                <a:spcPct val="0"/>
              </a:spcAft>
            </a:pPr>
            <a:r>
              <a:rPr lang="en-US" altLang="en-US" sz="2000" smtClean="0">
                <a:solidFill>
                  <a:srgbClr val="0000CC"/>
                </a:solidFill>
                <a:cs typeface="Arial" charset="0"/>
              </a:rPr>
              <a:t>- Ven biển phía Tây châu Âu chịu ảnh hưởng của dòng biển nóng Bắc Đại Tây Dương, gió Tây ôn đới mang theo hơi ẩm và ấm vào trong đất liền gây mưa lớn ở vùng ven biển. Càng vào sâu phía Đông và đông nam ảnh hưởng của biển ít đi nên lạnh và khô hơn.</a:t>
            </a:r>
          </a:p>
          <a:p>
            <a:pPr eaLnBrk="1" fontAlgn="base" hangingPunct="1">
              <a:spcBef>
                <a:spcPct val="20000"/>
              </a:spcBef>
              <a:spcAft>
                <a:spcPct val="0"/>
              </a:spcAft>
            </a:pPr>
            <a:r>
              <a:rPr lang="en-US" altLang="en-US" sz="2000" smtClean="0">
                <a:solidFill>
                  <a:srgbClr val="0000CC"/>
                </a:solidFill>
                <a:cs typeface="Arial" charset="0"/>
              </a:rPr>
              <a:t>       Phía Tây khí hậu ấm áp và mưa nhiều hơn phía đông.</a:t>
            </a:r>
          </a:p>
        </p:txBody>
      </p:sp>
    </p:spTree>
    <p:extLst>
      <p:ext uri="{BB962C8B-B14F-4D97-AF65-F5344CB8AC3E}">
        <p14:creationId xmlns:p14="http://schemas.microsoft.com/office/powerpoint/2010/main" val="3473434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circle(in)">
                                      <p:cBhvr>
                                        <p:cTn id="11" dur="2000"/>
                                        <p:tgtEl>
                                          <p:spTgt spid="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xit" presetSubtype="10" fill="hold" nodeType="click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 xmlns:a16="http://schemas.microsoft.com/office/drawing/2014/main" id="{8820ACE8-83C5-469F-9B2E-D698D4FAF64F}"/>
              </a:ext>
            </a:extLst>
          </p:cNvPr>
          <p:cNvPicPr/>
          <p:nvPr/>
        </p:nvPicPr>
        <p:blipFill>
          <a:blip r:embed="rId3"/>
          <a:srcRect/>
          <a:stretch>
            <a:fillRect/>
          </a:stretch>
        </p:blipFill>
        <p:spPr>
          <a:xfrm>
            <a:off x="389891" y="149860"/>
            <a:ext cx="5613400" cy="3954780"/>
          </a:xfrm>
          <a:prstGeom prst="rect">
            <a:avLst/>
          </a:prstGeom>
          <a:ln/>
        </p:spPr>
      </p:pic>
      <p:pic>
        <p:nvPicPr>
          <p:cNvPr id="5" name="image250.jpg" descr="Image result for Phân hóa môi trường núi An pơ">
            <a:extLst>
              <a:ext uri="{FF2B5EF4-FFF2-40B4-BE49-F238E27FC236}">
                <a16:creationId xmlns="" xmlns:a16="http://schemas.microsoft.com/office/drawing/2014/main" id="{9D694468-089A-4828-B6CE-40A2E23256A0}"/>
              </a:ext>
            </a:extLst>
          </p:cNvPr>
          <p:cNvPicPr/>
          <p:nvPr/>
        </p:nvPicPr>
        <p:blipFill>
          <a:blip r:embed="rId4"/>
          <a:srcRect/>
          <a:stretch>
            <a:fillRect/>
          </a:stretch>
        </p:blipFill>
        <p:spPr>
          <a:xfrm>
            <a:off x="6096002" y="149860"/>
            <a:ext cx="5981700" cy="4361180"/>
          </a:xfrm>
          <a:prstGeom prst="rect">
            <a:avLst/>
          </a:prstGeom>
          <a:ln/>
        </p:spPr>
      </p:pic>
      <p:sp>
        <p:nvSpPr>
          <p:cNvPr id="6" name="Rectangle 5">
            <a:extLst>
              <a:ext uri="{FF2B5EF4-FFF2-40B4-BE49-F238E27FC236}">
                <a16:creationId xmlns="" xmlns:a16="http://schemas.microsoft.com/office/drawing/2014/main" id="{876C1F6B-611C-4D6C-8615-66EEE5AD44A5}"/>
              </a:ext>
            </a:extLst>
          </p:cNvPr>
          <p:cNvSpPr/>
          <p:nvPr/>
        </p:nvSpPr>
        <p:spPr>
          <a:xfrm>
            <a:off x="723015" y="4732218"/>
            <a:ext cx="11089759" cy="1766637"/>
          </a:xfrm>
          <a:prstGeom prst="rect">
            <a:avLst/>
          </a:prstGeom>
        </p:spPr>
        <p:txBody>
          <a:bodyPr wrap="square">
            <a:spAutoFit/>
          </a:bodyPr>
          <a:lstStyle/>
          <a:p>
            <a:pPr indent="180340" algn="just">
              <a:lnSpc>
                <a:spcPct val="120000"/>
              </a:lnSpc>
              <a:spcAft>
                <a:spcPts val="0"/>
              </a:spcAft>
            </a:pPr>
            <a:r>
              <a:rPr lang="vi-VN" sz="3200" i="1" dirty="0">
                <a:solidFill>
                  <a:srgbClr val="FF0000"/>
                </a:solidFill>
                <a:latin typeface="+mj-lt"/>
                <a:ea typeface="Cambria" panose="02040503050406030204" pitchFamily="18" charset="0"/>
              </a:rPr>
              <a:t>+ Trên sườn núi </a:t>
            </a:r>
            <a:r>
              <a:rPr lang="en-US" sz="3200" i="1" dirty="0" smtClean="0">
                <a:solidFill>
                  <a:srgbClr val="FF0000"/>
                </a:solidFill>
                <a:latin typeface="Times New Roman" pitchFamily="18" charset="0"/>
                <a:ea typeface="Cambria" panose="02040503050406030204" pitchFamily="18" charset="0"/>
                <a:cs typeface="Times New Roman" pitchFamily="18" charset="0"/>
              </a:rPr>
              <a:t>An-</a:t>
            </a:r>
            <a:r>
              <a:rPr lang="en-US" sz="3200" i="1" dirty="0" err="1" smtClean="0">
                <a:solidFill>
                  <a:srgbClr val="FF0000"/>
                </a:solidFill>
                <a:latin typeface="Times New Roman" pitchFamily="18" charset="0"/>
                <a:ea typeface="Cambria" panose="02040503050406030204" pitchFamily="18" charset="0"/>
                <a:cs typeface="Times New Roman" pitchFamily="18" charset="0"/>
              </a:rPr>
              <a:t>pơ</a:t>
            </a:r>
            <a:r>
              <a:rPr lang="vi-VN" sz="3200" i="1" dirty="0" smtClean="0">
                <a:solidFill>
                  <a:srgbClr val="FF0000"/>
                </a:solidFill>
                <a:latin typeface="+mj-lt"/>
                <a:ea typeface="Cambria" panose="02040503050406030204" pitchFamily="18" charset="0"/>
              </a:rPr>
              <a:t> </a:t>
            </a:r>
            <a:r>
              <a:rPr lang="vi-VN" sz="3200" i="1" dirty="0">
                <a:solidFill>
                  <a:srgbClr val="FF0000"/>
                </a:solidFill>
                <a:latin typeface="+mj-lt"/>
                <a:ea typeface="Cambria" panose="02040503050406030204" pitchFamily="18" charset="0"/>
              </a:rPr>
              <a:t>có những vành đai thực vật nào, độ cao của từng vành đai? </a:t>
            </a:r>
            <a:endParaRPr lang="en-US" sz="3200" dirty="0">
              <a:solidFill>
                <a:srgbClr val="FF0000"/>
              </a:solidFill>
              <a:latin typeface="+mj-lt"/>
              <a:ea typeface="Times New Roman" panose="02020603050405020304" pitchFamily="18" charset="0"/>
            </a:endParaRPr>
          </a:p>
          <a:p>
            <a:r>
              <a:rPr lang="vi-VN" sz="3200" i="1" dirty="0">
                <a:solidFill>
                  <a:srgbClr val="FF0000"/>
                </a:solidFill>
                <a:latin typeface="+mj-lt"/>
                <a:ea typeface="Cambria" panose="02040503050406030204" pitchFamily="18" charset="0"/>
              </a:rPr>
              <a:t>+ Tại sao thảm thực vật lại thay đổi như vậy</a:t>
            </a:r>
            <a:r>
              <a:rPr lang="en-US" sz="3200" i="1" dirty="0">
                <a:solidFill>
                  <a:srgbClr val="FF0000"/>
                </a:solidFill>
                <a:latin typeface="+mj-lt"/>
                <a:ea typeface="Cambria" panose="02040503050406030204" pitchFamily="18" charset="0"/>
              </a:rPr>
              <a:t>?</a:t>
            </a:r>
            <a:endParaRPr lang="en-US" sz="3200" dirty="0">
              <a:solidFill>
                <a:srgbClr val="FF0000"/>
              </a:solidFill>
              <a:latin typeface="+mj-lt"/>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9"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32F24E60-0967-41A5-A16A-93F2E8F38159}"/>
              </a:ext>
            </a:extLst>
          </p:cNvPr>
          <p:cNvSpPr txBox="1"/>
          <p:nvPr/>
        </p:nvSpPr>
        <p:spPr>
          <a:xfrm>
            <a:off x="284833" y="3569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6" y="2643955"/>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6FD98765-11A9-407F-A015-19F405C63639}"/>
              </a:ext>
            </a:extLst>
          </p:cNvPr>
          <p:cNvSpPr txBox="1"/>
          <p:nvPr/>
        </p:nvSpPr>
        <p:spPr>
          <a:xfrm>
            <a:off x="284833" y="325449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9" y="35212"/>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9"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 xmlns:a16="http://schemas.microsoft.com/office/drawing/2014/main" id="{B0A28095-8DF8-4D43-B481-954CE8D8CD23}"/>
              </a:ext>
            </a:extLst>
          </p:cNvPr>
          <p:cNvSpPr txBox="1">
            <a:spLocks noChangeArrowheads="1"/>
          </p:cNvSpPr>
          <p:nvPr/>
        </p:nvSpPr>
        <p:spPr bwMode="auto">
          <a:xfrm>
            <a:off x="317307" y="2055373"/>
            <a:ext cx="1187469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 xmlns:a16="http://schemas.microsoft.com/office/drawing/2014/main" id="{0CB80894-8FBE-4A64-8548-EF992CC50D11}"/>
              </a:ext>
            </a:extLst>
          </p:cNvPr>
          <p:cNvSpPr txBox="1">
            <a:spLocks noChangeArrowheads="1"/>
          </p:cNvSpPr>
          <p:nvPr/>
        </p:nvSpPr>
        <p:spPr bwMode="auto">
          <a:xfrm>
            <a:off x="1905000" y="4648204"/>
            <a:ext cx="403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dirty="0" smtClean="0">
                <a:solidFill>
                  <a:srgbClr val="002060"/>
                </a:solidFill>
                <a:latin typeface="Arial" panose="020B0604020202020204" pitchFamily="34" charset="0"/>
              </a:rPr>
              <a:t>H1</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tự</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nhiên</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0725" name="Text Box 6">
            <a:extLst>
              <a:ext uri="{FF2B5EF4-FFF2-40B4-BE49-F238E27FC236}">
                <a16:creationId xmlns="" xmlns:a16="http://schemas.microsoft.com/office/drawing/2014/main" id="{4D535E68-4279-4A3C-8CF7-8A00B6EC3AD1}"/>
              </a:ext>
            </a:extLst>
          </p:cNvPr>
          <p:cNvSpPr txBox="1">
            <a:spLocks noChangeArrowheads="1"/>
          </p:cNvSpPr>
          <p:nvPr/>
        </p:nvSpPr>
        <p:spPr bwMode="auto">
          <a:xfrm>
            <a:off x="6096000" y="4572004"/>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dirty="0" smtClean="0">
                <a:solidFill>
                  <a:srgbClr val="002060"/>
                </a:solidFill>
                <a:latin typeface="Arial" panose="020B0604020202020204" pitchFamily="34" charset="0"/>
              </a:rPr>
              <a:t>H3: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khí</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hậu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1751" name="Freeform 7">
            <a:extLst>
              <a:ext uri="{FF2B5EF4-FFF2-40B4-BE49-F238E27FC236}">
                <a16:creationId xmlns=""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 xmlns:a16="http://schemas.microsoft.com/office/drawing/2014/main" id="{ED20AF23-2FC2-498D-8084-01B9CA2A7287}"/>
              </a:ext>
            </a:extLst>
          </p:cNvPr>
          <p:cNvSpPr txBox="1">
            <a:spLocks noChangeArrowheads="1"/>
          </p:cNvSpPr>
          <p:nvPr/>
        </p:nvSpPr>
        <p:spPr bwMode="auto">
          <a:xfrm>
            <a:off x="486581" y="4953004"/>
            <a:ext cx="1152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dirty="0" err="1">
                <a:solidFill>
                  <a:srgbClr val="0033CC"/>
                </a:solidFill>
                <a:latin typeface="Arial" panose="020B0604020202020204" pitchFamily="34" charset="0"/>
              </a:rPr>
              <a:t>G</a:t>
            </a:r>
            <a:r>
              <a:rPr lang="en-US" altLang="en-US" sz="2400" dirty="0" err="1" smtClean="0">
                <a:solidFill>
                  <a:srgbClr val="0033CC"/>
                </a:solidFill>
                <a:latin typeface="Arial" panose="020B0604020202020204" pitchFamily="34" charset="0"/>
              </a:rPr>
              <a:t>iải</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thích</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vì</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sao</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phía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Tây</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châu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Âu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có</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khí</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hậu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lại</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ấm</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áp</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và</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mưa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nhiều</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hơn</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phía</a:t>
            </a:r>
            <a:r>
              <a:rPr lang="en-US" altLang="en-US" sz="2400" dirty="0" smtClean="0">
                <a:solidFill>
                  <a:srgbClr val="0033CC"/>
                </a:solidFill>
                <a:latin typeface="Arial" panose="020B0604020202020204" pitchFamily="34" charset="0"/>
              </a:rPr>
              <a:t> </a:t>
            </a:r>
            <a:r>
              <a:rPr lang="en-US" altLang="en-US" sz="2400" dirty="0" err="1" smtClean="0">
                <a:solidFill>
                  <a:srgbClr val="0033CC"/>
                </a:solidFill>
                <a:latin typeface="Arial" panose="020B0604020202020204" pitchFamily="34" charset="0"/>
              </a:rPr>
              <a:t>đông</a:t>
            </a:r>
            <a:r>
              <a:rPr lang="en-US" altLang="en-US" sz="2400" dirty="0">
                <a:solidFill>
                  <a:srgbClr val="0033CC"/>
                </a:solidFill>
                <a:latin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 xmlns:a16="http://schemas.microsoft.com/office/drawing/2014/main" id="{CFCDC5E6-4676-4540-A2AD-E1F8F7DF3E1E}"/>
              </a:ext>
            </a:extLst>
          </p:cNvPr>
          <p:cNvPicPr/>
          <p:nvPr/>
        </p:nvPicPr>
        <p:blipFill rotWithShape="1">
          <a:blip r:embed="rId2"/>
          <a:srcRect l="17370" r="26440" b="1"/>
          <a:stretch/>
        </p:blipFill>
        <p:spPr>
          <a:xfrm>
            <a:off x="20" y="14"/>
            <a:ext cx="2970445" cy="3383269"/>
          </a:xfrm>
          <a:prstGeom prst="rect">
            <a:avLst/>
          </a:prstGeom>
        </p:spPr>
      </p:pic>
      <p:pic>
        <p:nvPicPr>
          <p:cNvPr id="5" name="image217.jpg" descr="Image result for norway Autumn&quot;">
            <a:extLst>
              <a:ext uri="{FF2B5EF4-FFF2-40B4-BE49-F238E27FC236}">
                <a16:creationId xmlns="" xmlns:a16="http://schemas.microsoft.com/office/drawing/2014/main" id="{A0BA5752-BE0A-4FDA-A0CD-8F42DF0896D7}"/>
              </a:ext>
            </a:extLst>
          </p:cNvPr>
          <p:cNvPicPr/>
          <p:nvPr/>
        </p:nvPicPr>
        <p:blipFill rotWithShape="1">
          <a:blip r:embed="rId3"/>
          <a:srcRect l="15055" r="26338" b="-3"/>
          <a:stretch/>
        </p:blipFill>
        <p:spPr>
          <a:xfrm>
            <a:off x="3072958" y="10"/>
            <a:ext cx="2970465" cy="3383268"/>
          </a:xfrm>
          <a:prstGeom prst="rect">
            <a:avLst/>
          </a:prstGeom>
        </p:spPr>
      </p:pic>
      <p:pic>
        <p:nvPicPr>
          <p:cNvPr id="8" name="image274.jpg" descr="Hình ảnh có liên quan">
            <a:extLst>
              <a:ext uri="{FF2B5EF4-FFF2-40B4-BE49-F238E27FC236}">
                <a16:creationId xmlns=""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 xmlns:a16="http://schemas.microsoft.com/office/drawing/2014/main" id="{CA8FECEA-84CD-438F-96C2-D9DBE6FE65CB}"/>
              </a:ext>
            </a:extLst>
          </p:cNvPr>
          <p:cNvPicPr/>
          <p:nvPr/>
        </p:nvPicPr>
        <p:blipFill rotWithShape="1">
          <a:blip r:embed="rId6"/>
          <a:srcRect t="492" r="-1" b="-1"/>
          <a:stretch/>
        </p:blipFill>
        <p:spPr>
          <a:xfrm>
            <a:off x="-1017" y="3474720"/>
            <a:ext cx="6044439" cy="3383280"/>
          </a:xfrm>
          <a:prstGeom prst="rect">
            <a:avLst/>
          </a:prstGeom>
        </p:spPr>
      </p:pic>
      <p:sp>
        <p:nvSpPr>
          <p:cNvPr id="7" name="Rectangle 6">
            <a:extLst>
              <a:ext uri="{FF2B5EF4-FFF2-40B4-BE49-F238E27FC236}">
                <a16:creationId xmlns="" xmlns:a16="http://schemas.microsoft.com/office/drawing/2014/main" id="{BCB13A86-1BC0-4420-85AB-B57B479740BB}"/>
              </a:ext>
            </a:extLst>
          </p:cNvPr>
          <p:cNvSpPr/>
          <p:nvPr/>
        </p:nvSpPr>
        <p:spPr>
          <a:xfrm>
            <a:off x="6043422"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 xmlns:a16="http://schemas.microsoft.com/office/drawing/2014/main" id="{C974AB58-CD7F-477D-9268-91989DEC332A}"/>
              </a:ext>
            </a:extLst>
          </p:cNvPr>
          <p:cNvSpPr txBox="1"/>
          <p:nvPr/>
        </p:nvSpPr>
        <p:spPr>
          <a:xfrm>
            <a:off x="6145911"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 xmlns:a16="http://schemas.microsoft.com/office/drawing/2014/main" id="{0CB80894-8FBE-4A64-8548-EF992CC50D11}"/>
              </a:ext>
            </a:extLst>
          </p:cNvPr>
          <p:cNvSpPr txBox="1">
            <a:spLocks noChangeArrowheads="1"/>
          </p:cNvSpPr>
          <p:nvPr/>
        </p:nvSpPr>
        <p:spPr bwMode="auto">
          <a:xfrm>
            <a:off x="1905000" y="4648204"/>
            <a:ext cx="403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b="1" dirty="0" smtClean="0">
                <a:solidFill>
                  <a:srgbClr val="002060"/>
                </a:solidFill>
                <a:latin typeface="Arial" panose="020B0604020202020204" pitchFamily="34" charset="0"/>
              </a:rPr>
              <a:t>H1</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tự</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nhiên</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0725" name="Text Box 6">
            <a:extLst>
              <a:ext uri="{FF2B5EF4-FFF2-40B4-BE49-F238E27FC236}">
                <a16:creationId xmlns="" xmlns:a16="http://schemas.microsoft.com/office/drawing/2014/main" id="{4D535E68-4279-4A3C-8CF7-8A00B6EC3AD1}"/>
              </a:ext>
            </a:extLst>
          </p:cNvPr>
          <p:cNvSpPr txBox="1">
            <a:spLocks noChangeArrowheads="1"/>
          </p:cNvSpPr>
          <p:nvPr/>
        </p:nvSpPr>
        <p:spPr bwMode="auto">
          <a:xfrm>
            <a:off x="6096000" y="4572004"/>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b="1" dirty="0" smtClean="0">
                <a:solidFill>
                  <a:srgbClr val="002060"/>
                </a:solidFill>
                <a:latin typeface="Arial" panose="020B0604020202020204" pitchFamily="34" charset="0"/>
              </a:rPr>
              <a:t>H3: </a:t>
            </a:r>
            <a:r>
              <a:rPr lang="en-US" altLang="en-US" b="1" dirty="0" err="1">
                <a:solidFill>
                  <a:srgbClr val="002060"/>
                </a:solidFill>
                <a:latin typeface="Arial" panose="020B0604020202020204" pitchFamily="34" charset="0"/>
              </a:rPr>
              <a:t>Lược</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đồ</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khí</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hậu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châu</a:t>
            </a:r>
            <a:r>
              <a:rPr lang="en-US" altLang="en-US" b="1" dirty="0">
                <a:solidFill>
                  <a:srgbClr val="002060"/>
                </a:solidFill>
                <a:latin typeface="Arial" panose="020B0604020202020204" pitchFamily="34" charset="0"/>
              </a:rPr>
              <a:t> </a:t>
            </a:r>
            <a:r>
              <a:rPr lang="en-US" altLang="en-US" b="1" dirty="0" err="1">
                <a:solidFill>
                  <a:srgbClr val="002060"/>
                </a:solidFill>
                <a:latin typeface="Arial" panose="020B0604020202020204" pitchFamily="34" charset="0"/>
              </a:rPr>
              <a:t>Âu</a:t>
            </a:r>
            <a:endParaRPr lang="en-US" altLang="en-US" b="1" dirty="0">
              <a:solidFill>
                <a:srgbClr val="002060"/>
              </a:solidFill>
              <a:latin typeface="Arial" panose="020B0604020202020204" pitchFamily="34" charset="0"/>
            </a:endParaRPr>
          </a:p>
        </p:txBody>
      </p:sp>
      <p:sp>
        <p:nvSpPr>
          <p:cNvPr id="31751" name="Freeform 7">
            <a:extLst>
              <a:ext uri="{FF2B5EF4-FFF2-40B4-BE49-F238E27FC236}">
                <a16:creationId xmlns=""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2" name="Freeform 8">
            <a:extLst>
              <a:ext uri="{FF2B5EF4-FFF2-40B4-BE49-F238E27FC236}">
                <a16:creationId xmlns=""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28" name="Freeform 9">
            <a:extLst>
              <a:ext uri="{FF2B5EF4-FFF2-40B4-BE49-F238E27FC236}">
                <a16:creationId xmlns=""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4" name="Freeform 10">
            <a:extLst>
              <a:ext uri="{FF2B5EF4-FFF2-40B4-BE49-F238E27FC236}">
                <a16:creationId xmlns=""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5" name="Freeform 11">
            <a:extLst>
              <a:ext uri="{FF2B5EF4-FFF2-40B4-BE49-F238E27FC236}">
                <a16:creationId xmlns=""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31" name="Freeform 13">
            <a:extLst>
              <a:ext uri="{FF2B5EF4-FFF2-40B4-BE49-F238E27FC236}">
                <a16:creationId xmlns=""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8" name="Freeform 14">
            <a:extLst>
              <a:ext uri="{FF2B5EF4-FFF2-40B4-BE49-F238E27FC236}">
                <a16:creationId xmlns=""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59" name="Freeform 15">
            <a:extLst>
              <a:ext uri="{FF2B5EF4-FFF2-40B4-BE49-F238E27FC236}">
                <a16:creationId xmlns=""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1760" name="AutoShape 16">
            <a:extLst>
              <a:ext uri="{FF2B5EF4-FFF2-40B4-BE49-F238E27FC236}">
                <a16:creationId xmlns=""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1761" name="AutoShape 17">
            <a:extLst>
              <a:ext uri="{FF2B5EF4-FFF2-40B4-BE49-F238E27FC236}">
                <a16:creationId xmlns=""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1762" name="AutoShape 18">
            <a:extLst>
              <a:ext uri="{FF2B5EF4-FFF2-40B4-BE49-F238E27FC236}">
                <a16:creationId xmlns=""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sz="2800">
              <a:solidFill>
                <a:prstClr val="black"/>
              </a:solidFill>
              <a:latin typeface="Arial" panose="020B0604020202020204" pitchFamily="34" charset="0"/>
            </a:endParaRPr>
          </a:p>
        </p:txBody>
      </p:sp>
      <p:sp>
        <p:nvSpPr>
          <p:cNvPr id="30737" name="Freeform 22">
            <a:extLst>
              <a:ext uri="{FF2B5EF4-FFF2-40B4-BE49-F238E27FC236}">
                <a16:creationId xmlns=""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738" name="Text Box 18">
            <a:extLst>
              <a:ext uri="{FF2B5EF4-FFF2-40B4-BE49-F238E27FC236}">
                <a16:creationId xmlns="" xmlns:a16="http://schemas.microsoft.com/office/drawing/2014/main" id="{ED20AF23-2FC2-498D-8084-01B9CA2A7287}"/>
              </a:ext>
            </a:extLst>
          </p:cNvPr>
          <p:cNvSpPr txBox="1">
            <a:spLocks noChangeArrowheads="1"/>
          </p:cNvSpPr>
          <p:nvPr/>
        </p:nvSpPr>
        <p:spPr bwMode="auto">
          <a:xfrm>
            <a:off x="486581" y="4953000"/>
            <a:ext cx="115236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extLst>
      <p:ext uri="{BB962C8B-B14F-4D97-AF65-F5344CB8AC3E}">
        <p14:creationId xmlns:p14="http://schemas.microsoft.com/office/powerpoint/2010/main" val="1019283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7"/>
            <a:ext cx="1259840" cy="1074695"/>
          </a:xfrm>
          <a:prstGeom prst="rect">
            <a:avLst/>
          </a:prstGeom>
        </p:spPr>
      </p:pic>
      <p:sp>
        <p:nvSpPr>
          <p:cNvPr id="2" name="Rectangle: Rounded Corners 1">
            <a:extLst>
              <a:ext uri="{FF2B5EF4-FFF2-40B4-BE49-F238E27FC236}">
                <a16:creationId xmlns="" xmlns:a16="http://schemas.microsoft.com/office/drawing/2014/main" id="{82E2CD21-15FD-4861-BB2A-1F4B30D53918}"/>
              </a:ext>
            </a:extLst>
          </p:cNvPr>
          <p:cNvSpPr/>
          <p:nvPr/>
        </p:nvSpPr>
        <p:spPr>
          <a:xfrm>
            <a:off x="165959" y="176128"/>
            <a:ext cx="2654519"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 xmlns:a16="http://schemas.microsoft.com/office/drawing/2014/main" id="{A559E779-7886-4683-A502-078C7407431D}"/>
              </a:ext>
            </a:extLst>
          </p:cNvPr>
          <p:cNvPicPr>
            <a:picLocks noChangeAspect="1"/>
          </p:cNvPicPr>
          <p:nvPr/>
        </p:nvPicPr>
        <p:blipFill>
          <a:blip r:embed="rId4"/>
          <a:stretch>
            <a:fillRect/>
          </a:stretch>
        </p:blipFill>
        <p:spPr>
          <a:xfrm>
            <a:off x="6257583" y="859997"/>
            <a:ext cx="5044279" cy="5817377"/>
          </a:xfrm>
          <a:prstGeom prst="rect">
            <a:avLst/>
          </a:prstGeom>
        </p:spPr>
      </p:pic>
      <p:pic>
        <p:nvPicPr>
          <p:cNvPr id="11" name="Picture 4" descr="Luoc do tu nhien chau Au ">
            <a:extLst>
              <a:ext uri="{FF2B5EF4-FFF2-40B4-BE49-F238E27FC236}">
                <a16:creationId xmlns=""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 xmlns:a16="http://schemas.microsoft.com/office/drawing/2014/main" id="{DA18BFEF-41B4-4A26-97D2-78C98FFBFE28}"/>
              </a:ext>
            </a:extLst>
          </p:cNvPr>
          <p:cNvSpPr>
            <a:spLocks noChangeArrowheads="1" noChangeShapeType="1" noTextEdit="1"/>
          </p:cNvSpPr>
          <p:nvPr/>
        </p:nvSpPr>
        <p:spPr bwMode="auto">
          <a:xfrm rot="648589">
            <a:off x="8667505" y="4272075"/>
            <a:ext cx="617539"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 xmlns:a16="http://schemas.microsoft.com/office/drawing/2014/main" id="{A5133183-442A-4DF9-9D50-0BD2A4BFBB92}"/>
              </a:ext>
            </a:extLst>
          </p:cNvPr>
          <p:cNvSpPr>
            <a:spLocks noChangeArrowheads="1" noChangeShapeType="1" noTextEdit="1"/>
          </p:cNvSpPr>
          <p:nvPr/>
        </p:nvSpPr>
        <p:spPr bwMode="auto">
          <a:xfrm rot="4550892">
            <a:off x="7311780" y="3754547"/>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 xmlns:a16="http://schemas.microsoft.com/office/drawing/2014/main" id="{8768E18C-6F66-4168-A5D3-EC1DDCECCF1E}"/>
              </a:ext>
            </a:extLst>
          </p:cNvPr>
          <p:cNvSpPr>
            <a:spLocks/>
          </p:cNvSpPr>
          <p:nvPr/>
        </p:nvSpPr>
        <p:spPr bwMode="auto">
          <a:xfrm>
            <a:off x="7641981" y="4254613"/>
            <a:ext cx="1924051"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 xmlns:a16="http://schemas.microsoft.com/office/drawing/2014/main" id="{D10158B2-1C6C-4592-B87A-78E4CE87F818}"/>
              </a:ext>
            </a:extLst>
          </p:cNvPr>
          <p:cNvSpPr>
            <a:spLocks/>
          </p:cNvSpPr>
          <p:nvPr/>
        </p:nvSpPr>
        <p:spPr bwMode="auto">
          <a:xfrm>
            <a:off x="7348295" y="3851388"/>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 xmlns:a16="http://schemas.microsoft.com/office/drawing/2014/main" id="{7D4F7E20-20EC-4969-BF01-8B332938AB16}"/>
              </a:ext>
            </a:extLst>
          </p:cNvPr>
          <p:cNvSpPr txBox="1">
            <a:spLocks noChangeArrowheads="1"/>
          </p:cNvSpPr>
          <p:nvPr/>
        </p:nvSpPr>
        <p:spPr bwMode="auto">
          <a:xfrm>
            <a:off x="6878057" y="6397307"/>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 xmlns:a16="http://schemas.microsoft.com/office/drawing/2014/main" id="{AC9002E7-19A6-4E1E-BD7F-B99B2A576974}"/>
              </a:ext>
            </a:extLst>
          </p:cNvPr>
          <p:cNvSpPr txBox="1">
            <a:spLocks noChangeArrowheads="1"/>
          </p:cNvSpPr>
          <p:nvPr/>
        </p:nvSpPr>
        <p:spPr bwMode="auto">
          <a:xfrm>
            <a:off x="311407" y="2035504"/>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Xác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định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các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lớn</a:t>
            </a:r>
            <a:r>
              <a:rPr lang="en-US" altLang="en-US" sz="2800" dirty="0">
                <a:solidFill>
                  <a:srgbClr val="FF0000"/>
                </a:solidFill>
                <a:latin typeface="Arial" panose="020B0604020202020204" pitchFamily="34" charset="0"/>
              </a:rPr>
              <a:t> ở </a:t>
            </a:r>
          </a:p>
          <a:p>
            <a:pPr eaLnBrk="1" hangingPunct="1"/>
            <a:r>
              <a:rPr lang="en-US" altLang="en-US" sz="2800" dirty="0" err="1">
                <a:solidFill>
                  <a:srgbClr val="FF0000"/>
                </a:solidFill>
                <a:latin typeface="Arial" panose="020B0604020202020204" pitchFamily="34" charset="0"/>
              </a:rPr>
              <a:t>châu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Nhận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xét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mật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độ</a:t>
            </a:r>
            <a:r>
              <a:rPr lang="en-US" altLang="en-US" sz="2800" dirty="0">
                <a:solidFill>
                  <a:srgbClr val="FF0000"/>
                </a:solidFill>
                <a:latin typeface="Arial" panose="020B0604020202020204" pitchFamily="34" charset="0"/>
              </a:rPr>
              <a:t> </a:t>
            </a:r>
          </a:p>
          <a:p>
            <a:pPr eaLnBrk="1" hangingPunct="1"/>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a:t>
            </a:r>
            <a:r>
              <a:rPr lang="en-US" altLang="en-US" sz="2800" dirty="0" err="1" smtClean="0">
                <a:solidFill>
                  <a:srgbClr val="FF0000"/>
                </a:solidFill>
                <a:latin typeface="Arial" panose="020B0604020202020204" pitchFamily="34" charset="0"/>
              </a:rPr>
              <a:t>ngòi</a:t>
            </a:r>
            <a:r>
              <a:rPr lang="en-US" altLang="en-US" sz="2800" dirty="0" smtClean="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và</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chế</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độ</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ở </a:t>
            </a:r>
            <a:r>
              <a:rPr lang="en-US" altLang="en-US" sz="2800" dirty="0" err="1">
                <a:solidFill>
                  <a:srgbClr val="FF0000"/>
                </a:solidFill>
                <a:latin typeface="Arial" panose="020B0604020202020204" pitchFamily="34" charset="0"/>
              </a:rPr>
              <a:t>châu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Âu</a:t>
            </a:r>
            <a:r>
              <a:rPr lang="en-US" altLang="en-US" sz="2800" dirty="0">
                <a:solidFill>
                  <a:srgbClr val="FF0000"/>
                </a:solidFill>
                <a:latin typeface="Arial" panose="020B0604020202020204" pitchFamily="34" charset="0"/>
              </a:rPr>
              <a:t>?</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2000"/>
                                        <p:tgtEl>
                                          <p:spTgt spid="16"/>
                                        </p:tgtEl>
                                      </p:cBhvr>
                                    </p:animEffect>
                                  </p:childTnLst>
                                </p:cTn>
                              </p:par>
                              <p:par>
                                <p:cTn id="13" presetID="2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par>
                                <p:cTn id="21" presetID="5"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 xmlns:a16="http://schemas.microsoft.com/office/drawing/2014/main" id="{F6A14328-7F14-4FE6-BA3C-406225856E3F}"/>
              </a:ext>
            </a:extLst>
          </p:cNvPr>
          <p:cNvSpPr/>
          <p:nvPr/>
        </p:nvSpPr>
        <p:spPr>
          <a:xfrm>
            <a:off x="165959" y="176128"/>
            <a:ext cx="2654519"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 xmlns:a16="http://schemas.microsoft.com/office/drawing/2014/main" id="{94615627-01E9-46FD-82E5-FEA7D6B6B17F}"/>
              </a:ext>
            </a:extLst>
          </p:cNvPr>
          <p:cNvPicPr>
            <a:picLocks noChangeAspect="1"/>
          </p:cNvPicPr>
          <p:nvPr/>
        </p:nvPicPr>
        <p:blipFill>
          <a:blip r:embed="rId2"/>
          <a:stretch>
            <a:fillRect/>
          </a:stretch>
        </p:blipFill>
        <p:spPr>
          <a:xfrm>
            <a:off x="4590156" y="1357027"/>
            <a:ext cx="7474227" cy="4982817"/>
          </a:xfrm>
          <a:prstGeom prst="rect">
            <a:avLst/>
          </a:prstGeom>
        </p:spPr>
      </p:pic>
      <p:sp>
        <p:nvSpPr>
          <p:cNvPr id="3" name="TextBox 2">
            <a:extLst>
              <a:ext uri="{FF2B5EF4-FFF2-40B4-BE49-F238E27FC236}">
                <a16:creationId xmlns="" xmlns:a16="http://schemas.microsoft.com/office/drawing/2014/main" id="{43B75B7C-1DC0-4FA2-9FA6-1CF099847D4D}"/>
              </a:ext>
            </a:extLst>
          </p:cNvPr>
          <p:cNvSpPr txBox="1"/>
          <p:nvPr/>
        </p:nvSpPr>
        <p:spPr>
          <a:xfrm>
            <a:off x="165959" y="1357027"/>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 xmlns:a16="http://schemas.microsoft.com/office/drawing/2014/main" id="{9792F380-0769-49EF-A7B5-790FB8640047}"/>
              </a:ext>
            </a:extLst>
          </p:cNvPr>
          <p:cNvSpPr/>
          <p:nvPr/>
        </p:nvSpPr>
        <p:spPr>
          <a:xfrm>
            <a:off x="185128" y="1335624"/>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B51FD437-4ABF-4846-BE52-4CE570C67801}"/>
              </a:ext>
            </a:extLst>
          </p:cNvPr>
          <p:cNvGrpSpPr/>
          <p:nvPr/>
        </p:nvGrpSpPr>
        <p:grpSpPr>
          <a:xfrm>
            <a:off x="4590158" y="1357027"/>
            <a:ext cx="7435887" cy="4982817"/>
            <a:chOff x="4590155" y="1357023"/>
            <a:chExt cx="7435887" cy="4982817"/>
          </a:xfrm>
        </p:grpSpPr>
        <p:pic>
          <p:nvPicPr>
            <p:cNvPr id="6" name="Picture 5">
              <a:extLst>
                <a:ext uri="{FF2B5EF4-FFF2-40B4-BE49-F238E27FC236}">
                  <a16:creationId xmlns=""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 xmlns:a16="http://schemas.microsoft.com/office/drawing/2014/main" id="{D6FE484F-C24C-4F5B-91B1-C623D610163A}"/>
              </a:ext>
            </a:extLst>
          </p:cNvPr>
          <p:cNvGrpSpPr/>
          <p:nvPr/>
        </p:nvGrpSpPr>
        <p:grpSpPr>
          <a:xfrm>
            <a:off x="4462116" y="1372809"/>
            <a:ext cx="8269357" cy="5424425"/>
            <a:chOff x="4462115" y="1372806"/>
            <a:chExt cx="8269357" cy="5424425"/>
          </a:xfrm>
        </p:grpSpPr>
        <p:pic>
          <p:nvPicPr>
            <p:cNvPr id="10" name="Picture 9">
              <a:extLst>
                <a:ext uri="{FF2B5EF4-FFF2-40B4-BE49-F238E27FC236}">
                  <a16:creationId xmlns=""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73"/>
            <a:ext cx="1259840" cy="1074695"/>
          </a:xfrm>
          <a:prstGeom prst="rect">
            <a:avLst/>
          </a:prstGeom>
        </p:spPr>
      </p:pic>
      <p:pic>
        <p:nvPicPr>
          <p:cNvPr id="14" name="Picture 13">
            <a:extLst>
              <a:ext uri="{FF2B5EF4-FFF2-40B4-BE49-F238E27FC236}">
                <a16:creationId xmlns=""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7"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6"/>
            <a:ext cx="7474227" cy="4982817"/>
          </a:xfrm>
          <a:prstGeom prst="rect">
            <a:avLst/>
          </a:prstGeom>
        </p:spPr>
      </p:pic>
      <p:pic>
        <p:nvPicPr>
          <p:cNvPr id="19" name="Picture 18">
            <a:extLst>
              <a:ext uri="{FF2B5EF4-FFF2-40B4-BE49-F238E27FC236}">
                <a16:creationId xmlns="" xmlns:a16="http://schemas.microsoft.com/office/drawing/2014/main" id="{282CC560-76D0-48AA-9AEE-5E12DBA94D82}"/>
              </a:ext>
            </a:extLst>
          </p:cNvPr>
          <p:cNvPicPr>
            <a:picLocks noChangeAspect="1"/>
          </p:cNvPicPr>
          <p:nvPr/>
        </p:nvPicPr>
        <p:blipFill>
          <a:blip r:embed="rId8"/>
          <a:stretch>
            <a:fillRect/>
          </a:stretch>
        </p:blipFill>
        <p:spPr>
          <a:xfrm>
            <a:off x="4500453" y="1330517"/>
            <a:ext cx="7691547"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7"/>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4" y="93466"/>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7" y="274318"/>
            <a:ext cx="60463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3"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C0B90B4C-F392-497D-A5A9-B3CD9DD0C5EA}"/>
              </a:ext>
            </a:extLst>
          </p:cNvPr>
          <p:cNvSpPr/>
          <p:nvPr/>
        </p:nvSpPr>
        <p:spPr>
          <a:xfrm>
            <a:off x="1061033" y="1123230"/>
            <a:ext cx="2654519"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 xmlns:a16="http://schemas.microsoft.com/office/drawing/2014/main" id="{BC2681EB-30F9-48FF-9712-A9C4C9EE0D81}"/>
              </a:ext>
            </a:extLst>
          </p:cNvPr>
          <p:cNvSpPr txBox="1">
            <a:spLocks noChangeArrowheads="1"/>
          </p:cNvSpPr>
          <p:nvPr/>
        </p:nvSpPr>
        <p:spPr bwMode="auto">
          <a:xfrm>
            <a:off x="80911" y="2351784"/>
            <a:ext cx="120301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4"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BA4871F-766E-4BB0-8916-D6077FADF3B7}"/>
              </a:ext>
            </a:extLst>
          </p:cNvPr>
          <p:cNvSpPr txBox="1"/>
          <p:nvPr/>
        </p:nvSpPr>
        <p:spPr>
          <a:xfrm>
            <a:off x="3571240" y="406293"/>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 xmlns:a16="http://schemas.microsoft.com/office/drawing/2014/main" id="{B45E1151-0762-4A04-8B7B-09762462CF2C}"/>
              </a:ext>
            </a:extLst>
          </p:cNvPr>
          <p:cNvGrpSpPr/>
          <p:nvPr/>
        </p:nvGrpSpPr>
        <p:grpSpPr>
          <a:xfrm>
            <a:off x="4366261" y="102052"/>
            <a:ext cx="4207475" cy="814566"/>
            <a:chOff x="4393530" y="54653"/>
            <a:chExt cx="6603999" cy="970280"/>
          </a:xfrm>
          <a:solidFill>
            <a:srgbClr val="00B050"/>
          </a:solidFill>
        </p:grpSpPr>
        <p:sp>
          <p:nvSpPr>
            <p:cNvPr id="9" name="Rectangle: Rounded Corners 8">
              <a:extLst>
                <a:ext uri="{FF2B5EF4-FFF2-40B4-BE49-F238E27FC236}">
                  <a16:creationId xmlns=""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F464C10F-59E1-4530-8472-075176D0DE32}"/>
                </a:ext>
              </a:extLst>
            </p:cNvPr>
            <p:cNvSpPr txBox="1"/>
            <p:nvPr/>
          </p:nvSpPr>
          <p:spPr>
            <a:xfrm>
              <a:off x="4557081" y="132659"/>
              <a:ext cx="6390640" cy="843207"/>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 xmlns:a16="http://schemas.microsoft.com/office/drawing/2014/main" id="{37B550D5-F726-4CAF-BBB0-728456C35EFC}"/>
              </a:ext>
            </a:extLst>
          </p:cNvPr>
          <p:cNvGraphicFramePr>
            <a:graphicFrameLocks noGrp="1"/>
          </p:cNvGraphicFramePr>
          <p:nvPr/>
        </p:nvGraphicFramePr>
        <p:xfrm>
          <a:off x="741680" y="2697630"/>
          <a:ext cx="11125200" cy="4013785"/>
        </p:xfrm>
        <a:graphic>
          <a:graphicData uri="http://schemas.openxmlformats.org/drawingml/2006/table">
            <a:tbl>
              <a:tblPr bandRow="1">
                <a:tableStyleId>{5C22544A-7EE6-4342-B048-85BDC9FD1C3A}</a:tableStyleId>
              </a:tblPr>
              <a:tblGrid>
                <a:gridCol w="5598160">
                  <a:extLst>
                    <a:ext uri="{9D8B030D-6E8A-4147-A177-3AD203B41FA5}">
                      <a16:colId xmlns="" xmlns:a16="http://schemas.microsoft.com/office/drawing/2014/main" val="3879259261"/>
                    </a:ext>
                  </a:extLst>
                </a:gridCol>
                <a:gridCol w="5527040">
                  <a:extLst>
                    <a:ext uri="{9D8B030D-6E8A-4147-A177-3AD203B41FA5}">
                      <a16:colId xmlns="" xmlns:a16="http://schemas.microsoft.com/office/drawing/2014/main" val="795405563"/>
                    </a:ext>
                  </a:extLst>
                </a:gridCol>
              </a:tblGrid>
              <a:tr h="404382">
                <a:tc>
                  <a:txBody>
                    <a:bodyPr/>
                    <a:lstStyle/>
                    <a:p>
                      <a:pPr indent="180340" algn="ctr">
                        <a:lnSpc>
                          <a:spcPct val="120000"/>
                        </a:lnSpc>
                        <a:spcAft>
                          <a:spcPts val="0"/>
                        </a:spcAft>
                      </a:pPr>
                      <a:r>
                        <a:rPr lang="vi-VN" sz="2400">
                          <a:solidFill>
                            <a:srgbClr val="291CA4"/>
                          </a:solidFill>
                          <a:effectLst/>
                        </a:rPr>
                        <a:t>Quốc gia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46019981"/>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521710193"/>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lục địa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44527231"/>
                  </a:ext>
                </a:extLst>
              </a:tr>
              <a:tr h="500505">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280386086"/>
                  </a:ext>
                </a:extLst>
              </a:tr>
            </a:tbl>
          </a:graphicData>
        </a:graphic>
      </p:graphicFrame>
      <p:sp>
        <p:nvSpPr>
          <p:cNvPr id="4" name="Rectangle 3">
            <a:extLst>
              <a:ext uri="{FF2B5EF4-FFF2-40B4-BE49-F238E27FC236}">
                <a16:creationId xmlns="" xmlns:a16="http://schemas.microsoft.com/office/drawing/2014/main" id="{1F6BFACA-6B22-426E-A153-55BD18509E74}"/>
              </a:ext>
            </a:extLst>
          </p:cNvPr>
          <p:cNvSpPr/>
          <p:nvPr/>
        </p:nvSpPr>
        <p:spPr>
          <a:xfrm>
            <a:off x="1498968" y="907956"/>
            <a:ext cx="9170459" cy="683264"/>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 xmlns:a16="http://schemas.microsoft.com/office/drawing/2014/main" id="{F96BDCAC-D7DC-4784-9F42-F6DA3EFDED46}"/>
              </a:ext>
            </a:extLst>
          </p:cNvPr>
          <p:cNvSpPr/>
          <p:nvPr/>
        </p:nvSpPr>
        <p:spPr>
          <a:xfrm>
            <a:off x="863280" y="1920522"/>
            <a:ext cx="854080"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ANH</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545546CC-6477-474F-8DDE-2F08FB0B6E77}"/>
              </a:ext>
            </a:extLst>
          </p:cNvPr>
          <p:cNvSpPr/>
          <p:nvPr/>
        </p:nvSpPr>
        <p:spPr>
          <a:xfrm>
            <a:off x="3273002" y="1941566"/>
            <a:ext cx="1273104"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THỤY SĨ</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04481D8A-52B3-4113-B9AC-541E5F159566}"/>
              </a:ext>
            </a:extLst>
          </p:cNvPr>
          <p:cNvSpPr/>
          <p:nvPr/>
        </p:nvSpPr>
        <p:spPr>
          <a:xfrm>
            <a:off x="2023803" y="1941567"/>
            <a:ext cx="995144"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B4FFFA9C-2B46-4D12-BFC1-D19E3259E28E}"/>
              </a:ext>
            </a:extLst>
          </p:cNvPr>
          <p:cNvSpPr/>
          <p:nvPr/>
        </p:nvSpPr>
        <p:spPr>
          <a:xfrm>
            <a:off x="4881568" y="1949347"/>
            <a:ext cx="700192"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2F35012C-E2F3-4547-9962-5D5C2D949233}"/>
              </a:ext>
            </a:extLst>
          </p:cNvPr>
          <p:cNvSpPr/>
          <p:nvPr/>
        </p:nvSpPr>
        <p:spPr>
          <a:xfrm>
            <a:off x="5899188" y="1949346"/>
            <a:ext cx="1174744"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586EA92A-7BE1-41F8-AE4D-73F7E242E8B7}"/>
              </a:ext>
            </a:extLst>
          </p:cNvPr>
          <p:cNvSpPr/>
          <p:nvPr/>
        </p:nvSpPr>
        <p:spPr>
          <a:xfrm>
            <a:off x="8513409" y="1999631"/>
            <a:ext cx="1059329"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F1E19CA7-1E13-4CAA-A11F-8F14D3977B4D}"/>
              </a:ext>
            </a:extLst>
          </p:cNvPr>
          <p:cNvSpPr/>
          <p:nvPr/>
        </p:nvSpPr>
        <p:spPr>
          <a:xfrm>
            <a:off x="7311366" y="1954840"/>
            <a:ext cx="866904" cy="424732"/>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NGA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E08AF6A5-AFD2-43EF-A6D6-E9E3E817ACB2}"/>
              </a:ext>
            </a:extLst>
          </p:cNvPr>
          <p:cNvSpPr/>
          <p:nvPr/>
        </p:nvSpPr>
        <p:spPr>
          <a:xfrm>
            <a:off x="9907872" y="1949344"/>
            <a:ext cx="1420848" cy="42473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a:solidFill>
                  <a:srgbClr val="291CA4"/>
                </a:solidFill>
              </a:rPr>
              <a:t>I- TA- LI-A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4"/>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4766 -0.08473 L -0.02266 -0.08473 C 0.03333 -0.08473 0.10234 -0.01574 0.10234 0.04027 L 0.10234 0.16527 " pathEditMode="relative" rAng="0" ptsTypes="AAAA">
                                      <p:cBhvr>
                                        <p:cTn id="6" dur="2000" fill="hold"/>
                                        <p:tgtEl>
                                          <p:spTgt spid="6"/>
                                        </p:tgtEl>
                                        <p:attrNameLst>
                                          <p:attrName>ppt_x</p:attrName>
                                          <p:attrName>ppt_y</p:attrName>
                                        </p:attrNameLst>
                                      </p:cBhvr>
                                      <p:rCtr x="1250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3539 -0.01459 L -0.2289 -0.01459 C -0.17291 -0.01459 -0.1039 0.05439 -0.1039 0.11041 L -0.1039 0.23541 " pathEditMode="relative" rAng="0" ptsTypes="AAAA">
                                      <p:cBhvr>
                                        <p:cTn id="10" dur="2000" fill="hold"/>
                                        <p:tgtEl>
                                          <p:spTgt spid="12"/>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100"/>
                                  </p:stCondLst>
                                  <p:childTnLst>
                                    <p:animMotion origin="layout" path="M 3.33333E-6 -3.7037E-7 L -0.46888 0.35093 " pathEditMode="relative" rAng="0" ptsTypes="AA">
                                      <p:cBhvr>
                                        <p:cTn id="14" dur="1900" fill="hold"/>
                                        <p:tgtEl>
                                          <p:spTgt spid="16"/>
                                        </p:tgtEl>
                                        <p:attrNameLst>
                                          <p:attrName>ppt_x</p:attrName>
                                          <p:attrName>ppt_y</p:attrName>
                                        </p:attrNameLst>
                                      </p:cBhvr>
                                      <p:rCtr x="-23451" y="175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0.04282 L -8.33333E-7 0.29282 " pathEditMode="relative" rAng="0" ptsTypes="AA">
                                      <p:cBhvr>
                                        <p:cTn id="18" dur="2000" fill="hold"/>
                                        <p:tgtEl>
                                          <p:spTgt spid="13"/>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2084 0.16111 L -0.22084 0.41111 " pathEditMode="relative" rAng="0" ptsTypes="AA">
                                      <p:cBhvr>
                                        <p:cTn id="22" dur="2000" fill="hold"/>
                                        <p:tgtEl>
                                          <p:spTgt spid="1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6" dur="2000" fill="hold"/>
                                        <p:tgtEl>
                                          <p:spTgt spid="15"/>
                                        </p:tgtEl>
                                        <p:attrNameLst>
                                          <p:attrName>ppt_x</p:attrName>
                                          <p:attrName>ppt_y</p:attrName>
                                        </p:attrNameLst>
                                      </p:cBhvr>
                                      <p:rCtr x="12500" y="125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53841 0.29004 L -0.41341 0.29004 C -0.35743 0.29004 -0.28841 0.35903 -0.28841 0.41504 L -0.28841 0.54004 " pathEditMode="relative" rAng="0" ptsTypes="AAAA">
                                      <p:cBhvr>
                                        <p:cTn id="30" dur="2000" fill="hold"/>
                                        <p:tgtEl>
                                          <p:spTgt spid="17"/>
                                        </p:tgtEl>
                                        <p:attrNameLst>
                                          <p:attrName>ppt_x</p:attrName>
                                          <p:attrName>ppt_y</p:attrName>
                                        </p:attrNameLst>
                                      </p:cBhvr>
                                      <p:rCtr x="12500" y="125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47252 0.3493 L -0.47252 0.5993 " pathEditMode="relative" rAng="0" ptsTypes="AA">
                                      <p:cBhvr>
                                        <p:cTn id="34" dur="2000" fill="hold"/>
                                        <p:tgtEl>
                                          <p:spTgt spid="18"/>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 xmlns:a16="http://schemas.microsoft.com/office/drawing/2014/main" id="{EEFE5728-7FD4-4554-9026-0F14C454B558}"/>
              </a:ext>
            </a:extLst>
          </p:cNvPr>
          <p:cNvPicPr>
            <a:picLocks noChangeAspect="1"/>
          </p:cNvPicPr>
          <p:nvPr/>
        </p:nvPicPr>
        <p:blipFill>
          <a:blip r:embed="rId2"/>
          <a:stretch>
            <a:fillRect/>
          </a:stretch>
        </p:blipFill>
        <p:spPr>
          <a:xfrm>
            <a:off x="1457740" y="2387209"/>
            <a:ext cx="9517680" cy="4378133"/>
          </a:xfrm>
          <a:prstGeom prst="rect">
            <a:avLst/>
          </a:prstGeom>
        </p:spPr>
      </p:pic>
      <p:sp>
        <p:nvSpPr>
          <p:cNvPr id="6" name="TextBox 5">
            <a:extLst>
              <a:ext uri="{FF2B5EF4-FFF2-40B4-BE49-F238E27FC236}">
                <a16:creationId xmlns="" xmlns:a16="http://schemas.microsoft.com/office/drawing/2014/main" id="{0454FDEF-FD80-40B5-AEE9-0BAB5585FAB2}"/>
              </a:ext>
            </a:extLst>
          </p:cNvPr>
          <p:cNvSpPr txBox="1"/>
          <p:nvPr/>
        </p:nvSpPr>
        <p:spPr>
          <a:xfrm>
            <a:off x="250483" y="1019901"/>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3651481" y="54805"/>
            <a:ext cx="5187251"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3612193" y="155606"/>
            <a:ext cx="5532307"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5" cy="5424598"/>
        </p:xfrm>
        <a:graphic>
          <a:graphicData uri="http://schemas.openxmlformats.org/drawingml/2006/table">
            <a:tbl>
              <a:tblPr firstRow="1" bandRow="1">
                <a:tableStyleId>{5C22544A-7EE6-4342-B048-85BDC9FD1C3A}</a:tableStyleId>
              </a:tblPr>
              <a:tblGrid>
                <a:gridCol w="3333276">
                  <a:extLst>
                    <a:ext uri="{9D8B030D-6E8A-4147-A177-3AD203B41FA5}">
                      <a16:colId xmlns="" xmlns:a16="http://schemas.microsoft.com/office/drawing/2014/main" val="1486193249"/>
                    </a:ext>
                  </a:extLst>
                </a:gridCol>
                <a:gridCol w="2782435">
                  <a:extLst>
                    <a:ext uri="{9D8B030D-6E8A-4147-A177-3AD203B41FA5}">
                      <a16:colId xmlns="" xmlns:a16="http://schemas.microsoft.com/office/drawing/2014/main" val="4008603023"/>
                    </a:ext>
                  </a:extLst>
                </a:gridCol>
                <a:gridCol w="2941983">
                  <a:extLst>
                    <a:ext uri="{9D8B030D-6E8A-4147-A177-3AD203B41FA5}">
                      <a16:colId xmlns="" xmlns:a16="http://schemas.microsoft.com/office/drawing/2014/main" val="2473146688"/>
                    </a:ext>
                  </a:extLst>
                </a:gridCol>
                <a:gridCol w="2724611">
                  <a:extLst>
                    <a:ext uri="{9D8B030D-6E8A-4147-A177-3AD203B41FA5}">
                      <a16:colId xmlns=""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 xmlns:a16="http://schemas.microsoft.com/office/drawing/2014/main" val="841745518"/>
                  </a:ext>
                </a:extLst>
              </a:tr>
            </a:tbl>
          </a:graphicData>
        </a:graphic>
      </p:graphicFrame>
      <p:sp>
        <p:nvSpPr>
          <p:cNvPr id="6" name="TextBox 5">
            <a:extLst>
              <a:ext uri="{FF2B5EF4-FFF2-40B4-BE49-F238E27FC236}">
                <a16:creationId xmlns="" xmlns:a16="http://schemas.microsoft.com/office/drawing/2014/main" id="{25818BFA-7130-4877-86DC-41CC26999DCA}"/>
              </a:ext>
            </a:extLst>
          </p:cNvPr>
          <p:cNvSpPr txBox="1"/>
          <p:nvPr/>
        </p:nvSpPr>
        <p:spPr>
          <a:xfrm>
            <a:off x="968575" y="1482010"/>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 xmlns:a16="http://schemas.microsoft.com/office/drawing/2014/main" id="{ACEF3D89-A12F-43AB-A389-E594C0F3B310}"/>
              </a:ext>
            </a:extLst>
          </p:cNvPr>
          <p:cNvSpPr txBox="1"/>
          <p:nvPr/>
        </p:nvSpPr>
        <p:spPr>
          <a:xfrm>
            <a:off x="3731655" y="1482010"/>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 xmlns:a16="http://schemas.microsoft.com/office/drawing/2014/main" id="{F5F083ED-1D2B-48B3-928C-883C5D5A103C}"/>
              </a:ext>
            </a:extLst>
          </p:cNvPr>
          <p:cNvSpPr txBox="1"/>
          <p:nvPr/>
        </p:nvSpPr>
        <p:spPr>
          <a:xfrm>
            <a:off x="6362209" y="1482010"/>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 xmlns:a16="http://schemas.microsoft.com/office/drawing/2014/main" id="{B5EEFD5B-4E80-428E-9E2F-DECB545E8009}"/>
              </a:ext>
            </a:extLst>
          </p:cNvPr>
          <p:cNvSpPr txBox="1"/>
          <p:nvPr/>
        </p:nvSpPr>
        <p:spPr>
          <a:xfrm>
            <a:off x="9241845" y="1482010"/>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 xmlns:a16="http://schemas.microsoft.com/office/drawing/2014/main" id="{2C45AE95-A97F-4B45-8555-BB90B19F561D}"/>
              </a:ext>
            </a:extLst>
          </p:cNvPr>
          <p:cNvSpPr txBox="1"/>
          <p:nvPr/>
        </p:nvSpPr>
        <p:spPr>
          <a:xfrm>
            <a:off x="173295" y="2734065"/>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 xmlns:a16="http://schemas.microsoft.com/office/drawing/2014/main" id="{F79F39FE-AC8F-44A1-901E-DED56D1C2A19}"/>
              </a:ext>
            </a:extLst>
          </p:cNvPr>
          <p:cNvSpPr txBox="1"/>
          <p:nvPr/>
        </p:nvSpPr>
        <p:spPr>
          <a:xfrm>
            <a:off x="215096" y="4276565"/>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 xmlns:a16="http://schemas.microsoft.com/office/drawing/2014/main" id="{09A9A0FA-5B99-4D0E-B3E0-C46ABF76E1A5}"/>
              </a:ext>
            </a:extLst>
          </p:cNvPr>
          <p:cNvPicPr>
            <a:picLocks noChangeAspect="1"/>
          </p:cNvPicPr>
          <p:nvPr/>
        </p:nvPicPr>
        <p:blipFill rotWithShape="1">
          <a:blip r:embed="rId2"/>
          <a:srcRect r="2246"/>
          <a:stretch/>
        </p:blipFill>
        <p:spPr>
          <a:xfrm>
            <a:off x="3605511" y="2895757"/>
            <a:ext cx="8248188" cy="3201499"/>
          </a:xfrm>
          <a:prstGeom prst="rect">
            <a:avLst/>
          </a:prstGeom>
        </p:spPr>
      </p:pic>
      <p:sp>
        <p:nvSpPr>
          <p:cNvPr id="14" name="Rectangle: Rounded Corners 13">
            <a:extLst>
              <a:ext uri="{FF2B5EF4-FFF2-40B4-BE49-F238E27FC236}">
                <a16:creationId xmlns="" xmlns:a16="http://schemas.microsoft.com/office/drawing/2014/main" id="{B9FA3533-1CD4-4D36-B5E5-5B477D2B986A}"/>
              </a:ext>
            </a:extLst>
          </p:cNvPr>
          <p:cNvSpPr/>
          <p:nvPr/>
        </p:nvSpPr>
        <p:spPr>
          <a:xfrm>
            <a:off x="3850265" y="209581"/>
            <a:ext cx="5187251"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 xmlns:a16="http://schemas.microsoft.com/office/drawing/2014/main" id="{E5F10807-7033-4B33-898B-DAFFE45DA77E}"/>
              </a:ext>
            </a:extLst>
          </p:cNvPr>
          <p:cNvSpPr txBox="1"/>
          <p:nvPr/>
        </p:nvSpPr>
        <p:spPr>
          <a:xfrm>
            <a:off x="3810977" y="310381"/>
            <a:ext cx="5532307"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466832" y="1284940"/>
            <a:ext cx="11490291"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 xmlns:a16="http://schemas.microsoft.com/office/drawing/2014/main" id="{11677960-3B0D-481F-95D1-56F0AC55B8EB}"/>
              </a:ext>
            </a:extLst>
          </p:cNvPr>
          <p:cNvPicPr/>
          <p:nvPr/>
        </p:nvPicPr>
        <p:blipFill rotWithShape="1">
          <a:blip r:embed="rId2"/>
          <a:srcRect t="4189" r="-3" b="-3"/>
          <a:stretch/>
        </p:blipFill>
        <p:spPr>
          <a:xfrm>
            <a:off x="304804"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2" y="3666851"/>
            <a:ext cx="3750365" cy="2476050"/>
          </a:xfrm>
          <a:prstGeom prst="rect">
            <a:avLst/>
          </a:prstGeom>
        </p:spPr>
      </p:pic>
      <p:pic>
        <p:nvPicPr>
          <p:cNvPr id="10" name="image153.jpg" descr="Káº¿t quáº£ hÃ¬nh áº£nh cho rá»«ng lÃ¡ rá»ng á» phÃ¡p">
            <a:extLst>
              <a:ext uri="{FF2B5EF4-FFF2-40B4-BE49-F238E27FC236}">
                <a16:creationId xmlns="" xmlns:a16="http://schemas.microsoft.com/office/drawing/2014/main" id="{041DA8F5-760C-43A8-8E36-5448D39DBBF5}"/>
              </a:ext>
            </a:extLst>
          </p:cNvPr>
          <p:cNvPicPr/>
          <p:nvPr/>
        </p:nvPicPr>
        <p:blipFill rotWithShape="1">
          <a:blip r:embed="rId4"/>
          <a:srcRect t="11278" r="2" b="15882"/>
          <a:stretch/>
        </p:blipFill>
        <p:spPr>
          <a:xfrm>
            <a:off x="4174437" y="3666851"/>
            <a:ext cx="3591339" cy="2476050"/>
          </a:xfrm>
          <a:prstGeom prst="rect">
            <a:avLst/>
          </a:prstGeom>
        </p:spPr>
      </p:pic>
      <p:sp>
        <p:nvSpPr>
          <p:cNvPr id="11" name="Rectangle: Rounded Corners 10">
            <a:extLst>
              <a:ext uri="{FF2B5EF4-FFF2-40B4-BE49-F238E27FC236}">
                <a16:creationId xmlns=""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4036263" y="293393"/>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5" y="-219541"/>
            <a:ext cx="7290339"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71" y="1261539"/>
            <a:ext cx="9019959"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4"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7"/>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6"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71" y="4241804"/>
            <a:ext cx="9019959"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4"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8" y="97855"/>
            <a:ext cx="2943675"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5"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1" y="1402080"/>
            <a:ext cx="707843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5"/>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2" y="5171914"/>
            <a:ext cx="7672379" cy="954107"/>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Tiếp giáp Châu Á, châu Phi</a:t>
            </a:r>
          </a:p>
          <a:p>
            <a:r>
              <a:rPr lang="en-US" sz="2800" b="1">
                <a:solidFill>
                  <a:srgbClr val="002060"/>
                </a:solidFill>
                <a:latin typeface="Arial" panose="020B0604020202020204" pitchFamily="34" charset="0"/>
                <a:cs typeface="Arial" panose="020B0604020202020204" pitchFamily="34" charset="0"/>
              </a:rPr>
              <a:t>Đại Tây Dương, Thái Bình Dương</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44351" y="2359721"/>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6" y="6621325"/>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901" y="4484384"/>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3" y="6589442"/>
            <a:ext cx="406400" cy="406400"/>
          </a:xfrm>
          <a:prstGeom prst="rect">
            <a:avLst/>
          </a:prstGeom>
        </p:spPr>
      </p:pic>
      <p:pic>
        <p:nvPicPr>
          <p:cNvPr id="16" name="Picture 15">
            <a:extLst>
              <a:ext uri="{FF2B5EF4-FFF2-40B4-BE49-F238E27FC236}">
                <a16:creationId xmlns="" xmlns:a16="http://schemas.microsoft.com/office/drawing/2014/main" id="{2CF8AB80-8701-46CC-AEC6-0A5696DBFC6C}"/>
              </a:ext>
            </a:extLst>
          </p:cNvPr>
          <p:cNvPicPr>
            <a:picLocks noChangeAspect="1"/>
          </p:cNvPicPr>
          <p:nvPr/>
        </p:nvPicPr>
        <p:blipFill rotWithShape="1">
          <a:blip r:embed="rId7"/>
          <a:srcRect l="3637" r="2104"/>
          <a:stretch/>
        </p:blipFill>
        <p:spPr>
          <a:xfrm>
            <a:off x="7727475" y="1468247"/>
            <a:ext cx="4298583"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5" y="321733"/>
            <a:ext cx="11548535"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5"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1" y="1402080"/>
            <a:ext cx="707843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483905" y="4915459"/>
            <a:ext cx="6759667" cy="1200329"/>
          </a:xfrm>
          <a:prstGeom prst="rect">
            <a:avLst/>
          </a:prstGeom>
          <a:noFill/>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Diện tích chỉ đứng sau châu Đại Dương 10 triệu km</a:t>
            </a:r>
            <a:r>
              <a:rPr lang="en-US" sz="3600" baseline="30000">
                <a:solidFill>
                  <a:srgbClr val="1C11AF"/>
                </a:solidFill>
                <a:latin typeface="Arial" panose="020B0604020202020204" pitchFamily="34" charset="0"/>
                <a:cs typeface="Arial" panose="020B0604020202020204" pitchFamily="34" charset="0"/>
              </a:rPr>
              <a:t>2  </a:t>
            </a:r>
            <a:endParaRPr lang="en-US" sz="36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765809" y="2343571"/>
            <a:ext cx="6661127"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6" y="6621325"/>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901" y="4298856"/>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3" y="6589442"/>
            <a:ext cx="406400" cy="406400"/>
          </a:xfrm>
          <a:prstGeom prst="rect">
            <a:avLst/>
          </a:prstGeom>
        </p:spPr>
      </p:pic>
      <p:pic>
        <p:nvPicPr>
          <p:cNvPr id="16" name="Picture 15">
            <a:extLst>
              <a:ext uri="{FF2B5EF4-FFF2-40B4-BE49-F238E27FC236}">
                <a16:creationId xmlns="" xmlns:a16="http://schemas.microsoft.com/office/drawing/2014/main" id="{49FADB5C-E89C-4209-823A-46A65718403E}"/>
              </a:ext>
            </a:extLst>
          </p:cNvPr>
          <p:cNvPicPr>
            <a:picLocks noChangeAspect="1"/>
          </p:cNvPicPr>
          <p:nvPr/>
        </p:nvPicPr>
        <p:blipFill rotWithShape="1">
          <a:blip r:embed="rId7"/>
          <a:srcRect l="3637" r="2104"/>
          <a:stretch/>
        </p:blipFill>
        <p:spPr>
          <a:xfrm>
            <a:off x="7727475" y="1468247"/>
            <a:ext cx="4298583"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5"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1" y="1402080"/>
            <a:ext cx="707843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5"/>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3" y="5194263"/>
            <a:ext cx="5773879"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84733" y="2314466"/>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6" y="6621325"/>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901" y="4484384"/>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3" y="6589442"/>
            <a:ext cx="406400" cy="406400"/>
          </a:xfrm>
          <a:prstGeom prst="rect">
            <a:avLst/>
          </a:prstGeom>
        </p:spPr>
      </p:pic>
      <p:pic>
        <p:nvPicPr>
          <p:cNvPr id="16" name="Picture 15">
            <a:extLst>
              <a:ext uri="{FF2B5EF4-FFF2-40B4-BE49-F238E27FC236}">
                <a16:creationId xmlns="" xmlns:a16="http://schemas.microsoft.com/office/drawing/2014/main" id="{D379BDC8-7C34-46FD-BF42-28F0F515142F}"/>
              </a:ext>
            </a:extLst>
          </p:cNvPr>
          <p:cNvPicPr>
            <a:picLocks noChangeAspect="1"/>
          </p:cNvPicPr>
          <p:nvPr/>
        </p:nvPicPr>
        <p:blipFill rotWithShape="1">
          <a:blip r:embed="rId7"/>
          <a:srcRect l="3637" r="2104"/>
          <a:stretch/>
        </p:blipFill>
        <p:spPr>
          <a:xfrm>
            <a:off x="7727475" y="1468247"/>
            <a:ext cx="4298583"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5"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1" y="1402080"/>
            <a:ext cx="707843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5"/>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3091828" y="5194261"/>
            <a:ext cx="7672379"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61121"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6" y="6621325"/>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901" y="4484384"/>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3" y="6589442"/>
            <a:ext cx="406400" cy="406400"/>
          </a:xfrm>
          <a:prstGeom prst="rect">
            <a:avLst/>
          </a:prstGeom>
        </p:spPr>
      </p:pic>
      <p:pic>
        <p:nvPicPr>
          <p:cNvPr id="16" name="Picture 15">
            <a:extLst>
              <a:ext uri="{FF2B5EF4-FFF2-40B4-BE49-F238E27FC236}">
                <a16:creationId xmlns="" xmlns:a16="http://schemas.microsoft.com/office/drawing/2014/main" id="{33AB0B37-1672-4397-8A65-04A525C98E43}"/>
              </a:ext>
            </a:extLst>
          </p:cNvPr>
          <p:cNvPicPr>
            <a:picLocks noChangeAspect="1"/>
          </p:cNvPicPr>
          <p:nvPr/>
        </p:nvPicPr>
        <p:blipFill rotWithShape="1">
          <a:blip r:embed="rId7"/>
          <a:srcRect l="3637" r="2104"/>
          <a:stretch/>
        </p:blipFill>
        <p:spPr>
          <a:xfrm>
            <a:off x="7727475" y="1468247"/>
            <a:ext cx="4298583"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5"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1" y="1402080"/>
            <a:ext cx="707843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5"/>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2" y="5171910"/>
            <a:ext cx="7672379"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Sông Vonga (3 690km)</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76661" y="2306677"/>
            <a:ext cx="5419195" cy="1077218"/>
          </a:xfrm>
          <a:prstGeom prst="rect">
            <a:avLst/>
          </a:prstGeom>
          <a:noFill/>
        </p:spPr>
        <p:txBody>
          <a:bodyPr wrap="square" rtlCol="0">
            <a:spAutoFit/>
          </a:bodyPr>
          <a:lstStyle/>
          <a:p>
            <a:pPr algn="ctr"/>
            <a:r>
              <a:rPr lang="en-US" sz="3200" b="1" i="1">
                <a:solidFill>
                  <a:srgbClr val="1C11AF"/>
                </a:solidFill>
                <a:latin typeface="Arial" panose="020B0604020202020204" pitchFamily="34" charset="0"/>
                <a:cs typeface="Arial" panose="020B0604020202020204" pitchFamily="34" charset="0"/>
              </a:rPr>
              <a:t>Con sông nào dài nhất </a:t>
            </a:r>
            <a:r>
              <a:rPr lang="vi-VN" sz="3200" b="1" i="1">
                <a:solidFill>
                  <a:srgbClr val="1C11AF"/>
                </a:solidFill>
                <a:latin typeface="Arial" panose="020B0604020202020204" pitchFamily="34" charset="0"/>
                <a:cs typeface="Arial" panose="020B0604020202020204" pitchFamily="34" charset="0"/>
              </a:rPr>
              <a:t>châu Âu</a:t>
            </a:r>
            <a:r>
              <a:rPr lang="en-US" sz="3200" b="1" i="1">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6" y="6621325"/>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901" y="4484384"/>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3" y="6589442"/>
            <a:ext cx="406400" cy="406400"/>
          </a:xfrm>
          <a:prstGeom prst="rect">
            <a:avLst/>
          </a:prstGeom>
        </p:spPr>
      </p:pic>
      <p:pic>
        <p:nvPicPr>
          <p:cNvPr id="16" name="Picture 15">
            <a:extLst>
              <a:ext uri="{FF2B5EF4-FFF2-40B4-BE49-F238E27FC236}">
                <a16:creationId xmlns="" xmlns:a16="http://schemas.microsoft.com/office/drawing/2014/main" id="{1C781654-B1F9-4F1C-AD1D-2F67D0EED149}"/>
              </a:ext>
            </a:extLst>
          </p:cNvPr>
          <p:cNvPicPr>
            <a:picLocks noChangeAspect="1"/>
          </p:cNvPicPr>
          <p:nvPr/>
        </p:nvPicPr>
        <p:blipFill rotWithShape="1">
          <a:blip r:embed="rId7"/>
          <a:srcRect l="3637" r="2104"/>
          <a:stretch/>
        </p:blipFill>
        <p:spPr>
          <a:xfrm>
            <a:off x="7727475" y="1468247"/>
            <a:ext cx="4298583" cy="4959413"/>
          </a:xfrm>
          <a:prstGeom prst="rect">
            <a:avLst/>
          </a:prstGeom>
        </p:spPr>
      </p:pic>
    </p:spTree>
    <p:extLst>
      <p:ext uri="{BB962C8B-B14F-4D97-AF65-F5344CB8AC3E}">
        <p14:creationId xmlns:p14="http://schemas.microsoft.com/office/powerpoint/2010/main" val="3756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 xmlns:a16="http://schemas.microsoft.com/office/drawing/2014/main" id="{84A09139-E2E4-4936-8ED1-10F6CE85344F}"/>
              </a:ext>
            </a:extLst>
          </p:cNvPr>
          <p:cNvGrpSpPr/>
          <p:nvPr/>
        </p:nvGrpSpPr>
        <p:grpSpPr>
          <a:xfrm>
            <a:off x="2833836" y="1626130"/>
            <a:ext cx="5760573" cy="905023"/>
            <a:chOff x="999231" y="1336839"/>
            <a:chExt cx="5497404" cy="1097387"/>
          </a:xfrm>
        </p:grpSpPr>
        <p:grpSp>
          <p:nvGrpSpPr>
            <p:cNvPr id="73" name="Group 72">
              <a:extLst>
                <a:ext uri="{FF2B5EF4-FFF2-40B4-BE49-F238E27FC236}">
                  <a16:creationId xmlns=""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 xmlns:a16="http://schemas.microsoft.com/office/drawing/2014/main" id="{0C8A5F74-8B78-4636-980D-86DE5AC6B32A}"/>
              </a:ext>
            </a:extLst>
          </p:cNvPr>
          <p:cNvGrpSpPr/>
          <p:nvPr/>
        </p:nvGrpSpPr>
        <p:grpSpPr>
          <a:xfrm>
            <a:off x="2833835" y="-71355"/>
            <a:ext cx="6497080" cy="1517678"/>
            <a:chOff x="2007127" y="-270855"/>
            <a:chExt cx="6497080" cy="1517678"/>
          </a:xfrm>
        </p:grpSpPr>
        <p:sp>
          <p:nvSpPr>
            <p:cNvPr id="84" name="Hộp Văn bản 8">
              <a:extLst>
                <a:ext uri="{FF2B5EF4-FFF2-40B4-BE49-F238E27FC236}">
                  <a16:creationId xmlns="" xmlns:a16="http://schemas.microsoft.com/office/drawing/2014/main" id="{BADB01F6-3E1A-4A4E-A8E9-6C9863DE1603}"/>
                </a:ext>
              </a:extLst>
            </p:cNvPr>
            <p:cNvSpPr txBox="1"/>
            <p:nvPr/>
          </p:nvSpPr>
          <p:spPr>
            <a:xfrm>
              <a:off x="3273288" y="0"/>
              <a:ext cx="5230919"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 xmlns:a16="http://schemas.microsoft.com/office/drawing/2014/main" id="{40D5FB2E-42FE-4858-AE07-3235468194F4}"/>
              </a:ext>
            </a:extLst>
          </p:cNvPr>
          <p:cNvGrpSpPr/>
          <p:nvPr/>
        </p:nvGrpSpPr>
        <p:grpSpPr>
          <a:xfrm>
            <a:off x="2" y="-14068"/>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 xmlns:a16="http://schemas.microsoft.com/office/drawing/2014/main" id="{B3E015B3-78BB-4D29-BA9C-D79487A79F9F}"/>
              </a:ext>
            </a:extLst>
          </p:cNvPr>
          <p:cNvSpPr/>
          <p:nvPr/>
        </p:nvSpPr>
        <p:spPr>
          <a:xfrm>
            <a:off x="4876189" y="2709697"/>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 xmlns:a16="http://schemas.microsoft.com/office/drawing/2014/main" id="{51D6D181-9B6A-479F-B3A5-42CAAB9DE04A}"/>
              </a:ext>
            </a:extLst>
          </p:cNvPr>
          <p:cNvCxnSpPr>
            <a:cxnSpLocks/>
          </p:cNvCxnSpPr>
          <p:nvPr/>
        </p:nvCxnSpPr>
        <p:spPr>
          <a:xfrm>
            <a:off x="4323933" y="2503105"/>
            <a:ext cx="58720" cy="2207843"/>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 xmlns:a16="http://schemas.microsoft.com/office/drawing/2014/main" id="{F42DB314-08FD-4B5D-958B-B32C4CD11537}"/>
              </a:ext>
            </a:extLst>
          </p:cNvPr>
          <p:cNvSpPr/>
          <p:nvPr/>
        </p:nvSpPr>
        <p:spPr>
          <a:xfrm>
            <a:off x="4876187" y="4100070"/>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 xmlns:a16="http://schemas.microsoft.com/office/drawing/2014/main" id="{B18F4541-20F8-420D-8B41-FC578E384B19}"/>
              </a:ext>
            </a:extLst>
          </p:cNvPr>
          <p:cNvSpPr txBox="1"/>
          <p:nvPr/>
        </p:nvSpPr>
        <p:spPr>
          <a:xfrm>
            <a:off x="5333176" y="4286212"/>
            <a:ext cx="3455883"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 xmlns:a16="http://schemas.microsoft.com/office/drawing/2014/main" id="{93E68E65-C000-4E79-B0D7-2F245829C72F}"/>
              </a:ext>
            </a:extLst>
          </p:cNvPr>
          <p:cNvCxnSpPr>
            <a:cxnSpLocks/>
          </p:cNvCxnSpPr>
          <p:nvPr/>
        </p:nvCxnSpPr>
        <p:spPr>
          <a:xfrm flipH="1">
            <a:off x="4323933" y="3213350"/>
            <a:ext cx="740855"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 xmlns:a16="http://schemas.microsoft.com/office/drawing/2014/main" id="{F82E834D-1F59-45F6-BCAF-CD68945C5BEF}"/>
              </a:ext>
            </a:extLst>
          </p:cNvPr>
          <p:cNvCxnSpPr>
            <a:cxnSpLocks/>
          </p:cNvCxnSpPr>
          <p:nvPr/>
        </p:nvCxnSpPr>
        <p:spPr>
          <a:xfrm flipH="1">
            <a:off x="4323934" y="4609748"/>
            <a:ext cx="574521" cy="0"/>
          </a:xfrm>
          <a:prstGeom prst="line">
            <a:avLst/>
          </a:prstGeom>
          <a:noFill/>
          <a:ln w="28575" cap="flat" cmpd="sng" algn="ctr">
            <a:solidFill>
              <a:srgbClr val="00B050"/>
            </a:solidFill>
            <a:prstDash val="sysDash"/>
            <a:miter lim="800000"/>
          </a:ln>
          <a:effectLst/>
        </p:spPr>
      </p:cxnSp>
      <p:sp>
        <p:nvSpPr>
          <p:cNvPr id="32" name="TextBox 31">
            <a:extLst>
              <a:ext uri="{FF2B5EF4-FFF2-40B4-BE49-F238E27FC236}">
                <a16:creationId xmlns="" xmlns:a16="http://schemas.microsoft.com/office/drawing/2014/main" id="{10398ECB-971C-44CD-BB71-C707DF029B95}"/>
              </a:ext>
            </a:extLst>
          </p:cNvPr>
          <p:cNvSpPr txBox="1"/>
          <p:nvPr/>
        </p:nvSpPr>
        <p:spPr>
          <a:xfrm>
            <a:off x="5292637" y="5702394"/>
            <a:ext cx="3455883"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7"/>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4" y="93466"/>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7" y="274318"/>
            <a:ext cx="60463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3"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82E2CD21-15FD-4861-BB2A-1F4B30D53918}"/>
              </a:ext>
            </a:extLst>
          </p:cNvPr>
          <p:cNvSpPr/>
          <p:nvPr/>
        </p:nvSpPr>
        <p:spPr>
          <a:xfrm>
            <a:off x="908081" y="1131324"/>
            <a:ext cx="2326351"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 xmlns:a16="http://schemas.microsoft.com/office/drawing/2014/main" id="{DCF07514-22F7-4AFF-A2C4-16F0B3CB638A}"/>
              </a:ext>
            </a:extLst>
          </p:cNvPr>
          <p:cNvPicPr>
            <a:picLocks noChangeAspect="1"/>
          </p:cNvPicPr>
          <p:nvPr/>
        </p:nvPicPr>
        <p:blipFill>
          <a:blip r:embed="rId4"/>
          <a:stretch>
            <a:fillRect/>
          </a:stretch>
        </p:blipFill>
        <p:spPr>
          <a:xfrm>
            <a:off x="6270979" y="206219"/>
            <a:ext cx="5745100" cy="6625608"/>
          </a:xfrm>
          <a:prstGeom prst="rect">
            <a:avLst/>
          </a:prstGeom>
        </p:spPr>
      </p:pic>
      <p:sp>
        <p:nvSpPr>
          <p:cNvPr id="13" name="Text Box 12">
            <a:extLst>
              <a:ext uri="{FF2B5EF4-FFF2-40B4-BE49-F238E27FC236}">
                <a16:creationId xmlns="" xmlns:a16="http://schemas.microsoft.com/office/drawing/2014/main" id="{217DFE34-F6D0-4493-8D00-D4855F021EA8}"/>
              </a:ext>
            </a:extLst>
          </p:cNvPr>
          <p:cNvSpPr txBox="1">
            <a:spLocks noChangeArrowheads="1"/>
          </p:cNvSpPr>
          <p:nvPr/>
        </p:nvSpPr>
        <p:spPr bwMode="auto">
          <a:xfrm>
            <a:off x="1061033" y="2269651"/>
            <a:ext cx="2868559" cy="2062103"/>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dirty="0" err="1" smtClean="0">
                <a:solidFill>
                  <a:srgbClr val="FF0000"/>
                </a:solidFill>
                <a:latin typeface="Arial" panose="020B0604020202020204" pitchFamily="34" charset="0"/>
              </a:rPr>
              <a:t>Kể</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tên</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các</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đới</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khí</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hậu</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và</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các</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kiểu</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khí</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hậu</a:t>
            </a:r>
            <a:r>
              <a:rPr lang="en-US" altLang="en-US" sz="3200" dirty="0" smtClean="0">
                <a:solidFill>
                  <a:srgbClr val="FF0000"/>
                </a:solidFill>
                <a:latin typeface="Arial" panose="020B0604020202020204" pitchFamily="34" charset="0"/>
              </a:rPr>
              <a:t> ở </a:t>
            </a:r>
            <a:r>
              <a:rPr lang="en-US" altLang="en-US" sz="3200" dirty="0" err="1" smtClean="0">
                <a:solidFill>
                  <a:srgbClr val="FF0000"/>
                </a:solidFill>
                <a:latin typeface="Arial" panose="020B0604020202020204" pitchFamily="34" charset="0"/>
              </a:rPr>
              <a:t>châu</a:t>
            </a:r>
            <a:r>
              <a:rPr lang="en-US" altLang="en-US" sz="3200" dirty="0" smtClean="0">
                <a:solidFill>
                  <a:srgbClr val="FF0000"/>
                </a:solidFill>
                <a:latin typeface="Arial" panose="020B0604020202020204" pitchFamily="34" charset="0"/>
              </a:rPr>
              <a:t> </a:t>
            </a:r>
            <a:r>
              <a:rPr lang="en-US" altLang="en-US" sz="3200" dirty="0" err="1" smtClean="0">
                <a:solidFill>
                  <a:srgbClr val="FF0000"/>
                </a:solidFill>
                <a:latin typeface="Arial" panose="020B0604020202020204" pitchFamily="34" charset="0"/>
              </a:rPr>
              <a:t>Âu</a:t>
            </a:r>
            <a:r>
              <a:rPr lang="en-US" altLang="en-US" sz="3200" dirty="0" smtClean="0">
                <a:solidFill>
                  <a:srgbClr val="FF0000"/>
                </a:solidFill>
                <a:latin typeface="Arial" panose="020B0604020202020204" pitchFamily="34" charset="0"/>
              </a:rPr>
              <a:t>.</a:t>
            </a:r>
            <a:endParaRPr lang="en-US" altLang="en-US" sz="3200" dirty="0">
              <a:solidFill>
                <a:srgbClr val="FF0000"/>
              </a:solidFill>
              <a:latin typeface="Arial" panose="020B0604020202020204" pitchFamily="34" charset="0"/>
            </a:endParaRPr>
          </a:p>
        </p:txBody>
      </p:sp>
      <p:sp>
        <p:nvSpPr>
          <p:cNvPr id="20" name="Freeform 8">
            <a:extLst>
              <a:ext uri="{FF2B5EF4-FFF2-40B4-BE49-F238E27FC236}">
                <a16:creationId xmlns="" xmlns:a16="http://schemas.microsoft.com/office/drawing/2014/main" id="{F8284D0A-5B00-4D2D-A8F7-94C72B7D1707}"/>
              </a:ext>
            </a:extLst>
          </p:cNvPr>
          <p:cNvSpPr>
            <a:spLocks/>
          </p:cNvSpPr>
          <p:nvPr/>
        </p:nvSpPr>
        <p:spPr bwMode="auto">
          <a:xfrm>
            <a:off x="7884760" y="1329472"/>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 xmlns:a16="http://schemas.microsoft.com/office/drawing/2014/main" id="{102BAAC5-A508-4451-8BAE-AC4DDC4944A9}"/>
              </a:ext>
            </a:extLst>
          </p:cNvPr>
          <p:cNvSpPr>
            <a:spLocks/>
          </p:cNvSpPr>
          <p:nvPr/>
        </p:nvSpPr>
        <p:spPr bwMode="auto">
          <a:xfrm>
            <a:off x="6685808" y="2059620"/>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 xmlns:a16="http://schemas.microsoft.com/office/drawing/2014/main" id="{983F5344-C874-4C48-9F65-772DF9B5F154}"/>
              </a:ext>
            </a:extLst>
          </p:cNvPr>
          <p:cNvSpPr>
            <a:spLocks/>
          </p:cNvSpPr>
          <p:nvPr/>
        </p:nvSpPr>
        <p:spPr bwMode="auto">
          <a:xfrm>
            <a:off x="6547423" y="4294017"/>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 xmlns:a16="http://schemas.microsoft.com/office/drawing/2014/main" id="{68D85E66-038C-47C7-A6EB-5B19487E6ADB}"/>
              </a:ext>
            </a:extLst>
          </p:cNvPr>
          <p:cNvSpPr>
            <a:spLocks/>
          </p:cNvSpPr>
          <p:nvPr/>
        </p:nvSpPr>
        <p:spPr bwMode="auto">
          <a:xfrm rot="812735">
            <a:off x="9984261" y="628606"/>
            <a:ext cx="416771"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 xmlns:a16="http://schemas.microsoft.com/office/drawing/2014/main" id="{49A91B69-C3CF-4D50-8921-CB8C7FA73E0D}"/>
              </a:ext>
            </a:extLst>
          </p:cNvPr>
          <p:cNvSpPr>
            <a:spLocks/>
          </p:cNvSpPr>
          <p:nvPr/>
        </p:nvSpPr>
        <p:spPr bwMode="auto">
          <a:xfrm rot="4930110">
            <a:off x="7043783" y="1514680"/>
            <a:ext cx="483002" cy="777123"/>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4" fill="hold" nodeType="clickEffect">
                                  <p:stCondLst>
                                    <p:cond delay="0"/>
                                  </p:stCondLst>
                                  <p:childTnLst>
                                    <p:animEffect transition="out" filter="wheel(4)">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par>
                                <p:cTn id="33" presetID="21"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4" fill="hold" nodeType="clickEffect">
                                  <p:stCondLst>
                                    <p:cond delay="0"/>
                                  </p:stCondLst>
                                  <p:childTnLst>
                                    <p:animEffect transition="out" filter="wheel(4)">
                                      <p:cBhvr>
                                        <p:cTn id="39" dur="2000"/>
                                        <p:tgtEl>
                                          <p:spTgt spid="20"/>
                                        </p:tgtEl>
                                      </p:cBhvr>
                                    </p:animEffect>
                                    <p:set>
                                      <p:cBhvr>
                                        <p:cTn id="40" dur="1" fill="hold">
                                          <p:stCondLst>
                                            <p:cond delay="1999"/>
                                          </p:stCondLst>
                                        </p:cTn>
                                        <p:tgtEl>
                                          <p:spTgt spid="20"/>
                                        </p:tgtEl>
                                        <p:attrNameLst>
                                          <p:attrName>style.visibility</p:attrName>
                                        </p:attrNameLst>
                                      </p:cBhvr>
                                      <p:to>
                                        <p:strVal val="hidden"/>
                                      </p:to>
                                    </p:set>
                                  </p:childTnLst>
                                </p:cTn>
                              </p:par>
                              <p:par>
                                <p:cTn id="41" presetID="21"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4)">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4" fill="hold" nodeType="clickEffect">
                                  <p:stCondLst>
                                    <p:cond delay="0"/>
                                  </p:stCondLst>
                                  <p:childTnLst>
                                    <p:animEffect transition="out" filter="wheel(4)">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21"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4)">
                                      <p:cBhvr>
                                        <p:cTn id="51" dur="2000"/>
                                        <p:tgtEl>
                                          <p:spTgt spid="23"/>
                                        </p:tgtEl>
                                      </p:cBhvr>
                                    </p:animEffect>
                                  </p:childTnLst>
                                </p:cTn>
                              </p:par>
                              <p:par>
                                <p:cTn id="52" presetID="21"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4)">
                                      <p:cBhvr>
                                        <p:cTn id="54" dur="2000"/>
                                        <p:tgtEl>
                                          <p:spTgt spid="25"/>
                                        </p:tgtEl>
                                      </p:cBhvr>
                                    </p:animEffect>
                                  </p:childTnLst>
                                </p:cTn>
                              </p:par>
                              <p:par>
                                <p:cTn id="55" presetID="21"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4)">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nodeType="clickEffect">
                                  <p:stCondLst>
                                    <p:cond delay="0"/>
                                  </p:stCondLst>
                                  <p:childTnLst>
                                    <p:animEffect transition="out" filter="wheel(4)">
                                      <p:cBhvr>
                                        <p:cTn id="61" dur="2000"/>
                                        <p:tgtEl>
                                          <p:spTgt spid="24"/>
                                        </p:tgtEl>
                                      </p:cBhvr>
                                    </p:animEffect>
                                    <p:set>
                                      <p:cBhvr>
                                        <p:cTn id="62" dur="1" fill="hold">
                                          <p:stCondLst>
                                            <p:cond delay="1999"/>
                                          </p:stCondLst>
                                        </p:cTn>
                                        <p:tgtEl>
                                          <p:spTgt spid="24"/>
                                        </p:tgtEl>
                                        <p:attrNameLst>
                                          <p:attrName>style.visibility</p:attrName>
                                        </p:attrNameLst>
                                      </p:cBhvr>
                                      <p:to>
                                        <p:strVal val="hidden"/>
                                      </p:to>
                                    </p:set>
                                  </p:childTnLst>
                                </p:cTn>
                              </p:par>
                              <p:par>
                                <p:cTn id="63" presetID="21" presetClass="exit" presetSubtype="4" fill="hold" nodeType="withEffect">
                                  <p:stCondLst>
                                    <p:cond delay="0"/>
                                  </p:stCondLst>
                                  <p:childTnLst>
                                    <p:animEffect transition="out" filter="wheel(4)">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21" presetClass="exit" presetSubtype="4" fill="hold" nodeType="withEffect">
                                  <p:stCondLst>
                                    <p:cond delay="0"/>
                                  </p:stCondLst>
                                  <p:childTnLst>
                                    <p:animEffect transition="out" filter="wheel(4)">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par>
                                <p:cTn id="69" presetID="21" presetClass="entr" presetSubtype="4"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4)">
                                      <p:cBhvr>
                                        <p:cTn id="7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cean">
  <a:themeElements>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fontScheme name="Oce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1313</Words>
  <Application>Microsoft Office PowerPoint</Application>
  <PresentationFormat>Widescreen</PresentationFormat>
  <Paragraphs>267</Paragraphs>
  <Slides>30</Slides>
  <Notes>21</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#9Slide03 BoosterNextFYBlack</vt:lpstr>
      <vt:lpstr>#9Slide03 SFU Futura_12</vt:lpstr>
      <vt:lpstr>Arial</vt:lpstr>
      <vt:lpstr>Calibri</vt:lpstr>
      <vt:lpstr>Calibri Light</vt:lpstr>
      <vt:lpstr>Cambria</vt:lpstr>
      <vt:lpstr>Kids</vt:lpstr>
      <vt:lpstr>Times New Roman</vt:lpstr>
      <vt:lpstr>Wingdings</vt:lpstr>
      <vt:lpstr>Office Theme</vt:lpstr>
      <vt:lpstr>1_Ocean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27</cp:revision>
  <dcterms:created xsi:type="dcterms:W3CDTF">2022-03-06T01:27:20Z</dcterms:created>
  <dcterms:modified xsi:type="dcterms:W3CDTF">2026-01-05T03:24:29Z</dcterms:modified>
</cp:coreProperties>
</file>