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77" r:id="rId1"/>
  </p:sldMasterIdLst>
  <p:notesMasterIdLst>
    <p:notesMasterId r:id="rId39"/>
  </p:notesMasterIdLst>
  <p:handoutMasterIdLst>
    <p:handoutMasterId r:id="rId40"/>
  </p:handoutMasterIdLst>
  <p:sldIdLst>
    <p:sldId id="2659" r:id="rId2"/>
    <p:sldId id="2683" r:id="rId3"/>
    <p:sldId id="2399" r:id="rId4"/>
    <p:sldId id="2661" r:id="rId5"/>
    <p:sldId id="2558" r:id="rId6"/>
    <p:sldId id="2660" r:id="rId7"/>
    <p:sldId id="2663" r:id="rId8"/>
    <p:sldId id="2667" r:id="rId9"/>
    <p:sldId id="2665" r:id="rId10"/>
    <p:sldId id="2666" r:id="rId11"/>
    <p:sldId id="2605" r:id="rId12"/>
    <p:sldId id="2664" r:id="rId13"/>
    <p:sldId id="2662" r:id="rId14"/>
    <p:sldId id="2668" r:id="rId15"/>
    <p:sldId id="2669" r:id="rId16"/>
    <p:sldId id="2670" r:id="rId17"/>
    <p:sldId id="2674" r:id="rId18"/>
    <p:sldId id="2675" r:id="rId19"/>
    <p:sldId id="2676" r:id="rId20"/>
    <p:sldId id="2684" r:id="rId21"/>
    <p:sldId id="2681" r:id="rId22"/>
    <p:sldId id="2682" r:id="rId23"/>
    <p:sldId id="2677" r:id="rId24"/>
    <p:sldId id="2678" r:id="rId25"/>
    <p:sldId id="2680" r:id="rId26"/>
    <p:sldId id="2679" r:id="rId27"/>
    <p:sldId id="2685" r:id="rId28"/>
    <p:sldId id="1452" r:id="rId29"/>
    <p:sldId id="2686" r:id="rId30"/>
    <p:sldId id="2687" r:id="rId31"/>
    <p:sldId id="2688" r:id="rId32"/>
    <p:sldId id="2689" r:id="rId33"/>
    <p:sldId id="2690" r:id="rId34"/>
    <p:sldId id="2691" r:id="rId35"/>
    <p:sldId id="2692" r:id="rId36"/>
    <p:sldId id="1429" r:id="rId37"/>
    <p:sldId id="2631" r:id="rId38"/>
  </p:sldIdLst>
  <p:sldSz cx="12192000" cy="6858000"/>
  <p:notesSz cx="7104063" cy="10234613"/>
  <p:embeddedFontLst>
    <p:embeddedFont>
      <p:font typeface="#9Slide02 Tieu de rat dai 01" panose="020B060402020202020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Nunito Light" panose="020B0604020202020204" charset="0"/>
      <p:regular r:id="rId49"/>
      <p:italic r:id="rId50"/>
    </p:embeddedFont>
    <p:embeddedFont>
      <p:font typeface="#9Slide02 Noi dung rat dai" panose="020B0604020202020204" charset="0"/>
      <p:regular r:id="rId51"/>
      <p:bold r:id="rId52"/>
      <p:italic r:id="rId53"/>
      <p:boldItalic r:id="rId54"/>
    </p:embeddedFont>
    <p:embeddedFont>
      <p:font typeface="Montserrat" panose="00000500000000000000" pitchFamily="2" charset="0"/>
      <p:regular r:id="rId55"/>
      <p:bold r:id="rId56"/>
      <p:italic r:id="rId57"/>
      <p:boldItalic r:id="rId58"/>
    </p:embeddedFont>
    <p:embeddedFont>
      <p:font typeface="Roboto" panose="02000000000000000000" pitchFamily="2" charset="0"/>
      <p:regular r:id="rId59"/>
      <p:bold r:id="rId60"/>
      <p:italic r:id="rId61"/>
      <p:boldItalic r:id="rId62"/>
    </p:embeddedFont>
  </p:embeddedFontLst>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BC"/>
    <a:srgbClr val="497FBF"/>
    <a:srgbClr val="603269"/>
    <a:srgbClr val="2B114E"/>
    <a:srgbClr val="73DAE1"/>
    <a:srgbClr val="DAF6F4"/>
    <a:srgbClr val="FFFFFF"/>
    <a:srgbClr val="006666"/>
    <a:srgbClr val="FFFDF3"/>
    <a:srgbClr val="2CE7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78966" autoAdjust="0"/>
  </p:normalViewPr>
  <p:slideViewPr>
    <p:cSldViewPr>
      <p:cViewPr varScale="1">
        <p:scale>
          <a:sx n="53" d="100"/>
          <a:sy n="53" d="100"/>
        </p:scale>
        <p:origin x="1092" y="72"/>
      </p:cViewPr>
      <p:guideLst>
        <p:guide orient="horz" pos="2160"/>
        <p:guide pos="3840"/>
      </p:guideLst>
    </p:cSldViewPr>
  </p:slideViewPr>
  <p:notesTextViewPr>
    <p:cViewPr>
      <p:scale>
        <a:sx n="100" d="100"/>
        <a:sy n="100" d="100"/>
      </p:scale>
      <p:origin x="0" y="0"/>
    </p:cViewPr>
  </p:notesTextViewPr>
  <p:sorterViewPr>
    <p:cViewPr>
      <p:scale>
        <a:sx n="71" d="100"/>
        <a:sy n="71" d="100"/>
      </p:scale>
      <p:origin x="0" y="-102"/>
    </p:cViewPr>
  </p:sorterViewPr>
  <p:notesViewPr>
    <p:cSldViewPr>
      <p:cViewPr>
        <p:scale>
          <a:sx n="100" d="100"/>
          <a:sy n="100" d="100"/>
        </p:scale>
        <p:origin x="5394" y="-10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Header Placeholder 1">
            <a:extLst>
              <a:ext uri="{FF2B5EF4-FFF2-40B4-BE49-F238E27FC236}">
                <a16:creationId xmlns:a16="http://schemas.microsoft.com/office/drawing/2014/main" id="{5C68836E-AABE-6EF9-BCB0-785857F58C2B}"/>
              </a:ext>
            </a:extLst>
          </p:cNvPr>
          <p:cNvSpPr>
            <a:spLocks noGrp="1"/>
          </p:cNvSpPr>
          <p:nvPr>
            <p:ph type="hdr" sz="quarter"/>
          </p:nvPr>
        </p:nvSpPr>
        <p:spPr>
          <a:xfrm>
            <a:off x="1" y="30956"/>
            <a:ext cx="3788833" cy="640080"/>
          </a:xfrm>
          <a:prstGeom prst="rect">
            <a:avLst/>
          </a:prstGeom>
        </p:spPr>
        <p:txBody>
          <a:bodyPr vert="horz" lIns="155526" tIns="77764" rIns="155526" bIns="77764" rtlCol="0"/>
          <a:lstStyle>
            <a:lvl1pPr algn="l">
              <a:defRPr sz="2200"/>
            </a:lvl1pPr>
          </a:lstStyle>
          <a:p>
            <a:pPr>
              <a:spcAft>
                <a:spcPts val="300"/>
              </a:spcAft>
            </a:pPr>
            <a:r>
              <a:rPr lang="vi-VN" sz="1300">
                <a:solidFill>
                  <a:schemeClr val="tx1">
                    <a:lumMod val="50000"/>
                    <a:lumOff val="50000"/>
                  </a:schemeClr>
                </a:solidFill>
                <a:latin typeface="Calibri" panose="020F0502020204030204" pitchFamily="34" charset="0"/>
              </a:rPr>
              <a:t>LUYỆN THI VẬT LÍ TỐT NGHIỆP THPT QG 2025</a:t>
            </a:r>
            <a:endParaRPr lang="en-US" sz="1300">
              <a:solidFill>
                <a:schemeClr val="tx1">
                  <a:lumMod val="50000"/>
                  <a:lumOff val="50000"/>
                </a:schemeClr>
              </a:solidFill>
              <a:latin typeface="Calibri" panose="020F0502020204030204" pitchFamily="34" charset="0"/>
            </a:endParaRPr>
          </a:p>
          <a:p>
            <a:pPr>
              <a:spcAft>
                <a:spcPts val="300"/>
              </a:spcAft>
            </a:pPr>
            <a:r>
              <a:rPr lang="en-US" sz="1300" i="1">
                <a:solidFill>
                  <a:schemeClr val="tx1">
                    <a:lumMod val="50000"/>
                    <a:lumOff val="50000"/>
                  </a:schemeClr>
                </a:solidFill>
                <a:latin typeface="Calibri" panose="020F0502020204030204" pitchFamily="34" charset="0"/>
              </a:rPr>
              <a:t>www.facebook.com/</a:t>
            </a:r>
            <a:r>
              <a:rPr lang="vi-VN" sz="1300" i="1">
                <a:solidFill>
                  <a:schemeClr val="tx1">
                    <a:lumMod val="50000"/>
                    <a:lumOff val="50000"/>
                  </a:schemeClr>
                </a:solidFill>
                <a:latin typeface="Calibri" panose="020F0502020204030204" pitchFamily="34" charset="0"/>
              </a:rPr>
              <a:t>thaynguyenthanhnam</a:t>
            </a:r>
            <a:endParaRPr lang="en-US" sz="1300" i="1">
              <a:solidFill>
                <a:schemeClr val="tx1">
                  <a:lumMod val="50000"/>
                  <a:lumOff val="50000"/>
                </a:schemeClr>
              </a:solidFill>
              <a:latin typeface="Calibri" panose="020F0502020204030204" pitchFamily="34" charset="0"/>
            </a:endParaRPr>
          </a:p>
        </p:txBody>
      </p:sp>
      <p:sp>
        <p:nvSpPr>
          <p:cNvPr id="13" name="Date Placeholder 2">
            <a:extLst>
              <a:ext uri="{FF2B5EF4-FFF2-40B4-BE49-F238E27FC236}">
                <a16:creationId xmlns:a16="http://schemas.microsoft.com/office/drawing/2014/main" id="{75970592-6F19-63E4-9C50-29C8329D6B3E}"/>
              </a:ext>
            </a:extLst>
          </p:cNvPr>
          <p:cNvSpPr>
            <a:spLocks noGrp="1"/>
          </p:cNvSpPr>
          <p:nvPr>
            <p:ph type="dt" sz="quarter" idx="1"/>
          </p:nvPr>
        </p:nvSpPr>
        <p:spPr>
          <a:xfrm>
            <a:off x="4123620" y="30956"/>
            <a:ext cx="2991091" cy="640080"/>
          </a:xfrm>
          <a:prstGeom prst="rect">
            <a:avLst/>
          </a:prstGeom>
        </p:spPr>
        <p:txBody>
          <a:bodyPr vert="horz" lIns="155526" tIns="77764" rIns="155526" bIns="77764" rtlCol="0"/>
          <a:lstStyle>
            <a:lvl1pPr algn="r">
              <a:defRPr sz="2200"/>
            </a:lvl1pPr>
          </a:lstStyle>
          <a:p>
            <a:pPr>
              <a:spcAft>
                <a:spcPts val="300"/>
              </a:spcAft>
            </a:pPr>
            <a:r>
              <a:rPr lang="vi-VN" sz="1300">
                <a:solidFill>
                  <a:schemeClr val="tx1">
                    <a:lumMod val="50000"/>
                    <a:lumOff val="50000"/>
                  </a:schemeClr>
                </a:solidFill>
                <a:latin typeface="Calibri" panose="020F0502020204030204" pitchFamily="34" charset="0"/>
              </a:rPr>
              <a:t>Zalo: 0987141257</a:t>
            </a:r>
          </a:p>
          <a:p>
            <a:pPr>
              <a:spcAft>
                <a:spcPts val="300"/>
              </a:spcAft>
            </a:pPr>
            <a:endParaRPr lang="vi-VN" sz="1300">
              <a:solidFill>
                <a:schemeClr val="tx1">
                  <a:lumMod val="50000"/>
                  <a:lumOff val="50000"/>
                </a:schemeClr>
              </a:solidFill>
              <a:latin typeface="Calibri" panose="020F0502020204030204" pitchFamily="34" charset="0"/>
            </a:endParaRPr>
          </a:p>
        </p:txBody>
      </p:sp>
      <p:sp>
        <p:nvSpPr>
          <p:cNvPr id="14" name="Footer Placeholder 3">
            <a:extLst>
              <a:ext uri="{FF2B5EF4-FFF2-40B4-BE49-F238E27FC236}">
                <a16:creationId xmlns:a16="http://schemas.microsoft.com/office/drawing/2014/main" id="{DF7FA590-6930-067E-5000-C6151E5FEDC1}"/>
              </a:ext>
            </a:extLst>
          </p:cNvPr>
          <p:cNvSpPr>
            <a:spLocks noGrp="1"/>
          </p:cNvSpPr>
          <p:nvPr>
            <p:ph type="ftr" sz="quarter" idx="2"/>
          </p:nvPr>
        </p:nvSpPr>
        <p:spPr>
          <a:xfrm>
            <a:off x="-26305" y="9881347"/>
            <a:ext cx="3788828" cy="513088"/>
          </a:xfrm>
          <a:prstGeom prst="rect">
            <a:avLst/>
          </a:prstGeom>
        </p:spPr>
        <p:txBody>
          <a:bodyPr vert="horz" lIns="155526" tIns="77764" rIns="155526" bIns="77764" rtlCol="0" anchor="b"/>
          <a:lstStyle>
            <a:lvl1pPr algn="l">
              <a:defRPr sz="2200"/>
            </a:lvl1pPr>
          </a:lstStyle>
          <a:p>
            <a:r>
              <a:rPr lang="en-US" sz="1300">
                <a:solidFill>
                  <a:schemeClr val="tx1">
                    <a:lumMod val="50000"/>
                    <a:lumOff val="50000"/>
                  </a:schemeClr>
                </a:solidFill>
                <a:latin typeface="Calibri" panose="020F0502020204030204" pitchFamily="34" charset="0"/>
              </a:rPr>
              <a:t>T</a:t>
            </a:r>
            <a:r>
              <a:rPr lang="vi-VN" sz="1300">
                <a:solidFill>
                  <a:schemeClr val="tx1">
                    <a:lumMod val="50000"/>
                    <a:lumOff val="50000"/>
                  </a:schemeClr>
                </a:solidFill>
                <a:latin typeface="Calibri" panose="020F0502020204030204" pitchFamily="34" charset="0"/>
              </a:rPr>
              <a:t>hầy</a:t>
            </a:r>
            <a:r>
              <a:rPr lang="en-US" sz="1300">
                <a:solidFill>
                  <a:schemeClr val="tx1">
                    <a:lumMod val="50000"/>
                    <a:lumOff val="50000"/>
                  </a:schemeClr>
                </a:solidFill>
                <a:latin typeface="Calibri" panose="020F0502020204030204" pitchFamily="34" charset="0"/>
              </a:rPr>
              <a:t> Nguyễn Thành Nam</a:t>
            </a:r>
            <a:r>
              <a:rPr lang="vi-VN" sz="1300">
                <a:solidFill>
                  <a:schemeClr val="tx1">
                    <a:lumMod val="50000"/>
                    <a:lumOff val="50000"/>
                  </a:schemeClr>
                </a:solidFill>
                <a:latin typeface="Calibri" panose="020F0502020204030204" pitchFamily="34" charset="0"/>
              </a:rPr>
              <a:t>, PhD</a:t>
            </a:r>
          </a:p>
        </p:txBody>
      </p:sp>
      <p:sp>
        <p:nvSpPr>
          <p:cNvPr id="15" name="Slide Number Placeholder 4">
            <a:extLst>
              <a:ext uri="{FF2B5EF4-FFF2-40B4-BE49-F238E27FC236}">
                <a16:creationId xmlns:a16="http://schemas.microsoft.com/office/drawing/2014/main" id="{2F81DAE1-9876-94D2-5902-B2EC87AED2F2}"/>
              </a:ext>
            </a:extLst>
          </p:cNvPr>
          <p:cNvSpPr>
            <a:spLocks noGrp="1"/>
          </p:cNvSpPr>
          <p:nvPr>
            <p:ph type="sldNum" sz="quarter" idx="3"/>
          </p:nvPr>
        </p:nvSpPr>
        <p:spPr>
          <a:xfrm>
            <a:off x="4120902" y="9881347"/>
            <a:ext cx="2991091" cy="513088"/>
          </a:xfrm>
          <a:prstGeom prst="rect">
            <a:avLst/>
          </a:prstGeom>
        </p:spPr>
        <p:txBody>
          <a:bodyPr vert="horz" lIns="155526" tIns="77764" rIns="155526" bIns="77764" rtlCol="0" anchor="b"/>
          <a:lstStyle>
            <a:lvl1pPr algn="r">
              <a:defRPr sz="2200"/>
            </a:lvl1pPr>
          </a:lstStyle>
          <a:p>
            <a:r>
              <a:rPr lang="en-US" sz="1300" i="1">
                <a:solidFill>
                  <a:schemeClr val="tx1">
                    <a:lumMod val="50000"/>
                    <a:lumOff val="50000"/>
                  </a:schemeClr>
                </a:solidFill>
                <a:latin typeface="Calibri" panose="020F0502020204030204" pitchFamily="34" charset="0"/>
              </a:rPr>
              <a:t>www.</a:t>
            </a:r>
            <a:r>
              <a:rPr lang="vi-VN" sz="1300" i="1">
                <a:solidFill>
                  <a:schemeClr val="tx1">
                    <a:lumMod val="50000"/>
                    <a:lumOff val="50000"/>
                  </a:schemeClr>
                </a:solidFill>
                <a:latin typeface="Calibri" panose="020F0502020204030204" pitchFamily="34" charset="0"/>
              </a:rPr>
              <a:t>nguyenthanhnam.vn</a:t>
            </a:r>
            <a:endParaRPr lang="en-US" sz="1300" i="1">
              <a:solidFill>
                <a:schemeClr val="tx1">
                  <a:lumMod val="50000"/>
                  <a:lumOff val="50000"/>
                </a:schemeClr>
              </a:solidFill>
              <a:latin typeface="Calibri" panose="020F0502020204030204" pitchFamily="34" charset="0"/>
            </a:endParaRPr>
          </a:p>
        </p:txBody>
      </p:sp>
      <p:cxnSp>
        <p:nvCxnSpPr>
          <p:cNvPr id="16" name="Straight Connector 15">
            <a:extLst>
              <a:ext uri="{FF2B5EF4-FFF2-40B4-BE49-F238E27FC236}">
                <a16:creationId xmlns:a16="http://schemas.microsoft.com/office/drawing/2014/main" id="{12BDC63D-2DD6-ECAD-1770-F1CDE073C3FE}"/>
              </a:ext>
            </a:extLst>
          </p:cNvPr>
          <p:cNvCxnSpPr/>
          <p:nvPr/>
        </p:nvCxnSpPr>
        <p:spPr>
          <a:xfrm flipV="1">
            <a:off x="133627" y="317855"/>
            <a:ext cx="6819900" cy="5722"/>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CE0C88-B911-3891-FE68-9277C3D7EACF}"/>
              </a:ext>
            </a:extLst>
          </p:cNvPr>
          <p:cNvCxnSpPr/>
          <p:nvPr/>
        </p:nvCxnSpPr>
        <p:spPr>
          <a:xfrm flipV="1">
            <a:off x="120927" y="9874962"/>
            <a:ext cx="6819900" cy="5722"/>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B4FB462-7C70-4960-90F5-CEF2740FDA75}" type="datetimeFigureOut">
              <a:rPr lang="en-US" smtClean="0"/>
              <a:t>01/08/2025</a:t>
            </a:fld>
            <a:endParaRPr lang="en-US"/>
          </a:p>
        </p:txBody>
      </p:sp>
      <p:sp>
        <p:nvSpPr>
          <p:cNvPr id="4" name="Slide Image Placeholder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58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12</a:t>
            </a:fld>
            <a:endParaRPr lang="en-US"/>
          </a:p>
        </p:txBody>
      </p:sp>
    </p:spTree>
    <p:extLst>
      <p:ext uri="{BB962C8B-B14F-4D97-AF65-F5344CB8AC3E}">
        <p14:creationId xmlns:p14="http://schemas.microsoft.com/office/powerpoint/2010/main" val="378515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13</a:t>
            </a:fld>
            <a:endParaRPr lang="en-US"/>
          </a:p>
        </p:txBody>
      </p:sp>
    </p:spTree>
    <p:extLst>
      <p:ext uri="{BB962C8B-B14F-4D97-AF65-F5344CB8AC3E}">
        <p14:creationId xmlns:p14="http://schemas.microsoft.com/office/powerpoint/2010/main" val="330490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15</a:t>
            </a:fld>
            <a:endParaRPr lang="en-US"/>
          </a:p>
        </p:txBody>
      </p:sp>
    </p:spTree>
    <p:extLst>
      <p:ext uri="{BB962C8B-B14F-4D97-AF65-F5344CB8AC3E}">
        <p14:creationId xmlns:p14="http://schemas.microsoft.com/office/powerpoint/2010/main" val="1016834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16</a:t>
            </a:fld>
            <a:endParaRPr lang="en-US"/>
          </a:p>
        </p:txBody>
      </p:sp>
    </p:spTree>
    <p:extLst>
      <p:ext uri="{BB962C8B-B14F-4D97-AF65-F5344CB8AC3E}">
        <p14:creationId xmlns:p14="http://schemas.microsoft.com/office/powerpoint/2010/main" val="2240668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19</a:t>
            </a:fld>
            <a:endParaRPr lang="en-US"/>
          </a:p>
        </p:txBody>
      </p:sp>
    </p:spTree>
    <p:extLst>
      <p:ext uri="{BB962C8B-B14F-4D97-AF65-F5344CB8AC3E}">
        <p14:creationId xmlns:p14="http://schemas.microsoft.com/office/powerpoint/2010/main" val="591166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20</a:t>
            </a:fld>
            <a:endParaRPr lang="en-US"/>
          </a:p>
        </p:txBody>
      </p:sp>
    </p:spTree>
    <p:extLst>
      <p:ext uri="{BB962C8B-B14F-4D97-AF65-F5344CB8AC3E}">
        <p14:creationId xmlns:p14="http://schemas.microsoft.com/office/powerpoint/2010/main" val="3708331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22</a:t>
            </a:fld>
            <a:endParaRPr lang="en-US"/>
          </a:p>
        </p:txBody>
      </p:sp>
    </p:spTree>
    <p:extLst>
      <p:ext uri="{BB962C8B-B14F-4D97-AF65-F5344CB8AC3E}">
        <p14:creationId xmlns:p14="http://schemas.microsoft.com/office/powerpoint/2010/main" val="1272812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23</a:t>
            </a:fld>
            <a:endParaRPr lang="en-US"/>
          </a:p>
        </p:txBody>
      </p:sp>
    </p:spTree>
    <p:extLst>
      <p:ext uri="{BB962C8B-B14F-4D97-AF65-F5344CB8AC3E}">
        <p14:creationId xmlns:p14="http://schemas.microsoft.com/office/powerpoint/2010/main" val="4199477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27</a:t>
            </a:fld>
            <a:endParaRPr lang="en-US"/>
          </a:p>
        </p:txBody>
      </p:sp>
    </p:spTree>
    <p:extLst>
      <p:ext uri="{BB962C8B-B14F-4D97-AF65-F5344CB8AC3E}">
        <p14:creationId xmlns:p14="http://schemas.microsoft.com/office/powerpoint/2010/main" val="2677795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33</a:t>
            </a:fld>
            <a:endParaRPr lang="en-US"/>
          </a:p>
        </p:txBody>
      </p:sp>
    </p:spTree>
    <p:extLst>
      <p:ext uri="{BB962C8B-B14F-4D97-AF65-F5344CB8AC3E}">
        <p14:creationId xmlns:p14="http://schemas.microsoft.com/office/powerpoint/2010/main" val="3115931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081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36</a:t>
            </a:fld>
            <a:endParaRPr lang="en-US"/>
          </a:p>
        </p:txBody>
      </p:sp>
    </p:spTree>
    <p:extLst>
      <p:ext uri="{BB962C8B-B14F-4D97-AF65-F5344CB8AC3E}">
        <p14:creationId xmlns:p14="http://schemas.microsoft.com/office/powerpoint/2010/main" val="2987386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97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9: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495376" indent="-247688">
              <a:buSzPts val="1400"/>
            </a:pPr>
            <a:endParaRPr/>
          </a:p>
        </p:txBody>
      </p:sp>
      <p:sp>
        <p:nvSpPr>
          <p:cNvPr id="130" name="Google Shape;130;p39: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defTabSz="990752">
              <a:buClr>
                <a:srgbClr val="000000"/>
              </a:buClr>
              <a:buSzPts val="1200"/>
              <a:defRPr/>
            </a:pPr>
            <a:fld id="{00000000-1234-1234-1234-123412341234}" type="slidenum">
              <a:rPr lang="en-US" kern="0">
                <a:solidFill>
                  <a:srgbClr val="000000"/>
                </a:solidFill>
                <a:latin typeface="Calibri"/>
                <a:ea typeface="Calibri"/>
                <a:cs typeface="Calibri"/>
                <a:sym typeface="Calibri"/>
              </a:rPr>
              <a:pPr defTabSz="990752">
                <a:buClr>
                  <a:srgbClr val="000000"/>
                </a:buClr>
                <a:buSzPts val="1200"/>
                <a:defRPr/>
              </a:pPr>
              <a:t>3</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05990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4</a:t>
            </a:fld>
            <a:endParaRPr lang="en-US"/>
          </a:p>
        </p:txBody>
      </p:sp>
    </p:spTree>
    <p:extLst>
      <p:ext uri="{BB962C8B-B14F-4D97-AF65-F5344CB8AC3E}">
        <p14:creationId xmlns:p14="http://schemas.microsoft.com/office/powerpoint/2010/main" val="3790778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6</a:t>
            </a:fld>
            <a:endParaRPr lang="en-US"/>
          </a:p>
        </p:txBody>
      </p:sp>
    </p:spTree>
    <p:extLst>
      <p:ext uri="{BB962C8B-B14F-4D97-AF65-F5344CB8AC3E}">
        <p14:creationId xmlns:p14="http://schemas.microsoft.com/office/powerpoint/2010/main" val="60198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7</a:t>
            </a:fld>
            <a:endParaRPr lang="en-US"/>
          </a:p>
        </p:txBody>
      </p:sp>
    </p:spTree>
    <p:extLst>
      <p:ext uri="{BB962C8B-B14F-4D97-AF65-F5344CB8AC3E}">
        <p14:creationId xmlns:p14="http://schemas.microsoft.com/office/powerpoint/2010/main" val="301199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498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9</a:t>
            </a:fld>
            <a:endParaRPr lang="en-US"/>
          </a:p>
        </p:txBody>
      </p:sp>
    </p:spTree>
    <p:extLst>
      <p:ext uri="{BB962C8B-B14F-4D97-AF65-F5344CB8AC3E}">
        <p14:creationId xmlns:p14="http://schemas.microsoft.com/office/powerpoint/2010/main" val="655166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10</a:t>
            </a:fld>
            <a:endParaRPr lang="en-US"/>
          </a:p>
        </p:txBody>
      </p:sp>
    </p:spTree>
    <p:extLst>
      <p:ext uri="{BB962C8B-B14F-4D97-AF65-F5344CB8AC3E}">
        <p14:creationId xmlns:p14="http://schemas.microsoft.com/office/powerpoint/2010/main" val="113179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00434C"/>
        </a:solidFill>
        <a:effectLst/>
      </p:bgPr>
    </p:bg>
    <p:spTree>
      <p:nvGrpSpPr>
        <p:cNvPr id="1" name="Shape 16"/>
        <p:cNvGrpSpPr/>
        <p:nvPr/>
      </p:nvGrpSpPr>
      <p:grpSpPr>
        <a:xfrm>
          <a:off x="0" y="0"/>
          <a:ext cx="0" cy="0"/>
          <a:chOff x="0" y="0"/>
          <a:chExt cx="0" cy="0"/>
        </a:xfrm>
      </p:grpSpPr>
      <p:sp>
        <p:nvSpPr>
          <p:cNvPr id="17" name="Google Shape;17;p27"/>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0533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Pr>
        <a:solidFill>
          <a:srgbClr val="00434C"/>
        </a:solidFill>
        <a:effectLst/>
      </p:bgPr>
    </p:bg>
    <p:spTree>
      <p:nvGrpSpPr>
        <p:cNvPr id="1" name="Shape 79"/>
        <p:cNvGrpSpPr/>
        <p:nvPr/>
      </p:nvGrpSpPr>
      <p:grpSpPr>
        <a:xfrm>
          <a:off x="0" y="0"/>
          <a:ext cx="0" cy="0"/>
          <a:chOff x="0" y="0"/>
          <a:chExt cx="0" cy="0"/>
        </a:xfrm>
      </p:grpSpPr>
      <p:sp>
        <p:nvSpPr>
          <p:cNvPr id="80" name="Google Shape;80;p37"/>
          <p:cNvSpPr txBox="1">
            <a:spLocks noGrp="1"/>
          </p:cNvSpPr>
          <p:nvPr>
            <p:ph type="title"/>
          </p:nvPr>
        </p:nvSpPr>
        <p:spPr>
          <a:xfrm rot="5400000">
            <a:off x="7133430"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body" idx="1"/>
          </p:nvPr>
        </p:nvSpPr>
        <p:spPr>
          <a:xfrm rot="5400000">
            <a:off x="1799430" y="-596105"/>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7"/>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5084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084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2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980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249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474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Section Header">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rgbClr val="00434C"/>
        </a:solidFill>
        <a:effectLst/>
      </p:bgPr>
    </p:bg>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22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00434C"/>
        </a:solidFill>
        <a:effectLst/>
      </p:bgPr>
    </p:bg>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831851" y="458946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0"/>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4301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rgbClr val="00434C"/>
        </a:solidFill>
        <a:effectLst/>
      </p:bgPr>
    </p:bg>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406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solidFill>
          <a:srgbClr val="00434C"/>
        </a:solidFill>
        <a:effectLst/>
      </p:bgPr>
    </p:bg>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839788"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2"/>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0127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00434C"/>
        </a:solidFill>
        <a:effectLst/>
      </p:bgPr>
    </p:bg>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285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solidFill>
          <a:srgbClr val="00434C"/>
        </a:solidFill>
        <a:effectLst/>
      </p:bgPr>
    </p:bg>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5183188" y="987428"/>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4"/>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0415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solidFill>
          <a:srgbClr val="00434C"/>
        </a:solidFill>
        <a:effectLst/>
      </p:bgPr>
    </p:bg>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a:spLocks noGrp="1"/>
          </p:cNvSpPr>
          <p:nvPr>
            <p:ph type="pic" idx="2"/>
          </p:nvPr>
        </p:nvSpPr>
        <p:spPr>
          <a:xfrm>
            <a:off x="5183188" y="987428"/>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5"/>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634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bg>
      <p:bgPr>
        <a:solidFill>
          <a:srgbClr val="00434C"/>
        </a:solidFill>
        <a:effectLst/>
      </p:bgPr>
    </p:bg>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6"/>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8364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56B8ED7B-A865-B854-4CDF-C76455B5E680}"/>
              </a:ext>
            </a:extLst>
          </p:cNvPr>
          <p:cNvSpPr txBox="1"/>
          <p:nvPr userDrawn="1"/>
        </p:nvSpPr>
        <p:spPr>
          <a:xfrm>
            <a:off x="0" y="-712232"/>
            <a:ext cx="12192000" cy="369332"/>
          </a:xfrm>
          <a:prstGeom prst="rect">
            <a:avLst/>
          </a:prstGeom>
          <a:noFill/>
        </p:spPr>
        <p:txBody>
          <a:bodyPr vert="horz" rtlCol="0">
            <a:spAutoFit/>
          </a:bodyPr>
          <a:lstStyle/>
          <a:p>
            <a:pPr algn="ctr"/>
            <a:r>
              <a:rPr lang="en-US" sz="1800">
                <a:solidFill>
                  <a:srgbClr val="CFCFCF"/>
                </a:solidFill>
              </a:rPr>
              <a:t>www.9slide.vn</a:t>
            </a:r>
          </a:p>
        </p:txBody>
      </p:sp>
      <p:sp>
        <p:nvSpPr>
          <p:cNvPr id="10" name="Google Shape;10;p26"/>
          <p:cNvSpPr txBox="1"/>
          <p:nvPr/>
        </p:nvSpPr>
        <p:spPr>
          <a:xfrm>
            <a:off x="0" y="-712232"/>
            <a:ext cx="12192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CFCFCF"/>
                </a:solidFill>
                <a:latin typeface="Arial"/>
                <a:ea typeface="Arial"/>
                <a:cs typeface="Arial"/>
                <a:sym typeface="Arial"/>
              </a:rPr>
              <a:t>www.9slide.vn</a:t>
            </a:r>
            <a:endParaRPr sz="1800"/>
          </a:p>
        </p:txBody>
      </p:sp>
      <p:sp>
        <p:nvSpPr>
          <p:cNvPr id="11" name="Google Shape;11;p26"/>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baseline="0">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26"/>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baseline="0">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15" name="Google Shape;15;p26"/>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baseline="0">
                <a:solidFill>
                  <a:schemeClr val="bg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4" name="Picture 3">
            <a:extLst>
              <a:ext uri="{FF2B5EF4-FFF2-40B4-BE49-F238E27FC236}">
                <a16:creationId xmlns:a16="http://schemas.microsoft.com/office/drawing/2014/main" id="{9D434C52-4AE8-47C7-8D3F-8D3A15EDE6C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254819" y="5998229"/>
            <a:ext cx="677330" cy="627335"/>
          </a:xfrm>
          <a:prstGeom prst="rect">
            <a:avLst/>
          </a:prstGeom>
        </p:spPr>
      </p:pic>
    </p:spTree>
    <p:extLst>
      <p:ext uri="{BB962C8B-B14F-4D97-AF65-F5344CB8AC3E}">
        <p14:creationId xmlns:p14="http://schemas.microsoft.com/office/powerpoint/2010/main" val="3493564651"/>
      </p:ext>
    </p:extLst>
  </p:cSld>
  <p:clrMap bg1="lt1" tx1="dk1" bg2="dk2" tx2="lt2" accent1="accent1" accent2="accent2" accent3="accent3" accent4="accent4" accent5="accent5" accent6="accent6" hlink="hlink" folHlink="folHlink"/>
  <p:sldLayoutIdLst>
    <p:sldLayoutId id="2147484078"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70" r:id="rId11"/>
    <p:sldLayoutId id="2147484071" r:id="rId12"/>
    <p:sldLayoutId id="2147484062" r:id="rId13"/>
    <p:sldLayoutId id="2147484063" r:id="rId14"/>
    <p:sldLayoutId id="2147484044" r:id="rId15"/>
    <p:sldLayoutId id="2147484015" r:id="rId16"/>
    <p:sldLayoutId id="214748401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vi.wikipedia.org/w/index.php?title=Cytochrome_C&amp;action=edit&amp;redlink=1"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LSMDNL4n0kM?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ực bội nhiếp ảnh gia tinh tinh quyết làm mặt xấu">
            <a:extLst>
              <a:ext uri="{FF2B5EF4-FFF2-40B4-BE49-F238E27FC236}">
                <a16:creationId xmlns:a16="http://schemas.microsoft.com/office/drawing/2014/main" id="{8ABB9531-E446-4B58-9871-B6B3E05546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42267" y="1073766"/>
            <a:ext cx="2197851" cy="3300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E255F2D-2A47-45E1-96F6-D7164E415A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6729" r="26729"/>
          <a:stretch/>
        </p:blipFill>
        <p:spPr bwMode="auto">
          <a:xfrm>
            <a:off x="2355230" y="1073766"/>
            <a:ext cx="2304912" cy="33002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15 giống thỏ cảnh, thỏ kiểng làm thú cưng tốt nhất - Tapilu">
            <a:extLst>
              <a:ext uri="{FF2B5EF4-FFF2-40B4-BE49-F238E27FC236}">
                <a16:creationId xmlns:a16="http://schemas.microsoft.com/office/drawing/2014/main" id="{47D02215-358A-4789-BF71-534EBC6E8B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42" r="8338"/>
          <a:stretch/>
        </p:blipFill>
        <p:spPr bwMode="auto">
          <a:xfrm>
            <a:off x="9620781" y="1066800"/>
            <a:ext cx="2304912" cy="33071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ò rừng Tiếng Anh là gì">
            <a:extLst>
              <a:ext uri="{FF2B5EF4-FFF2-40B4-BE49-F238E27FC236}">
                <a16:creationId xmlns:a16="http://schemas.microsoft.com/office/drawing/2014/main" id="{4EEE77C1-553C-4060-BB34-259F9E48FE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4" t="2399" r="9302"/>
          <a:stretch/>
        </p:blipFill>
        <p:spPr bwMode="auto">
          <a:xfrm>
            <a:off x="406287" y="1073766"/>
            <a:ext cx="1848621" cy="3300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0AE2047-126C-40DA-A1BA-CB8702E89626}"/>
              </a:ext>
            </a:extLst>
          </p:cNvPr>
          <p:cNvPicPr>
            <a:picLocks noChangeAspect="1"/>
          </p:cNvPicPr>
          <p:nvPr/>
        </p:nvPicPr>
        <p:blipFill rotWithShape="1">
          <a:blip r:embed="rId7"/>
          <a:srcRect l="30753" t="1003" r="22610"/>
          <a:stretch/>
        </p:blipFill>
        <p:spPr>
          <a:xfrm>
            <a:off x="4717531" y="1073766"/>
            <a:ext cx="2333564" cy="3300215"/>
          </a:xfrm>
          <a:prstGeom prst="rect">
            <a:avLst/>
          </a:prstGeom>
        </p:spPr>
      </p:pic>
      <p:sp>
        <p:nvSpPr>
          <p:cNvPr id="5" name="TextBox 4">
            <a:extLst>
              <a:ext uri="{FF2B5EF4-FFF2-40B4-BE49-F238E27FC236}">
                <a16:creationId xmlns:a16="http://schemas.microsoft.com/office/drawing/2014/main" id="{66A4DA88-FBC0-4F0C-B85E-D868FAE043D1}"/>
              </a:ext>
            </a:extLst>
          </p:cNvPr>
          <p:cNvSpPr txBox="1"/>
          <p:nvPr/>
        </p:nvSpPr>
        <p:spPr>
          <a:xfrm>
            <a:off x="856590" y="4427483"/>
            <a:ext cx="1141659" cy="461665"/>
          </a:xfrm>
          <a:prstGeom prst="rect">
            <a:avLst/>
          </a:prstGeom>
          <a:noFill/>
        </p:spPr>
        <p:txBody>
          <a:bodyPr wrap="none" rtlCol="0">
            <a:spAutoFit/>
          </a:bodyPr>
          <a:lstStyle/>
          <a:p>
            <a:r>
              <a:rPr lang="en-US" sz="2400" b="1" dirty="0" err="1">
                <a:solidFill>
                  <a:srgbClr val="FFFF00"/>
                </a:solidFill>
              </a:rPr>
              <a:t>Bò</a:t>
            </a:r>
            <a:r>
              <a:rPr lang="en-US" sz="2400" b="1" dirty="0">
                <a:solidFill>
                  <a:srgbClr val="FFFF00"/>
                </a:solidFill>
              </a:rPr>
              <a:t> </a:t>
            </a:r>
            <a:r>
              <a:rPr lang="en-US" sz="2400" b="1" dirty="0" err="1">
                <a:solidFill>
                  <a:srgbClr val="FFFF00"/>
                </a:solidFill>
              </a:rPr>
              <a:t>rừng</a:t>
            </a:r>
            <a:endParaRPr lang="en-US" sz="2400" b="1" dirty="0">
              <a:solidFill>
                <a:srgbClr val="FFFF00"/>
              </a:solidFill>
            </a:endParaRPr>
          </a:p>
        </p:txBody>
      </p:sp>
      <p:sp>
        <p:nvSpPr>
          <p:cNvPr id="11" name="TextBox 10">
            <a:extLst>
              <a:ext uri="{FF2B5EF4-FFF2-40B4-BE49-F238E27FC236}">
                <a16:creationId xmlns:a16="http://schemas.microsoft.com/office/drawing/2014/main" id="{8523892E-BC37-41B6-BFEA-971BB3BE9C7D}"/>
              </a:ext>
            </a:extLst>
          </p:cNvPr>
          <p:cNvSpPr txBox="1"/>
          <p:nvPr/>
        </p:nvSpPr>
        <p:spPr>
          <a:xfrm>
            <a:off x="7904402" y="4427483"/>
            <a:ext cx="1244251" cy="461665"/>
          </a:xfrm>
          <a:prstGeom prst="rect">
            <a:avLst/>
          </a:prstGeom>
          <a:noFill/>
        </p:spPr>
        <p:txBody>
          <a:bodyPr wrap="none" rtlCol="0">
            <a:spAutoFit/>
          </a:bodyPr>
          <a:lstStyle/>
          <a:p>
            <a:r>
              <a:rPr lang="en-US" sz="2400" b="1" dirty="0" err="1">
                <a:solidFill>
                  <a:srgbClr val="FFFF00"/>
                </a:solidFill>
              </a:rPr>
              <a:t>Tinh</a:t>
            </a:r>
            <a:r>
              <a:rPr lang="en-US" sz="2400" b="1" dirty="0">
                <a:solidFill>
                  <a:srgbClr val="FFFF00"/>
                </a:solidFill>
              </a:rPr>
              <a:t> </a:t>
            </a:r>
            <a:r>
              <a:rPr lang="en-US" sz="2400" b="1" dirty="0" err="1">
                <a:solidFill>
                  <a:srgbClr val="FFFF00"/>
                </a:solidFill>
              </a:rPr>
              <a:t>tinh</a:t>
            </a:r>
            <a:endParaRPr lang="en-US" sz="2400" b="1" dirty="0">
              <a:solidFill>
                <a:srgbClr val="FFFF00"/>
              </a:solidFill>
            </a:endParaRPr>
          </a:p>
        </p:txBody>
      </p:sp>
      <p:sp>
        <p:nvSpPr>
          <p:cNvPr id="12" name="TextBox 11">
            <a:extLst>
              <a:ext uri="{FF2B5EF4-FFF2-40B4-BE49-F238E27FC236}">
                <a16:creationId xmlns:a16="http://schemas.microsoft.com/office/drawing/2014/main" id="{AE8B6A3B-642D-4A8B-8618-07D3A12FADEE}"/>
              </a:ext>
            </a:extLst>
          </p:cNvPr>
          <p:cNvSpPr txBox="1"/>
          <p:nvPr/>
        </p:nvSpPr>
        <p:spPr>
          <a:xfrm>
            <a:off x="5320816" y="4427483"/>
            <a:ext cx="1430200" cy="461665"/>
          </a:xfrm>
          <a:prstGeom prst="rect">
            <a:avLst/>
          </a:prstGeom>
          <a:noFill/>
        </p:spPr>
        <p:txBody>
          <a:bodyPr wrap="none" rtlCol="0">
            <a:spAutoFit/>
          </a:bodyPr>
          <a:lstStyle/>
          <a:p>
            <a:r>
              <a:rPr lang="en-US" sz="2400" b="1" dirty="0">
                <a:solidFill>
                  <a:srgbClr val="FFFF00"/>
                </a:solidFill>
              </a:rPr>
              <a:t>Con </a:t>
            </a:r>
            <a:r>
              <a:rPr lang="en-US" sz="2400" b="1" dirty="0" err="1">
                <a:solidFill>
                  <a:srgbClr val="FFFF00"/>
                </a:solidFill>
              </a:rPr>
              <a:t>người</a:t>
            </a:r>
            <a:endParaRPr lang="en-US" sz="2400" b="1" dirty="0">
              <a:solidFill>
                <a:srgbClr val="FFFF00"/>
              </a:solidFill>
            </a:endParaRPr>
          </a:p>
        </p:txBody>
      </p:sp>
      <p:sp>
        <p:nvSpPr>
          <p:cNvPr id="13" name="TextBox 12">
            <a:extLst>
              <a:ext uri="{FF2B5EF4-FFF2-40B4-BE49-F238E27FC236}">
                <a16:creationId xmlns:a16="http://schemas.microsoft.com/office/drawing/2014/main" id="{6E7E3375-B2BC-4920-943F-61CA6389C070}"/>
              </a:ext>
            </a:extLst>
          </p:cNvPr>
          <p:cNvSpPr txBox="1"/>
          <p:nvPr/>
        </p:nvSpPr>
        <p:spPr>
          <a:xfrm>
            <a:off x="2900206" y="4427483"/>
            <a:ext cx="1529586" cy="461665"/>
          </a:xfrm>
          <a:prstGeom prst="rect">
            <a:avLst/>
          </a:prstGeom>
          <a:noFill/>
        </p:spPr>
        <p:txBody>
          <a:bodyPr wrap="none" rtlCol="0">
            <a:spAutoFit/>
          </a:bodyPr>
          <a:lstStyle/>
          <a:p>
            <a:r>
              <a:rPr lang="en-US" sz="2400" b="1" dirty="0" err="1">
                <a:solidFill>
                  <a:srgbClr val="FFFF00"/>
                </a:solidFill>
              </a:rPr>
              <a:t>Khỉ</a:t>
            </a:r>
            <a:r>
              <a:rPr lang="en-US" sz="2400" b="1" dirty="0">
                <a:solidFill>
                  <a:srgbClr val="FFFF00"/>
                </a:solidFill>
              </a:rPr>
              <a:t> Rhesus</a:t>
            </a:r>
          </a:p>
        </p:txBody>
      </p:sp>
      <p:sp>
        <p:nvSpPr>
          <p:cNvPr id="14" name="TextBox 13">
            <a:extLst>
              <a:ext uri="{FF2B5EF4-FFF2-40B4-BE49-F238E27FC236}">
                <a16:creationId xmlns:a16="http://schemas.microsoft.com/office/drawing/2014/main" id="{35B4A94C-A54B-4D9F-B6A0-1414E02258FF}"/>
              </a:ext>
            </a:extLst>
          </p:cNvPr>
          <p:cNvSpPr txBox="1"/>
          <p:nvPr/>
        </p:nvSpPr>
        <p:spPr>
          <a:xfrm>
            <a:off x="10591416" y="4427483"/>
            <a:ext cx="647934" cy="461665"/>
          </a:xfrm>
          <a:prstGeom prst="rect">
            <a:avLst/>
          </a:prstGeom>
          <a:noFill/>
        </p:spPr>
        <p:txBody>
          <a:bodyPr wrap="none" rtlCol="0">
            <a:spAutoFit/>
          </a:bodyPr>
          <a:lstStyle/>
          <a:p>
            <a:r>
              <a:rPr lang="en-US" sz="2400" b="1" dirty="0" err="1">
                <a:solidFill>
                  <a:srgbClr val="FFFF00"/>
                </a:solidFill>
              </a:rPr>
              <a:t>Thỏ</a:t>
            </a:r>
            <a:endParaRPr lang="en-US" sz="2400" b="1" dirty="0">
              <a:solidFill>
                <a:srgbClr val="FFFF00"/>
              </a:solidFill>
            </a:endParaRPr>
          </a:p>
        </p:txBody>
      </p:sp>
      <p:sp>
        <p:nvSpPr>
          <p:cNvPr id="15" name="TextBox 14">
            <a:extLst>
              <a:ext uri="{FF2B5EF4-FFF2-40B4-BE49-F238E27FC236}">
                <a16:creationId xmlns:a16="http://schemas.microsoft.com/office/drawing/2014/main" id="{2BC03B62-8D40-4CF8-9BF0-AC39BDE735D5}"/>
              </a:ext>
            </a:extLst>
          </p:cNvPr>
          <p:cNvSpPr txBox="1"/>
          <p:nvPr/>
        </p:nvSpPr>
        <p:spPr>
          <a:xfrm>
            <a:off x="561448" y="5029200"/>
            <a:ext cx="11069103" cy="1086964"/>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Aft>
                <a:spcPts val="600"/>
              </a:spcAft>
            </a:pPr>
            <a:r>
              <a:rPr lang="en-US" sz="2800" b="1" dirty="0" err="1">
                <a:solidFill>
                  <a:schemeClr val="bg1"/>
                </a:solidFill>
                <a:latin typeface="+mj-lt"/>
                <a:ea typeface="#9Slide02 Tieu de rat dai 01" panose="02000000000000000000" pitchFamily="2" charset="0"/>
              </a:rPr>
              <a:t>Sắp</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xếp</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theo</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thứ</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tự</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mối</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quan</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hệ</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họ</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hàng</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của</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các</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loài</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trên</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với</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loài</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người</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Giải</a:t>
            </a:r>
            <a:r>
              <a:rPr lang="en-US" sz="2800" b="1" dirty="0">
                <a:solidFill>
                  <a:schemeClr val="bg1"/>
                </a:solidFill>
                <a:latin typeface="+mj-lt"/>
                <a:ea typeface="#9Slide02 Tieu de rat dai 01" panose="02000000000000000000" pitchFamily="2" charset="0"/>
              </a:rPr>
              <a:t> </a:t>
            </a:r>
            <a:r>
              <a:rPr lang="en-US" sz="2800" b="1" dirty="0" err="1">
                <a:solidFill>
                  <a:schemeClr val="bg1"/>
                </a:solidFill>
                <a:latin typeface="+mj-lt"/>
                <a:ea typeface="#9Slide02 Tieu de rat dai 01" panose="02000000000000000000" pitchFamily="2" charset="0"/>
              </a:rPr>
              <a:t>thích</a:t>
            </a:r>
            <a:r>
              <a:rPr lang="en-US" sz="2800" b="1" dirty="0">
                <a:solidFill>
                  <a:schemeClr val="bg1"/>
                </a:solidFill>
                <a:latin typeface="+mj-lt"/>
                <a:ea typeface="#9Slide02 Tieu de rat dai 01" panose="02000000000000000000" pitchFamily="2" charset="0"/>
              </a:rPr>
              <a:t>?</a:t>
            </a:r>
            <a:endParaRPr lang="en-US" sz="2800" b="1" dirty="0">
              <a:solidFill>
                <a:schemeClr val="accent4">
                  <a:lumMod val="60000"/>
                  <a:lumOff val="40000"/>
                </a:schemeClr>
              </a:solidFill>
              <a:latin typeface="+mj-lt"/>
              <a:ea typeface="#9Slide02 Noi dung rat dai" panose="02000000000000000000" pitchFamily="2" charset="0"/>
              <a:cs typeface="Calibri" panose="020F0502020204030204" pitchFamily="34" charset="0"/>
            </a:endParaRPr>
          </a:p>
        </p:txBody>
      </p:sp>
    </p:spTree>
    <p:extLst>
      <p:ext uri="{BB962C8B-B14F-4D97-AF65-F5344CB8AC3E}">
        <p14:creationId xmlns:p14="http://schemas.microsoft.com/office/powerpoint/2010/main" val="216655298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C231C9-7ED0-4689-A0FF-37E4F32A58A9}"/>
              </a:ext>
            </a:extLst>
          </p:cNvPr>
          <p:cNvSpPr/>
          <p:nvPr/>
        </p:nvSpPr>
        <p:spPr>
          <a:xfrm>
            <a:off x="5105400" y="333703"/>
            <a:ext cx="2438400" cy="457200"/>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7E3092-35D6-47C0-83FD-8EE3FE557C07}"/>
              </a:ext>
            </a:extLst>
          </p:cNvPr>
          <p:cNvSpPr/>
          <p:nvPr/>
        </p:nvSpPr>
        <p:spPr>
          <a:xfrm>
            <a:off x="1600199" y="1324303"/>
            <a:ext cx="4267201" cy="457200"/>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D0791FE-B65D-4849-976B-42D1C91F4BFF}"/>
              </a:ext>
            </a:extLst>
          </p:cNvPr>
          <p:cNvSpPr/>
          <p:nvPr/>
        </p:nvSpPr>
        <p:spPr>
          <a:xfrm>
            <a:off x="457200" y="2314903"/>
            <a:ext cx="1371600" cy="3116334"/>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663BD4-98D6-4E6E-989F-CECCE148F7FC}"/>
              </a:ext>
            </a:extLst>
          </p:cNvPr>
          <p:cNvSpPr/>
          <p:nvPr/>
        </p:nvSpPr>
        <p:spPr>
          <a:xfrm>
            <a:off x="2108200" y="2314903"/>
            <a:ext cx="1401638" cy="3116334"/>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CEEFDDD-CB1B-4D84-ABF2-C63EACE030C2}"/>
              </a:ext>
            </a:extLst>
          </p:cNvPr>
          <p:cNvSpPr/>
          <p:nvPr/>
        </p:nvSpPr>
        <p:spPr>
          <a:xfrm>
            <a:off x="3759200" y="2314903"/>
            <a:ext cx="1437512" cy="3116334"/>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848A96-0ACB-4E24-8E0D-83FF40DCFF11}"/>
              </a:ext>
            </a:extLst>
          </p:cNvPr>
          <p:cNvSpPr/>
          <p:nvPr/>
        </p:nvSpPr>
        <p:spPr>
          <a:xfrm>
            <a:off x="5410200" y="2314903"/>
            <a:ext cx="1416886" cy="3116334"/>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4FB38F-012D-42B0-A75D-07D2367138D2}"/>
              </a:ext>
            </a:extLst>
          </p:cNvPr>
          <p:cNvSpPr/>
          <p:nvPr/>
        </p:nvSpPr>
        <p:spPr>
          <a:xfrm>
            <a:off x="7467600" y="2314903"/>
            <a:ext cx="1416886" cy="3116334"/>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BD8A29-0D97-4CF8-8461-5A10AEA1F905}"/>
              </a:ext>
            </a:extLst>
          </p:cNvPr>
          <p:cNvSpPr/>
          <p:nvPr/>
        </p:nvSpPr>
        <p:spPr>
          <a:xfrm>
            <a:off x="10233442" y="2314903"/>
            <a:ext cx="1348957" cy="3116334"/>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C8C51A5-BDD4-4FD4-9A4E-ED581780962A}"/>
              </a:ext>
            </a:extLst>
          </p:cNvPr>
          <p:cNvCxnSpPr>
            <a:cxnSpLocks/>
            <a:stCxn id="4" idx="2"/>
            <a:endCxn id="5" idx="0"/>
          </p:cNvCxnSpPr>
          <p:nvPr/>
        </p:nvCxnSpPr>
        <p:spPr>
          <a:xfrm flipH="1">
            <a:off x="3733800" y="790903"/>
            <a:ext cx="2590800" cy="533400"/>
          </a:xfrm>
          <a:prstGeom prst="line">
            <a:avLst/>
          </a:prstGeom>
          <a:ln w="19050">
            <a:solidFill>
              <a:srgbClr val="73DAE1"/>
            </a:soli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F937265A-58F5-4056-9C6B-13F8C376CB2A}"/>
              </a:ext>
            </a:extLst>
          </p:cNvPr>
          <p:cNvCxnSpPr>
            <a:cxnSpLocks/>
            <a:endCxn id="4" idx="2"/>
          </p:cNvCxnSpPr>
          <p:nvPr/>
        </p:nvCxnSpPr>
        <p:spPr>
          <a:xfrm flipH="1" flipV="1">
            <a:off x="6324600" y="790903"/>
            <a:ext cx="3225362" cy="533400"/>
          </a:xfrm>
          <a:prstGeom prst="line">
            <a:avLst/>
          </a:prstGeom>
          <a:ln w="19050">
            <a:solidFill>
              <a:srgbClr val="73DAE1"/>
            </a:solidFill>
          </a:ln>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BFD039B9-B992-4DB0-B0C9-AF7590F2F93D}"/>
              </a:ext>
            </a:extLst>
          </p:cNvPr>
          <p:cNvCxnSpPr>
            <a:cxnSpLocks/>
            <a:stCxn id="5" idx="2"/>
          </p:cNvCxnSpPr>
          <p:nvPr/>
        </p:nvCxnSpPr>
        <p:spPr>
          <a:xfrm flipH="1">
            <a:off x="1158766" y="1781503"/>
            <a:ext cx="2575034" cy="538655"/>
          </a:xfrm>
          <a:prstGeom prst="line">
            <a:avLst/>
          </a:prstGeom>
          <a:ln w="19050">
            <a:solidFill>
              <a:srgbClr val="73DAE1"/>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54277ADF-C12F-4CA6-A729-C922F094E38D}"/>
              </a:ext>
            </a:extLst>
          </p:cNvPr>
          <p:cNvCxnSpPr>
            <a:cxnSpLocks/>
            <a:stCxn id="5" idx="2"/>
            <a:endCxn id="8" idx="0"/>
          </p:cNvCxnSpPr>
          <p:nvPr/>
        </p:nvCxnSpPr>
        <p:spPr>
          <a:xfrm flipH="1">
            <a:off x="2809019" y="1781503"/>
            <a:ext cx="924781" cy="533400"/>
          </a:xfrm>
          <a:prstGeom prst="line">
            <a:avLst/>
          </a:prstGeom>
          <a:ln w="19050">
            <a:solidFill>
              <a:srgbClr val="73DAE1"/>
            </a:solidFill>
          </a:ln>
        </p:spPr>
        <p:style>
          <a:lnRef idx="1">
            <a:schemeClr val="accent5"/>
          </a:lnRef>
          <a:fillRef idx="0">
            <a:schemeClr val="accent5"/>
          </a:fillRef>
          <a:effectRef idx="0">
            <a:schemeClr val="accent5"/>
          </a:effectRef>
          <a:fontRef idx="minor">
            <a:schemeClr val="tx1"/>
          </a:fontRef>
        </p:style>
      </p:cxnSp>
      <p:cxnSp>
        <p:nvCxnSpPr>
          <p:cNvPr id="23" name="Straight Connector 22">
            <a:extLst>
              <a:ext uri="{FF2B5EF4-FFF2-40B4-BE49-F238E27FC236}">
                <a16:creationId xmlns:a16="http://schemas.microsoft.com/office/drawing/2014/main" id="{64939802-8A4C-49C8-8F9B-A90C8271068B}"/>
              </a:ext>
            </a:extLst>
          </p:cNvPr>
          <p:cNvCxnSpPr>
            <a:cxnSpLocks/>
            <a:stCxn id="5" idx="2"/>
            <a:endCxn id="9" idx="0"/>
          </p:cNvCxnSpPr>
          <p:nvPr/>
        </p:nvCxnSpPr>
        <p:spPr>
          <a:xfrm>
            <a:off x="3733800" y="1781503"/>
            <a:ext cx="744156" cy="533400"/>
          </a:xfrm>
          <a:prstGeom prst="line">
            <a:avLst/>
          </a:prstGeom>
          <a:ln w="19050">
            <a:solidFill>
              <a:srgbClr val="73DAE1"/>
            </a:solidFill>
          </a:ln>
        </p:spPr>
        <p:style>
          <a:lnRef idx="1">
            <a:schemeClr val="accent5"/>
          </a:lnRef>
          <a:fillRef idx="0">
            <a:schemeClr val="accent5"/>
          </a:fillRef>
          <a:effectRef idx="0">
            <a:schemeClr val="accent5"/>
          </a:effectRef>
          <a:fontRef idx="minor">
            <a:schemeClr val="tx1"/>
          </a:fontRef>
        </p:style>
      </p:cxnSp>
      <p:cxnSp>
        <p:nvCxnSpPr>
          <p:cNvPr id="25" name="Straight Connector 24">
            <a:extLst>
              <a:ext uri="{FF2B5EF4-FFF2-40B4-BE49-F238E27FC236}">
                <a16:creationId xmlns:a16="http://schemas.microsoft.com/office/drawing/2014/main" id="{257A63AA-DD23-4C38-8F99-505F7E4B36EA}"/>
              </a:ext>
            </a:extLst>
          </p:cNvPr>
          <p:cNvCxnSpPr>
            <a:cxnSpLocks/>
            <a:stCxn id="5" idx="2"/>
          </p:cNvCxnSpPr>
          <p:nvPr/>
        </p:nvCxnSpPr>
        <p:spPr>
          <a:xfrm>
            <a:off x="3733800" y="1781503"/>
            <a:ext cx="2382524" cy="533399"/>
          </a:xfrm>
          <a:prstGeom prst="line">
            <a:avLst/>
          </a:prstGeom>
          <a:ln w="19050">
            <a:solidFill>
              <a:srgbClr val="73DAE1"/>
            </a:solidFill>
          </a:ln>
        </p:spPr>
        <p:style>
          <a:lnRef idx="1">
            <a:schemeClr val="accent5"/>
          </a:lnRef>
          <a:fillRef idx="0">
            <a:schemeClr val="accent5"/>
          </a:fillRef>
          <a:effectRef idx="0">
            <a:schemeClr val="accent5"/>
          </a:effectRef>
          <a:fontRef idx="minor">
            <a:schemeClr val="tx1"/>
          </a:fontRef>
        </p:style>
      </p:cxnSp>
      <p:cxnSp>
        <p:nvCxnSpPr>
          <p:cNvPr id="30" name="Straight Connector 29">
            <a:extLst>
              <a:ext uri="{FF2B5EF4-FFF2-40B4-BE49-F238E27FC236}">
                <a16:creationId xmlns:a16="http://schemas.microsoft.com/office/drawing/2014/main" id="{FA823E38-A74F-46FA-92FD-A9DEEBD9F03D}"/>
              </a:ext>
            </a:extLst>
          </p:cNvPr>
          <p:cNvCxnSpPr>
            <a:cxnSpLocks/>
          </p:cNvCxnSpPr>
          <p:nvPr/>
        </p:nvCxnSpPr>
        <p:spPr>
          <a:xfrm>
            <a:off x="9549962" y="1781503"/>
            <a:ext cx="1346638" cy="533399"/>
          </a:xfrm>
          <a:prstGeom prst="line">
            <a:avLst/>
          </a:prstGeom>
          <a:ln w="19050">
            <a:solidFill>
              <a:srgbClr val="73DAE1"/>
            </a:solidFill>
          </a:ln>
        </p:spPr>
        <p:style>
          <a:lnRef idx="1">
            <a:schemeClr val="accent5"/>
          </a:lnRef>
          <a:fillRef idx="0">
            <a:schemeClr val="accent5"/>
          </a:fillRef>
          <a:effectRef idx="0">
            <a:schemeClr val="accent5"/>
          </a:effectRef>
          <a:fontRef idx="minor">
            <a:schemeClr val="tx1"/>
          </a:fontRef>
        </p:style>
      </p:cxnSp>
      <p:cxnSp>
        <p:nvCxnSpPr>
          <p:cNvPr id="32" name="Straight Connector 31">
            <a:extLst>
              <a:ext uri="{FF2B5EF4-FFF2-40B4-BE49-F238E27FC236}">
                <a16:creationId xmlns:a16="http://schemas.microsoft.com/office/drawing/2014/main" id="{614C58D3-2728-4700-97EC-4F0E47CB0A90}"/>
              </a:ext>
            </a:extLst>
          </p:cNvPr>
          <p:cNvCxnSpPr>
            <a:cxnSpLocks/>
            <a:endCxn id="11" idx="0"/>
          </p:cNvCxnSpPr>
          <p:nvPr/>
        </p:nvCxnSpPr>
        <p:spPr>
          <a:xfrm flipH="1">
            <a:off x="8176043" y="1773620"/>
            <a:ext cx="1378996" cy="541283"/>
          </a:xfrm>
          <a:prstGeom prst="line">
            <a:avLst/>
          </a:prstGeom>
          <a:ln w="19050">
            <a:solidFill>
              <a:srgbClr val="73DAE1"/>
            </a:solidFill>
          </a:ln>
        </p:spPr>
        <p:style>
          <a:lnRef idx="1">
            <a:schemeClr val="accent5"/>
          </a:lnRef>
          <a:fillRef idx="0">
            <a:schemeClr val="accent5"/>
          </a:fillRef>
          <a:effectRef idx="0">
            <a:schemeClr val="accent5"/>
          </a:effectRef>
          <a:fontRef idx="minor">
            <a:schemeClr val="tx1"/>
          </a:fontRef>
        </p:style>
      </p:cxnSp>
      <p:sp>
        <p:nvSpPr>
          <p:cNvPr id="34" name="Rectangle 33">
            <a:extLst>
              <a:ext uri="{FF2B5EF4-FFF2-40B4-BE49-F238E27FC236}">
                <a16:creationId xmlns:a16="http://schemas.microsoft.com/office/drawing/2014/main" id="{2D5B147D-1EC9-4FF8-AD8B-F16BB47E1721}"/>
              </a:ext>
            </a:extLst>
          </p:cNvPr>
          <p:cNvSpPr/>
          <p:nvPr/>
        </p:nvSpPr>
        <p:spPr>
          <a:xfrm>
            <a:off x="8216462" y="1324303"/>
            <a:ext cx="2667000" cy="457200"/>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972B2E2-18C1-44ED-86C2-C091C482C7FE}"/>
              </a:ext>
            </a:extLst>
          </p:cNvPr>
          <p:cNvSpPr txBox="1"/>
          <p:nvPr/>
        </p:nvSpPr>
        <p:spPr>
          <a:xfrm>
            <a:off x="5346607" y="304800"/>
            <a:ext cx="1955985" cy="523220"/>
          </a:xfrm>
          <a:prstGeom prst="rect">
            <a:avLst/>
          </a:prstGeom>
          <a:noFill/>
        </p:spPr>
        <p:txBody>
          <a:bodyPr wrap="none" rtlCol="0">
            <a:spAutoFit/>
          </a:bodyPr>
          <a:lstStyle/>
          <a:p>
            <a:r>
              <a:rPr lang="en-US" sz="2800" b="1" dirty="0">
                <a:solidFill>
                  <a:srgbClr val="002060"/>
                </a:solidFill>
              </a:rPr>
              <a:t>HOÁ THẠCH</a:t>
            </a:r>
          </a:p>
        </p:txBody>
      </p:sp>
      <p:sp>
        <p:nvSpPr>
          <p:cNvPr id="36" name="TextBox 35">
            <a:extLst>
              <a:ext uri="{FF2B5EF4-FFF2-40B4-BE49-F238E27FC236}">
                <a16:creationId xmlns:a16="http://schemas.microsoft.com/office/drawing/2014/main" id="{98AE5133-9A8E-4426-9AC1-D60A3681336D}"/>
              </a:ext>
            </a:extLst>
          </p:cNvPr>
          <p:cNvSpPr txBox="1"/>
          <p:nvPr/>
        </p:nvSpPr>
        <p:spPr>
          <a:xfrm>
            <a:off x="1546118" y="1311496"/>
            <a:ext cx="4370107" cy="523220"/>
          </a:xfrm>
          <a:prstGeom prst="rect">
            <a:avLst/>
          </a:prstGeom>
          <a:noFill/>
        </p:spPr>
        <p:txBody>
          <a:bodyPr wrap="none" rtlCol="0">
            <a:spAutoFit/>
          </a:bodyPr>
          <a:lstStyle/>
          <a:p>
            <a:r>
              <a:rPr lang="en-US" sz="2800" b="1" dirty="0">
                <a:solidFill>
                  <a:srgbClr val="002060"/>
                </a:solidFill>
              </a:rPr>
              <a:t>PHƯƠNG THỨC HÌNH THÀNH</a:t>
            </a:r>
          </a:p>
        </p:txBody>
      </p:sp>
      <p:sp>
        <p:nvSpPr>
          <p:cNvPr id="57" name="TextBox 56">
            <a:extLst>
              <a:ext uri="{FF2B5EF4-FFF2-40B4-BE49-F238E27FC236}">
                <a16:creationId xmlns:a16="http://schemas.microsoft.com/office/drawing/2014/main" id="{EA129213-C6CD-4881-8822-6A4E5AB54AB7}"/>
              </a:ext>
            </a:extLst>
          </p:cNvPr>
          <p:cNvSpPr txBox="1"/>
          <p:nvPr/>
        </p:nvSpPr>
        <p:spPr>
          <a:xfrm>
            <a:off x="8674752" y="1295235"/>
            <a:ext cx="1802096" cy="523220"/>
          </a:xfrm>
          <a:prstGeom prst="rect">
            <a:avLst/>
          </a:prstGeom>
          <a:noFill/>
        </p:spPr>
        <p:txBody>
          <a:bodyPr wrap="none" rtlCol="0">
            <a:spAutoFit/>
          </a:bodyPr>
          <a:lstStyle/>
          <a:p>
            <a:r>
              <a:rPr lang="en-US" sz="2800" b="1" dirty="0">
                <a:solidFill>
                  <a:srgbClr val="002060"/>
                </a:solidFill>
              </a:rPr>
              <a:t>PHÂN LOẠI</a:t>
            </a:r>
          </a:p>
        </p:txBody>
      </p:sp>
      <p:sp>
        <p:nvSpPr>
          <p:cNvPr id="58" name="TextBox 57">
            <a:extLst>
              <a:ext uri="{FF2B5EF4-FFF2-40B4-BE49-F238E27FC236}">
                <a16:creationId xmlns:a16="http://schemas.microsoft.com/office/drawing/2014/main" id="{16FE4F74-6ACC-4D58-BCA9-95911A9AFE33}"/>
              </a:ext>
            </a:extLst>
          </p:cNvPr>
          <p:cNvSpPr txBox="1"/>
          <p:nvPr/>
        </p:nvSpPr>
        <p:spPr>
          <a:xfrm>
            <a:off x="459175" y="2291916"/>
            <a:ext cx="1308537" cy="3139321"/>
          </a:xfrm>
          <a:prstGeom prst="rect">
            <a:avLst/>
          </a:prstGeom>
          <a:noFill/>
        </p:spPr>
        <p:txBody>
          <a:bodyPr wrap="square" rtlCol="0">
            <a:spAutoFit/>
          </a:bodyPr>
          <a:lstStyle/>
          <a:p>
            <a:pPr algn="just"/>
            <a:r>
              <a:rPr lang="en-US" dirty="0" err="1">
                <a:solidFill>
                  <a:srgbClr val="002060"/>
                </a:solidFill>
              </a:rPr>
              <a:t>Tích</a:t>
            </a:r>
            <a:r>
              <a:rPr lang="en-US" dirty="0">
                <a:solidFill>
                  <a:srgbClr val="002060"/>
                </a:solidFill>
              </a:rPr>
              <a:t> </a:t>
            </a:r>
            <a:r>
              <a:rPr lang="en-US" dirty="0" err="1">
                <a:solidFill>
                  <a:srgbClr val="002060"/>
                </a:solidFill>
              </a:rPr>
              <a:t>luỹ</a:t>
            </a:r>
            <a:r>
              <a:rPr lang="en-US" dirty="0">
                <a:solidFill>
                  <a:srgbClr val="002060"/>
                </a:solidFill>
              </a:rPr>
              <a:t> </a:t>
            </a:r>
            <a:r>
              <a:rPr lang="en-US" dirty="0" err="1">
                <a:solidFill>
                  <a:srgbClr val="002060"/>
                </a:solidFill>
              </a:rPr>
              <a:t>các</a:t>
            </a:r>
            <a:r>
              <a:rPr lang="en-US"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khoáng</a:t>
            </a:r>
            <a:r>
              <a:rPr lang="en-US" b="1" dirty="0">
                <a:solidFill>
                  <a:srgbClr val="002060"/>
                </a:solidFill>
              </a:rPr>
              <a:t> </a:t>
            </a:r>
            <a:r>
              <a:rPr lang="en-US" dirty="0">
                <a:solidFill>
                  <a:srgbClr val="002060"/>
                </a:solidFill>
              </a:rPr>
              <a:t>(calcium, silicon…) </a:t>
            </a:r>
            <a:r>
              <a:rPr lang="en-US" dirty="0" err="1">
                <a:solidFill>
                  <a:srgbClr val="002060"/>
                </a:solidFill>
              </a:rPr>
              <a:t>trong</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phần</a:t>
            </a:r>
            <a:r>
              <a:rPr lang="en-US" dirty="0">
                <a:solidFill>
                  <a:srgbClr val="002060"/>
                </a:solidFill>
              </a:rPr>
              <a:t> </a:t>
            </a:r>
            <a:r>
              <a:rPr lang="en-US" dirty="0" err="1">
                <a:solidFill>
                  <a:srgbClr val="002060"/>
                </a:solidFill>
              </a:rPr>
              <a:t>cứng</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xác</a:t>
            </a:r>
            <a:r>
              <a:rPr lang="en-US" dirty="0">
                <a:solidFill>
                  <a:srgbClr val="002060"/>
                </a:solidFill>
              </a:rPr>
              <a:t> </a:t>
            </a:r>
            <a:r>
              <a:rPr lang="en-US" dirty="0" err="1">
                <a:solidFill>
                  <a:srgbClr val="002060"/>
                </a:solidFill>
              </a:rPr>
              <a:t>sinh</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sau</a:t>
            </a:r>
            <a:r>
              <a:rPr lang="en-US" dirty="0">
                <a:solidFill>
                  <a:srgbClr val="002060"/>
                </a:solidFill>
              </a:rPr>
              <a:t> </a:t>
            </a:r>
            <a:r>
              <a:rPr lang="en-US" dirty="0" err="1">
                <a:solidFill>
                  <a:srgbClr val="002060"/>
                </a:solidFill>
              </a:rPr>
              <a:t>khi</a:t>
            </a:r>
            <a:r>
              <a:rPr lang="en-US" dirty="0">
                <a:solidFill>
                  <a:srgbClr val="002060"/>
                </a:solidFill>
              </a:rPr>
              <a:t> </a:t>
            </a:r>
            <a:r>
              <a:rPr lang="en-US" dirty="0" err="1">
                <a:solidFill>
                  <a:srgbClr val="002060"/>
                </a:solidFill>
              </a:rPr>
              <a:t>phần</a:t>
            </a:r>
            <a:r>
              <a:rPr lang="en-US" dirty="0">
                <a:solidFill>
                  <a:srgbClr val="002060"/>
                </a:solidFill>
              </a:rPr>
              <a:t> </a:t>
            </a:r>
            <a:r>
              <a:rPr lang="en-US" dirty="0" err="1">
                <a:solidFill>
                  <a:srgbClr val="002060"/>
                </a:solidFill>
              </a:rPr>
              <a:t>mềm</a:t>
            </a:r>
            <a:r>
              <a:rPr lang="en-US" dirty="0">
                <a:solidFill>
                  <a:srgbClr val="002060"/>
                </a:solidFill>
              </a:rPr>
              <a:t> </a:t>
            </a:r>
            <a:r>
              <a:rPr lang="en-US" dirty="0" err="1">
                <a:solidFill>
                  <a:srgbClr val="002060"/>
                </a:solidFill>
              </a:rPr>
              <a:t>bị</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huỷ</a:t>
            </a:r>
            <a:endParaRPr lang="en-US" dirty="0">
              <a:solidFill>
                <a:srgbClr val="002060"/>
              </a:solidFill>
            </a:endParaRPr>
          </a:p>
        </p:txBody>
      </p:sp>
      <p:sp>
        <p:nvSpPr>
          <p:cNvPr id="62" name="TextBox 61">
            <a:extLst>
              <a:ext uri="{FF2B5EF4-FFF2-40B4-BE49-F238E27FC236}">
                <a16:creationId xmlns:a16="http://schemas.microsoft.com/office/drawing/2014/main" id="{15E904E2-BDA4-45D0-B743-46BF0CF4C005}"/>
              </a:ext>
            </a:extLst>
          </p:cNvPr>
          <p:cNvSpPr txBox="1"/>
          <p:nvPr/>
        </p:nvSpPr>
        <p:spPr>
          <a:xfrm>
            <a:off x="2120025" y="3046472"/>
            <a:ext cx="1308537" cy="1477328"/>
          </a:xfrm>
          <a:prstGeom prst="rect">
            <a:avLst/>
          </a:prstGeom>
          <a:noFill/>
        </p:spPr>
        <p:txBody>
          <a:bodyPr wrap="square" rtlCol="0">
            <a:spAutoFit/>
          </a:bodyPr>
          <a:lstStyle/>
          <a:p>
            <a:pPr algn="just"/>
            <a:r>
              <a:rPr lang="en-US" dirty="0" err="1">
                <a:solidFill>
                  <a:srgbClr val="002060"/>
                </a:solidFill>
              </a:rPr>
              <a:t>Nhựa</a:t>
            </a:r>
            <a:r>
              <a:rPr lang="en-US" dirty="0">
                <a:solidFill>
                  <a:srgbClr val="002060"/>
                </a:solidFill>
              </a:rPr>
              <a:t> </a:t>
            </a:r>
            <a:r>
              <a:rPr lang="en-US" dirty="0" err="1">
                <a:solidFill>
                  <a:srgbClr val="002060"/>
                </a:solidFill>
              </a:rPr>
              <a:t>cây</a:t>
            </a:r>
            <a:r>
              <a:rPr lang="en-US" dirty="0">
                <a:solidFill>
                  <a:srgbClr val="002060"/>
                </a:solidFill>
              </a:rPr>
              <a:t> </a:t>
            </a:r>
            <a:r>
              <a:rPr lang="en-US" dirty="0" err="1">
                <a:solidFill>
                  <a:srgbClr val="002060"/>
                </a:solidFill>
              </a:rPr>
              <a:t>tiết</a:t>
            </a:r>
            <a:r>
              <a:rPr lang="en-US" dirty="0">
                <a:solidFill>
                  <a:srgbClr val="002060"/>
                </a:solidFill>
              </a:rPr>
              <a:t> ra </a:t>
            </a:r>
            <a:r>
              <a:rPr lang="en-US" dirty="0" err="1">
                <a:solidFill>
                  <a:srgbClr val="002060"/>
                </a:solidFill>
              </a:rPr>
              <a:t>tạo</a:t>
            </a:r>
            <a:r>
              <a:rPr lang="en-US" dirty="0">
                <a:solidFill>
                  <a:srgbClr val="002060"/>
                </a:solidFill>
              </a:rPr>
              <a:t> </a:t>
            </a:r>
            <a:r>
              <a:rPr lang="en-US" dirty="0" err="1">
                <a:solidFill>
                  <a:srgbClr val="002060"/>
                </a:solidFill>
              </a:rPr>
              <a:t>thành</a:t>
            </a:r>
            <a:r>
              <a:rPr lang="en-US" dirty="0">
                <a:solidFill>
                  <a:srgbClr val="002060"/>
                </a:solidFill>
              </a:rPr>
              <a:t> </a:t>
            </a:r>
            <a:r>
              <a:rPr lang="en-US" b="1" dirty="0" err="1">
                <a:solidFill>
                  <a:srgbClr val="002060"/>
                </a:solidFill>
              </a:rPr>
              <a:t>hổ</a:t>
            </a:r>
            <a:r>
              <a:rPr lang="en-US" b="1" dirty="0">
                <a:solidFill>
                  <a:srgbClr val="002060"/>
                </a:solidFill>
              </a:rPr>
              <a:t> </a:t>
            </a:r>
            <a:r>
              <a:rPr lang="en-US" b="1" dirty="0" err="1">
                <a:solidFill>
                  <a:srgbClr val="002060"/>
                </a:solidFill>
              </a:rPr>
              <a:t>phách</a:t>
            </a:r>
            <a:r>
              <a:rPr lang="en-US" dirty="0">
                <a:solidFill>
                  <a:srgbClr val="002060"/>
                </a:solidFill>
              </a:rPr>
              <a:t> bao </a:t>
            </a:r>
            <a:r>
              <a:rPr lang="en-US" dirty="0" err="1">
                <a:solidFill>
                  <a:srgbClr val="002060"/>
                </a:solidFill>
              </a:rPr>
              <a:t>phủ</a:t>
            </a:r>
            <a:r>
              <a:rPr lang="en-US" dirty="0">
                <a:solidFill>
                  <a:srgbClr val="002060"/>
                </a:solidFill>
              </a:rPr>
              <a:t> </a:t>
            </a:r>
            <a:r>
              <a:rPr lang="en-US" dirty="0" err="1">
                <a:solidFill>
                  <a:srgbClr val="002060"/>
                </a:solidFill>
              </a:rPr>
              <a:t>sinh</a:t>
            </a:r>
            <a:r>
              <a:rPr lang="en-US" dirty="0">
                <a:solidFill>
                  <a:srgbClr val="002060"/>
                </a:solidFill>
              </a:rPr>
              <a:t> </a:t>
            </a:r>
            <a:r>
              <a:rPr lang="en-US" dirty="0" err="1">
                <a:solidFill>
                  <a:srgbClr val="002060"/>
                </a:solidFill>
              </a:rPr>
              <a:t>vật</a:t>
            </a:r>
            <a:endParaRPr lang="en-US" dirty="0">
              <a:solidFill>
                <a:srgbClr val="002060"/>
              </a:solidFill>
            </a:endParaRPr>
          </a:p>
        </p:txBody>
      </p:sp>
      <p:sp>
        <p:nvSpPr>
          <p:cNvPr id="63" name="TextBox 62">
            <a:extLst>
              <a:ext uri="{FF2B5EF4-FFF2-40B4-BE49-F238E27FC236}">
                <a16:creationId xmlns:a16="http://schemas.microsoft.com/office/drawing/2014/main" id="{DE8B2E51-7F7D-4E97-8E2F-DC82A1CC8E1B}"/>
              </a:ext>
            </a:extLst>
          </p:cNvPr>
          <p:cNvSpPr txBox="1"/>
          <p:nvPr/>
        </p:nvSpPr>
        <p:spPr>
          <a:xfrm>
            <a:off x="3805750" y="2769474"/>
            <a:ext cx="1308537" cy="2031325"/>
          </a:xfrm>
          <a:prstGeom prst="rect">
            <a:avLst/>
          </a:prstGeom>
          <a:noFill/>
        </p:spPr>
        <p:txBody>
          <a:bodyPr wrap="square" rtlCol="0">
            <a:spAutoFit/>
          </a:bodyPr>
          <a:lstStyle/>
          <a:p>
            <a:pPr algn="just"/>
            <a:r>
              <a:rPr lang="en-US" b="1" dirty="0">
                <a:solidFill>
                  <a:srgbClr val="002060"/>
                </a:solidFill>
              </a:rPr>
              <a:t>Dung </a:t>
            </a:r>
            <a:r>
              <a:rPr lang="en-US" b="1" dirty="0" err="1">
                <a:solidFill>
                  <a:srgbClr val="002060"/>
                </a:solidFill>
              </a:rPr>
              <a:t>nham</a:t>
            </a:r>
            <a:r>
              <a:rPr lang="en-US" b="1" dirty="0">
                <a:solidFill>
                  <a:srgbClr val="002060"/>
                </a:solidFill>
              </a:rPr>
              <a:t> </a:t>
            </a:r>
            <a:r>
              <a:rPr lang="en-US" b="1" dirty="0" err="1">
                <a:solidFill>
                  <a:srgbClr val="002060"/>
                </a:solidFill>
              </a:rPr>
              <a:t>núi</a:t>
            </a:r>
            <a:r>
              <a:rPr lang="en-US" b="1" dirty="0">
                <a:solidFill>
                  <a:srgbClr val="002060"/>
                </a:solidFill>
              </a:rPr>
              <a:t> </a:t>
            </a:r>
            <a:r>
              <a:rPr lang="en-US" b="1" dirty="0" err="1">
                <a:solidFill>
                  <a:srgbClr val="002060"/>
                </a:solidFill>
              </a:rPr>
              <a:t>lửa</a:t>
            </a:r>
            <a:r>
              <a:rPr lang="en-US" b="1" dirty="0">
                <a:solidFill>
                  <a:srgbClr val="002060"/>
                </a:solidFill>
              </a:rPr>
              <a:t> </a:t>
            </a:r>
            <a:r>
              <a:rPr lang="en-US" dirty="0">
                <a:solidFill>
                  <a:srgbClr val="002060"/>
                </a:solidFill>
              </a:rPr>
              <a:t>bao </a:t>
            </a:r>
            <a:r>
              <a:rPr lang="en-US" dirty="0" err="1">
                <a:solidFill>
                  <a:srgbClr val="002060"/>
                </a:solidFill>
              </a:rPr>
              <a:t>phủ</a:t>
            </a:r>
            <a:r>
              <a:rPr lang="en-US" dirty="0">
                <a:solidFill>
                  <a:srgbClr val="002060"/>
                </a:solidFill>
              </a:rPr>
              <a:t> </a:t>
            </a:r>
            <a:r>
              <a:rPr lang="en-US" dirty="0" err="1">
                <a:solidFill>
                  <a:srgbClr val="002060"/>
                </a:solidFill>
              </a:rPr>
              <a:t>phần</a:t>
            </a:r>
            <a:r>
              <a:rPr lang="en-US" dirty="0">
                <a:solidFill>
                  <a:srgbClr val="002060"/>
                </a:solidFill>
              </a:rPr>
              <a:t> </a:t>
            </a:r>
            <a:r>
              <a:rPr lang="en-US" dirty="0" err="1">
                <a:solidFill>
                  <a:srgbClr val="002060"/>
                </a:solidFill>
              </a:rPr>
              <a:t>xác</a:t>
            </a:r>
            <a:r>
              <a:rPr lang="en-US" dirty="0">
                <a:solidFill>
                  <a:srgbClr val="002060"/>
                </a:solidFill>
              </a:rPr>
              <a:t> </a:t>
            </a:r>
            <a:r>
              <a:rPr lang="en-US" dirty="0" err="1">
                <a:solidFill>
                  <a:srgbClr val="002060"/>
                </a:solidFill>
              </a:rPr>
              <a:t>sinh</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quá</a:t>
            </a:r>
            <a:r>
              <a:rPr lang="en-US" dirty="0">
                <a:solidFill>
                  <a:srgbClr val="002060"/>
                </a:solidFill>
              </a:rPr>
              <a:t> </a:t>
            </a:r>
            <a:r>
              <a:rPr lang="en-US" dirty="0" err="1">
                <a:solidFill>
                  <a:srgbClr val="002060"/>
                </a:solidFill>
              </a:rPr>
              <a:t>trình</a:t>
            </a:r>
            <a:r>
              <a:rPr lang="en-US" dirty="0">
                <a:solidFill>
                  <a:srgbClr val="002060"/>
                </a:solidFill>
              </a:rPr>
              <a:t> </a:t>
            </a:r>
            <a:r>
              <a:rPr lang="en-US" dirty="0" err="1">
                <a:solidFill>
                  <a:srgbClr val="002060"/>
                </a:solidFill>
              </a:rPr>
              <a:t>trầm</a:t>
            </a:r>
            <a:r>
              <a:rPr lang="en-US" dirty="0">
                <a:solidFill>
                  <a:srgbClr val="002060"/>
                </a:solidFill>
              </a:rPr>
              <a:t> </a:t>
            </a:r>
            <a:r>
              <a:rPr lang="en-US" dirty="0" err="1">
                <a:solidFill>
                  <a:srgbClr val="002060"/>
                </a:solidFill>
              </a:rPr>
              <a:t>tích</a:t>
            </a:r>
            <a:r>
              <a:rPr lang="en-US" dirty="0">
                <a:solidFill>
                  <a:srgbClr val="002060"/>
                </a:solidFill>
              </a:rPr>
              <a:t> </a:t>
            </a:r>
            <a:r>
              <a:rPr lang="en-US" dirty="0" err="1">
                <a:solidFill>
                  <a:srgbClr val="002060"/>
                </a:solidFill>
              </a:rPr>
              <a:t>hoá</a:t>
            </a:r>
            <a:endParaRPr lang="en-US" dirty="0">
              <a:solidFill>
                <a:srgbClr val="002060"/>
              </a:solidFill>
            </a:endParaRPr>
          </a:p>
        </p:txBody>
      </p:sp>
      <p:sp>
        <p:nvSpPr>
          <p:cNvPr id="64" name="TextBox 63">
            <a:extLst>
              <a:ext uri="{FF2B5EF4-FFF2-40B4-BE49-F238E27FC236}">
                <a16:creationId xmlns:a16="http://schemas.microsoft.com/office/drawing/2014/main" id="{1AB90213-44D1-4224-B304-E590C5E56E68}"/>
              </a:ext>
            </a:extLst>
          </p:cNvPr>
          <p:cNvSpPr txBox="1"/>
          <p:nvPr/>
        </p:nvSpPr>
        <p:spPr>
          <a:xfrm>
            <a:off x="5441731" y="3046472"/>
            <a:ext cx="1308537" cy="1477328"/>
          </a:xfrm>
          <a:prstGeom prst="rect">
            <a:avLst/>
          </a:prstGeom>
          <a:noFill/>
        </p:spPr>
        <p:txBody>
          <a:bodyPr wrap="square" rtlCol="0">
            <a:spAutoFit/>
          </a:bodyPr>
          <a:lstStyle/>
          <a:p>
            <a:pPr algn="just"/>
            <a:r>
              <a:rPr lang="en-US" dirty="0" err="1">
                <a:solidFill>
                  <a:srgbClr val="002060"/>
                </a:solidFill>
              </a:rPr>
              <a:t>Xác</a:t>
            </a:r>
            <a:r>
              <a:rPr lang="en-US" dirty="0">
                <a:solidFill>
                  <a:srgbClr val="002060"/>
                </a:solidFill>
              </a:rPr>
              <a:t> </a:t>
            </a:r>
            <a:r>
              <a:rPr lang="en-US" dirty="0" err="1">
                <a:solidFill>
                  <a:srgbClr val="002060"/>
                </a:solidFill>
              </a:rPr>
              <a:t>sinh</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được</a:t>
            </a:r>
            <a:r>
              <a:rPr lang="en-US" dirty="0">
                <a:solidFill>
                  <a:srgbClr val="002060"/>
                </a:solidFill>
              </a:rPr>
              <a:t> bao </a:t>
            </a:r>
            <a:r>
              <a:rPr lang="en-US" dirty="0" err="1">
                <a:solidFill>
                  <a:srgbClr val="002060"/>
                </a:solidFill>
              </a:rPr>
              <a:t>phủ</a:t>
            </a:r>
            <a:r>
              <a:rPr lang="en-US" dirty="0">
                <a:solidFill>
                  <a:srgbClr val="002060"/>
                </a:solidFill>
              </a:rPr>
              <a:t> </a:t>
            </a:r>
            <a:r>
              <a:rPr lang="en-US" b="1" dirty="0" err="1">
                <a:solidFill>
                  <a:srgbClr val="002060"/>
                </a:solidFill>
              </a:rPr>
              <a:t>băng</a:t>
            </a:r>
            <a:r>
              <a:rPr lang="en-US" b="1" dirty="0">
                <a:solidFill>
                  <a:srgbClr val="002060"/>
                </a:solidFill>
              </a:rPr>
              <a:t> </a:t>
            </a:r>
            <a:r>
              <a:rPr lang="en-US" b="1" dirty="0" err="1">
                <a:solidFill>
                  <a:srgbClr val="002060"/>
                </a:solidFill>
              </a:rPr>
              <a:t>tuyết</a:t>
            </a:r>
            <a:r>
              <a:rPr lang="en-US" b="1" dirty="0">
                <a:solidFill>
                  <a:srgbClr val="002060"/>
                </a:solidFill>
              </a:rPr>
              <a:t> </a:t>
            </a:r>
            <a:r>
              <a:rPr lang="en-US" dirty="0" err="1">
                <a:solidFill>
                  <a:srgbClr val="002060"/>
                </a:solidFill>
              </a:rPr>
              <a:t>quanh</a:t>
            </a:r>
            <a:r>
              <a:rPr lang="en-US" dirty="0">
                <a:solidFill>
                  <a:srgbClr val="002060"/>
                </a:solidFill>
              </a:rPr>
              <a:t> </a:t>
            </a:r>
            <a:r>
              <a:rPr lang="en-US" dirty="0" err="1">
                <a:solidFill>
                  <a:srgbClr val="002060"/>
                </a:solidFill>
              </a:rPr>
              <a:t>năm</a:t>
            </a:r>
            <a:endParaRPr lang="en-US" dirty="0">
              <a:solidFill>
                <a:srgbClr val="002060"/>
              </a:solidFill>
            </a:endParaRPr>
          </a:p>
        </p:txBody>
      </p:sp>
      <p:sp>
        <p:nvSpPr>
          <p:cNvPr id="65" name="TextBox 64">
            <a:extLst>
              <a:ext uri="{FF2B5EF4-FFF2-40B4-BE49-F238E27FC236}">
                <a16:creationId xmlns:a16="http://schemas.microsoft.com/office/drawing/2014/main" id="{5AFB60C2-2D1E-4AB2-B03E-3E086EEC16EB}"/>
              </a:ext>
            </a:extLst>
          </p:cNvPr>
          <p:cNvSpPr txBox="1"/>
          <p:nvPr/>
        </p:nvSpPr>
        <p:spPr>
          <a:xfrm>
            <a:off x="7467600" y="2492475"/>
            <a:ext cx="1308537" cy="2308324"/>
          </a:xfrm>
          <a:prstGeom prst="rect">
            <a:avLst/>
          </a:prstGeom>
          <a:noFill/>
        </p:spPr>
        <p:txBody>
          <a:bodyPr wrap="square" rtlCol="0">
            <a:spAutoFit/>
          </a:bodyPr>
          <a:lstStyle/>
          <a:p>
            <a:pPr algn="ctr"/>
            <a:r>
              <a:rPr lang="en-US" b="1" dirty="0" err="1">
                <a:solidFill>
                  <a:srgbClr val="002060"/>
                </a:solidFill>
              </a:rPr>
              <a:t>Trạng</a:t>
            </a:r>
            <a:r>
              <a:rPr lang="en-US" b="1" dirty="0">
                <a:solidFill>
                  <a:srgbClr val="002060"/>
                </a:solidFill>
              </a:rPr>
              <a:t> </a:t>
            </a:r>
            <a:r>
              <a:rPr lang="en-US" b="1" dirty="0" err="1">
                <a:solidFill>
                  <a:srgbClr val="002060"/>
                </a:solidFill>
              </a:rPr>
              <a:t>thái</a:t>
            </a:r>
            <a:r>
              <a:rPr lang="en-US" b="1" dirty="0">
                <a:solidFill>
                  <a:srgbClr val="002060"/>
                </a:solidFill>
              </a:rPr>
              <a:t> </a:t>
            </a:r>
            <a:r>
              <a:rPr lang="en-US" b="1" dirty="0" err="1">
                <a:solidFill>
                  <a:srgbClr val="002060"/>
                </a:solidFill>
              </a:rPr>
              <a:t>tồn</a:t>
            </a:r>
            <a:r>
              <a:rPr lang="en-US" b="1" dirty="0">
                <a:solidFill>
                  <a:srgbClr val="002060"/>
                </a:solidFill>
              </a:rPr>
              <a:t> </a:t>
            </a:r>
            <a:r>
              <a:rPr lang="en-US" b="1" dirty="0" err="1">
                <a:solidFill>
                  <a:srgbClr val="002060"/>
                </a:solidFill>
              </a:rPr>
              <a:t>tại</a:t>
            </a:r>
            <a:endParaRPr lang="en-US" b="1" dirty="0">
              <a:solidFill>
                <a:srgbClr val="002060"/>
              </a:solidFill>
            </a:endParaRPr>
          </a:p>
          <a:p>
            <a:pPr algn="just"/>
            <a:r>
              <a:rPr lang="en-US" dirty="0">
                <a:solidFill>
                  <a:srgbClr val="002060"/>
                </a:solidFill>
              </a:rPr>
              <a:t>- </a:t>
            </a:r>
            <a:r>
              <a:rPr lang="en-US" dirty="0" err="1">
                <a:solidFill>
                  <a:srgbClr val="002060"/>
                </a:solidFill>
              </a:rPr>
              <a:t>Hoá</a:t>
            </a:r>
            <a:r>
              <a:rPr lang="en-US" dirty="0">
                <a:solidFill>
                  <a:srgbClr val="002060"/>
                </a:solidFill>
              </a:rPr>
              <a:t> </a:t>
            </a:r>
            <a:r>
              <a:rPr lang="en-US" dirty="0" err="1">
                <a:solidFill>
                  <a:srgbClr val="002060"/>
                </a:solidFill>
              </a:rPr>
              <a:t>đá</a:t>
            </a:r>
            <a:endParaRPr lang="en-US" dirty="0">
              <a:solidFill>
                <a:srgbClr val="002060"/>
              </a:solidFill>
            </a:endParaRPr>
          </a:p>
          <a:p>
            <a:pPr algn="just"/>
            <a:r>
              <a:rPr lang="en-US" dirty="0">
                <a:solidFill>
                  <a:srgbClr val="002060"/>
                </a:solidFill>
              </a:rPr>
              <a:t>- </a:t>
            </a:r>
            <a:r>
              <a:rPr lang="en-US" dirty="0" err="1">
                <a:solidFill>
                  <a:srgbClr val="002060"/>
                </a:solidFill>
              </a:rPr>
              <a:t>Không</a:t>
            </a:r>
            <a:r>
              <a:rPr lang="en-US" dirty="0">
                <a:solidFill>
                  <a:srgbClr val="002060"/>
                </a:solidFill>
              </a:rPr>
              <a:t> </a:t>
            </a:r>
            <a:r>
              <a:rPr lang="en-US" dirty="0" err="1">
                <a:solidFill>
                  <a:srgbClr val="002060"/>
                </a:solidFill>
              </a:rPr>
              <a:t>hoá</a:t>
            </a:r>
            <a:r>
              <a:rPr lang="en-US" dirty="0">
                <a:solidFill>
                  <a:srgbClr val="002060"/>
                </a:solidFill>
              </a:rPr>
              <a:t> </a:t>
            </a:r>
            <a:r>
              <a:rPr lang="en-US" dirty="0" err="1">
                <a:solidFill>
                  <a:srgbClr val="002060"/>
                </a:solidFill>
              </a:rPr>
              <a:t>đá</a:t>
            </a:r>
            <a:r>
              <a:rPr lang="en-US" dirty="0">
                <a:solidFill>
                  <a:srgbClr val="002060"/>
                </a:solidFill>
              </a:rPr>
              <a:t> (</a:t>
            </a:r>
            <a:r>
              <a:rPr lang="en-US" dirty="0" err="1">
                <a:solidFill>
                  <a:srgbClr val="002060"/>
                </a:solidFill>
              </a:rPr>
              <a:t>hổ</a:t>
            </a:r>
            <a:r>
              <a:rPr lang="en-US" dirty="0">
                <a:solidFill>
                  <a:srgbClr val="002060"/>
                </a:solidFill>
              </a:rPr>
              <a:t> </a:t>
            </a:r>
            <a:r>
              <a:rPr lang="en-US" dirty="0" err="1">
                <a:solidFill>
                  <a:srgbClr val="002060"/>
                </a:solidFill>
              </a:rPr>
              <a:t>phách</a:t>
            </a:r>
            <a:r>
              <a:rPr lang="en-US" dirty="0">
                <a:solidFill>
                  <a:srgbClr val="002060"/>
                </a:solidFill>
              </a:rPr>
              <a:t>)</a:t>
            </a:r>
          </a:p>
          <a:p>
            <a:pPr algn="just"/>
            <a:r>
              <a:rPr lang="en-US" dirty="0">
                <a:solidFill>
                  <a:srgbClr val="002060"/>
                </a:solidFill>
              </a:rPr>
              <a:t>- </a:t>
            </a:r>
            <a:r>
              <a:rPr lang="en-US" dirty="0" err="1">
                <a:solidFill>
                  <a:srgbClr val="002060"/>
                </a:solidFill>
              </a:rPr>
              <a:t>Xác</a:t>
            </a:r>
            <a:r>
              <a:rPr lang="en-US" dirty="0">
                <a:solidFill>
                  <a:srgbClr val="002060"/>
                </a:solidFill>
              </a:rPr>
              <a:t> </a:t>
            </a:r>
            <a:r>
              <a:rPr lang="en-US" dirty="0" err="1">
                <a:solidFill>
                  <a:srgbClr val="002060"/>
                </a:solidFill>
              </a:rPr>
              <a:t>sinh</a:t>
            </a:r>
            <a:r>
              <a:rPr lang="en-US" dirty="0">
                <a:solidFill>
                  <a:srgbClr val="002060"/>
                </a:solidFill>
              </a:rPr>
              <a:t> </a:t>
            </a:r>
            <a:r>
              <a:rPr lang="en-US" dirty="0" err="1">
                <a:solidFill>
                  <a:srgbClr val="002060"/>
                </a:solidFill>
              </a:rPr>
              <a:t>vật</a:t>
            </a:r>
            <a:endParaRPr lang="en-US" dirty="0">
              <a:solidFill>
                <a:srgbClr val="002060"/>
              </a:solidFill>
            </a:endParaRPr>
          </a:p>
        </p:txBody>
      </p:sp>
      <p:sp>
        <p:nvSpPr>
          <p:cNvPr id="66" name="TextBox 65">
            <a:extLst>
              <a:ext uri="{FF2B5EF4-FFF2-40B4-BE49-F238E27FC236}">
                <a16:creationId xmlns:a16="http://schemas.microsoft.com/office/drawing/2014/main" id="{54336445-BAE1-46AE-A090-D5F05CA9FB6D}"/>
              </a:ext>
            </a:extLst>
          </p:cNvPr>
          <p:cNvSpPr txBox="1"/>
          <p:nvPr/>
        </p:nvSpPr>
        <p:spPr>
          <a:xfrm>
            <a:off x="10223281" y="2441909"/>
            <a:ext cx="1308537" cy="2862322"/>
          </a:xfrm>
          <a:prstGeom prst="rect">
            <a:avLst/>
          </a:prstGeom>
          <a:noFill/>
        </p:spPr>
        <p:txBody>
          <a:bodyPr wrap="square" rtlCol="0">
            <a:spAutoFit/>
          </a:bodyPr>
          <a:lstStyle/>
          <a:p>
            <a:pPr algn="ctr"/>
            <a:r>
              <a:rPr lang="en-US" b="1" dirty="0" err="1">
                <a:solidFill>
                  <a:srgbClr val="002060"/>
                </a:solidFill>
              </a:rPr>
              <a:t>Nguồn</a:t>
            </a:r>
            <a:r>
              <a:rPr lang="en-US" b="1" dirty="0">
                <a:solidFill>
                  <a:srgbClr val="002060"/>
                </a:solidFill>
              </a:rPr>
              <a:t> </a:t>
            </a:r>
            <a:r>
              <a:rPr lang="en-US" b="1" dirty="0" err="1">
                <a:solidFill>
                  <a:srgbClr val="002060"/>
                </a:solidFill>
              </a:rPr>
              <a:t>gốc</a:t>
            </a:r>
            <a:endParaRPr lang="en-US" b="1" dirty="0">
              <a:solidFill>
                <a:srgbClr val="002060"/>
              </a:solidFill>
            </a:endParaRPr>
          </a:p>
          <a:p>
            <a:pPr algn="just"/>
            <a:r>
              <a:rPr lang="en-US" dirty="0">
                <a:solidFill>
                  <a:srgbClr val="002060"/>
                </a:solidFill>
              </a:rPr>
              <a:t>-</a:t>
            </a:r>
            <a:r>
              <a:rPr lang="en-US" dirty="0" err="1">
                <a:solidFill>
                  <a:srgbClr val="002060"/>
                </a:solidFill>
              </a:rPr>
              <a:t>Từ</a:t>
            </a:r>
            <a:r>
              <a:rPr lang="en-US" dirty="0">
                <a:solidFill>
                  <a:srgbClr val="002060"/>
                </a:solidFill>
              </a:rPr>
              <a:t> </a:t>
            </a:r>
            <a:r>
              <a:rPr lang="en-US" dirty="0" err="1">
                <a:solidFill>
                  <a:srgbClr val="002060"/>
                </a:solidFill>
              </a:rPr>
              <a:t>xác</a:t>
            </a:r>
            <a:r>
              <a:rPr lang="en-US" dirty="0">
                <a:solidFill>
                  <a:srgbClr val="002060"/>
                </a:solidFill>
              </a:rPr>
              <a:t> </a:t>
            </a:r>
            <a:r>
              <a:rPr lang="en-US" dirty="0" err="1">
                <a:solidFill>
                  <a:srgbClr val="002060"/>
                </a:solidFill>
              </a:rPr>
              <a:t>sinh</a:t>
            </a:r>
            <a:r>
              <a:rPr lang="en-US" dirty="0">
                <a:solidFill>
                  <a:srgbClr val="002060"/>
                </a:solidFill>
              </a:rPr>
              <a:t> </a:t>
            </a:r>
            <a:r>
              <a:rPr lang="en-US" dirty="0" err="1">
                <a:solidFill>
                  <a:srgbClr val="002060"/>
                </a:solidFill>
              </a:rPr>
              <a:t>vật</a:t>
            </a:r>
            <a:endParaRPr lang="en-US" dirty="0">
              <a:solidFill>
                <a:srgbClr val="002060"/>
              </a:solidFill>
            </a:endParaRPr>
          </a:p>
          <a:p>
            <a:pPr algn="just"/>
            <a:r>
              <a:rPr lang="en-US" dirty="0">
                <a:solidFill>
                  <a:srgbClr val="002060"/>
                </a:solidFill>
              </a:rPr>
              <a:t>- </a:t>
            </a:r>
            <a:r>
              <a:rPr lang="en-US" dirty="0" err="1">
                <a:solidFill>
                  <a:srgbClr val="002060"/>
                </a:solidFill>
              </a:rPr>
              <a:t>Liên</a:t>
            </a:r>
            <a:r>
              <a:rPr lang="en-US" dirty="0">
                <a:solidFill>
                  <a:srgbClr val="002060"/>
                </a:solidFill>
              </a:rPr>
              <a:t> </a:t>
            </a:r>
            <a:r>
              <a:rPr lang="en-US" dirty="0" err="1">
                <a:solidFill>
                  <a:srgbClr val="002060"/>
                </a:solidFill>
              </a:rPr>
              <a:t>quan</a:t>
            </a:r>
            <a:r>
              <a:rPr lang="en-US" dirty="0">
                <a:solidFill>
                  <a:srgbClr val="002060"/>
                </a:solidFill>
              </a:rPr>
              <a:t> </a:t>
            </a:r>
            <a:r>
              <a:rPr lang="en-US" dirty="0" err="1">
                <a:solidFill>
                  <a:srgbClr val="002060"/>
                </a:solidFill>
              </a:rPr>
              <a:t>đến</a:t>
            </a:r>
            <a:r>
              <a:rPr lang="en-US" dirty="0">
                <a:solidFill>
                  <a:srgbClr val="002060"/>
                </a:solidFill>
              </a:rPr>
              <a:t> </a:t>
            </a:r>
            <a:r>
              <a:rPr lang="en-US" dirty="0" err="1">
                <a:solidFill>
                  <a:srgbClr val="002060"/>
                </a:solidFill>
              </a:rPr>
              <a:t>đặc</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một</a:t>
            </a:r>
            <a:r>
              <a:rPr lang="en-US" dirty="0">
                <a:solidFill>
                  <a:srgbClr val="002060"/>
                </a:solidFill>
              </a:rPr>
              <a:t> </a:t>
            </a:r>
            <a:r>
              <a:rPr lang="en-US" dirty="0" err="1">
                <a:solidFill>
                  <a:srgbClr val="002060"/>
                </a:solidFill>
              </a:rPr>
              <a:t>nhóm</a:t>
            </a:r>
            <a:r>
              <a:rPr lang="en-US" dirty="0">
                <a:solidFill>
                  <a:srgbClr val="002060"/>
                </a:solidFill>
              </a:rPr>
              <a:t> </a:t>
            </a:r>
            <a:r>
              <a:rPr lang="en-US" dirty="0" err="1">
                <a:solidFill>
                  <a:srgbClr val="002060"/>
                </a:solidFill>
              </a:rPr>
              <a:t>sinh</a:t>
            </a:r>
            <a:r>
              <a:rPr lang="en-US" dirty="0">
                <a:solidFill>
                  <a:srgbClr val="002060"/>
                </a:solidFill>
              </a:rPr>
              <a:t> </a:t>
            </a:r>
            <a:r>
              <a:rPr lang="en-US" dirty="0" err="1">
                <a:solidFill>
                  <a:srgbClr val="002060"/>
                </a:solidFill>
              </a:rPr>
              <a:t>vật</a:t>
            </a:r>
            <a:r>
              <a:rPr lang="en-US" dirty="0">
                <a:solidFill>
                  <a:srgbClr val="002060"/>
                </a:solidFill>
              </a:rPr>
              <a:t> (hang, </a:t>
            </a:r>
            <a:r>
              <a:rPr lang="en-US" dirty="0" err="1">
                <a:solidFill>
                  <a:srgbClr val="002060"/>
                </a:solidFill>
              </a:rPr>
              <a:t>tổ</a:t>
            </a:r>
            <a:r>
              <a:rPr lang="en-US" dirty="0">
                <a:solidFill>
                  <a:srgbClr val="002060"/>
                </a:solidFill>
              </a:rPr>
              <a:t> </a:t>
            </a:r>
            <a:r>
              <a:rPr lang="en-US" dirty="0" err="1">
                <a:solidFill>
                  <a:srgbClr val="002060"/>
                </a:solidFill>
              </a:rPr>
              <a:t>hoặc</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sinh</a:t>
            </a:r>
            <a:r>
              <a:rPr lang="en-US" dirty="0">
                <a:solidFill>
                  <a:srgbClr val="002060"/>
                </a:solidFill>
              </a:rPr>
              <a:t> </a:t>
            </a:r>
            <a:r>
              <a:rPr lang="en-US" dirty="0" err="1">
                <a:solidFill>
                  <a:srgbClr val="002060"/>
                </a:solidFill>
              </a:rPr>
              <a:t>vật</a:t>
            </a:r>
            <a:r>
              <a:rPr lang="en-US" dirty="0">
                <a:solidFill>
                  <a:srgbClr val="002060"/>
                </a:solidFill>
              </a:rPr>
              <a:t>)</a:t>
            </a:r>
          </a:p>
        </p:txBody>
      </p:sp>
      <p:sp>
        <p:nvSpPr>
          <p:cNvPr id="67" name="TextBox 66">
            <a:extLst>
              <a:ext uri="{FF2B5EF4-FFF2-40B4-BE49-F238E27FC236}">
                <a16:creationId xmlns:a16="http://schemas.microsoft.com/office/drawing/2014/main" id="{E691B2CB-F51F-44D6-9F90-95914A15DBB0}"/>
              </a:ext>
            </a:extLst>
          </p:cNvPr>
          <p:cNvSpPr txBox="1"/>
          <p:nvPr/>
        </p:nvSpPr>
        <p:spPr>
          <a:xfrm>
            <a:off x="522889" y="5515303"/>
            <a:ext cx="11049000" cy="501676"/>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Aft>
                <a:spcPts val="600"/>
              </a:spcAft>
            </a:pPr>
            <a:r>
              <a:rPr lang="en-US" sz="2400" dirty="0" err="1">
                <a:solidFill>
                  <a:schemeClr val="bg1"/>
                </a:solidFill>
                <a:latin typeface="+mj-lt"/>
                <a:ea typeface="#9Slide02 Tieu de rat dai 01" panose="02000000000000000000" pitchFamily="2" charset="0"/>
                <a:cs typeface="Calibri" panose="020F0502020204030204" pitchFamily="34" charset="0"/>
              </a:rPr>
              <a:t>Phương</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thức</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hình</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thành</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và</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phân</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loại</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hoá</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thạch</a:t>
            </a:r>
            <a:endParaRPr lang="en-US" sz="2200" dirty="0">
              <a:solidFill>
                <a:schemeClr val="accent4">
                  <a:lumMod val="60000"/>
                  <a:lumOff val="40000"/>
                </a:schemeClr>
              </a:solidFill>
              <a:latin typeface="+mj-lt"/>
              <a:ea typeface="#9Slide02 Noi dung rat dai" panose="02000000000000000000" pitchFamily="2" charset="0"/>
              <a:cs typeface="Calibri" panose="020F0502020204030204" pitchFamily="34" charset="0"/>
            </a:endParaRPr>
          </a:p>
        </p:txBody>
      </p:sp>
    </p:spTree>
    <p:extLst>
      <p:ext uri="{BB962C8B-B14F-4D97-AF65-F5344CB8AC3E}">
        <p14:creationId xmlns:p14="http://schemas.microsoft.com/office/powerpoint/2010/main" val="205294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randombar(horizontal)">
                                      <p:cBhvr>
                                        <p:cTn id="34" dur="500"/>
                                        <p:tgtEl>
                                          <p:spTgt spid="6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randombar(horizontal)">
                                      <p:cBhvr>
                                        <p:cTn id="37" dur="500"/>
                                        <p:tgtEl>
                                          <p:spTgt spid="6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randombar(horizontal)">
                                      <p:cBhvr>
                                        <p:cTn id="40" dur="500"/>
                                        <p:tgtEl>
                                          <p:spTgt spid="6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par>
                                <p:cTn id="49" presetID="14" presetClass="entr" presetSubtype="1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randombar(horizontal)">
                                      <p:cBhvr>
                                        <p:cTn id="51" dur="500"/>
                                        <p:tgtEl>
                                          <p:spTgt spid="30"/>
                                        </p:tgtEl>
                                      </p:cBhvr>
                                    </p:animEffect>
                                  </p:childTnLst>
                                </p:cTn>
                              </p:par>
                              <p:par>
                                <p:cTn id="52" presetID="14" presetClass="entr" presetSubtype="1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randombar(horizontal)">
                                      <p:cBhvr>
                                        <p:cTn id="54" dur="500"/>
                                        <p:tgtEl>
                                          <p:spTgt spid="3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randombar(horizontal)">
                                      <p:cBhvr>
                                        <p:cTn id="57" dur="500"/>
                                        <p:tgtEl>
                                          <p:spTgt spid="6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randombar(horizontal)">
                                      <p:cBhvr>
                                        <p:cTn id="6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58" grpId="0"/>
      <p:bldP spid="62" grpId="0"/>
      <p:bldP spid="63" grpId="0"/>
      <p:bldP spid="64" grpId="0"/>
      <p:bldP spid="65" grpId="0"/>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AB334D-53DA-CC06-69EB-9884B4F1271E}"/>
              </a:ext>
            </a:extLst>
          </p:cNvPr>
          <p:cNvSpPr/>
          <p:nvPr/>
        </p:nvSpPr>
        <p:spPr>
          <a:xfrm>
            <a:off x="3723735" y="2592237"/>
            <a:ext cx="4744529" cy="836763"/>
          </a:xfrm>
          <a:prstGeom prst="roundRect">
            <a:avLst/>
          </a:prstGeom>
          <a:solidFill>
            <a:srgbClr val="D9FFFF"/>
          </a:solidFill>
          <a:ln w="28575">
            <a:solidFill>
              <a:srgbClr val="39D3CF"/>
            </a:solidFill>
          </a:ln>
        </p:spPr>
        <p:style>
          <a:lnRef idx="2">
            <a:schemeClr val="accent1">
              <a:shade val="15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a:p>
        </p:txBody>
      </p:sp>
      <p:sp>
        <p:nvSpPr>
          <p:cNvPr id="5" name="TextBox 4">
            <a:extLst>
              <a:ext uri="{FF2B5EF4-FFF2-40B4-BE49-F238E27FC236}">
                <a16:creationId xmlns:a16="http://schemas.microsoft.com/office/drawing/2014/main" id="{01EA4B05-8CFD-AF58-8B30-C53EBEF8EEFD}"/>
              </a:ext>
            </a:extLst>
          </p:cNvPr>
          <p:cNvSpPr txBox="1"/>
          <p:nvPr/>
        </p:nvSpPr>
        <p:spPr>
          <a:xfrm>
            <a:off x="4724400" y="2659559"/>
            <a:ext cx="2909943" cy="769441"/>
          </a:xfrm>
          <a:prstGeom prst="rect">
            <a:avLst/>
          </a:prstGeom>
          <a:noFill/>
        </p:spPr>
        <p:txBody>
          <a:bodyPr wrap="none" lIns="91420" tIns="45718" rIns="91420" bIns="45718" rtlCol="0">
            <a:spAutoFit/>
          </a:bodyPr>
          <a:lstStyle/>
          <a:p>
            <a:r>
              <a:rPr lang="en-US" sz="4400" b="1" dirty="0">
                <a:solidFill>
                  <a:srgbClr val="1C3E71"/>
                </a:solidFill>
              </a:rPr>
              <a:t>EM CÓ BIẾT</a:t>
            </a:r>
          </a:p>
        </p:txBody>
      </p:sp>
    </p:spTree>
    <p:extLst>
      <p:ext uri="{BB962C8B-B14F-4D97-AF65-F5344CB8AC3E}">
        <p14:creationId xmlns:p14="http://schemas.microsoft.com/office/powerpoint/2010/main" val="3733089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ương pháp định tuổi hóa thạch bằng đồng vị carbon">
            <a:hlinkClick r:id="" action="ppaction://media"/>
            <a:extLst>
              <a:ext uri="{FF2B5EF4-FFF2-40B4-BE49-F238E27FC236}">
                <a16:creationId xmlns:a16="http://schemas.microsoft.com/office/drawing/2014/main" id="{848F9E64-D741-4625-83C5-E0A92FF0B7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DC80315-35B3-4974-8443-6D0F77671BBF}"/>
              </a:ext>
            </a:extLst>
          </p:cNvPr>
          <p:cNvSpPr txBox="1"/>
          <p:nvPr/>
        </p:nvSpPr>
        <p:spPr>
          <a:xfrm>
            <a:off x="3377146" y="0"/>
            <a:ext cx="5437707" cy="523220"/>
          </a:xfrm>
          <a:prstGeom prst="rect">
            <a:avLst/>
          </a:prstGeom>
          <a:noFill/>
        </p:spPr>
        <p:txBody>
          <a:bodyPr wrap="none" rtlCol="0">
            <a:spAutoFit/>
          </a:bodyPr>
          <a:lstStyle/>
          <a:p>
            <a:r>
              <a:rPr lang="en-US" sz="2800" dirty="0" err="1"/>
              <a:t>Phương</a:t>
            </a:r>
            <a:r>
              <a:rPr lang="en-US" sz="2800" dirty="0"/>
              <a:t> </a:t>
            </a:r>
            <a:r>
              <a:rPr lang="en-US" sz="2800" dirty="0" err="1"/>
              <a:t>pháp</a:t>
            </a:r>
            <a:r>
              <a:rPr lang="en-US" sz="2800" dirty="0"/>
              <a:t> </a:t>
            </a:r>
            <a:r>
              <a:rPr lang="en-US" sz="2800" dirty="0" err="1"/>
              <a:t>xác</a:t>
            </a:r>
            <a:r>
              <a:rPr lang="en-US" sz="2800" dirty="0"/>
              <a:t> </a:t>
            </a:r>
            <a:r>
              <a:rPr lang="en-US" sz="2800" dirty="0" err="1"/>
              <a:t>định</a:t>
            </a:r>
            <a:r>
              <a:rPr lang="en-US" sz="2800" dirty="0"/>
              <a:t> </a:t>
            </a:r>
            <a:r>
              <a:rPr lang="en-US" sz="2800" dirty="0" err="1"/>
              <a:t>tuổi</a:t>
            </a:r>
            <a:r>
              <a:rPr lang="en-US" sz="2800" dirty="0"/>
              <a:t> </a:t>
            </a:r>
            <a:r>
              <a:rPr lang="en-US" sz="2800" dirty="0" err="1"/>
              <a:t>hoá</a:t>
            </a:r>
            <a:r>
              <a:rPr lang="en-US" sz="2800" dirty="0"/>
              <a:t> </a:t>
            </a:r>
            <a:r>
              <a:rPr lang="en-US" sz="2800" dirty="0" err="1"/>
              <a:t>thạch</a:t>
            </a:r>
            <a:endParaRPr lang="en-US" sz="2800" dirty="0"/>
          </a:p>
        </p:txBody>
      </p:sp>
    </p:spTree>
    <p:extLst>
      <p:ext uri="{BB962C8B-B14F-4D97-AF65-F5344CB8AC3E}">
        <p14:creationId xmlns:p14="http://schemas.microsoft.com/office/powerpoint/2010/main" val="200659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7A279A5-A56E-4A92-B7B8-6EEAE8FED0B7}"/>
              </a:ext>
            </a:extLst>
          </p:cNvPr>
          <p:cNvGraphicFramePr>
            <a:graphicFrameLocks noGrp="1"/>
          </p:cNvGraphicFramePr>
          <p:nvPr/>
        </p:nvGraphicFramePr>
        <p:xfrm>
          <a:off x="0" y="0"/>
          <a:ext cx="12192000" cy="6829082"/>
        </p:xfrm>
        <a:graphic>
          <a:graphicData uri="http://schemas.openxmlformats.org/drawingml/2006/table">
            <a:tbl>
              <a:tblPr firstRow="1" bandRow="1">
                <a:tableStyleId>{69CF1AB2-1976-4502-BF36-3FF5EA218861}</a:tableStyleId>
              </a:tblPr>
              <a:tblGrid>
                <a:gridCol w="1143000">
                  <a:extLst>
                    <a:ext uri="{9D8B030D-6E8A-4147-A177-3AD203B41FA5}">
                      <a16:colId xmlns:a16="http://schemas.microsoft.com/office/drawing/2014/main" val="2050489973"/>
                    </a:ext>
                  </a:extLst>
                </a:gridCol>
                <a:gridCol w="4114800">
                  <a:extLst>
                    <a:ext uri="{9D8B030D-6E8A-4147-A177-3AD203B41FA5}">
                      <a16:colId xmlns:a16="http://schemas.microsoft.com/office/drawing/2014/main" val="860989994"/>
                    </a:ext>
                  </a:extLst>
                </a:gridCol>
                <a:gridCol w="1524000">
                  <a:extLst>
                    <a:ext uri="{9D8B030D-6E8A-4147-A177-3AD203B41FA5}">
                      <a16:colId xmlns:a16="http://schemas.microsoft.com/office/drawing/2014/main" val="3028501336"/>
                    </a:ext>
                  </a:extLst>
                </a:gridCol>
                <a:gridCol w="2514600">
                  <a:extLst>
                    <a:ext uri="{9D8B030D-6E8A-4147-A177-3AD203B41FA5}">
                      <a16:colId xmlns:a16="http://schemas.microsoft.com/office/drawing/2014/main" val="2922285082"/>
                    </a:ext>
                  </a:extLst>
                </a:gridCol>
                <a:gridCol w="2895600">
                  <a:extLst>
                    <a:ext uri="{9D8B030D-6E8A-4147-A177-3AD203B41FA5}">
                      <a16:colId xmlns:a16="http://schemas.microsoft.com/office/drawing/2014/main" val="1999222431"/>
                    </a:ext>
                  </a:extLst>
                </a:gridCol>
              </a:tblGrid>
              <a:tr h="742291">
                <a:tc>
                  <a:txBody>
                    <a:bodyPr/>
                    <a:lstStyle/>
                    <a:p>
                      <a:endParaRPr lang="en-US" sz="2000" b="1" dirty="0">
                        <a:solidFill>
                          <a:schemeClr val="accent5">
                            <a:lumMod val="50000"/>
                          </a:schemeClr>
                        </a:solidFill>
                      </a:endParaRPr>
                    </a:p>
                  </a:txBody>
                  <a:tcPr anchor="ctr"/>
                </a:tc>
                <a:tc>
                  <a:txBody>
                    <a:bodyPr/>
                    <a:lstStyle/>
                    <a:p>
                      <a:pPr algn="ctr"/>
                      <a:r>
                        <a:rPr lang="en-US" sz="2000" b="1" dirty="0" err="1">
                          <a:solidFill>
                            <a:schemeClr val="accent5">
                              <a:lumMod val="50000"/>
                            </a:schemeClr>
                          </a:solidFill>
                        </a:rPr>
                        <a:t>Khái</a:t>
                      </a:r>
                      <a:r>
                        <a:rPr lang="en-US" sz="2000" b="1" dirty="0">
                          <a:solidFill>
                            <a:schemeClr val="accent5">
                              <a:lumMod val="50000"/>
                            </a:schemeClr>
                          </a:solidFill>
                        </a:rPr>
                        <a:t> </a:t>
                      </a:r>
                      <a:r>
                        <a:rPr lang="en-US" sz="2000" b="1" dirty="0" err="1">
                          <a:solidFill>
                            <a:schemeClr val="accent5">
                              <a:lumMod val="50000"/>
                            </a:schemeClr>
                          </a:solidFill>
                        </a:rPr>
                        <a:t>niệm</a:t>
                      </a:r>
                      <a:endParaRPr lang="en-US" sz="2000" b="1" dirty="0">
                        <a:solidFill>
                          <a:schemeClr val="accent5">
                            <a:lumMod val="50000"/>
                          </a:schemeClr>
                        </a:solidFill>
                      </a:endParaRPr>
                    </a:p>
                  </a:txBody>
                  <a:tcPr anchor="ctr"/>
                </a:tc>
                <a:tc>
                  <a:txBody>
                    <a:bodyPr/>
                    <a:lstStyle/>
                    <a:p>
                      <a:pPr algn="ctr"/>
                      <a:r>
                        <a:rPr lang="en-US" sz="2000" b="1" dirty="0" err="1">
                          <a:solidFill>
                            <a:schemeClr val="accent5">
                              <a:lumMod val="50000"/>
                            </a:schemeClr>
                          </a:solidFill>
                        </a:rPr>
                        <a:t>Trực</a:t>
                      </a:r>
                      <a:r>
                        <a:rPr lang="en-US" sz="2000" b="1" dirty="0">
                          <a:solidFill>
                            <a:schemeClr val="accent5">
                              <a:lumMod val="50000"/>
                            </a:schemeClr>
                          </a:solidFill>
                        </a:rPr>
                        <a:t> </a:t>
                      </a:r>
                      <a:r>
                        <a:rPr lang="en-US" sz="2000" b="1" dirty="0" err="1">
                          <a:solidFill>
                            <a:schemeClr val="accent5">
                              <a:lumMod val="50000"/>
                            </a:schemeClr>
                          </a:solidFill>
                        </a:rPr>
                        <a:t>tiếp</a:t>
                      </a:r>
                      <a:r>
                        <a:rPr lang="en-US" sz="2000" b="1" dirty="0">
                          <a:solidFill>
                            <a:schemeClr val="accent5">
                              <a:lumMod val="50000"/>
                            </a:schemeClr>
                          </a:solidFill>
                        </a:rPr>
                        <a:t> (+), </a:t>
                      </a:r>
                      <a:r>
                        <a:rPr lang="en-US" sz="2000" b="1" dirty="0" err="1">
                          <a:solidFill>
                            <a:schemeClr val="accent5">
                              <a:lumMod val="50000"/>
                            </a:schemeClr>
                          </a:solidFill>
                        </a:rPr>
                        <a:t>gián</a:t>
                      </a:r>
                      <a:r>
                        <a:rPr lang="en-US" sz="2000" b="1" dirty="0">
                          <a:solidFill>
                            <a:schemeClr val="accent5">
                              <a:lumMod val="50000"/>
                            </a:schemeClr>
                          </a:solidFill>
                        </a:rPr>
                        <a:t> </a:t>
                      </a:r>
                      <a:r>
                        <a:rPr lang="en-US" sz="2000" b="1" dirty="0" err="1">
                          <a:solidFill>
                            <a:schemeClr val="accent5">
                              <a:lumMod val="50000"/>
                            </a:schemeClr>
                          </a:solidFill>
                        </a:rPr>
                        <a:t>tiếp</a:t>
                      </a:r>
                      <a:r>
                        <a:rPr lang="en-US" sz="2000" b="1" dirty="0">
                          <a:solidFill>
                            <a:schemeClr val="accent5">
                              <a:lumMod val="50000"/>
                            </a:schemeClr>
                          </a:solidFill>
                        </a:rPr>
                        <a:t> (-)</a:t>
                      </a:r>
                    </a:p>
                  </a:txBody>
                  <a:tcPr anchor="ctr"/>
                </a:tc>
                <a:tc>
                  <a:txBody>
                    <a:bodyPr/>
                    <a:lstStyle/>
                    <a:p>
                      <a:pPr algn="ctr"/>
                      <a:r>
                        <a:rPr lang="en-US" sz="2000" b="1" dirty="0" err="1">
                          <a:solidFill>
                            <a:schemeClr val="accent5">
                              <a:lumMod val="50000"/>
                            </a:schemeClr>
                          </a:solidFill>
                        </a:rPr>
                        <a:t>Ví</a:t>
                      </a:r>
                      <a:r>
                        <a:rPr lang="en-US" sz="2000" b="1" dirty="0">
                          <a:solidFill>
                            <a:schemeClr val="accent5">
                              <a:lumMod val="50000"/>
                            </a:schemeClr>
                          </a:solidFill>
                        </a:rPr>
                        <a:t> </a:t>
                      </a:r>
                      <a:r>
                        <a:rPr lang="en-US" sz="2000" b="1" dirty="0" err="1">
                          <a:solidFill>
                            <a:schemeClr val="accent5">
                              <a:lumMod val="50000"/>
                            </a:schemeClr>
                          </a:solidFill>
                        </a:rPr>
                        <a:t>dụ</a:t>
                      </a:r>
                      <a:endParaRPr lang="en-US" sz="2000" b="1" dirty="0">
                        <a:solidFill>
                          <a:schemeClr val="accent5">
                            <a:lumMod val="50000"/>
                          </a:schemeClr>
                        </a:solidFill>
                      </a:endParaRPr>
                    </a:p>
                  </a:txBody>
                  <a:tcPr anchor="ctr"/>
                </a:tc>
                <a:tc>
                  <a:txBody>
                    <a:bodyPr/>
                    <a:lstStyle/>
                    <a:p>
                      <a:pPr algn="ctr"/>
                      <a:r>
                        <a:rPr lang="en-US" sz="2000" b="1" dirty="0">
                          <a:solidFill>
                            <a:schemeClr val="accent5">
                              <a:lumMod val="50000"/>
                            </a:schemeClr>
                          </a:solidFill>
                        </a:rPr>
                        <a:t>Ý </a:t>
                      </a:r>
                      <a:r>
                        <a:rPr lang="en-US" sz="2000" b="1" dirty="0" err="1">
                          <a:solidFill>
                            <a:schemeClr val="accent5">
                              <a:lumMod val="50000"/>
                            </a:schemeClr>
                          </a:solidFill>
                        </a:rPr>
                        <a:t>nghĩa</a:t>
                      </a:r>
                      <a:endParaRPr lang="en-US" sz="2000" b="1" dirty="0">
                        <a:solidFill>
                          <a:schemeClr val="accent5">
                            <a:lumMod val="50000"/>
                          </a:schemeClr>
                        </a:solidFill>
                      </a:endParaRPr>
                    </a:p>
                  </a:txBody>
                  <a:tcPr anchor="ctr"/>
                </a:tc>
                <a:extLst>
                  <a:ext uri="{0D108BD9-81ED-4DB2-BD59-A6C34878D82A}">
                    <a16:rowId xmlns:a16="http://schemas.microsoft.com/office/drawing/2014/main" val="1259856272"/>
                  </a:ext>
                </a:extLst>
              </a:tr>
              <a:tr h="1336125">
                <a:tc>
                  <a:txBody>
                    <a:bodyPr/>
                    <a:lstStyle/>
                    <a:p>
                      <a:r>
                        <a:rPr lang="en-US" sz="2000" b="1" dirty="0" err="1">
                          <a:solidFill>
                            <a:schemeClr val="accent5">
                              <a:lumMod val="50000"/>
                            </a:schemeClr>
                          </a:solidFill>
                        </a:rPr>
                        <a:t>Hoá</a:t>
                      </a:r>
                      <a:r>
                        <a:rPr lang="en-US" sz="2000" b="1" dirty="0">
                          <a:solidFill>
                            <a:schemeClr val="accent5">
                              <a:lumMod val="50000"/>
                            </a:schemeClr>
                          </a:solidFill>
                        </a:rPr>
                        <a:t> </a:t>
                      </a:r>
                      <a:r>
                        <a:rPr lang="en-US" sz="2000" b="1" dirty="0" err="1">
                          <a:solidFill>
                            <a:schemeClr val="accent5">
                              <a:lumMod val="50000"/>
                            </a:schemeClr>
                          </a:solidFill>
                        </a:rPr>
                        <a:t>thạch</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extLst>
                  <a:ext uri="{0D108BD9-81ED-4DB2-BD59-A6C34878D82A}">
                    <a16:rowId xmlns:a16="http://schemas.microsoft.com/office/drawing/2014/main" val="4201289096"/>
                  </a:ext>
                </a:extLst>
              </a:tr>
              <a:tr h="2152645">
                <a:tc>
                  <a:txBody>
                    <a:bodyPr/>
                    <a:lstStyle/>
                    <a:p>
                      <a:r>
                        <a:rPr lang="en-US" sz="2000" b="1" dirty="0" err="1">
                          <a:solidFill>
                            <a:schemeClr val="accent5">
                              <a:lumMod val="50000"/>
                            </a:schemeClr>
                          </a:solidFill>
                        </a:rPr>
                        <a:t>Giải</a:t>
                      </a:r>
                      <a:r>
                        <a:rPr lang="en-US" sz="2000" b="1" dirty="0">
                          <a:solidFill>
                            <a:schemeClr val="accent5">
                              <a:lumMod val="50000"/>
                            </a:schemeClr>
                          </a:solidFill>
                        </a:rPr>
                        <a:t> </a:t>
                      </a:r>
                      <a:r>
                        <a:rPr lang="en-US" sz="2000" b="1" dirty="0" err="1">
                          <a:solidFill>
                            <a:schemeClr val="accent5">
                              <a:lumMod val="50000"/>
                            </a:schemeClr>
                          </a:solidFill>
                        </a:rPr>
                        <a:t>phẫu</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so </a:t>
                      </a:r>
                      <a:r>
                        <a:rPr lang="en-US" sz="2000" b="1" dirty="0" err="1">
                          <a:solidFill>
                            <a:schemeClr val="accent5">
                              <a:lumMod val="50000"/>
                            </a:schemeClr>
                          </a:solidFill>
                        </a:rPr>
                        <a:t>sánh</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extLst>
                  <a:ext uri="{0D108BD9-81ED-4DB2-BD59-A6C34878D82A}">
                    <a16:rowId xmlns:a16="http://schemas.microsoft.com/office/drawing/2014/main" val="784650893"/>
                  </a:ext>
                </a:extLst>
              </a:tr>
              <a:tr h="1113437">
                <a:tc>
                  <a:txBody>
                    <a:bodyPr/>
                    <a:lstStyle/>
                    <a:p>
                      <a:r>
                        <a:rPr lang="en-US" sz="2000" b="1" dirty="0" err="1">
                          <a:solidFill>
                            <a:schemeClr val="accent5">
                              <a:lumMod val="50000"/>
                            </a:schemeClr>
                          </a:solidFill>
                        </a:rPr>
                        <a:t>Tế</a:t>
                      </a:r>
                      <a:r>
                        <a:rPr lang="en-US" sz="2000" b="1" dirty="0">
                          <a:solidFill>
                            <a:schemeClr val="accent5">
                              <a:lumMod val="50000"/>
                            </a:schemeClr>
                          </a:solidFill>
                        </a:rPr>
                        <a:t> </a:t>
                      </a:r>
                      <a:r>
                        <a:rPr lang="en-US" sz="2000" b="1" dirty="0" err="1">
                          <a:solidFill>
                            <a:schemeClr val="accent5">
                              <a:lumMod val="50000"/>
                            </a:schemeClr>
                          </a:solidFill>
                        </a:rPr>
                        <a:t>bào</a:t>
                      </a:r>
                      <a:r>
                        <a:rPr lang="en-US" sz="2000" b="1" dirty="0">
                          <a:solidFill>
                            <a:schemeClr val="accent5">
                              <a:lumMod val="50000"/>
                            </a:schemeClr>
                          </a:solidFill>
                        </a:rPr>
                        <a:t> </a:t>
                      </a:r>
                      <a:r>
                        <a:rPr lang="en-US" sz="2000" b="1" dirty="0" err="1">
                          <a:solidFill>
                            <a:schemeClr val="accent5">
                              <a:lumMod val="50000"/>
                            </a:schemeClr>
                          </a:solidFill>
                        </a:rPr>
                        <a:t>học</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extLst>
                  <a:ext uri="{0D108BD9-81ED-4DB2-BD59-A6C34878D82A}">
                    <a16:rowId xmlns:a16="http://schemas.microsoft.com/office/drawing/2014/main" val="509243091"/>
                  </a:ext>
                </a:extLst>
              </a:tr>
              <a:tr h="1484584">
                <a:tc>
                  <a:txBody>
                    <a:bodyPr/>
                    <a:lstStyle/>
                    <a:p>
                      <a:r>
                        <a:rPr lang="en-US" sz="2000" b="1" dirty="0" err="1">
                          <a:solidFill>
                            <a:schemeClr val="accent5">
                              <a:lumMod val="50000"/>
                            </a:schemeClr>
                          </a:solidFill>
                        </a:rPr>
                        <a:t>Sinh</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a:t>
                      </a:r>
                      <a:r>
                        <a:rPr lang="en-US" sz="2000" b="1" dirty="0" err="1">
                          <a:solidFill>
                            <a:schemeClr val="accent5">
                              <a:lumMod val="50000"/>
                            </a:schemeClr>
                          </a:solidFill>
                        </a:rPr>
                        <a:t>phân</a:t>
                      </a:r>
                      <a:r>
                        <a:rPr lang="en-US" sz="2000" b="1" dirty="0">
                          <a:solidFill>
                            <a:schemeClr val="accent5">
                              <a:lumMod val="50000"/>
                            </a:schemeClr>
                          </a:solidFill>
                        </a:rPr>
                        <a:t> </a:t>
                      </a:r>
                      <a:r>
                        <a:rPr lang="en-US" sz="2000" b="1" dirty="0" err="1">
                          <a:solidFill>
                            <a:schemeClr val="accent5">
                              <a:lumMod val="50000"/>
                            </a:schemeClr>
                          </a:solidFill>
                        </a:rPr>
                        <a:t>tử</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extLst>
                  <a:ext uri="{0D108BD9-81ED-4DB2-BD59-A6C34878D82A}">
                    <a16:rowId xmlns:a16="http://schemas.microsoft.com/office/drawing/2014/main" val="340277290"/>
                  </a:ext>
                </a:extLst>
              </a:tr>
            </a:tbl>
          </a:graphicData>
        </a:graphic>
      </p:graphicFrame>
      <p:sp>
        <p:nvSpPr>
          <p:cNvPr id="2" name="TextBox 1">
            <a:extLst>
              <a:ext uri="{FF2B5EF4-FFF2-40B4-BE49-F238E27FC236}">
                <a16:creationId xmlns:a16="http://schemas.microsoft.com/office/drawing/2014/main" id="{2B463A89-2C24-4788-AEFC-7F2E30039402}"/>
              </a:ext>
            </a:extLst>
          </p:cNvPr>
          <p:cNvSpPr txBox="1"/>
          <p:nvPr/>
        </p:nvSpPr>
        <p:spPr>
          <a:xfrm>
            <a:off x="1128324" y="741064"/>
            <a:ext cx="4043854" cy="1015663"/>
          </a:xfrm>
          <a:prstGeom prst="rect">
            <a:avLst/>
          </a:prstGeom>
          <a:noFill/>
        </p:spPr>
        <p:txBody>
          <a:bodyPr wrap="square" rtlCol="0">
            <a:spAutoFit/>
          </a:bodyPr>
          <a:lstStyle/>
          <a:p>
            <a:pPr algn="just"/>
            <a:r>
              <a:rPr lang="en-US" sz="2000" dirty="0" err="1">
                <a:solidFill>
                  <a:schemeClr val="accent5">
                    <a:lumMod val="50000"/>
                  </a:schemeClr>
                </a:solidFill>
              </a:rPr>
              <a:t>Là</a:t>
            </a:r>
            <a:r>
              <a:rPr lang="en-US" sz="2000" dirty="0">
                <a:solidFill>
                  <a:schemeClr val="accent5">
                    <a:lumMod val="50000"/>
                  </a:schemeClr>
                </a:solidFill>
              </a:rPr>
              <a:t> </a:t>
            </a:r>
            <a:r>
              <a:rPr lang="en-US" sz="2000" dirty="0" err="1">
                <a:solidFill>
                  <a:schemeClr val="accent5">
                    <a:lumMod val="50000"/>
                  </a:schemeClr>
                </a:solidFill>
              </a:rPr>
              <a:t>tàn</a:t>
            </a:r>
            <a:r>
              <a:rPr lang="en-US" sz="2000" dirty="0">
                <a:solidFill>
                  <a:schemeClr val="accent5">
                    <a:lumMod val="50000"/>
                  </a:schemeClr>
                </a:solidFill>
              </a:rPr>
              <a:t> </a:t>
            </a:r>
            <a:r>
              <a:rPr lang="en-US" sz="2000" dirty="0" err="1">
                <a:solidFill>
                  <a:schemeClr val="accent5">
                    <a:lumMod val="50000"/>
                  </a:schemeClr>
                </a:solidFill>
              </a:rPr>
              <a:t>tích</a:t>
            </a:r>
            <a:r>
              <a:rPr lang="en-US" sz="2000" dirty="0">
                <a:solidFill>
                  <a:schemeClr val="accent5">
                    <a:lumMod val="50000"/>
                  </a:schemeClr>
                </a:solidFill>
              </a:rPr>
              <a:t> </a:t>
            </a:r>
            <a:r>
              <a:rPr lang="en-US" sz="2000" dirty="0" err="1">
                <a:solidFill>
                  <a:schemeClr val="accent5">
                    <a:lumMod val="50000"/>
                  </a:schemeClr>
                </a:solidFill>
              </a:rPr>
              <a:t>như</a:t>
            </a:r>
            <a:r>
              <a:rPr lang="en-US" sz="2000" dirty="0">
                <a:solidFill>
                  <a:schemeClr val="accent5">
                    <a:lumMod val="50000"/>
                  </a:schemeClr>
                </a:solidFill>
              </a:rPr>
              <a:t> </a:t>
            </a:r>
            <a:r>
              <a:rPr lang="en-US" sz="2000" dirty="0" err="1">
                <a:solidFill>
                  <a:schemeClr val="accent5">
                    <a:lumMod val="50000"/>
                  </a:schemeClr>
                </a:solidFill>
              </a:rPr>
              <a:t>xương</a:t>
            </a:r>
            <a:r>
              <a:rPr lang="en-US" sz="2000" dirty="0">
                <a:solidFill>
                  <a:schemeClr val="accent5">
                    <a:lumMod val="50000"/>
                  </a:schemeClr>
                </a:solidFill>
              </a:rPr>
              <a:t>, </a:t>
            </a:r>
            <a:r>
              <a:rPr lang="en-US" sz="2000" dirty="0" err="1">
                <a:solidFill>
                  <a:schemeClr val="accent5">
                    <a:lumMod val="50000"/>
                  </a:schemeClr>
                </a:solidFill>
              </a:rPr>
              <a:t>xác</a:t>
            </a:r>
            <a:r>
              <a:rPr lang="en-US" sz="2000" dirty="0">
                <a:solidFill>
                  <a:schemeClr val="accent5">
                    <a:lumMod val="50000"/>
                  </a:schemeClr>
                </a:solidFill>
              </a:rPr>
              <a:t> SV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hổ</a:t>
            </a:r>
            <a:r>
              <a:rPr lang="en-US" sz="2000" dirty="0">
                <a:solidFill>
                  <a:schemeClr val="accent5">
                    <a:lumMod val="50000"/>
                  </a:schemeClr>
                </a:solidFill>
              </a:rPr>
              <a:t> </a:t>
            </a:r>
            <a:r>
              <a:rPr lang="en-US" sz="2000" dirty="0" err="1">
                <a:solidFill>
                  <a:schemeClr val="accent5">
                    <a:lumMod val="50000"/>
                  </a:schemeClr>
                </a:solidFill>
              </a:rPr>
              <a:t>phách</a:t>
            </a:r>
            <a:r>
              <a:rPr lang="en-US" sz="2000" dirty="0">
                <a:solidFill>
                  <a:schemeClr val="accent5">
                    <a:lumMod val="50000"/>
                  </a:schemeClr>
                </a:solidFill>
              </a:rPr>
              <a:t>,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băng</a:t>
            </a:r>
            <a:r>
              <a:rPr lang="en-US" sz="2000" dirty="0">
                <a:solidFill>
                  <a:schemeClr val="accent5">
                    <a:lumMod val="50000"/>
                  </a:schemeClr>
                </a:solidFill>
              </a:rPr>
              <a:t> </a:t>
            </a:r>
            <a:r>
              <a:rPr lang="en-US" sz="2000" dirty="0" err="1">
                <a:solidFill>
                  <a:schemeClr val="accent5">
                    <a:lumMod val="50000"/>
                  </a:schemeClr>
                </a:solidFill>
              </a:rPr>
              <a:t>tuyết</a:t>
            </a:r>
            <a:r>
              <a:rPr lang="en-US" sz="2000" dirty="0">
                <a:solidFill>
                  <a:schemeClr val="accent5">
                    <a:lumMod val="50000"/>
                  </a:schemeClr>
                </a:solidFill>
              </a:rPr>
              <a:t> hay </a:t>
            </a:r>
            <a:r>
              <a:rPr lang="en-US" sz="2000" dirty="0" err="1">
                <a:solidFill>
                  <a:schemeClr val="accent5">
                    <a:lumMod val="50000"/>
                  </a:schemeClr>
                </a:solidFill>
              </a:rPr>
              <a:t>dấu</a:t>
            </a:r>
            <a:r>
              <a:rPr lang="en-US" sz="2000" dirty="0">
                <a:solidFill>
                  <a:schemeClr val="accent5">
                    <a:lumMod val="50000"/>
                  </a:schemeClr>
                </a:solidFill>
              </a:rPr>
              <a:t> </a:t>
            </a:r>
            <a:r>
              <a:rPr lang="en-US" sz="2000" dirty="0" err="1">
                <a:solidFill>
                  <a:schemeClr val="accent5">
                    <a:lumMod val="50000"/>
                  </a:schemeClr>
                </a:solidFill>
              </a:rPr>
              <a:t>vết</a:t>
            </a:r>
            <a:r>
              <a:rPr lang="en-US" sz="2000" dirty="0">
                <a:solidFill>
                  <a:schemeClr val="accent5">
                    <a:lumMod val="50000"/>
                  </a:schemeClr>
                </a:solidFill>
              </a:rPr>
              <a:t> </a:t>
            </a:r>
            <a:r>
              <a:rPr lang="en-US" sz="2000" dirty="0" err="1">
                <a:solidFill>
                  <a:schemeClr val="accent5">
                    <a:lumMod val="50000"/>
                  </a:schemeClr>
                </a:solidFill>
              </a:rPr>
              <a:t>của</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lớp</a:t>
            </a:r>
            <a:r>
              <a:rPr lang="en-US" sz="2000" dirty="0">
                <a:solidFill>
                  <a:schemeClr val="accent5">
                    <a:lumMod val="50000"/>
                  </a:schemeClr>
                </a:solidFill>
              </a:rPr>
              <a:t> </a:t>
            </a:r>
            <a:r>
              <a:rPr lang="en-US" sz="2000" dirty="0" err="1">
                <a:solidFill>
                  <a:schemeClr val="accent5">
                    <a:lumMod val="50000"/>
                  </a:schemeClr>
                </a:solidFill>
              </a:rPr>
              <a:t>đất</a:t>
            </a:r>
            <a:r>
              <a:rPr lang="en-US" sz="2000" dirty="0">
                <a:solidFill>
                  <a:schemeClr val="accent5">
                    <a:lumMod val="50000"/>
                  </a:schemeClr>
                </a:solidFill>
              </a:rPr>
              <a:t> </a:t>
            </a:r>
            <a:r>
              <a:rPr lang="en-US" sz="2000" dirty="0" err="1">
                <a:solidFill>
                  <a:schemeClr val="accent5">
                    <a:lumMod val="50000"/>
                  </a:schemeClr>
                </a:solidFill>
              </a:rPr>
              <a:t>đá</a:t>
            </a:r>
            <a:r>
              <a:rPr lang="en-US" sz="2000" dirty="0">
                <a:solidFill>
                  <a:schemeClr val="accent5">
                    <a:lumMod val="50000"/>
                  </a:schemeClr>
                </a:solidFill>
              </a:rPr>
              <a:t>.</a:t>
            </a:r>
          </a:p>
        </p:txBody>
      </p:sp>
      <p:sp>
        <p:nvSpPr>
          <p:cNvPr id="3" name="TextBox 2">
            <a:extLst>
              <a:ext uri="{FF2B5EF4-FFF2-40B4-BE49-F238E27FC236}">
                <a16:creationId xmlns:a16="http://schemas.microsoft.com/office/drawing/2014/main" id="{27DABCB6-02DD-449D-8B3A-56E89E185EBE}"/>
              </a:ext>
            </a:extLst>
          </p:cNvPr>
          <p:cNvSpPr txBox="1"/>
          <p:nvPr/>
        </p:nvSpPr>
        <p:spPr>
          <a:xfrm>
            <a:off x="5758304" y="833396"/>
            <a:ext cx="490840"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6" name="TextBox 5">
            <a:extLst>
              <a:ext uri="{FF2B5EF4-FFF2-40B4-BE49-F238E27FC236}">
                <a16:creationId xmlns:a16="http://schemas.microsoft.com/office/drawing/2014/main" id="{FB62A6DE-8031-41CB-A8FE-68D270A82A7D}"/>
              </a:ext>
            </a:extLst>
          </p:cNvPr>
          <p:cNvSpPr txBox="1"/>
          <p:nvPr/>
        </p:nvSpPr>
        <p:spPr>
          <a:xfrm>
            <a:off x="6752376" y="813960"/>
            <a:ext cx="2466164" cy="1015663"/>
          </a:xfrm>
          <a:prstGeom prst="rect">
            <a:avLst/>
          </a:prstGeom>
          <a:noFill/>
        </p:spPr>
        <p:txBody>
          <a:bodyPr wrap="square" rtlCol="0">
            <a:spAutoFit/>
          </a:bodyPr>
          <a:lstStyle/>
          <a:p>
            <a:pPr algn="just"/>
            <a:r>
              <a:rPr lang="en-US" sz="2000" dirty="0" err="1">
                <a:solidFill>
                  <a:schemeClr val="accent5">
                    <a:lumMod val="50000"/>
                  </a:schemeClr>
                </a:solidFill>
              </a:rPr>
              <a:t>Lá</a:t>
            </a:r>
            <a:r>
              <a:rPr lang="en-US" sz="2000" dirty="0">
                <a:solidFill>
                  <a:schemeClr val="accent5">
                    <a:lumMod val="50000"/>
                  </a:schemeClr>
                </a:solidFill>
              </a:rPr>
              <a:t> </a:t>
            </a:r>
            <a:r>
              <a:rPr lang="en-US" sz="2000" dirty="0" err="1">
                <a:solidFill>
                  <a:schemeClr val="accent5">
                    <a:lumMod val="50000"/>
                  </a:schemeClr>
                </a:solidFill>
              </a:rPr>
              <a:t>dương</a:t>
            </a:r>
            <a:r>
              <a:rPr lang="en-US" sz="2000" dirty="0">
                <a:solidFill>
                  <a:schemeClr val="accent5">
                    <a:lumMod val="50000"/>
                  </a:schemeClr>
                </a:solidFill>
              </a:rPr>
              <a:t> </a:t>
            </a:r>
            <a:r>
              <a:rPr lang="en-US" sz="2000" dirty="0" err="1">
                <a:solidFill>
                  <a:schemeClr val="accent5">
                    <a:lumMod val="50000"/>
                  </a:schemeClr>
                </a:solidFill>
              </a:rPr>
              <a:t>xỉ</a:t>
            </a:r>
            <a:r>
              <a:rPr lang="en-US" sz="2000" dirty="0">
                <a:solidFill>
                  <a:schemeClr val="accent5">
                    <a:lumMod val="50000"/>
                  </a:schemeClr>
                </a:solidFill>
              </a:rPr>
              <a:t>; Ong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hổ</a:t>
            </a:r>
            <a:r>
              <a:rPr lang="en-US" sz="2000" dirty="0">
                <a:solidFill>
                  <a:schemeClr val="accent5">
                    <a:lumMod val="50000"/>
                  </a:schemeClr>
                </a:solidFill>
              </a:rPr>
              <a:t> </a:t>
            </a:r>
            <a:r>
              <a:rPr lang="en-US" sz="2000" dirty="0" err="1">
                <a:solidFill>
                  <a:schemeClr val="accent5">
                    <a:lumMod val="50000"/>
                  </a:schemeClr>
                </a:solidFill>
              </a:rPr>
              <a:t>phách</a:t>
            </a:r>
            <a:r>
              <a:rPr lang="en-US" sz="2000" dirty="0">
                <a:solidFill>
                  <a:schemeClr val="accent5">
                    <a:lumMod val="50000"/>
                  </a:schemeClr>
                </a:solidFill>
              </a:rPr>
              <a:t>; </a:t>
            </a:r>
            <a:r>
              <a:rPr lang="en-US" sz="2000" dirty="0" err="1">
                <a:solidFill>
                  <a:schemeClr val="accent5">
                    <a:lumMod val="50000"/>
                  </a:schemeClr>
                </a:solidFill>
              </a:rPr>
              <a:t>dấu</a:t>
            </a:r>
            <a:r>
              <a:rPr lang="en-US" sz="2000" dirty="0">
                <a:solidFill>
                  <a:schemeClr val="accent5">
                    <a:lumMod val="50000"/>
                  </a:schemeClr>
                </a:solidFill>
              </a:rPr>
              <a:t> </a:t>
            </a:r>
            <a:r>
              <a:rPr lang="en-US" sz="2000" dirty="0" err="1">
                <a:solidFill>
                  <a:schemeClr val="accent5">
                    <a:lumMod val="50000"/>
                  </a:schemeClr>
                </a:solidFill>
              </a:rPr>
              <a:t>chân</a:t>
            </a:r>
            <a:r>
              <a:rPr lang="en-US" sz="2000" dirty="0">
                <a:solidFill>
                  <a:schemeClr val="accent5">
                    <a:lumMod val="50000"/>
                  </a:schemeClr>
                </a:solidFill>
              </a:rPr>
              <a:t> </a:t>
            </a:r>
            <a:r>
              <a:rPr lang="en-US" sz="2000" dirty="0" err="1">
                <a:solidFill>
                  <a:schemeClr val="accent5">
                    <a:lumMod val="50000"/>
                  </a:schemeClr>
                </a:solidFill>
              </a:rPr>
              <a:t>khủng</a:t>
            </a:r>
            <a:r>
              <a:rPr lang="en-US" sz="2000" dirty="0">
                <a:solidFill>
                  <a:schemeClr val="accent5">
                    <a:lumMod val="50000"/>
                  </a:schemeClr>
                </a:solidFill>
              </a:rPr>
              <a:t> long…</a:t>
            </a:r>
          </a:p>
        </p:txBody>
      </p:sp>
      <p:sp>
        <p:nvSpPr>
          <p:cNvPr id="7" name="TextBox 6">
            <a:extLst>
              <a:ext uri="{FF2B5EF4-FFF2-40B4-BE49-F238E27FC236}">
                <a16:creationId xmlns:a16="http://schemas.microsoft.com/office/drawing/2014/main" id="{0BF0A036-D26B-4384-8603-94A6EE8786FB}"/>
              </a:ext>
            </a:extLst>
          </p:cNvPr>
          <p:cNvSpPr txBox="1"/>
          <p:nvPr/>
        </p:nvSpPr>
        <p:spPr>
          <a:xfrm>
            <a:off x="9283051" y="754518"/>
            <a:ext cx="2886069" cy="1323439"/>
          </a:xfrm>
          <a:prstGeom prst="rect">
            <a:avLst/>
          </a:prstGeom>
          <a:noFill/>
        </p:spPr>
        <p:txBody>
          <a:bodyPr wrap="square" rtlCol="0">
            <a:spAutoFit/>
          </a:bodyPr>
          <a:lstStyle/>
          <a:p>
            <a:pPr algn="just"/>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từng</a:t>
            </a:r>
            <a:r>
              <a:rPr lang="en-US" sz="2000" dirty="0">
                <a:solidFill>
                  <a:schemeClr val="accent5">
                    <a:lumMod val="50000"/>
                  </a:schemeClr>
                </a:solidFill>
              </a:rPr>
              <a:t> </a:t>
            </a:r>
            <a:r>
              <a:rPr lang="en-US" sz="2000" dirty="0" err="1">
                <a:solidFill>
                  <a:schemeClr val="accent5">
                    <a:lumMod val="50000"/>
                  </a:schemeClr>
                </a:solidFill>
              </a:rPr>
              <a:t>tồn</a:t>
            </a:r>
            <a:r>
              <a:rPr lang="en-US" sz="2000" dirty="0">
                <a:solidFill>
                  <a:schemeClr val="accent5">
                    <a:lumMod val="50000"/>
                  </a:schemeClr>
                </a:solidFill>
              </a:rPr>
              <a:t> </a:t>
            </a:r>
            <a:r>
              <a:rPr lang="en-US" sz="2000" dirty="0" err="1">
                <a:solidFill>
                  <a:schemeClr val="accent5">
                    <a:lumMod val="50000"/>
                  </a:schemeClr>
                </a:solidFill>
              </a:rPr>
              <a:t>tại</a:t>
            </a:r>
            <a:r>
              <a:rPr lang="en-US" sz="2000" dirty="0">
                <a:solidFill>
                  <a:schemeClr val="accent5">
                    <a:lumMod val="50000"/>
                  </a:schemeClr>
                </a:solidFill>
              </a:rPr>
              <a:t> </a:t>
            </a:r>
            <a:r>
              <a:rPr lang="en-US" sz="2000" dirty="0" err="1">
                <a:solidFill>
                  <a:schemeClr val="accent5">
                    <a:lumMod val="50000"/>
                  </a:schemeClr>
                </a:solidFill>
              </a:rPr>
              <a:t>và</a:t>
            </a:r>
            <a:r>
              <a:rPr lang="en-US" sz="2000" dirty="0">
                <a:solidFill>
                  <a:schemeClr val="accent5">
                    <a:lumMod val="50000"/>
                  </a:schemeClr>
                </a:solidFill>
              </a:rPr>
              <a:t> </a:t>
            </a:r>
            <a:r>
              <a:rPr lang="en-US" sz="2000" dirty="0" err="1">
                <a:solidFill>
                  <a:schemeClr val="accent5">
                    <a:lumMod val="50000"/>
                  </a:schemeClr>
                </a:solidFill>
              </a:rPr>
              <a:t>biến</a:t>
            </a:r>
            <a:r>
              <a:rPr lang="en-US" sz="2000" dirty="0">
                <a:solidFill>
                  <a:schemeClr val="accent5">
                    <a:lumMod val="50000"/>
                  </a:schemeClr>
                </a:solidFill>
              </a:rPr>
              <a:t> </a:t>
            </a:r>
            <a:r>
              <a:rPr lang="en-US" sz="2000" dirty="0" err="1">
                <a:solidFill>
                  <a:schemeClr val="accent5">
                    <a:lumMod val="50000"/>
                  </a:schemeClr>
                </a:solidFill>
              </a:rPr>
              <a:t>mất</a:t>
            </a:r>
            <a:r>
              <a:rPr lang="en-US" sz="2000" dirty="0">
                <a:solidFill>
                  <a:schemeClr val="accent5">
                    <a:lumMod val="50000"/>
                  </a:schemeClr>
                </a:solidFill>
              </a:rPr>
              <a:t>, </a:t>
            </a:r>
            <a:r>
              <a:rPr lang="en-US" sz="2000" dirty="0" err="1">
                <a:solidFill>
                  <a:schemeClr val="accent5">
                    <a:lumMod val="50000"/>
                  </a:schemeClr>
                </a:solidFill>
              </a:rPr>
              <a:t>đặc</a:t>
            </a:r>
            <a:r>
              <a:rPr lang="en-US" sz="2000" dirty="0">
                <a:solidFill>
                  <a:schemeClr val="accent5">
                    <a:lumMod val="50000"/>
                  </a:schemeClr>
                </a:solidFill>
              </a:rPr>
              <a:t> </a:t>
            </a:r>
            <a:r>
              <a:rPr lang="en-US" sz="2000" dirty="0" err="1">
                <a:solidFill>
                  <a:schemeClr val="accent5">
                    <a:lumMod val="50000"/>
                  </a:schemeClr>
                </a:solidFill>
              </a:rPr>
              <a:t>điểm</a:t>
            </a:r>
            <a:r>
              <a:rPr lang="en-US" sz="2000" dirty="0">
                <a:solidFill>
                  <a:schemeClr val="accent5">
                    <a:lumMod val="50000"/>
                  </a:schemeClr>
                </a:solidFill>
              </a:rPr>
              <a:t> </a:t>
            </a:r>
            <a:r>
              <a:rPr lang="en-US" sz="2000" dirty="0" err="1">
                <a:solidFill>
                  <a:schemeClr val="accent5">
                    <a:lumMod val="50000"/>
                  </a:schemeClr>
                </a:solidFill>
              </a:rPr>
              <a:t>tiến</a:t>
            </a:r>
            <a:r>
              <a:rPr lang="en-US" sz="2000" dirty="0">
                <a:solidFill>
                  <a:schemeClr val="accent5">
                    <a:lumMod val="50000"/>
                  </a:schemeClr>
                </a:solidFill>
              </a:rPr>
              <a:t> </a:t>
            </a:r>
            <a:r>
              <a:rPr lang="en-US" sz="2000" dirty="0" err="1">
                <a:solidFill>
                  <a:schemeClr val="accent5">
                    <a:lumMod val="50000"/>
                  </a:schemeClr>
                </a:solidFill>
              </a:rPr>
              <a:t>hoá</a:t>
            </a:r>
            <a:r>
              <a:rPr lang="en-US" sz="2000" dirty="0">
                <a:solidFill>
                  <a:schemeClr val="accent5">
                    <a:lumMod val="50000"/>
                  </a:schemeClr>
                </a:solidFill>
              </a:rPr>
              <a:t>, </a:t>
            </a:r>
            <a:r>
              <a:rPr lang="en-US" sz="2000" dirty="0" err="1">
                <a:solidFill>
                  <a:schemeClr val="accent5">
                    <a:lumMod val="50000"/>
                  </a:schemeClr>
                </a:solidFill>
              </a:rPr>
              <a:t>thời</a:t>
            </a:r>
            <a:r>
              <a:rPr lang="en-US" sz="2000" dirty="0">
                <a:solidFill>
                  <a:schemeClr val="accent5">
                    <a:lumMod val="50000"/>
                  </a:schemeClr>
                </a:solidFill>
              </a:rPr>
              <a:t> </a:t>
            </a:r>
            <a:r>
              <a:rPr lang="en-US" sz="2000" dirty="0" err="1">
                <a:solidFill>
                  <a:schemeClr val="accent5">
                    <a:lumMod val="50000"/>
                  </a:schemeClr>
                </a:solidFill>
              </a:rPr>
              <a:t>gian</a:t>
            </a:r>
            <a:r>
              <a:rPr lang="en-US" sz="2000" dirty="0">
                <a:solidFill>
                  <a:schemeClr val="accent5">
                    <a:lumMod val="50000"/>
                  </a:schemeClr>
                </a:solidFill>
              </a:rPr>
              <a:t> </a:t>
            </a:r>
            <a:r>
              <a:rPr lang="en-US" sz="2000" dirty="0" err="1">
                <a:solidFill>
                  <a:schemeClr val="accent5">
                    <a:lumMod val="50000"/>
                  </a:schemeClr>
                </a:solidFill>
              </a:rPr>
              <a:t>và</a:t>
            </a:r>
            <a:r>
              <a:rPr lang="en-US" sz="2000" dirty="0">
                <a:solidFill>
                  <a:schemeClr val="accent5">
                    <a:lumMod val="50000"/>
                  </a:schemeClr>
                </a:solidFill>
              </a:rPr>
              <a:t> </a:t>
            </a:r>
            <a:r>
              <a:rPr lang="en-US" sz="2000" dirty="0" err="1">
                <a:solidFill>
                  <a:schemeClr val="accent5">
                    <a:lumMod val="50000"/>
                  </a:schemeClr>
                </a:solidFill>
              </a:rPr>
              <a:t>vị</a:t>
            </a:r>
            <a:r>
              <a:rPr lang="en-US" sz="2000" dirty="0">
                <a:solidFill>
                  <a:schemeClr val="accent5">
                    <a:lumMod val="50000"/>
                  </a:schemeClr>
                </a:solidFill>
              </a:rPr>
              <a:t> </a:t>
            </a:r>
            <a:r>
              <a:rPr lang="en-US" sz="2000" dirty="0" err="1">
                <a:solidFill>
                  <a:schemeClr val="accent5">
                    <a:lumMod val="50000"/>
                  </a:schemeClr>
                </a:solidFill>
              </a:rPr>
              <a:t>trí</a:t>
            </a:r>
            <a:r>
              <a:rPr lang="en-US" sz="2000" dirty="0">
                <a:solidFill>
                  <a:schemeClr val="accent5">
                    <a:lumMod val="50000"/>
                  </a:schemeClr>
                </a:solidFill>
              </a:rPr>
              <a:t> </a:t>
            </a:r>
            <a:r>
              <a:rPr lang="en-US" sz="2000" dirty="0" err="1">
                <a:solidFill>
                  <a:schemeClr val="accent5">
                    <a:lumMod val="50000"/>
                  </a:schemeClr>
                </a:solidFill>
              </a:rPr>
              <a:t>phân</a:t>
            </a:r>
            <a:r>
              <a:rPr lang="en-US" sz="2000" dirty="0">
                <a:solidFill>
                  <a:schemeClr val="accent5">
                    <a:lumMod val="50000"/>
                  </a:schemeClr>
                </a:solidFill>
              </a:rPr>
              <a:t> </a:t>
            </a:r>
            <a:r>
              <a:rPr lang="en-US" sz="2000" dirty="0" err="1">
                <a:solidFill>
                  <a:schemeClr val="accent5">
                    <a:lumMod val="50000"/>
                  </a:schemeClr>
                </a:solidFill>
              </a:rPr>
              <a:t>bố</a:t>
            </a:r>
            <a:r>
              <a:rPr lang="en-US" sz="2000" dirty="0">
                <a:solidFill>
                  <a:schemeClr val="accent5">
                    <a:lumMod val="50000"/>
                  </a:schemeClr>
                </a:solidFill>
              </a:rPr>
              <a:t> </a:t>
            </a:r>
            <a:r>
              <a:rPr lang="en-US" sz="2000" dirty="0" err="1">
                <a:solidFill>
                  <a:schemeClr val="accent5">
                    <a:lumMod val="50000"/>
                  </a:schemeClr>
                </a:solidFill>
              </a:rPr>
              <a:t>trên</a:t>
            </a:r>
            <a:r>
              <a:rPr lang="en-US" sz="2000" dirty="0">
                <a:solidFill>
                  <a:schemeClr val="accent5">
                    <a:lumMod val="50000"/>
                  </a:schemeClr>
                </a:solidFill>
              </a:rPr>
              <a:t> </a:t>
            </a:r>
            <a:r>
              <a:rPr lang="en-US" sz="2000" dirty="0" err="1">
                <a:solidFill>
                  <a:schemeClr val="accent5">
                    <a:lumMod val="50000"/>
                  </a:schemeClr>
                </a:solidFill>
              </a:rPr>
              <a:t>Trái</a:t>
            </a:r>
            <a:r>
              <a:rPr lang="en-US" sz="2000" dirty="0">
                <a:solidFill>
                  <a:schemeClr val="accent5">
                    <a:lumMod val="50000"/>
                  </a:schemeClr>
                </a:solidFill>
              </a:rPr>
              <a:t> </a:t>
            </a:r>
            <a:r>
              <a:rPr lang="en-US" sz="2000" dirty="0" err="1">
                <a:solidFill>
                  <a:schemeClr val="accent5">
                    <a:lumMod val="50000"/>
                  </a:schemeClr>
                </a:solidFill>
              </a:rPr>
              <a:t>Đất</a:t>
            </a:r>
            <a:endParaRPr lang="en-US" sz="2000" dirty="0">
              <a:solidFill>
                <a:schemeClr val="accent5">
                  <a:lumMod val="50000"/>
                </a:schemeClr>
              </a:solidFill>
            </a:endParaRPr>
          </a:p>
        </p:txBody>
      </p:sp>
    </p:spTree>
    <p:extLst>
      <p:ext uri="{BB962C8B-B14F-4D97-AF65-F5344CB8AC3E}">
        <p14:creationId xmlns:p14="http://schemas.microsoft.com/office/powerpoint/2010/main" val="4206599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3;p28">
            <a:extLst>
              <a:ext uri="{FF2B5EF4-FFF2-40B4-BE49-F238E27FC236}">
                <a16:creationId xmlns:a16="http://schemas.microsoft.com/office/drawing/2014/main" id="{B646C28B-2EEF-4C58-89B9-9BFC3E5F5339}"/>
              </a:ext>
            </a:extLst>
          </p:cNvPr>
          <p:cNvSpPr txBox="1">
            <a:spLocks/>
          </p:cNvSpPr>
          <p:nvPr/>
        </p:nvSpPr>
        <p:spPr>
          <a:xfrm>
            <a:off x="3276600" y="2667000"/>
            <a:ext cx="8310365"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200" dirty="0" err="1">
                <a:solidFill>
                  <a:schemeClr val="bg1"/>
                </a:solidFill>
                <a:latin typeface="+mj-lt"/>
                <a:ea typeface="Roboto" panose="02000000000000000000" pitchFamily="2" charset="0"/>
              </a:rPr>
              <a:t>Bằng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chứng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giải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phẫu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học</a:t>
            </a:r>
            <a:r>
              <a:rPr lang="en-US" sz="3200" dirty="0">
                <a:solidFill>
                  <a:schemeClr val="bg1"/>
                </a:solidFill>
                <a:latin typeface="+mj-lt"/>
                <a:ea typeface="Roboto" panose="02000000000000000000" pitchFamily="2" charset="0"/>
              </a:rPr>
              <a:t> so </a:t>
            </a:r>
            <a:r>
              <a:rPr lang="en-US" sz="3200" dirty="0" err="1">
                <a:solidFill>
                  <a:schemeClr val="bg1"/>
                </a:solidFill>
                <a:latin typeface="+mj-lt"/>
                <a:ea typeface="Roboto" panose="02000000000000000000" pitchFamily="2" charset="0"/>
              </a:rPr>
              <a:t>sánh</a:t>
            </a:r>
            <a:endParaRPr lang="en-US" sz="3200" dirty="0">
              <a:solidFill>
                <a:schemeClr val="bg1"/>
              </a:solidFill>
              <a:latin typeface="+mj-lt"/>
              <a:ea typeface="Roboto" panose="02000000000000000000" pitchFamily="2" charset="0"/>
            </a:endParaRPr>
          </a:p>
        </p:txBody>
      </p:sp>
      <p:grpSp>
        <p:nvGrpSpPr>
          <p:cNvPr id="5" name="Group 4">
            <a:extLst>
              <a:ext uri="{FF2B5EF4-FFF2-40B4-BE49-F238E27FC236}">
                <a16:creationId xmlns:a16="http://schemas.microsoft.com/office/drawing/2014/main" id="{C0FF7BB3-91D0-4651-877A-11BB3B7BD7D7}"/>
              </a:ext>
            </a:extLst>
          </p:cNvPr>
          <p:cNvGrpSpPr/>
          <p:nvPr/>
        </p:nvGrpSpPr>
        <p:grpSpPr>
          <a:xfrm>
            <a:off x="2182847" y="2667000"/>
            <a:ext cx="997097" cy="862860"/>
            <a:chOff x="1091526" y="4526673"/>
            <a:chExt cx="997097" cy="862860"/>
          </a:xfrm>
        </p:grpSpPr>
        <p:sp>
          <p:nvSpPr>
            <p:cNvPr id="6" name="Oval 5">
              <a:extLst>
                <a:ext uri="{FF2B5EF4-FFF2-40B4-BE49-F238E27FC236}">
                  <a16:creationId xmlns:a16="http://schemas.microsoft.com/office/drawing/2014/main" id="{2AD4FFB9-BEB7-4E63-AEB0-16099D13435F}"/>
                </a:ext>
              </a:extLst>
            </p:cNvPr>
            <p:cNvSpPr/>
            <p:nvPr/>
          </p:nvSpPr>
          <p:spPr>
            <a:xfrm>
              <a:off x="1091526" y="4526673"/>
              <a:ext cx="898865" cy="862860"/>
            </a:xfrm>
            <a:prstGeom prst="ellipse">
              <a:avLst/>
            </a:prstGeom>
            <a:solidFill>
              <a:srgbClr val="C0000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7" name="Google Shape;333;p34">
              <a:extLst>
                <a:ext uri="{FF2B5EF4-FFF2-40B4-BE49-F238E27FC236}">
                  <a16:creationId xmlns:a16="http://schemas.microsoft.com/office/drawing/2014/main" id="{379B7010-45C9-433D-BA6F-915D37734A7F}"/>
                </a:ext>
              </a:extLst>
            </p:cNvPr>
            <p:cNvSpPr txBox="1">
              <a:spLocks/>
            </p:cNvSpPr>
            <p:nvPr/>
          </p:nvSpPr>
          <p:spPr>
            <a:xfrm flipH="1">
              <a:off x="1344087"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a:t>
              </a:r>
            </a:p>
          </p:txBody>
        </p:sp>
      </p:grpSp>
    </p:spTree>
    <p:extLst>
      <p:ext uri="{BB962C8B-B14F-4D97-AF65-F5344CB8AC3E}">
        <p14:creationId xmlns:p14="http://schemas.microsoft.com/office/powerpoint/2010/main" val="1511348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7A279A5-A56E-4A92-B7B8-6EEAE8FED0B7}"/>
              </a:ext>
            </a:extLst>
          </p:cNvPr>
          <p:cNvGraphicFramePr>
            <a:graphicFrameLocks noGrp="1"/>
          </p:cNvGraphicFramePr>
          <p:nvPr/>
        </p:nvGraphicFramePr>
        <p:xfrm>
          <a:off x="0" y="0"/>
          <a:ext cx="12192000" cy="6829082"/>
        </p:xfrm>
        <a:graphic>
          <a:graphicData uri="http://schemas.openxmlformats.org/drawingml/2006/table">
            <a:tbl>
              <a:tblPr firstRow="1" bandRow="1">
                <a:tableStyleId>{69CF1AB2-1976-4502-BF36-3FF5EA218861}</a:tableStyleId>
              </a:tblPr>
              <a:tblGrid>
                <a:gridCol w="1143000">
                  <a:extLst>
                    <a:ext uri="{9D8B030D-6E8A-4147-A177-3AD203B41FA5}">
                      <a16:colId xmlns:a16="http://schemas.microsoft.com/office/drawing/2014/main" val="2050489973"/>
                    </a:ext>
                  </a:extLst>
                </a:gridCol>
                <a:gridCol w="4114800">
                  <a:extLst>
                    <a:ext uri="{9D8B030D-6E8A-4147-A177-3AD203B41FA5}">
                      <a16:colId xmlns:a16="http://schemas.microsoft.com/office/drawing/2014/main" val="860989994"/>
                    </a:ext>
                  </a:extLst>
                </a:gridCol>
                <a:gridCol w="1524000">
                  <a:extLst>
                    <a:ext uri="{9D8B030D-6E8A-4147-A177-3AD203B41FA5}">
                      <a16:colId xmlns:a16="http://schemas.microsoft.com/office/drawing/2014/main" val="3028501336"/>
                    </a:ext>
                  </a:extLst>
                </a:gridCol>
                <a:gridCol w="2514600">
                  <a:extLst>
                    <a:ext uri="{9D8B030D-6E8A-4147-A177-3AD203B41FA5}">
                      <a16:colId xmlns:a16="http://schemas.microsoft.com/office/drawing/2014/main" val="2922285082"/>
                    </a:ext>
                  </a:extLst>
                </a:gridCol>
                <a:gridCol w="2895600">
                  <a:extLst>
                    <a:ext uri="{9D8B030D-6E8A-4147-A177-3AD203B41FA5}">
                      <a16:colId xmlns:a16="http://schemas.microsoft.com/office/drawing/2014/main" val="1999222431"/>
                    </a:ext>
                  </a:extLst>
                </a:gridCol>
              </a:tblGrid>
              <a:tr h="742291">
                <a:tc>
                  <a:txBody>
                    <a:bodyPr/>
                    <a:lstStyle/>
                    <a:p>
                      <a:endParaRPr lang="en-US" sz="2000" b="1" dirty="0">
                        <a:solidFill>
                          <a:schemeClr val="accent5">
                            <a:lumMod val="50000"/>
                          </a:schemeClr>
                        </a:solidFill>
                      </a:endParaRPr>
                    </a:p>
                  </a:txBody>
                  <a:tcPr anchor="ctr"/>
                </a:tc>
                <a:tc>
                  <a:txBody>
                    <a:bodyPr/>
                    <a:lstStyle/>
                    <a:p>
                      <a:pPr algn="ctr"/>
                      <a:r>
                        <a:rPr lang="en-US" sz="2000" b="1" dirty="0" err="1">
                          <a:solidFill>
                            <a:schemeClr val="accent5">
                              <a:lumMod val="50000"/>
                            </a:schemeClr>
                          </a:solidFill>
                        </a:rPr>
                        <a:t>Khái</a:t>
                      </a:r>
                      <a:r>
                        <a:rPr lang="en-US" sz="2000" b="1" dirty="0">
                          <a:solidFill>
                            <a:schemeClr val="accent5">
                              <a:lumMod val="50000"/>
                            </a:schemeClr>
                          </a:solidFill>
                        </a:rPr>
                        <a:t> </a:t>
                      </a:r>
                      <a:r>
                        <a:rPr lang="en-US" sz="2000" b="1" dirty="0" err="1">
                          <a:solidFill>
                            <a:schemeClr val="accent5">
                              <a:lumMod val="50000"/>
                            </a:schemeClr>
                          </a:solidFill>
                        </a:rPr>
                        <a:t>niệm</a:t>
                      </a:r>
                      <a:endParaRPr lang="en-US" sz="2000" b="1" dirty="0">
                        <a:solidFill>
                          <a:schemeClr val="accent5">
                            <a:lumMod val="50000"/>
                          </a:schemeClr>
                        </a:solidFill>
                      </a:endParaRPr>
                    </a:p>
                  </a:txBody>
                  <a:tcPr anchor="ctr"/>
                </a:tc>
                <a:tc>
                  <a:txBody>
                    <a:bodyPr/>
                    <a:lstStyle/>
                    <a:p>
                      <a:pPr algn="ctr"/>
                      <a:r>
                        <a:rPr lang="en-US" sz="2000" b="1" dirty="0" err="1">
                          <a:solidFill>
                            <a:schemeClr val="accent5">
                              <a:lumMod val="50000"/>
                            </a:schemeClr>
                          </a:solidFill>
                        </a:rPr>
                        <a:t>Trực</a:t>
                      </a:r>
                      <a:r>
                        <a:rPr lang="en-US" sz="2000" b="1" dirty="0">
                          <a:solidFill>
                            <a:schemeClr val="accent5">
                              <a:lumMod val="50000"/>
                            </a:schemeClr>
                          </a:solidFill>
                        </a:rPr>
                        <a:t> </a:t>
                      </a:r>
                      <a:r>
                        <a:rPr lang="en-US" sz="2000" b="1" dirty="0" err="1">
                          <a:solidFill>
                            <a:schemeClr val="accent5">
                              <a:lumMod val="50000"/>
                            </a:schemeClr>
                          </a:solidFill>
                        </a:rPr>
                        <a:t>tiếp</a:t>
                      </a:r>
                      <a:r>
                        <a:rPr lang="en-US" sz="2000" b="1" dirty="0">
                          <a:solidFill>
                            <a:schemeClr val="accent5">
                              <a:lumMod val="50000"/>
                            </a:schemeClr>
                          </a:solidFill>
                        </a:rPr>
                        <a:t> (+), </a:t>
                      </a:r>
                      <a:r>
                        <a:rPr lang="en-US" sz="2000" b="1" dirty="0" err="1">
                          <a:solidFill>
                            <a:schemeClr val="accent5">
                              <a:lumMod val="50000"/>
                            </a:schemeClr>
                          </a:solidFill>
                        </a:rPr>
                        <a:t>gián</a:t>
                      </a:r>
                      <a:r>
                        <a:rPr lang="en-US" sz="2000" b="1" dirty="0">
                          <a:solidFill>
                            <a:schemeClr val="accent5">
                              <a:lumMod val="50000"/>
                            </a:schemeClr>
                          </a:solidFill>
                        </a:rPr>
                        <a:t> </a:t>
                      </a:r>
                      <a:r>
                        <a:rPr lang="en-US" sz="2000" b="1" dirty="0" err="1">
                          <a:solidFill>
                            <a:schemeClr val="accent5">
                              <a:lumMod val="50000"/>
                            </a:schemeClr>
                          </a:solidFill>
                        </a:rPr>
                        <a:t>tiếp</a:t>
                      </a:r>
                      <a:r>
                        <a:rPr lang="en-US" sz="2000" b="1" dirty="0">
                          <a:solidFill>
                            <a:schemeClr val="accent5">
                              <a:lumMod val="50000"/>
                            </a:schemeClr>
                          </a:solidFill>
                        </a:rPr>
                        <a:t> (-)</a:t>
                      </a:r>
                    </a:p>
                  </a:txBody>
                  <a:tcPr anchor="ctr"/>
                </a:tc>
                <a:tc>
                  <a:txBody>
                    <a:bodyPr/>
                    <a:lstStyle/>
                    <a:p>
                      <a:pPr algn="ctr"/>
                      <a:r>
                        <a:rPr lang="en-US" sz="2000" b="1" dirty="0" err="1">
                          <a:solidFill>
                            <a:schemeClr val="accent5">
                              <a:lumMod val="50000"/>
                            </a:schemeClr>
                          </a:solidFill>
                        </a:rPr>
                        <a:t>Ví</a:t>
                      </a:r>
                      <a:r>
                        <a:rPr lang="en-US" sz="2000" b="1" dirty="0">
                          <a:solidFill>
                            <a:schemeClr val="accent5">
                              <a:lumMod val="50000"/>
                            </a:schemeClr>
                          </a:solidFill>
                        </a:rPr>
                        <a:t> </a:t>
                      </a:r>
                      <a:r>
                        <a:rPr lang="en-US" sz="2000" b="1" dirty="0" err="1">
                          <a:solidFill>
                            <a:schemeClr val="accent5">
                              <a:lumMod val="50000"/>
                            </a:schemeClr>
                          </a:solidFill>
                        </a:rPr>
                        <a:t>dụ</a:t>
                      </a:r>
                      <a:endParaRPr lang="en-US" sz="2000" b="1" dirty="0">
                        <a:solidFill>
                          <a:schemeClr val="accent5">
                            <a:lumMod val="50000"/>
                          </a:schemeClr>
                        </a:solidFill>
                      </a:endParaRPr>
                    </a:p>
                  </a:txBody>
                  <a:tcPr anchor="ctr"/>
                </a:tc>
                <a:tc>
                  <a:txBody>
                    <a:bodyPr/>
                    <a:lstStyle/>
                    <a:p>
                      <a:pPr algn="ctr"/>
                      <a:r>
                        <a:rPr lang="en-US" sz="2000" b="1" dirty="0">
                          <a:solidFill>
                            <a:schemeClr val="accent5">
                              <a:lumMod val="50000"/>
                            </a:schemeClr>
                          </a:solidFill>
                        </a:rPr>
                        <a:t>Ý </a:t>
                      </a:r>
                      <a:r>
                        <a:rPr lang="en-US" sz="2000" b="1" dirty="0" err="1">
                          <a:solidFill>
                            <a:schemeClr val="accent5">
                              <a:lumMod val="50000"/>
                            </a:schemeClr>
                          </a:solidFill>
                        </a:rPr>
                        <a:t>nghĩa</a:t>
                      </a:r>
                      <a:endParaRPr lang="en-US" sz="2000" b="1" dirty="0">
                        <a:solidFill>
                          <a:schemeClr val="accent5">
                            <a:lumMod val="50000"/>
                          </a:schemeClr>
                        </a:solidFill>
                      </a:endParaRPr>
                    </a:p>
                  </a:txBody>
                  <a:tcPr anchor="ctr"/>
                </a:tc>
                <a:extLst>
                  <a:ext uri="{0D108BD9-81ED-4DB2-BD59-A6C34878D82A}">
                    <a16:rowId xmlns:a16="http://schemas.microsoft.com/office/drawing/2014/main" val="1259856272"/>
                  </a:ext>
                </a:extLst>
              </a:tr>
              <a:tr h="1336125">
                <a:tc>
                  <a:txBody>
                    <a:bodyPr/>
                    <a:lstStyle/>
                    <a:p>
                      <a:r>
                        <a:rPr lang="en-US" sz="2000" b="1" dirty="0" err="1">
                          <a:solidFill>
                            <a:schemeClr val="accent5">
                              <a:lumMod val="50000"/>
                            </a:schemeClr>
                          </a:solidFill>
                        </a:rPr>
                        <a:t>Hoá</a:t>
                      </a:r>
                      <a:r>
                        <a:rPr lang="en-US" sz="2000" b="1" dirty="0">
                          <a:solidFill>
                            <a:schemeClr val="accent5">
                              <a:lumMod val="50000"/>
                            </a:schemeClr>
                          </a:solidFill>
                        </a:rPr>
                        <a:t> </a:t>
                      </a:r>
                      <a:r>
                        <a:rPr lang="en-US" sz="2000" b="1" dirty="0" err="1">
                          <a:solidFill>
                            <a:schemeClr val="accent5">
                              <a:lumMod val="50000"/>
                            </a:schemeClr>
                          </a:solidFill>
                        </a:rPr>
                        <a:t>thạch</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extLst>
                  <a:ext uri="{0D108BD9-81ED-4DB2-BD59-A6C34878D82A}">
                    <a16:rowId xmlns:a16="http://schemas.microsoft.com/office/drawing/2014/main" val="4201289096"/>
                  </a:ext>
                </a:extLst>
              </a:tr>
              <a:tr h="2152645">
                <a:tc>
                  <a:txBody>
                    <a:bodyPr/>
                    <a:lstStyle/>
                    <a:p>
                      <a:r>
                        <a:rPr lang="en-US" sz="2000" b="1" dirty="0" err="1">
                          <a:solidFill>
                            <a:schemeClr val="accent5">
                              <a:lumMod val="50000"/>
                            </a:schemeClr>
                          </a:solidFill>
                        </a:rPr>
                        <a:t>Giải</a:t>
                      </a:r>
                      <a:r>
                        <a:rPr lang="en-US" sz="2000" b="1" dirty="0">
                          <a:solidFill>
                            <a:schemeClr val="accent5">
                              <a:lumMod val="50000"/>
                            </a:schemeClr>
                          </a:solidFill>
                        </a:rPr>
                        <a:t> </a:t>
                      </a:r>
                      <a:r>
                        <a:rPr lang="en-US" sz="2000" b="1" dirty="0" err="1">
                          <a:solidFill>
                            <a:schemeClr val="accent5">
                              <a:lumMod val="50000"/>
                            </a:schemeClr>
                          </a:solidFill>
                        </a:rPr>
                        <a:t>phẫu</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so </a:t>
                      </a:r>
                      <a:r>
                        <a:rPr lang="en-US" sz="2000" b="1" dirty="0" err="1">
                          <a:solidFill>
                            <a:schemeClr val="accent5">
                              <a:lumMod val="50000"/>
                            </a:schemeClr>
                          </a:solidFill>
                        </a:rPr>
                        <a:t>sánh</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extLst>
                  <a:ext uri="{0D108BD9-81ED-4DB2-BD59-A6C34878D82A}">
                    <a16:rowId xmlns:a16="http://schemas.microsoft.com/office/drawing/2014/main" val="784650893"/>
                  </a:ext>
                </a:extLst>
              </a:tr>
              <a:tr h="1113437">
                <a:tc>
                  <a:txBody>
                    <a:bodyPr/>
                    <a:lstStyle/>
                    <a:p>
                      <a:r>
                        <a:rPr lang="en-US" sz="2000" b="1" dirty="0" err="1">
                          <a:solidFill>
                            <a:schemeClr val="accent5">
                              <a:lumMod val="50000"/>
                            </a:schemeClr>
                          </a:solidFill>
                        </a:rPr>
                        <a:t>Tế</a:t>
                      </a:r>
                      <a:r>
                        <a:rPr lang="en-US" sz="2000" b="1" dirty="0">
                          <a:solidFill>
                            <a:schemeClr val="accent5">
                              <a:lumMod val="50000"/>
                            </a:schemeClr>
                          </a:solidFill>
                        </a:rPr>
                        <a:t> </a:t>
                      </a:r>
                      <a:r>
                        <a:rPr lang="en-US" sz="2000" b="1" dirty="0" err="1">
                          <a:solidFill>
                            <a:schemeClr val="accent5">
                              <a:lumMod val="50000"/>
                            </a:schemeClr>
                          </a:solidFill>
                        </a:rPr>
                        <a:t>bào</a:t>
                      </a:r>
                      <a:r>
                        <a:rPr lang="en-US" sz="2000" b="1" dirty="0">
                          <a:solidFill>
                            <a:schemeClr val="accent5">
                              <a:lumMod val="50000"/>
                            </a:schemeClr>
                          </a:solidFill>
                        </a:rPr>
                        <a:t> </a:t>
                      </a:r>
                      <a:r>
                        <a:rPr lang="en-US" sz="2000" b="1" dirty="0" err="1">
                          <a:solidFill>
                            <a:schemeClr val="accent5">
                              <a:lumMod val="50000"/>
                            </a:schemeClr>
                          </a:solidFill>
                        </a:rPr>
                        <a:t>học</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extLst>
                  <a:ext uri="{0D108BD9-81ED-4DB2-BD59-A6C34878D82A}">
                    <a16:rowId xmlns:a16="http://schemas.microsoft.com/office/drawing/2014/main" val="509243091"/>
                  </a:ext>
                </a:extLst>
              </a:tr>
              <a:tr h="1484584">
                <a:tc>
                  <a:txBody>
                    <a:bodyPr/>
                    <a:lstStyle/>
                    <a:p>
                      <a:r>
                        <a:rPr lang="en-US" sz="2000" b="1" dirty="0" err="1">
                          <a:solidFill>
                            <a:schemeClr val="accent5">
                              <a:lumMod val="50000"/>
                            </a:schemeClr>
                          </a:solidFill>
                        </a:rPr>
                        <a:t>Sinh</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a:t>
                      </a:r>
                      <a:r>
                        <a:rPr lang="en-US" sz="2000" b="1" dirty="0" err="1">
                          <a:solidFill>
                            <a:schemeClr val="accent5">
                              <a:lumMod val="50000"/>
                            </a:schemeClr>
                          </a:solidFill>
                        </a:rPr>
                        <a:t>phân</a:t>
                      </a:r>
                      <a:r>
                        <a:rPr lang="en-US" sz="2000" b="1" dirty="0">
                          <a:solidFill>
                            <a:schemeClr val="accent5">
                              <a:lumMod val="50000"/>
                            </a:schemeClr>
                          </a:solidFill>
                        </a:rPr>
                        <a:t> </a:t>
                      </a:r>
                      <a:r>
                        <a:rPr lang="en-US" sz="2000" b="1" dirty="0" err="1">
                          <a:solidFill>
                            <a:schemeClr val="accent5">
                              <a:lumMod val="50000"/>
                            </a:schemeClr>
                          </a:solidFill>
                        </a:rPr>
                        <a:t>tử</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extLst>
                  <a:ext uri="{0D108BD9-81ED-4DB2-BD59-A6C34878D82A}">
                    <a16:rowId xmlns:a16="http://schemas.microsoft.com/office/drawing/2014/main" val="340277290"/>
                  </a:ext>
                </a:extLst>
              </a:tr>
            </a:tbl>
          </a:graphicData>
        </a:graphic>
      </p:graphicFrame>
      <p:sp>
        <p:nvSpPr>
          <p:cNvPr id="2" name="TextBox 1">
            <a:extLst>
              <a:ext uri="{FF2B5EF4-FFF2-40B4-BE49-F238E27FC236}">
                <a16:creationId xmlns:a16="http://schemas.microsoft.com/office/drawing/2014/main" id="{2B463A89-2C24-4788-AEFC-7F2E30039402}"/>
              </a:ext>
            </a:extLst>
          </p:cNvPr>
          <p:cNvSpPr txBox="1"/>
          <p:nvPr/>
        </p:nvSpPr>
        <p:spPr>
          <a:xfrm>
            <a:off x="1128324" y="741064"/>
            <a:ext cx="4043854" cy="1015663"/>
          </a:xfrm>
          <a:prstGeom prst="rect">
            <a:avLst/>
          </a:prstGeom>
          <a:noFill/>
        </p:spPr>
        <p:txBody>
          <a:bodyPr wrap="square" rtlCol="0">
            <a:spAutoFit/>
          </a:bodyPr>
          <a:lstStyle/>
          <a:p>
            <a:pPr algn="just"/>
            <a:r>
              <a:rPr lang="en-US" sz="2000" dirty="0" err="1">
                <a:solidFill>
                  <a:schemeClr val="accent5">
                    <a:lumMod val="50000"/>
                  </a:schemeClr>
                </a:solidFill>
              </a:rPr>
              <a:t>Là</a:t>
            </a:r>
            <a:r>
              <a:rPr lang="en-US" sz="2000" dirty="0">
                <a:solidFill>
                  <a:schemeClr val="accent5">
                    <a:lumMod val="50000"/>
                  </a:schemeClr>
                </a:solidFill>
              </a:rPr>
              <a:t> </a:t>
            </a:r>
            <a:r>
              <a:rPr lang="en-US" sz="2000" dirty="0" err="1">
                <a:solidFill>
                  <a:schemeClr val="accent5">
                    <a:lumMod val="50000"/>
                  </a:schemeClr>
                </a:solidFill>
              </a:rPr>
              <a:t>tàn</a:t>
            </a:r>
            <a:r>
              <a:rPr lang="en-US" sz="2000" dirty="0">
                <a:solidFill>
                  <a:schemeClr val="accent5">
                    <a:lumMod val="50000"/>
                  </a:schemeClr>
                </a:solidFill>
              </a:rPr>
              <a:t> </a:t>
            </a:r>
            <a:r>
              <a:rPr lang="en-US" sz="2000" dirty="0" err="1">
                <a:solidFill>
                  <a:schemeClr val="accent5">
                    <a:lumMod val="50000"/>
                  </a:schemeClr>
                </a:solidFill>
              </a:rPr>
              <a:t>tích</a:t>
            </a:r>
            <a:r>
              <a:rPr lang="en-US" sz="2000" dirty="0">
                <a:solidFill>
                  <a:schemeClr val="accent5">
                    <a:lumMod val="50000"/>
                  </a:schemeClr>
                </a:solidFill>
              </a:rPr>
              <a:t> </a:t>
            </a:r>
            <a:r>
              <a:rPr lang="en-US" sz="2000" dirty="0" err="1">
                <a:solidFill>
                  <a:schemeClr val="accent5">
                    <a:lumMod val="50000"/>
                  </a:schemeClr>
                </a:solidFill>
              </a:rPr>
              <a:t>như</a:t>
            </a:r>
            <a:r>
              <a:rPr lang="en-US" sz="2000" dirty="0">
                <a:solidFill>
                  <a:schemeClr val="accent5">
                    <a:lumMod val="50000"/>
                  </a:schemeClr>
                </a:solidFill>
              </a:rPr>
              <a:t> </a:t>
            </a:r>
            <a:r>
              <a:rPr lang="en-US" sz="2000" dirty="0" err="1">
                <a:solidFill>
                  <a:schemeClr val="accent5">
                    <a:lumMod val="50000"/>
                  </a:schemeClr>
                </a:solidFill>
              </a:rPr>
              <a:t>xương</a:t>
            </a:r>
            <a:r>
              <a:rPr lang="en-US" sz="2000" dirty="0">
                <a:solidFill>
                  <a:schemeClr val="accent5">
                    <a:lumMod val="50000"/>
                  </a:schemeClr>
                </a:solidFill>
              </a:rPr>
              <a:t>, </a:t>
            </a:r>
            <a:r>
              <a:rPr lang="en-US" sz="2000" dirty="0" err="1">
                <a:solidFill>
                  <a:schemeClr val="accent5">
                    <a:lumMod val="50000"/>
                  </a:schemeClr>
                </a:solidFill>
              </a:rPr>
              <a:t>xác</a:t>
            </a:r>
            <a:r>
              <a:rPr lang="en-US" sz="2000" dirty="0">
                <a:solidFill>
                  <a:schemeClr val="accent5">
                    <a:lumMod val="50000"/>
                  </a:schemeClr>
                </a:solidFill>
              </a:rPr>
              <a:t> SV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hổ</a:t>
            </a:r>
            <a:r>
              <a:rPr lang="en-US" sz="2000" dirty="0">
                <a:solidFill>
                  <a:schemeClr val="accent5">
                    <a:lumMod val="50000"/>
                  </a:schemeClr>
                </a:solidFill>
              </a:rPr>
              <a:t> </a:t>
            </a:r>
            <a:r>
              <a:rPr lang="en-US" sz="2000" dirty="0" err="1">
                <a:solidFill>
                  <a:schemeClr val="accent5">
                    <a:lumMod val="50000"/>
                  </a:schemeClr>
                </a:solidFill>
              </a:rPr>
              <a:t>phách</a:t>
            </a:r>
            <a:r>
              <a:rPr lang="en-US" sz="2000" dirty="0">
                <a:solidFill>
                  <a:schemeClr val="accent5">
                    <a:lumMod val="50000"/>
                  </a:schemeClr>
                </a:solidFill>
              </a:rPr>
              <a:t>,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băng</a:t>
            </a:r>
            <a:r>
              <a:rPr lang="en-US" sz="2000" dirty="0">
                <a:solidFill>
                  <a:schemeClr val="accent5">
                    <a:lumMod val="50000"/>
                  </a:schemeClr>
                </a:solidFill>
              </a:rPr>
              <a:t> </a:t>
            </a:r>
            <a:r>
              <a:rPr lang="en-US" sz="2000" dirty="0" err="1">
                <a:solidFill>
                  <a:schemeClr val="accent5">
                    <a:lumMod val="50000"/>
                  </a:schemeClr>
                </a:solidFill>
              </a:rPr>
              <a:t>tuyết</a:t>
            </a:r>
            <a:r>
              <a:rPr lang="en-US" sz="2000" dirty="0">
                <a:solidFill>
                  <a:schemeClr val="accent5">
                    <a:lumMod val="50000"/>
                  </a:schemeClr>
                </a:solidFill>
              </a:rPr>
              <a:t> hay </a:t>
            </a:r>
            <a:r>
              <a:rPr lang="en-US" sz="2000" dirty="0" err="1">
                <a:solidFill>
                  <a:schemeClr val="accent5">
                    <a:lumMod val="50000"/>
                  </a:schemeClr>
                </a:solidFill>
              </a:rPr>
              <a:t>dấu</a:t>
            </a:r>
            <a:r>
              <a:rPr lang="en-US" sz="2000" dirty="0">
                <a:solidFill>
                  <a:schemeClr val="accent5">
                    <a:lumMod val="50000"/>
                  </a:schemeClr>
                </a:solidFill>
              </a:rPr>
              <a:t> </a:t>
            </a:r>
            <a:r>
              <a:rPr lang="en-US" sz="2000" dirty="0" err="1">
                <a:solidFill>
                  <a:schemeClr val="accent5">
                    <a:lumMod val="50000"/>
                  </a:schemeClr>
                </a:solidFill>
              </a:rPr>
              <a:t>vết</a:t>
            </a:r>
            <a:r>
              <a:rPr lang="en-US" sz="2000" dirty="0">
                <a:solidFill>
                  <a:schemeClr val="accent5">
                    <a:lumMod val="50000"/>
                  </a:schemeClr>
                </a:solidFill>
              </a:rPr>
              <a:t> </a:t>
            </a:r>
            <a:r>
              <a:rPr lang="en-US" sz="2000" dirty="0" err="1">
                <a:solidFill>
                  <a:schemeClr val="accent5">
                    <a:lumMod val="50000"/>
                  </a:schemeClr>
                </a:solidFill>
              </a:rPr>
              <a:t>của</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lớp</a:t>
            </a:r>
            <a:r>
              <a:rPr lang="en-US" sz="2000" dirty="0">
                <a:solidFill>
                  <a:schemeClr val="accent5">
                    <a:lumMod val="50000"/>
                  </a:schemeClr>
                </a:solidFill>
              </a:rPr>
              <a:t> </a:t>
            </a:r>
            <a:r>
              <a:rPr lang="en-US" sz="2000" dirty="0" err="1">
                <a:solidFill>
                  <a:schemeClr val="accent5">
                    <a:lumMod val="50000"/>
                  </a:schemeClr>
                </a:solidFill>
              </a:rPr>
              <a:t>đất</a:t>
            </a:r>
            <a:r>
              <a:rPr lang="en-US" sz="2000" dirty="0">
                <a:solidFill>
                  <a:schemeClr val="accent5">
                    <a:lumMod val="50000"/>
                  </a:schemeClr>
                </a:solidFill>
              </a:rPr>
              <a:t> </a:t>
            </a:r>
            <a:r>
              <a:rPr lang="en-US" sz="2000" dirty="0" err="1">
                <a:solidFill>
                  <a:schemeClr val="accent5">
                    <a:lumMod val="50000"/>
                  </a:schemeClr>
                </a:solidFill>
              </a:rPr>
              <a:t>đá</a:t>
            </a:r>
            <a:r>
              <a:rPr lang="en-US" sz="2000" dirty="0">
                <a:solidFill>
                  <a:schemeClr val="accent5">
                    <a:lumMod val="50000"/>
                  </a:schemeClr>
                </a:solidFill>
              </a:rPr>
              <a:t>.</a:t>
            </a:r>
          </a:p>
        </p:txBody>
      </p:sp>
      <p:sp>
        <p:nvSpPr>
          <p:cNvPr id="3" name="TextBox 2">
            <a:extLst>
              <a:ext uri="{FF2B5EF4-FFF2-40B4-BE49-F238E27FC236}">
                <a16:creationId xmlns:a16="http://schemas.microsoft.com/office/drawing/2014/main" id="{27DABCB6-02DD-449D-8B3A-56E89E185EBE}"/>
              </a:ext>
            </a:extLst>
          </p:cNvPr>
          <p:cNvSpPr txBox="1"/>
          <p:nvPr/>
        </p:nvSpPr>
        <p:spPr>
          <a:xfrm>
            <a:off x="5758304" y="833396"/>
            <a:ext cx="490840"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6" name="TextBox 5">
            <a:extLst>
              <a:ext uri="{FF2B5EF4-FFF2-40B4-BE49-F238E27FC236}">
                <a16:creationId xmlns:a16="http://schemas.microsoft.com/office/drawing/2014/main" id="{FB62A6DE-8031-41CB-A8FE-68D270A82A7D}"/>
              </a:ext>
            </a:extLst>
          </p:cNvPr>
          <p:cNvSpPr txBox="1"/>
          <p:nvPr/>
        </p:nvSpPr>
        <p:spPr>
          <a:xfrm>
            <a:off x="6752376" y="813960"/>
            <a:ext cx="2466164" cy="1015663"/>
          </a:xfrm>
          <a:prstGeom prst="rect">
            <a:avLst/>
          </a:prstGeom>
          <a:noFill/>
        </p:spPr>
        <p:txBody>
          <a:bodyPr wrap="square" rtlCol="0">
            <a:spAutoFit/>
          </a:bodyPr>
          <a:lstStyle/>
          <a:p>
            <a:pPr algn="just"/>
            <a:r>
              <a:rPr lang="en-US" sz="2000" dirty="0" err="1">
                <a:solidFill>
                  <a:schemeClr val="accent5">
                    <a:lumMod val="50000"/>
                  </a:schemeClr>
                </a:solidFill>
              </a:rPr>
              <a:t>Lá</a:t>
            </a:r>
            <a:r>
              <a:rPr lang="en-US" sz="2000" dirty="0">
                <a:solidFill>
                  <a:schemeClr val="accent5">
                    <a:lumMod val="50000"/>
                  </a:schemeClr>
                </a:solidFill>
              </a:rPr>
              <a:t> </a:t>
            </a:r>
            <a:r>
              <a:rPr lang="en-US" sz="2000" dirty="0" err="1">
                <a:solidFill>
                  <a:schemeClr val="accent5">
                    <a:lumMod val="50000"/>
                  </a:schemeClr>
                </a:solidFill>
              </a:rPr>
              <a:t>dương</a:t>
            </a:r>
            <a:r>
              <a:rPr lang="en-US" sz="2000" dirty="0">
                <a:solidFill>
                  <a:schemeClr val="accent5">
                    <a:lumMod val="50000"/>
                  </a:schemeClr>
                </a:solidFill>
              </a:rPr>
              <a:t> </a:t>
            </a:r>
            <a:r>
              <a:rPr lang="en-US" sz="2000" dirty="0" err="1">
                <a:solidFill>
                  <a:schemeClr val="accent5">
                    <a:lumMod val="50000"/>
                  </a:schemeClr>
                </a:solidFill>
              </a:rPr>
              <a:t>xỉ</a:t>
            </a:r>
            <a:r>
              <a:rPr lang="en-US" sz="2000" dirty="0">
                <a:solidFill>
                  <a:schemeClr val="accent5">
                    <a:lumMod val="50000"/>
                  </a:schemeClr>
                </a:solidFill>
              </a:rPr>
              <a:t>; Ong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hổ</a:t>
            </a:r>
            <a:r>
              <a:rPr lang="en-US" sz="2000" dirty="0">
                <a:solidFill>
                  <a:schemeClr val="accent5">
                    <a:lumMod val="50000"/>
                  </a:schemeClr>
                </a:solidFill>
              </a:rPr>
              <a:t> </a:t>
            </a:r>
            <a:r>
              <a:rPr lang="en-US" sz="2000" dirty="0" err="1">
                <a:solidFill>
                  <a:schemeClr val="accent5">
                    <a:lumMod val="50000"/>
                  </a:schemeClr>
                </a:solidFill>
              </a:rPr>
              <a:t>phách</a:t>
            </a:r>
            <a:r>
              <a:rPr lang="en-US" sz="2000" dirty="0">
                <a:solidFill>
                  <a:schemeClr val="accent5">
                    <a:lumMod val="50000"/>
                  </a:schemeClr>
                </a:solidFill>
              </a:rPr>
              <a:t>; </a:t>
            </a:r>
            <a:r>
              <a:rPr lang="en-US" sz="2000" dirty="0" err="1">
                <a:solidFill>
                  <a:schemeClr val="accent5">
                    <a:lumMod val="50000"/>
                  </a:schemeClr>
                </a:solidFill>
              </a:rPr>
              <a:t>dấu</a:t>
            </a:r>
            <a:r>
              <a:rPr lang="en-US" sz="2000" dirty="0">
                <a:solidFill>
                  <a:schemeClr val="accent5">
                    <a:lumMod val="50000"/>
                  </a:schemeClr>
                </a:solidFill>
              </a:rPr>
              <a:t> </a:t>
            </a:r>
            <a:r>
              <a:rPr lang="en-US" sz="2000" dirty="0" err="1">
                <a:solidFill>
                  <a:schemeClr val="accent5">
                    <a:lumMod val="50000"/>
                  </a:schemeClr>
                </a:solidFill>
              </a:rPr>
              <a:t>chân</a:t>
            </a:r>
            <a:r>
              <a:rPr lang="en-US" sz="2000" dirty="0">
                <a:solidFill>
                  <a:schemeClr val="accent5">
                    <a:lumMod val="50000"/>
                  </a:schemeClr>
                </a:solidFill>
              </a:rPr>
              <a:t> </a:t>
            </a:r>
            <a:r>
              <a:rPr lang="en-US" sz="2000" dirty="0" err="1">
                <a:solidFill>
                  <a:schemeClr val="accent5">
                    <a:lumMod val="50000"/>
                  </a:schemeClr>
                </a:solidFill>
              </a:rPr>
              <a:t>khủng</a:t>
            </a:r>
            <a:r>
              <a:rPr lang="en-US" sz="2000" dirty="0">
                <a:solidFill>
                  <a:schemeClr val="accent5">
                    <a:lumMod val="50000"/>
                  </a:schemeClr>
                </a:solidFill>
              </a:rPr>
              <a:t> long…</a:t>
            </a:r>
          </a:p>
        </p:txBody>
      </p:sp>
      <p:sp>
        <p:nvSpPr>
          <p:cNvPr id="7" name="TextBox 6">
            <a:extLst>
              <a:ext uri="{FF2B5EF4-FFF2-40B4-BE49-F238E27FC236}">
                <a16:creationId xmlns:a16="http://schemas.microsoft.com/office/drawing/2014/main" id="{0BF0A036-D26B-4384-8603-94A6EE8786FB}"/>
              </a:ext>
            </a:extLst>
          </p:cNvPr>
          <p:cNvSpPr txBox="1"/>
          <p:nvPr/>
        </p:nvSpPr>
        <p:spPr>
          <a:xfrm>
            <a:off x="9283051" y="754518"/>
            <a:ext cx="2886069" cy="1323439"/>
          </a:xfrm>
          <a:prstGeom prst="rect">
            <a:avLst/>
          </a:prstGeom>
          <a:noFill/>
        </p:spPr>
        <p:txBody>
          <a:bodyPr wrap="square" rtlCol="0">
            <a:spAutoFit/>
          </a:bodyPr>
          <a:lstStyle/>
          <a:p>
            <a:pPr algn="just"/>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từng</a:t>
            </a:r>
            <a:r>
              <a:rPr lang="en-US" sz="2000" dirty="0">
                <a:solidFill>
                  <a:schemeClr val="accent5">
                    <a:lumMod val="50000"/>
                  </a:schemeClr>
                </a:solidFill>
              </a:rPr>
              <a:t> </a:t>
            </a:r>
            <a:r>
              <a:rPr lang="en-US" sz="2000" dirty="0" err="1">
                <a:solidFill>
                  <a:schemeClr val="accent5">
                    <a:lumMod val="50000"/>
                  </a:schemeClr>
                </a:solidFill>
              </a:rPr>
              <a:t>tồn</a:t>
            </a:r>
            <a:r>
              <a:rPr lang="en-US" sz="2000" dirty="0">
                <a:solidFill>
                  <a:schemeClr val="accent5">
                    <a:lumMod val="50000"/>
                  </a:schemeClr>
                </a:solidFill>
              </a:rPr>
              <a:t> </a:t>
            </a:r>
            <a:r>
              <a:rPr lang="en-US" sz="2000" dirty="0" err="1">
                <a:solidFill>
                  <a:schemeClr val="accent5">
                    <a:lumMod val="50000"/>
                  </a:schemeClr>
                </a:solidFill>
              </a:rPr>
              <a:t>tại</a:t>
            </a:r>
            <a:r>
              <a:rPr lang="en-US" sz="2000" dirty="0">
                <a:solidFill>
                  <a:schemeClr val="accent5">
                    <a:lumMod val="50000"/>
                  </a:schemeClr>
                </a:solidFill>
              </a:rPr>
              <a:t> </a:t>
            </a:r>
            <a:r>
              <a:rPr lang="en-US" sz="2000" dirty="0" err="1">
                <a:solidFill>
                  <a:schemeClr val="accent5">
                    <a:lumMod val="50000"/>
                  </a:schemeClr>
                </a:solidFill>
              </a:rPr>
              <a:t>và</a:t>
            </a:r>
            <a:r>
              <a:rPr lang="en-US" sz="2000" dirty="0">
                <a:solidFill>
                  <a:schemeClr val="accent5">
                    <a:lumMod val="50000"/>
                  </a:schemeClr>
                </a:solidFill>
              </a:rPr>
              <a:t> </a:t>
            </a:r>
            <a:r>
              <a:rPr lang="en-US" sz="2000" dirty="0" err="1">
                <a:solidFill>
                  <a:schemeClr val="accent5">
                    <a:lumMod val="50000"/>
                  </a:schemeClr>
                </a:solidFill>
              </a:rPr>
              <a:t>biến</a:t>
            </a:r>
            <a:r>
              <a:rPr lang="en-US" sz="2000" dirty="0">
                <a:solidFill>
                  <a:schemeClr val="accent5">
                    <a:lumMod val="50000"/>
                  </a:schemeClr>
                </a:solidFill>
              </a:rPr>
              <a:t> </a:t>
            </a:r>
            <a:r>
              <a:rPr lang="en-US" sz="2000" dirty="0" err="1">
                <a:solidFill>
                  <a:schemeClr val="accent5">
                    <a:lumMod val="50000"/>
                  </a:schemeClr>
                </a:solidFill>
              </a:rPr>
              <a:t>mất</a:t>
            </a:r>
            <a:r>
              <a:rPr lang="en-US" sz="2000" dirty="0">
                <a:solidFill>
                  <a:schemeClr val="accent5">
                    <a:lumMod val="50000"/>
                  </a:schemeClr>
                </a:solidFill>
              </a:rPr>
              <a:t>, </a:t>
            </a:r>
            <a:r>
              <a:rPr lang="en-US" sz="2000" dirty="0" err="1">
                <a:solidFill>
                  <a:schemeClr val="accent5">
                    <a:lumMod val="50000"/>
                  </a:schemeClr>
                </a:solidFill>
              </a:rPr>
              <a:t>đặc</a:t>
            </a:r>
            <a:r>
              <a:rPr lang="en-US" sz="2000" dirty="0">
                <a:solidFill>
                  <a:schemeClr val="accent5">
                    <a:lumMod val="50000"/>
                  </a:schemeClr>
                </a:solidFill>
              </a:rPr>
              <a:t> </a:t>
            </a:r>
            <a:r>
              <a:rPr lang="en-US" sz="2000" dirty="0" err="1">
                <a:solidFill>
                  <a:schemeClr val="accent5">
                    <a:lumMod val="50000"/>
                  </a:schemeClr>
                </a:solidFill>
              </a:rPr>
              <a:t>điểm</a:t>
            </a:r>
            <a:r>
              <a:rPr lang="en-US" sz="2000" dirty="0">
                <a:solidFill>
                  <a:schemeClr val="accent5">
                    <a:lumMod val="50000"/>
                  </a:schemeClr>
                </a:solidFill>
              </a:rPr>
              <a:t> </a:t>
            </a:r>
            <a:r>
              <a:rPr lang="en-US" sz="2000" dirty="0" err="1">
                <a:solidFill>
                  <a:schemeClr val="accent5">
                    <a:lumMod val="50000"/>
                  </a:schemeClr>
                </a:solidFill>
              </a:rPr>
              <a:t>tiến</a:t>
            </a:r>
            <a:r>
              <a:rPr lang="en-US" sz="2000" dirty="0">
                <a:solidFill>
                  <a:schemeClr val="accent5">
                    <a:lumMod val="50000"/>
                  </a:schemeClr>
                </a:solidFill>
              </a:rPr>
              <a:t> </a:t>
            </a:r>
            <a:r>
              <a:rPr lang="en-US" sz="2000" dirty="0" err="1">
                <a:solidFill>
                  <a:schemeClr val="accent5">
                    <a:lumMod val="50000"/>
                  </a:schemeClr>
                </a:solidFill>
              </a:rPr>
              <a:t>hoá</a:t>
            </a:r>
            <a:r>
              <a:rPr lang="en-US" sz="2000" dirty="0">
                <a:solidFill>
                  <a:schemeClr val="accent5">
                    <a:lumMod val="50000"/>
                  </a:schemeClr>
                </a:solidFill>
              </a:rPr>
              <a:t>, </a:t>
            </a:r>
            <a:r>
              <a:rPr lang="en-US" sz="2000" dirty="0" err="1">
                <a:solidFill>
                  <a:schemeClr val="accent5">
                    <a:lumMod val="50000"/>
                  </a:schemeClr>
                </a:solidFill>
              </a:rPr>
              <a:t>thời</a:t>
            </a:r>
            <a:r>
              <a:rPr lang="en-US" sz="2000" dirty="0">
                <a:solidFill>
                  <a:schemeClr val="accent5">
                    <a:lumMod val="50000"/>
                  </a:schemeClr>
                </a:solidFill>
              </a:rPr>
              <a:t> </a:t>
            </a:r>
            <a:r>
              <a:rPr lang="en-US" sz="2000" dirty="0" err="1">
                <a:solidFill>
                  <a:schemeClr val="accent5">
                    <a:lumMod val="50000"/>
                  </a:schemeClr>
                </a:solidFill>
              </a:rPr>
              <a:t>gian</a:t>
            </a:r>
            <a:r>
              <a:rPr lang="en-US" sz="2000" dirty="0">
                <a:solidFill>
                  <a:schemeClr val="accent5">
                    <a:lumMod val="50000"/>
                  </a:schemeClr>
                </a:solidFill>
              </a:rPr>
              <a:t> </a:t>
            </a:r>
            <a:r>
              <a:rPr lang="en-US" sz="2000" dirty="0" err="1">
                <a:solidFill>
                  <a:schemeClr val="accent5">
                    <a:lumMod val="50000"/>
                  </a:schemeClr>
                </a:solidFill>
              </a:rPr>
              <a:t>và</a:t>
            </a:r>
            <a:r>
              <a:rPr lang="en-US" sz="2000" dirty="0">
                <a:solidFill>
                  <a:schemeClr val="accent5">
                    <a:lumMod val="50000"/>
                  </a:schemeClr>
                </a:solidFill>
              </a:rPr>
              <a:t> </a:t>
            </a:r>
            <a:r>
              <a:rPr lang="en-US" sz="2000" dirty="0" err="1">
                <a:solidFill>
                  <a:schemeClr val="accent5">
                    <a:lumMod val="50000"/>
                  </a:schemeClr>
                </a:solidFill>
              </a:rPr>
              <a:t>vị</a:t>
            </a:r>
            <a:r>
              <a:rPr lang="en-US" sz="2000" dirty="0">
                <a:solidFill>
                  <a:schemeClr val="accent5">
                    <a:lumMod val="50000"/>
                  </a:schemeClr>
                </a:solidFill>
              </a:rPr>
              <a:t> </a:t>
            </a:r>
            <a:r>
              <a:rPr lang="en-US" sz="2000" dirty="0" err="1">
                <a:solidFill>
                  <a:schemeClr val="accent5">
                    <a:lumMod val="50000"/>
                  </a:schemeClr>
                </a:solidFill>
              </a:rPr>
              <a:t>trí</a:t>
            </a:r>
            <a:r>
              <a:rPr lang="en-US" sz="2000" dirty="0">
                <a:solidFill>
                  <a:schemeClr val="accent5">
                    <a:lumMod val="50000"/>
                  </a:schemeClr>
                </a:solidFill>
              </a:rPr>
              <a:t> </a:t>
            </a:r>
            <a:r>
              <a:rPr lang="en-US" sz="2000" dirty="0" err="1">
                <a:solidFill>
                  <a:schemeClr val="accent5">
                    <a:lumMod val="50000"/>
                  </a:schemeClr>
                </a:solidFill>
              </a:rPr>
              <a:t>phân</a:t>
            </a:r>
            <a:r>
              <a:rPr lang="en-US" sz="2000" dirty="0">
                <a:solidFill>
                  <a:schemeClr val="accent5">
                    <a:lumMod val="50000"/>
                  </a:schemeClr>
                </a:solidFill>
              </a:rPr>
              <a:t> </a:t>
            </a:r>
            <a:r>
              <a:rPr lang="en-US" sz="2000" dirty="0" err="1">
                <a:solidFill>
                  <a:schemeClr val="accent5">
                    <a:lumMod val="50000"/>
                  </a:schemeClr>
                </a:solidFill>
              </a:rPr>
              <a:t>bố</a:t>
            </a:r>
            <a:r>
              <a:rPr lang="en-US" sz="2000" dirty="0">
                <a:solidFill>
                  <a:schemeClr val="accent5">
                    <a:lumMod val="50000"/>
                  </a:schemeClr>
                </a:solidFill>
              </a:rPr>
              <a:t> </a:t>
            </a:r>
            <a:r>
              <a:rPr lang="en-US" sz="2000" dirty="0" err="1">
                <a:solidFill>
                  <a:schemeClr val="accent5">
                    <a:lumMod val="50000"/>
                  </a:schemeClr>
                </a:solidFill>
              </a:rPr>
              <a:t>trên</a:t>
            </a:r>
            <a:r>
              <a:rPr lang="en-US" sz="2000" dirty="0">
                <a:solidFill>
                  <a:schemeClr val="accent5">
                    <a:lumMod val="50000"/>
                  </a:schemeClr>
                </a:solidFill>
              </a:rPr>
              <a:t> </a:t>
            </a:r>
            <a:r>
              <a:rPr lang="en-US" sz="2000" dirty="0" err="1">
                <a:solidFill>
                  <a:schemeClr val="accent5">
                    <a:lumMod val="50000"/>
                  </a:schemeClr>
                </a:solidFill>
              </a:rPr>
              <a:t>Trái</a:t>
            </a:r>
            <a:r>
              <a:rPr lang="en-US" sz="2000" dirty="0">
                <a:solidFill>
                  <a:schemeClr val="accent5">
                    <a:lumMod val="50000"/>
                  </a:schemeClr>
                </a:solidFill>
              </a:rPr>
              <a:t> </a:t>
            </a:r>
            <a:r>
              <a:rPr lang="en-US" sz="2000" dirty="0" err="1">
                <a:solidFill>
                  <a:schemeClr val="accent5">
                    <a:lumMod val="50000"/>
                  </a:schemeClr>
                </a:solidFill>
              </a:rPr>
              <a:t>Đất</a:t>
            </a:r>
            <a:endParaRPr lang="en-US" sz="2000" dirty="0">
              <a:solidFill>
                <a:schemeClr val="accent5">
                  <a:lumMod val="50000"/>
                </a:schemeClr>
              </a:solidFill>
            </a:endParaRPr>
          </a:p>
        </p:txBody>
      </p:sp>
    </p:spTree>
    <p:extLst>
      <p:ext uri="{BB962C8B-B14F-4D97-AF65-F5344CB8AC3E}">
        <p14:creationId xmlns:p14="http://schemas.microsoft.com/office/powerpoint/2010/main" val="1770782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8D8B0E4-E0F8-4982-9765-8040F847E2D9}"/>
              </a:ext>
            </a:extLst>
          </p:cNvPr>
          <p:cNvGrpSpPr/>
          <p:nvPr/>
        </p:nvGrpSpPr>
        <p:grpSpPr>
          <a:xfrm>
            <a:off x="1600200" y="1066800"/>
            <a:ext cx="8429425" cy="3800475"/>
            <a:chOff x="1476575" y="1381125"/>
            <a:chExt cx="8429425" cy="3800475"/>
          </a:xfrm>
        </p:grpSpPr>
        <p:grpSp>
          <p:nvGrpSpPr>
            <p:cNvPr id="22" name="Group 21">
              <a:extLst>
                <a:ext uri="{FF2B5EF4-FFF2-40B4-BE49-F238E27FC236}">
                  <a16:creationId xmlns:a16="http://schemas.microsoft.com/office/drawing/2014/main" id="{29BE196D-F700-46F1-89C0-82DCE1EF49E6}"/>
                </a:ext>
              </a:extLst>
            </p:cNvPr>
            <p:cNvGrpSpPr/>
            <p:nvPr/>
          </p:nvGrpSpPr>
          <p:grpSpPr>
            <a:xfrm>
              <a:off x="2881124" y="1381125"/>
              <a:ext cx="7024876" cy="3800475"/>
              <a:chOff x="2881124" y="1381125"/>
              <a:chExt cx="7024876" cy="3800475"/>
            </a:xfrm>
          </p:grpSpPr>
          <p:pic>
            <p:nvPicPr>
              <p:cNvPr id="5122" name="Picture 2" descr="Evidence from Comparative Anatomy-Homologous, Analogous and Vestigial  Structures | CK-12 Foundation">
                <a:extLst>
                  <a:ext uri="{FF2B5EF4-FFF2-40B4-BE49-F238E27FC236}">
                    <a16:creationId xmlns:a16="http://schemas.microsoft.com/office/drawing/2014/main" id="{F58DD4A4-02B0-4549-9CEF-8107A94314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00" b="7209"/>
              <a:stretch/>
            </p:blipFill>
            <p:spPr bwMode="auto">
              <a:xfrm>
                <a:off x="3276600" y="1381125"/>
                <a:ext cx="6629400" cy="38004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14ECB75-288D-427B-A571-1018D8973D28}"/>
                  </a:ext>
                </a:extLst>
              </p:cNvPr>
              <p:cNvCxnSpPr>
                <a:cxnSpLocks/>
              </p:cNvCxnSpPr>
              <p:nvPr/>
            </p:nvCxnSpPr>
            <p:spPr>
              <a:xfrm>
                <a:off x="3079899" y="2144233"/>
                <a:ext cx="838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015AA85-ABD3-4DBD-B282-5CC0923E343C}"/>
                  </a:ext>
                </a:extLst>
              </p:cNvPr>
              <p:cNvCxnSpPr>
                <a:cxnSpLocks/>
              </p:cNvCxnSpPr>
              <p:nvPr/>
            </p:nvCxnSpPr>
            <p:spPr>
              <a:xfrm>
                <a:off x="3232299" y="2798134"/>
                <a:ext cx="914400" cy="304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07680B1-BA48-499A-A802-2CE0D793543A}"/>
                  </a:ext>
                </a:extLst>
              </p:cNvPr>
              <p:cNvCxnSpPr>
                <a:cxnSpLocks/>
              </p:cNvCxnSpPr>
              <p:nvPr/>
            </p:nvCxnSpPr>
            <p:spPr>
              <a:xfrm>
                <a:off x="3276600" y="3260097"/>
                <a:ext cx="857694" cy="1059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4C4574-C08A-422C-AB75-045E59F0B6BE}"/>
                  </a:ext>
                </a:extLst>
              </p:cNvPr>
              <p:cNvCxnSpPr>
                <a:cxnSpLocks/>
              </p:cNvCxnSpPr>
              <p:nvPr/>
            </p:nvCxnSpPr>
            <p:spPr>
              <a:xfrm>
                <a:off x="3048000" y="3755067"/>
                <a:ext cx="781494" cy="1964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25FBFD-2E56-4980-B90B-D95E6CE41097}"/>
                  </a:ext>
                </a:extLst>
              </p:cNvPr>
              <p:cNvCxnSpPr>
                <a:cxnSpLocks/>
              </p:cNvCxnSpPr>
              <p:nvPr/>
            </p:nvCxnSpPr>
            <p:spPr>
              <a:xfrm>
                <a:off x="3048000" y="3755067"/>
                <a:ext cx="809847" cy="2946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EDF2077-0CD6-4A21-853A-FDAEDEDDF2FC}"/>
                  </a:ext>
                </a:extLst>
              </p:cNvPr>
              <p:cNvCxnSpPr>
                <a:cxnSpLocks/>
              </p:cNvCxnSpPr>
              <p:nvPr/>
            </p:nvCxnSpPr>
            <p:spPr>
              <a:xfrm rot="19800000">
                <a:off x="2881124" y="4233262"/>
                <a:ext cx="781494" cy="1964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7AF41B2-04E0-4AEF-9E3A-9E796C78B79E}"/>
                  </a:ext>
                </a:extLst>
              </p:cNvPr>
              <p:cNvCxnSpPr>
                <a:cxnSpLocks/>
              </p:cNvCxnSpPr>
              <p:nvPr/>
            </p:nvCxnSpPr>
            <p:spPr>
              <a:xfrm rot="19800000">
                <a:off x="2882310" y="4211582"/>
                <a:ext cx="809847" cy="2946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1E79AC-FEDD-4F66-8827-E0C6B672989F}"/>
                  </a:ext>
                </a:extLst>
              </p:cNvPr>
              <p:cNvCxnSpPr>
                <a:cxnSpLocks/>
              </p:cNvCxnSpPr>
              <p:nvPr/>
            </p:nvCxnSpPr>
            <p:spPr>
              <a:xfrm flipV="1">
                <a:off x="3079899" y="4713223"/>
                <a:ext cx="704807" cy="951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82E5C4-20BA-4279-8884-1CDA9E24F0B8}"/>
                  </a:ext>
                </a:extLst>
              </p:cNvPr>
              <p:cNvCxnSpPr>
                <a:cxnSpLocks/>
              </p:cNvCxnSpPr>
              <p:nvPr/>
            </p:nvCxnSpPr>
            <p:spPr>
              <a:xfrm flipV="1">
                <a:off x="3048000" y="4552862"/>
                <a:ext cx="707868" cy="27676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D09A31BB-11ED-4181-B0C9-60CA66187676}"/>
                </a:ext>
              </a:extLst>
            </p:cNvPr>
            <p:cNvSpPr txBox="1"/>
            <p:nvPr/>
          </p:nvSpPr>
          <p:spPr>
            <a:xfrm>
              <a:off x="1476575" y="1915233"/>
              <a:ext cx="1603324" cy="369332"/>
            </a:xfrm>
            <a:prstGeom prst="rect">
              <a:avLst/>
            </a:prstGeom>
            <a:noFill/>
          </p:spPr>
          <p:txBody>
            <a:bodyPr wrap="none" rtlCol="0">
              <a:spAutoFit/>
            </a:bodyPr>
            <a:lstStyle/>
            <a:p>
              <a:r>
                <a:rPr lang="en-US" dirty="0" err="1"/>
                <a:t>Xương</a:t>
              </a:r>
              <a:r>
                <a:rPr lang="en-US" dirty="0"/>
                <a:t> </a:t>
              </a:r>
              <a:r>
                <a:rPr lang="en-US" dirty="0" err="1"/>
                <a:t>cánh</a:t>
              </a:r>
              <a:r>
                <a:rPr lang="en-US" dirty="0"/>
                <a:t> </a:t>
              </a:r>
              <a:r>
                <a:rPr lang="en-US" dirty="0" err="1"/>
                <a:t>tay</a:t>
              </a:r>
              <a:endParaRPr lang="en-US" dirty="0"/>
            </a:p>
          </p:txBody>
        </p:sp>
        <p:sp>
          <p:nvSpPr>
            <p:cNvPr id="25" name="TextBox 24">
              <a:extLst>
                <a:ext uri="{FF2B5EF4-FFF2-40B4-BE49-F238E27FC236}">
                  <a16:creationId xmlns:a16="http://schemas.microsoft.com/office/drawing/2014/main" id="{FC67803A-49A2-4808-8CFE-571B4A6DCFF0}"/>
                </a:ext>
              </a:extLst>
            </p:cNvPr>
            <p:cNvSpPr txBox="1"/>
            <p:nvPr/>
          </p:nvSpPr>
          <p:spPr>
            <a:xfrm>
              <a:off x="2094298" y="2542436"/>
              <a:ext cx="1083951" cy="369332"/>
            </a:xfrm>
            <a:prstGeom prst="rect">
              <a:avLst/>
            </a:prstGeom>
            <a:noFill/>
          </p:spPr>
          <p:txBody>
            <a:bodyPr wrap="none" rtlCol="0">
              <a:spAutoFit/>
            </a:bodyPr>
            <a:lstStyle/>
            <a:p>
              <a:r>
                <a:rPr lang="en-US" dirty="0" err="1"/>
                <a:t>Xương</a:t>
              </a:r>
              <a:r>
                <a:rPr lang="en-US" dirty="0"/>
                <a:t> </a:t>
              </a:r>
              <a:r>
                <a:rPr lang="en-US" dirty="0" err="1"/>
                <a:t>trụ</a:t>
              </a:r>
              <a:endParaRPr lang="en-US" dirty="0"/>
            </a:p>
          </p:txBody>
        </p:sp>
        <p:sp>
          <p:nvSpPr>
            <p:cNvPr id="26" name="TextBox 25">
              <a:extLst>
                <a:ext uri="{FF2B5EF4-FFF2-40B4-BE49-F238E27FC236}">
                  <a16:creationId xmlns:a16="http://schemas.microsoft.com/office/drawing/2014/main" id="{4DA4EAB6-5C43-4DB0-9DFB-BB684A7274A8}"/>
                </a:ext>
              </a:extLst>
            </p:cNvPr>
            <p:cNvSpPr txBox="1"/>
            <p:nvPr/>
          </p:nvSpPr>
          <p:spPr>
            <a:xfrm>
              <a:off x="1985799" y="3011891"/>
              <a:ext cx="1266693" cy="369332"/>
            </a:xfrm>
            <a:prstGeom prst="rect">
              <a:avLst/>
            </a:prstGeom>
            <a:noFill/>
          </p:spPr>
          <p:txBody>
            <a:bodyPr wrap="none" rtlCol="0">
              <a:spAutoFit/>
            </a:bodyPr>
            <a:lstStyle/>
            <a:p>
              <a:r>
                <a:rPr lang="en-US" dirty="0" err="1"/>
                <a:t>Xương</a:t>
              </a:r>
              <a:r>
                <a:rPr lang="en-US" dirty="0"/>
                <a:t> quay</a:t>
              </a:r>
            </a:p>
          </p:txBody>
        </p:sp>
        <p:sp>
          <p:nvSpPr>
            <p:cNvPr id="27" name="TextBox 26">
              <a:extLst>
                <a:ext uri="{FF2B5EF4-FFF2-40B4-BE49-F238E27FC236}">
                  <a16:creationId xmlns:a16="http://schemas.microsoft.com/office/drawing/2014/main" id="{4B3FFD20-064A-488D-89A6-C8686FB4EA9B}"/>
                </a:ext>
              </a:extLst>
            </p:cNvPr>
            <p:cNvSpPr txBox="1"/>
            <p:nvPr/>
          </p:nvSpPr>
          <p:spPr>
            <a:xfrm>
              <a:off x="1591320" y="3565901"/>
              <a:ext cx="1444626" cy="369332"/>
            </a:xfrm>
            <a:prstGeom prst="rect">
              <a:avLst/>
            </a:prstGeom>
            <a:noFill/>
          </p:spPr>
          <p:txBody>
            <a:bodyPr wrap="none" rtlCol="0">
              <a:spAutoFit/>
            </a:bodyPr>
            <a:lstStyle/>
            <a:p>
              <a:r>
                <a:rPr lang="en-US" dirty="0" err="1"/>
                <a:t>Xương</a:t>
              </a:r>
              <a:r>
                <a:rPr lang="en-US" dirty="0"/>
                <a:t> </a:t>
              </a:r>
              <a:r>
                <a:rPr lang="en-US" dirty="0" err="1"/>
                <a:t>cổ</a:t>
              </a:r>
              <a:r>
                <a:rPr lang="en-US" dirty="0"/>
                <a:t> </a:t>
              </a:r>
              <a:r>
                <a:rPr lang="en-US" dirty="0" err="1"/>
                <a:t>bàn</a:t>
              </a:r>
              <a:endParaRPr lang="en-US" dirty="0"/>
            </a:p>
          </p:txBody>
        </p:sp>
        <p:sp>
          <p:nvSpPr>
            <p:cNvPr id="28" name="TextBox 27">
              <a:extLst>
                <a:ext uri="{FF2B5EF4-FFF2-40B4-BE49-F238E27FC236}">
                  <a16:creationId xmlns:a16="http://schemas.microsoft.com/office/drawing/2014/main" id="{3E0A99B0-5261-4345-9F55-73996B2D4979}"/>
                </a:ext>
              </a:extLst>
            </p:cNvPr>
            <p:cNvSpPr txBox="1"/>
            <p:nvPr/>
          </p:nvSpPr>
          <p:spPr>
            <a:xfrm>
              <a:off x="1589883" y="4214337"/>
              <a:ext cx="1168910" cy="369332"/>
            </a:xfrm>
            <a:prstGeom prst="rect">
              <a:avLst/>
            </a:prstGeom>
            <a:noFill/>
          </p:spPr>
          <p:txBody>
            <a:bodyPr wrap="none" rtlCol="0">
              <a:spAutoFit/>
            </a:bodyPr>
            <a:lstStyle/>
            <a:p>
              <a:r>
                <a:rPr lang="en-US" dirty="0" err="1"/>
                <a:t>Xương</a:t>
              </a:r>
              <a:r>
                <a:rPr lang="en-US" dirty="0"/>
                <a:t> </a:t>
              </a:r>
              <a:r>
                <a:rPr lang="en-US" dirty="0" err="1"/>
                <a:t>bàn</a:t>
              </a:r>
              <a:endParaRPr lang="en-US" dirty="0"/>
            </a:p>
          </p:txBody>
        </p:sp>
        <p:sp>
          <p:nvSpPr>
            <p:cNvPr id="29" name="TextBox 28">
              <a:extLst>
                <a:ext uri="{FF2B5EF4-FFF2-40B4-BE49-F238E27FC236}">
                  <a16:creationId xmlns:a16="http://schemas.microsoft.com/office/drawing/2014/main" id="{5DA4811A-8671-4C0B-B19A-0FF837E13BE6}"/>
                </a:ext>
              </a:extLst>
            </p:cNvPr>
            <p:cNvSpPr txBox="1"/>
            <p:nvPr/>
          </p:nvSpPr>
          <p:spPr>
            <a:xfrm>
              <a:off x="1695619" y="4688941"/>
              <a:ext cx="1285929" cy="369332"/>
            </a:xfrm>
            <a:prstGeom prst="rect">
              <a:avLst/>
            </a:prstGeom>
            <a:noFill/>
          </p:spPr>
          <p:txBody>
            <a:bodyPr wrap="none" rtlCol="0">
              <a:spAutoFit/>
            </a:bodyPr>
            <a:lstStyle/>
            <a:p>
              <a:r>
                <a:rPr lang="en-US" dirty="0" err="1"/>
                <a:t>Xương</a:t>
              </a:r>
              <a:r>
                <a:rPr lang="en-US" dirty="0"/>
                <a:t> </a:t>
              </a:r>
              <a:r>
                <a:rPr lang="en-US" dirty="0" err="1"/>
                <a:t>ngón</a:t>
              </a:r>
              <a:endParaRPr lang="en-US" dirty="0"/>
            </a:p>
          </p:txBody>
        </p:sp>
      </p:grpSp>
      <p:sp>
        <p:nvSpPr>
          <p:cNvPr id="31" name="TextBox 30">
            <a:extLst>
              <a:ext uri="{FF2B5EF4-FFF2-40B4-BE49-F238E27FC236}">
                <a16:creationId xmlns:a16="http://schemas.microsoft.com/office/drawing/2014/main" id="{0E5BE49C-F69F-45C9-B91D-99DBBD325EBE}"/>
              </a:ext>
            </a:extLst>
          </p:cNvPr>
          <p:cNvSpPr txBox="1"/>
          <p:nvPr/>
        </p:nvSpPr>
        <p:spPr>
          <a:xfrm>
            <a:off x="3352800" y="4805065"/>
            <a:ext cx="1388522" cy="461665"/>
          </a:xfrm>
          <a:prstGeom prst="rect">
            <a:avLst/>
          </a:prstGeom>
          <a:noFill/>
        </p:spPr>
        <p:txBody>
          <a:bodyPr wrap="none" rtlCol="0">
            <a:spAutoFit/>
          </a:bodyPr>
          <a:lstStyle/>
          <a:p>
            <a:r>
              <a:rPr lang="en-US" sz="2400" b="1" dirty="0"/>
              <a:t>Tay </a:t>
            </a:r>
            <a:r>
              <a:rPr lang="en-US" sz="2400" b="1" dirty="0" err="1"/>
              <a:t>người</a:t>
            </a:r>
            <a:endParaRPr lang="en-US" sz="2400" b="1" dirty="0"/>
          </a:p>
        </p:txBody>
      </p:sp>
      <p:sp>
        <p:nvSpPr>
          <p:cNvPr id="33" name="TextBox 32">
            <a:extLst>
              <a:ext uri="{FF2B5EF4-FFF2-40B4-BE49-F238E27FC236}">
                <a16:creationId xmlns:a16="http://schemas.microsoft.com/office/drawing/2014/main" id="{9590AA86-0085-4278-ABA1-3283B4D71207}"/>
              </a:ext>
            </a:extLst>
          </p:cNvPr>
          <p:cNvSpPr txBox="1"/>
          <p:nvPr/>
        </p:nvSpPr>
        <p:spPr>
          <a:xfrm>
            <a:off x="4931486" y="4805065"/>
            <a:ext cx="1470274" cy="461665"/>
          </a:xfrm>
          <a:prstGeom prst="rect">
            <a:avLst/>
          </a:prstGeom>
          <a:noFill/>
        </p:spPr>
        <p:txBody>
          <a:bodyPr wrap="none" rtlCol="0">
            <a:spAutoFit/>
          </a:bodyPr>
          <a:lstStyle/>
          <a:p>
            <a:r>
              <a:rPr lang="en-US" sz="2400" b="1" dirty="0" err="1"/>
              <a:t>Cánh</a:t>
            </a:r>
            <a:r>
              <a:rPr lang="en-US" sz="2400" b="1" dirty="0"/>
              <a:t> </a:t>
            </a:r>
            <a:r>
              <a:rPr lang="en-US" sz="2400" b="1" dirty="0" err="1"/>
              <a:t>chim</a:t>
            </a:r>
            <a:endParaRPr lang="en-US" sz="2400" b="1" dirty="0"/>
          </a:p>
        </p:txBody>
      </p:sp>
      <p:sp>
        <p:nvSpPr>
          <p:cNvPr id="34" name="TextBox 33">
            <a:extLst>
              <a:ext uri="{FF2B5EF4-FFF2-40B4-BE49-F238E27FC236}">
                <a16:creationId xmlns:a16="http://schemas.microsoft.com/office/drawing/2014/main" id="{1D7344A4-A3DB-4384-A4E1-525C1BC69E5F}"/>
              </a:ext>
            </a:extLst>
          </p:cNvPr>
          <p:cNvSpPr txBox="1"/>
          <p:nvPr/>
        </p:nvSpPr>
        <p:spPr>
          <a:xfrm>
            <a:off x="6995413" y="4805065"/>
            <a:ext cx="933269" cy="461665"/>
          </a:xfrm>
          <a:prstGeom prst="rect">
            <a:avLst/>
          </a:prstGeom>
          <a:noFill/>
        </p:spPr>
        <p:txBody>
          <a:bodyPr wrap="none" rtlCol="0">
            <a:spAutoFit/>
          </a:bodyPr>
          <a:lstStyle/>
          <a:p>
            <a:r>
              <a:rPr lang="en-US" sz="2400" b="1" dirty="0" err="1"/>
              <a:t>Cá</a:t>
            </a:r>
            <a:r>
              <a:rPr lang="en-US" sz="2400" b="1" dirty="0"/>
              <a:t> </a:t>
            </a:r>
            <a:r>
              <a:rPr lang="en-US" sz="2400" b="1" dirty="0" err="1"/>
              <a:t>voi</a:t>
            </a:r>
            <a:endParaRPr lang="en-US" sz="2400" b="1" dirty="0"/>
          </a:p>
        </p:txBody>
      </p:sp>
      <p:sp>
        <p:nvSpPr>
          <p:cNvPr id="35" name="TextBox 34">
            <a:extLst>
              <a:ext uri="{FF2B5EF4-FFF2-40B4-BE49-F238E27FC236}">
                <a16:creationId xmlns:a16="http://schemas.microsoft.com/office/drawing/2014/main" id="{E7D529DE-49DB-4A1C-9F96-79194B351FFD}"/>
              </a:ext>
            </a:extLst>
          </p:cNvPr>
          <p:cNvSpPr txBox="1"/>
          <p:nvPr/>
        </p:nvSpPr>
        <p:spPr>
          <a:xfrm>
            <a:off x="9122486" y="4805065"/>
            <a:ext cx="587020" cy="461665"/>
          </a:xfrm>
          <a:prstGeom prst="rect">
            <a:avLst/>
          </a:prstGeom>
          <a:noFill/>
        </p:spPr>
        <p:txBody>
          <a:bodyPr wrap="none" rtlCol="0">
            <a:spAutoFit/>
          </a:bodyPr>
          <a:lstStyle/>
          <a:p>
            <a:r>
              <a:rPr lang="en-US" sz="2400" b="1" dirty="0" err="1"/>
              <a:t>Dơi</a:t>
            </a:r>
            <a:endParaRPr lang="en-US" sz="2400" b="1" dirty="0"/>
          </a:p>
        </p:txBody>
      </p:sp>
      <p:sp>
        <p:nvSpPr>
          <p:cNvPr id="32" name="TextBox 31">
            <a:extLst>
              <a:ext uri="{FF2B5EF4-FFF2-40B4-BE49-F238E27FC236}">
                <a16:creationId xmlns:a16="http://schemas.microsoft.com/office/drawing/2014/main" id="{4F6DF5C4-3E23-4855-884E-389621D622D4}"/>
              </a:ext>
            </a:extLst>
          </p:cNvPr>
          <p:cNvSpPr txBox="1"/>
          <p:nvPr/>
        </p:nvSpPr>
        <p:spPr>
          <a:xfrm>
            <a:off x="4041724" y="5294883"/>
            <a:ext cx="4960012" cy="523220"/>
          </a:xfrm>
          <a:prstGeom prst="rect">
            <a:avLst/>
          </a:prstGeom>
          <a:noFill/>
        </p:spPr>
        <p:txBody>
          <a:bodyPr wrap="none" rtlCol="0">
            <a:spAutoFit/>
          </a:bodyPr>
          <a:lstStyle/>
          <a:p>
            <a:r>
              <a:rPr lang="en-US" sz="2800" dirty="0" err="1">
                <a:solidFill>
                  <a:srgbClr val="FFFF00"/>
                </a:solidFill>
              </a:rPr>
              <a:t>Cấu</a:t>
            </a:r>
            <a:r>
              <a:rPr lang="en-US" sz="2800" dirty="0">
                <a:solidFill>
                  <a:srgbClr val="FFFF00"/>
                </a:solidFill>
              </a:rPr>
              <a:t> </a:t>
            </a:r>
            <a:r>
              <a:rPr lang="en-US" sz="2800" dirty="0" err="1">
                <a:solidFill>
                  <a:srgbClr val="FFFF00"/>
                </a:solidFill>
              </a:rPr>
              <a:t>trúc</a:t>
            </a:r>
            <a:r>
              <a:rPr lang="en-US" sz="2800" dirty="0">
                <a:solidFill>
                  <a:srgbClr val="FFFF00"/>
                </a:solidFill>
              </a:rPr>
              <a:t> chi </a:t>
            </a:r>
            <a:r>
              <a:rPr lang="en-US" sz="2800" dirty="0" err="1">
                <a:solidFill>
                  <a:srgbClr val="FFFF00"/>
                </a:solidFill>
              </a:rPr>
              <a:t>trước</a:t>
            </a:r>
            <a:r>
              <a:rPr lang="en-US" sz="2800" dirty="0">
                <a:solidFill>
                  <a:srgbClr val="FFFF00"/>
                </a:solidFill>
              </a:rPr>
              <a:t> </a:t>
            </a:r>
            <a:r>
              <a:rPr lang="en-US" sz="2800" dirty="0" err="1">
                <a:solidFill>
                  <a:srgbClr val="FFFF00"/>
                </a:solidFill>
              </a:rPr>
              <a:t>của</a:t>
            </a:r>
            <a:r>
              <a:rPr lang="en-US" sz="2800" dirty="0">
                <a:solidFill>
                  <a:srgbClr val="FFFF00"/>
                </a:solidFill>
              </a:rPr>
              <a:t> </a:t>
            </a:r>
            <a:r>
              <a:rPr lang="en-US" sz="2800" dirty="0" err="1">
                <a:solidFill>
                  <a:srgbClr val="FFFF00"/>
                </a:solidFill>
              </a:rPr>
              <a:t>một</a:t>
            </a:r>
            <a:r>
              <a:rPr lang="en-US" sz="2800" dirty="0">
                <a:solidFill>
                  <a:srgbClr val="FFFF00"/>
                </a:solidFill>
              </a:rPr>
              <a:t> </a:t>
            </a:r>
            <a:r>
              <a:rPr lang="en-US" sz="2800" dirty="0" err="1">
                <a:solidFill>
                  <a:srgbClr val="FFFF00"/>
                </a:solidFill>
              </a:rPr>
              <a:t>số</a:t>
            </a:r>
            <a:r>
              <a:rPr lang="en-US" sz="2800" dirty="0">
                <a:solidFill>
                  <a:srgbClr val="FFFF00"/>
                </a:solidFill>
              </a:rPr>
              <a:t> </a:t>
            </a:r>
            <a:r>
              <a:rPr lang="en-US" sz="2800" dirty="0" err="1">
                <a:solidFill>
                  <a:srgbClr val="FFFF00"/>
                </a:solidFill>
              </a:rPr>
              <a:t>loài</a:t>
            </a:r>
            <a:endParaRPr lang="en-US" sz="2800" dirty="0">
              <a:solidFill>
                <a:srgbClr val="FFFF00"/>
              </a:solidFill>
            </a:endParaRPr>
          </a:p>
        </p:txBody>
      </p:sp>
      <p:sp>
        <p:nvSpPr>
          <p:cNvPr id="37" name="TextBox 36">
            <a:extLst>
              <a:ext uri="{FF2B5EF4-FFF2-40B4-BE49-F238E27FC236}">
                <a16:creationId xmlns:a16="http://schemas.microsoft.com/office/drawing/2014/main" id="{2A4A82F6-BFE6-445E-B84A-0B24492F81FC}"/>
              </a:ext>
            </a:extLst>
          </p:cNvPr>
          <p:cNvSpPr txBox="1"/>
          <p:nvPr/>
        </p:nvSpPr>
        <p:spPr>
          <a:xfrm>
            <a:off x="591510" y="480855"/>
            <a:ext cx="11620500" cy="492443"/>
          </a:xfrm>
          <a:prstGeom prst="rect">
            <a:avLst/>
          </a:prstGeom>
          <a:noFill/>
        </p:spPr>
        <p:txBody>
          <a:bodyPr wrap="square" rtlCol="0">
            <a:spAutoFit/>
          </a:bodyPr>
          <a:lstStyle/>
          <a:p>
            <a:r>
              <a:rPr lang="en-US" sz="2600" dirty="0">
                <a:solidFill>
                  <a:schemeClr val="bg1"/>
                </a:solidFill>
              </a:rPr>
              <a:t>Quan </a:t>
            </a:r>
            <a:r>
              <a:rPr lang="en-US" sz="2600" dirty="0" err="1">
                <a:solidFill>
                  <a:schemeClr val="bg1"/>
                </a:solidFill>
              </a:rPr>
              <a:t>sát</a:t>
            </a:r>
            <a:r>
              <a:rPr lang="en-US" sz="2600" dirty="0">
                <a:solidFill>
                  <a:schemeClr val="bg1"/>
                </a:solidFill>
              </a:rPr>
              <a:t> </a:t>
            </a:r>
            <a:r>
              <a:rPr lang="en-US" sz="2600" dirty="0" err="1">
                <a:solidFill>
                  <a:schemeClr val="bg1"/>
                </a:solidFill>
              </a:rPr>
              <a:t>hình</a:t>
            </a:r>
            <a:r>
              <a:rPr lang="en-US" sz="2600" dirty="0">
                <a:solidFill>
                  <a:schemeClr val="bg1"/>
                </a:solidFill>
              </a:rPr>
              <a:t> </a:t>
            </a:r>
            <a:r>
              <a:rPr lang="en-US" sz="2600" dirty="0" err="1">
                <a:solidFill>
                  <a:schemeClr val="bg1"/>
                </a:solidFill>
              </a:rPr>
              <a:t>dưới</a:t>
            </a:r>
            <a:r>
              <a:rPr lang="en-US" sz="2600" dirty="0">
                <a:solidFill>
                  <a:schemeClr val="bg1"/>
                </a:solidFill>
              </a:rPr>
              <a:t> </a:t>
            </a:r>
            <a:r>
              <a:rPr lang="en-US" sz="2600" dirty="0" err="1">
                <a:solidFill>
                  <a:schemeClr val="bg1"/>
                </a:solidFill>
              </a:rPr>
              <a:t>đây</a:t>
            </a:r>
            <a:r>
              <a:rPr lang="en-US" sz="2600" dirty="0">
                <a:solidFill>
                  <a:schemeClr val="bg1"/>
                </a:solidFill>
              </a:rPr>
              <a:t>, so </a:t>
            </a:r>
            <a:r>
              <a:rPr lang="en-US" sz="2600" dirty="0" err="1">
                <a:solidFill>
                  <a:schemeClr val="bg1"/>
                </a:solidFill>
              </a:rPr>
              <a:t>sánh</a:t>
            </a:r>
            <a:r>
              <a:rPr lang="en-US" sz="2600" dirty="0">
                <a:solidFill>
                  <a:schemeClr val="bg1"/>
                </a:solidFill>
              </a:rPr>
              <a:t> </a:t>
            </a:r>
            <a:r>
              <a:rPr lang="en-US" sz="2600" dirty="0" err="1">
                <a:solidFill>
                  <a:schemeClr val="bg1"/>
                </a:solidFill>
              </a:rPr>
              <a:t>cấu</a:t>
            </a:r>
            <a:r>
              <a:rPr lang="en-US" sz="2600" dirty="0">
                <a:solidFill>
                  <a:schemeClr val="bg1"/>
                </a:solidFill>
              </a:rPr>
              <a:t> </a:t>
            </a:r>
            <a:r>
              <a:rPr lang="en-US" sz="2600" dirty="0" err="1">
                <a:solidFill>
                  <a:schemeClr val="bg1"/>
                </a:solidFill>
              </a:rPr>
              <a:t>trúc</a:t>
            </a:r>
            <a:r>
              <a:rPr lang="en-US" sz="2600" dirty="0">
                <a:solidFill>
                  <a:schemeClr val="bg1"/>
                </a:solidFill>
              </a:rPr>
              <a:t> </a:t>
            </a:r>
            <a:r>
              <a:rPr lang="en-US" sz="2600" dirty="0" err="1">
                <a:solidFill>
                  <a:schemeClr val="bg1"/>
                </a:solidFill>
              </a:rPr>
              <a:t>và</a:t>
            </a:r>
            <a:r>
              <a:rPr lang="en-US" sz="2600" dirty="0">
                <a:solidFill>
                  <a:schemeClr val="bg1"/>
                </a:solidFill>
              </a:rPr>
              <a:t> </a:t>
            </a:r>
            <a:r>
              <a:rPr lang="en-US" sz="2600" dirty="0" err="1">
                <a:solidFill>
                  <a:schemeClr val="bg1"/>
                </a:solidFill>
              </a:rPr>
              <a:t>chức</a:t>
            </a:r>
            <a:r>
              <a:rPr lang="en-US" sz="2600" dirty="0">
                <a:solidFill>
                  <a:schemeClr val="bg1"/>
                </a:solidFill>
              </a:rPr>
              <a:t> </a:t>
            </a:r>
            <a:r>
              <a:rPr lang="en-US" sz="2600" dirty="0" err="1">
                <a:solidFill>
                  <a:schemeClr val="bg1"/>
                </a:solidFill>
              </a:rPr>
              <a:t>năng</a:t>
            </a:r>
            <a:r>
              <a:rPr lang="en-US" sz="2600" dirty="0">
                <a:solidFill>
                  <a:schemeClr val="bg1"/>
                </a:solidFill>
              </a:rPr>
              <a:t> </a:t>
            </a:r>
            <a:r>
              <a:rPr lang="en-US" sz="2600" dirty="0" err="1">
                <a:solidFill>
                  <a:schemeClr val="bg1"/>
                </a:solidFill>
              </a:rPr>
              <a:t>của</a:t>
            </a:r>
            <a:r>
              <a:rPr lang="en-US" sz="2600" dirty="0">
                <a:solidFill>
                  <a:schemeClr val="bg1"/>
                </a:solidFill>
              </a:rPr>
              <a:t> chi </a:t>
            </a:r>
            <a:r>
              <a:rPr lang="en-US" sz="2600" dirty="0" err="1">
                <a:solidFill>
                  <a:schemeClr val="bg1"/>
                </a:solidFill>
              </a:rPr>
              <a:t>trước</a:t>
            </a:r>
            <a:r>
              <a:rPr lang="en-US" sz="2600" dirty="0">
                <a:solidFill>
                  <a:schemeClr val="bg1"/>
                </a:solidFill>
              </a:rPr>
              <a:t> </a:t>
            </a:r>
            <a:r>
              <a:rPr lang="en-US" sz="2600" dirty="0" err="1">
                <a:solidFill>
                  <a:schemeClr val="bg1"/>
                </a:solidFill>
              </a:rPr>
              <a:t>các</a:t>
            </a:r>
            <a:r>
              <a:rPr lang="en-US" sz="2600" dirty="0">
                <a:solidFill>
                  <a:schemeClr val="bg1"/>
                </a:solidFill>
              </a:rPr>
              <a:t> </a:t>
            </a:r>
            <a:r>
              <a:rPr lang="en-US" sz="2600" dirty="0" err="1">
                <a:solidFill>
                  <a:schemeClr val="bg1"/>
                </a:solidFill>
              </a:rPr>
              <a:t>loài</a:t>
            </a:r>
            <a:r>
              <a:rPr lang="en-US" sz="2600" dirty="0">
                <a:solidFill>
                  <a:schemeClr val="bg1"/>
                </a:solidFill>
              </a:rPr>
              <a:t> </a:t>
            </a:r>
            <a:r>
              <a:rPr lang="en-US" sz="2600" dirty="0" err="1">
                <a:solidFill>
                  <a:schemeClr val="bg1"/>
                </a:solidFill>
              </a:rPr>
              <a:t>dưới</a:t>
            </a:r>
            <a:r>
              <a:rPr lang="en-US" sz="2600" dirty="0">
                <a:solidFill>
                  <a:schemeClr val="bg1"/>
                </a:solidFill>
              </a:rPr>
              <a:t> </a:t>
            </a:r>
            <a:r>
              <a:rPr lang="en-US" sz="2600" dirty="0" err="1">
                <a:solidFill>
                  <a:schemeClr val="bg1"/>
                </a:solidFill>
              </a:rPr>
              <a:t>đây</a:t>
            </a:r>
            <a:r>
              <a:rPr lang="en-US" sz="2600" dirty="0">
                <a:solidFill>
                  <a:schemeClr val="bg1"/>
                </a:solidFill>
              </a:rPr>
              <a:t>?</a:t>
            </a:r>
          </a:p>
        </p:txBody>
      </p:sp>
    </p:spTree>
    <p:extLst>
      <p:ext uri="{BB962C8B-B14F-4D97-AF65-F5344CB8AC3E}">
        <p14:creationId xmlns:p14="http://schemas.microsoft.com/office/powerpoint/2010/main" val="35380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Beautiful White Butterfly Wing Isolated On Stock Photo 227959702 |  Shutterstock">
            <a:extLst>
              <a:ext uri="{FF2B5EF4-FFF2-40B4-BE49-F238E27FC236}">
                <a16:creationId xmlns:a16="http://schemas.microsoft.com/office/drawing/2014/main" id="{A54FC9E5-B1AB-41EE-AD4C-54A24888B6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55"/>
          <a:stretch/>
        </p:blipFill>
        <p:spPr bwMode="auto">
          <a:xfrm>
            <a:off x="6934200" y="1884977"/>
            <a:ext cx="4582188" cy="312062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98B76C-2553-467C-BEC3-A91B11AC96EC}"/>
              </a:ext>
            </a:extLst>
          </p:cNvPr>
          <p:cNvGrpSpPr/>
          <p:nvPr/>
        </p:nvGrpSpPr>
        <p:grpSpPr>
          <a:xfrm>
            <a:off x="1219200" y="1847955"/>
            <a:ext cx="5309394" cy="3157646"/>
            <a:chOff x="1219200" y="1185754"/>
            <a:chExt cx="5309394" cy="3157646"/>
          </a:xfrm>
        </p:grpSpPr>
        <p:pic>
          <p:nvPicPr>
            <p:cNvPr id="8204" name="Picture 12" descr="Pin page">
              <a:extLst>
                <a:ext uri="{FF2B5EF4-FFF2-40B4-BE49-F238E27FC236}">
                  <a16:creationId xmlns:a16="http://schemas.microsoft.com/office/drawing/2014/main" id="{4D3DF132-FCAA-4C84-A311-AFFDD4388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22776"/>
              <a:ext cx="5309394" cy="31206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E893BEE-95E9-45A2-92BE-2DA7CF2FBC1B}"/>
                </a:ext>
              </a:extLst>
            </p:cNvPr>
            <p:cNvSpPr/>
            <p:nvPr/>
          </p:nvSpPr>
          <p:spPr>
            <a:xfrm>
              <a:off x="5693228" y="1447800"/>
              <a:ext cx="813594"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C78895-65D7-483A-942A-4986526E516B}"/>
                </a:ext>
              </a:extLst>
            </p:cNvPr>
            <p:cNvSpPr/>
            <p:nvPr/>
          </p:nvSpPr>
          <p:spPr>
            <a:xfrm>
              <a:off x="2246709" y="1295400"/>
              <a:ext cx="813594"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1A18791-D232-4DA9-902D-3AC7EB4FC59C}"/>
                </a:ext>
              </a:extLst>
            </p:cNvPr>
            <p:cNvSpPr/>
            <p:nvPr/>
          </p:nvSpPr>
          <p:spPr>
            <a:xfrm>
              <a:off x="1637109" y="1313595"/>
              <a:ext cx="813594"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1A81D1-8D2C-49CC-AA28-0C12474DCDCF}"/>
                </a:ext>
              </a:extLst>
            </p:cNvPr>
            <p:cNvSpPr/>
            <p:nvPr/>
          </p:nvSpPr>
          <p:spPr>
            <a:xfrm>
              <a:off x="1256335" y="3494314"/>
              <a:ext cx="787571"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0728BB7-C6F5-4785-B724-013C72A1CE09}"/>
                </a:ext>
              </a:extLst>
            </p:cNvPr>
            <p:cNvSpPr/>
            <p:nvPr/>
          </p:nvSpPr>
          <p:spPr>
            <a:xfrm>
              <a:off x="3060303" y="2619802"/>
              <a:ext cx="1054497"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E18C72C-22F4-4733-8CC0-135D5907A231}"/>
                </a:ext>
              </a:extLst>
            </p:cNvPr>
            <p:cNvSpPr txBox="1"/>
            <p:nvPr/>
          </p:nvSpPr>
          <p:spPr>
            <a:xfrm>
              <a:off x="1290998" y="3475948"/>
              <a:ext cx="955711" cy="646331"/>
            </a:xfrm>
            <a:prstGeom prst="rect">
              <a:avLst/>
            </a:prstGeom>
            <a:noFill/>
          </p:spPr>
          <p:txBody>
            <a:bodyPr wrap="none" rtlCol="0">
              <a:spAutoFit/>
            </a:bodyPr>
            <a:lstStyle/>
            <a:p>
              <a:r>
                <a:rPr lang="en-US" dirty="0" err="1">
                  <a:solidFill>
                    <a:srgbClr val="002060"/>
                  </a:solidFill>
                </a:rPr>
                <a:t>Xương</a:t>
              </a:r>
              <a:r>
                <a:rPr lang="en-US" dirty="0">
                  <a:solidFill>
                    <a:srgbClr val="002060"/>
                  </a:solidFill>
                </a:rPr>
                <a:t> </a:t>
              </a:r>
            </a:p>
            <a:p>
              <a:r>
                <a:rPr lang="en-US" dirty="0" err="1">
                  <a:solidFill>
                    <a:srgbClr val="002060"/>
                  </a:solidFill>
                </a:rPr>
                <a:t>cánh</a:t>
              </a:r>
              <a:r>
                <a:rPr lang="en-US" dirty="0">
                  <a:solidFill>
                    <a:srgbClr val="002060"/>
                  </a:solidFill>
                </a:rPr>
                <a:t> </a:t>
              </a:r>
              <a:r>
                <a:rPr lang="en-US" dirty="0" err="1">
                  <a:solidFill>
                    <a:srgbClr val="002060"/>
                  </a:solidFill>
                </a:rPr>
                <a:t>tay</a:t>
              </a:r>
              <a:endParaRPr lang="en-US" dirty="0">
                <a:solidFill>
                  <a:srgbClr val="002060"/>
                </a:solidFill>
              </a:endParaRPr>
            </a:p>
          </p:txBody>
        </p:sp>
        <p:sp>
          <p:nvSpPr>
            <p:cNvPr id="16" name="TextBox 15">
              <a:extLst>
                <a:ext uri="{FF2B5EF4-FFF2-40B4-BE49-F238E27FC236}">
                  <a16:creationId xmlns:a16="http://schemas.microsoft.com/office/drawing/2014/main" id="{6EB0EE80-8A4D-442A-A776-CB6526661517}"/>
                </a:ext>
              </a:extLst>
            </p:cNvPr>
            <p:cNvSpPr txBox="1"/>
            <p:nvPr/>
          </p:nvSpPr>
          <p:spPr>
            <a:xfrm>
              <a:off x="1363972" y="1312111"/>
              <a:ext cx="1083951" cy="369332"/>
            </a:xfrm>
            <a:prstGeom prst="rect">
              <a:avLst/>
            </a:prstGeom>
            <a:noFill/>
          </p:spPr>
          <p:txBody>
            <a:bodyPr wrap="none" rtlCol="0">
              <a:spAutoFit/>
            </a:bodyPr>
            <a:lstStyle/>
            <a:p>
              <a:r>
                <a:rPr lang="en-US" dirty="0" err="1">
                  <a:solidFill>
                    <a:srgbClr val="002060"/>
                  </a:solidFill>
                </a:rPr>
                <a:t>Xương</a:t>
              </a:r>
              <a:r>
                <a:rPr lang="en-US" dirty="0">
                  <a:solidFill>
                    <a:srgbClr val="002060"/>
                  </a:solidFill>
                </a:rPr>
                <a:t> </a:t>
              </a:r>
              <a:r>
                <a:rPr lang="en-US" dirty="0" err="1">
                  <a:solidFill>
                    <a:srgbClr val="002060"/>
                  </a:solidFill>
                </a:rPr>
                <a:t>trụ</a:t>
              </a:r>
              <a:endParaRPr lang="en-US" dirty="0">
                <a:solidFill>
                  <a:srgbClr val="002060"/>
                </a:solidFill>
              </a:endParaRPr>
            </a:p>
          </p:txBody>
        </p:sp>
        <p:sp>
          <p:nvSpPr>
            <p:cNvPr id="17" name="TextBox 16">
              <a:extLst>
                <a:ext uri="{FF2B5EF4-FFF2-40B4-BE49-F238E27FC236}">
                  <a16:creationId xmlns:a16="http://schemas.microsoft.com/office/drawing/2014/main" id="{742FC016-EFE7-4795-94EC-A18F5DD2328D}"/>
                </a:ext>
              </a:extLst>
            </p:cNvPr>
            <p:cNvSpPr txBox="1"/>
            <p:nvPr/>
          </p:nvSpPr>
          <p:spPr>
            <a:xfrm>
              <a:off x="2476726" y="1185754"/>
              <a:ext cx="1266693" cy="369332"/>
            </a:xfrm>
            <a:prstGeom prst="rect">
              <a:avLst/>
            </a:prstGeom>
            <a:noFill/>
          </p:spPr>
          <p:txBody>
            <a:bodyPr wrap="none" rtlCol="0">
              <a:spAutoFit/>
            </a:bodyPr>
            <a:lstStyle/>
            <a:p>
              <a:r>
                <a:rPr lang="en-US" dirty="0" err="1">
                  <a:solidFill>
                    <a:srgbClr val="002060"/>
                  </a:solidFill>
                </a:rPr>
                <a:t>Xương</a:t>
              </a:r>
              <a:r>
                <a:rPr lang="en-US" dirty="0">
                  <a:solidFill>
                    <a:srgbClr val="002060"/>
                  </a:solidFill>
                </a:rPr>
                <a:t> quay</a:t>
              </a:r>
            </a:p>
          </p:txBody>
        </p:sp>
        <p:sp>
          <p:nvSpPr>
            <p:cNvPr id="18" name="TextBox 17">
              <a:extLst>
                <a:ext uri="{FF2B5EF4-FFF2-40B4-BE49-F238E27FC236}">
                  <a16:creationId xmlns:a16="http://schemas.microsoft.com/office/drawing/2014/main" id="{B92A77F3-75C1-444A-A23B-901884CFEAB2}"/>
                </a:ext>
              </a:extLst>
            </p:cNvPr>
            <p:cNvSpPr txBox="1"/>
            <p:nvPr/>
          </p:nvSpPr>
          <p:spPr>
            <a:xfrm>
              <a:off x="3933380" y="1206737"/>
              <a:ext cx="1444626" cy="369332"/>
            </a:xfrm>
            <a:prstGeom prst="rect">
              <a:avLst/>
            </a:prstGeom>
            <a:noFill/>
          </p:spPr>
          <p:txBody>
            <a:bodyPr wrap="none" rtlCol="0">
              <a:spAutoFit/>
            </a:bodyPr>
            <a:lstStyle/>
            <a:p>
              <a:r>
                <a:rPr lang="en-US" dirty="0" err="1">
                  <a:solidFill>
                    <a:srgbClr val="002060"/>
                  </a:solidFill>
                </a:rPr>
                <a:t>Xương</a:t>
              </a:r>
              <a:r>
                <a:rPr lang="en-US" dirty="0">
                  <a:solidFill>
                    <a:srgbClr val="002060"/>
                  </a:solidFill>
                </a:rPr>
                <a:t> </a:t>
              </a:r>
              <a:r>
                <a:rPr lang="en-US" dirty="0" err="1">
                  <a:solidFill>
                    <a:srgbClr val="002060"/>
                  </a:solidFill>
                </a:rPr>
                <a:t>cổ</a:t>
              </a:r>
              <a:r>
                <a:rPr lang="en-US" dirty="0">
                  <a:solidFill>
                    <a:srgbClr val="002060"/>
                  </a:solidFill>
                </a:rPr>
                <a:t> </a:t>
              </a:r>
              <a:r>
                <a:rPr lang="en-US" dirty="0" err="1">
                  <a:solidFill>
                    <a:srgbClr val="002060"/>
                  </a:solidFill>
                </a:rPr>
                <a:t>bàn</a:t>
              </a:r>
              <a:endParaRPr lang="en-US" dirty="0">
                <a:solidFill>
                  <a:srgbClr val="002060"/>
                </a:solidFill>
              </a:endParaRPr>
            </a:p>
          </p:txBody>
        </p:sp>
        <p:sp>
          <p:nvSpPr>
            <p:cNvPr id="19" name="TextBox 18">
              <a:extLst>
                <a:ext uri="{FF2B5EF4-FFF2-40B4-BE49-F238E27FC236}">
                  <a16:creationId xmlns:a16="http://schemas.microsoft.com/office/drawing/2014/main" id="{F08D360D-BAF3-48BD-B2C0-46990CB65404}"/>
                </a:ext>
              </a:extLst>
            </p:cNvPr>
            <p:cNvSpPr txBox="1"/>
            <p:nvPr/>
          </p:nvSpPr>
          <p:spPr>
            <a:xfrm>
              <a:off x="3003096" y="2529084"/>
              <a:ext cx="1168910" cy="369332"/>
            </a:xfrm>
            <a:prstGeom prst="rect">
              <a:avLst/>
            </a:prstGeom>
            <a:noFill/>
          </p:spPr>
          <p:txBody>
            <a:bodyPr wrap="none" rtlCol="0">
              <a:spAutoFit/>
            </a:bodyPr>
            <a:lstStyle/>
            <a:p>
              <a:r>
                <a:rPr lang="en-US" dirty="0" err="1">
                  <a:solidFill>
                    <a:srgbClr val="002060"/>
                  </a:solidFill>
                </a:rPr>
                <a:t>Xương</a:t>
              </a:r>
              <a:r>
                <a:rPr lang="en-US" dirty="0">
                  <a:solidFill>
                    <a:srgbClr val="002060"/>
                  </a:solidFill>
                </a:rPr>
                <a:t> </a:t>
              </a:r>
              <a:r>
                <a:rPr lang="en-US" dirty="0" err="1">
                  <a:solidFill>
                    <a:srgbClr val="002060"/>
                  </a:solidFill>
                </a:rPr>
                <a:t>bàn</a:t>
              </a:r>
              <a:endParaRPr lang="en-US" dirty="0">
                <a:solidFill>
                  <a:srgbClr val="002060"/>
                </a:solidFill>
              </a:endParaRPr>
            </a:p>
          </p:txBody>
        </p:sp>
        <p:sp>
          <p:nvSpPr>
            <p:cNvPr id="20" name="TextBox 19">
              <a:extLst>
                <a:ext uri="{FF2B5EF4-FFF2-40B4-BE49-F238E27FC236}">
                  <a16:creationId xmlns:a16="http://schemas.microsoft.com/office/drawing/2014/main" id="{59A4E6B4-5DA9-4678-89F1-C93E3CDBD983}"/>
                </a:ext>
              </a:extLst>
            </p:cNvPr>
            <p:cNvSpPr txBox="1"/>
            <p:nvPr/>
          </p:nvSpPr>
          <p:spPr>
            <a:xfrm>
              <a:off x="5674543" y="1250115"/>
              <a:ext cx="832279" cy="646331"/>
            </a:xfrm>
            <a:prstGeom prst="rect">
              <a:avLst/>
            </a:prstGeom>
            <a:noFill/>
          </p:spPr>
          <p:txBody>
            <a:bodyPr wrap="none" rtlCol="0">
              <a:spAutoFit/>
            </a:bodyPr>
            <a:lstStyle/>
            <a:p>
              <a:r>
                <a:rPr lang="en-US" dirty="0" err="1">
                  <a:solidFill>
                    <a:srgbClr val="002060"/>
                  </a:solidFill>
                </a:rPr>
                <a:t>Xương</a:t>
              </a:r>
              <a:r>
                <a:rPr lang="en-US" dirty="0">
                  <a:solidFill>
                    <a:srgbClr val="002060"/>
                  </a:solidFill>
                </a:rPr>
                <a:t> </a:t>
              </a:r>
            </a:p>
            <a:p>
              <a:r>
                <a:rPr lang="en-US" dirty="0" err="1">
                  <a:solidFill>
                    <a:srgbClr val="002060"/>
                  </a:solidFill>
                </a:rPr>
                <a:t>ngón</a:t>
              </a:r>
              <a:endParaRPr lang="en-US" dirty="0">
                <a:solidFill>
                  <a:srgbClr val="002060"/>
                </a:solidFill>
              </a:endParaRPr>
            </a:p>
          </p:txBody>
        </p:sp>
      </p:grpSp>
      <p:sp>
        <p:nvSpPr>
          <p:cNvPr id="22" name="TextBox 21">
            <a:extLst>
              <a:ext uri="{FF2B5EF4-FFF2-40B4-BE49-F238E27FC236}">
                <a16:creationId xmlns:a16="http://schemas.microsoft.com/office/drawing/2014/main" id="{302D77B3-BB64-46CE-9619-9D00545257E2}"/>
              </a:ext>
            </a:extLst>
          </p:cNvPr>
          <p:cNvSpPr txBox="1"/>
          <p:nvPr/>
        </p:nvSpPr>
        <p:spPr>
          <a:xfrm>
            <a:off x="4111965" y="5191780"/>
            <a:ext cx="5485797" cy="523220"/>
          </a:xfrm>
          <a:prstGeom prst="rect">
            <a:avLst/>
          </a:prstGeom>
          <a:noFill/>
        </p:spPr>
        <p:txBody>
          <a:bodyPr wrap="none" rtlCol="0">
            <a:spAutoFit/>
          </a:bodyPr>
          <a:lstStyle/>
          <a:p>
            <a:r>
              <a:rPr lang="en-US" sz="2800" dirty="0" err="1">
                <a:solidFill>
                  <a:srgbClr val="FFFF00"/>
                </a:solidFill>
              </a:rPr>
              <a:t>Cấu</a:t>
            </a:r>
            <a:r>
              <a:rPr lang="en-US" sz="2800" dirty="0">
                <a:solidFill>
                  <a:srgbClr val="FFFF00"/>
                </a:solidFill>
              </a:rPr>
              <a:t> </a:t>
            </a:r>
            <a:r>
              <a:rPr lang="en-US" sz="2800" dirty="0" err="1">
                <a:solidFill>
                  <a:srgbClr val="FFFF00"/>
                </a:solidFill>
              </a:rPr>
              <a:t>trúc</a:t>
            </a:r>
            <a:r>
              <a:rPr lang="en-US" sz="2800" dirty="0">
                <a:solidFill>
                  <a:srgbClr val="FFFF00"/>
                </a:solidFill>
              </a:rPr>
              <a:t> chi </a:t>
            </a:r>
            <a:r>
              <a:rPr lang="en-US" sz="2800" dirty="0" err="1">
                <a:solidFill>
                  <a:srgbClr val="FFFF00"/>
                </a:solidFill>
              </a:rPr>
              <a:t>cánh</a:t>
            </a:r>
            <a:r>
              <a:rPr lang="en-US" sz="2800" dirty="0">
                <a:solidFill>
                  <a:srgbClr val="FFFF00"/>
                </a:solidFill>
              </a:rPr>
              <a:t> </a:t>
            </a:r>
            <a:r>
              <a:rPr lang="en-US" sz="2800" dirty="0" err="1">
                <a:solidFill>
                  <a:srgbClr val="FFFF00"/>
                </a:solidFill>
              </a:rPr>
              <a:t>chim</a:t>
            </a:r>
            <a:r>
              <a:rPr lang="en-US" sz="2800" dirty="0">
                <a:solidFill>
                  <a:srgbClr val="FFFF00"/>
                </a:solidFill>
              </a:rPr>
              <a:t> </a:t>
            </a:r>
            <a:r>
              <a:rPr lang="en-US" sz="2800" dirty="0" err="1">
                <a:solidFill>
                  <a:srgbClr val="FFFF00"/>
                </a:solidFill>
              </a:rPr>
              <a:t>và</a:t>
            </a:r>
            <a:r>
              <a:rPr lang="en-US" sz="2800" dirty="0">
                <a:solidFill>
                  <a:srgbClr val="FFFF00"/>
                </a:solidFill>
              </a:rPr>
              <a:t> </a:t>
            </a:r>
            <a:r>
              <a:rPr lang="en-US" sz="2800" dirty="0" err="1">
                <a:solidFill>
                  <a:srgbClr val="FFFF00"/>
                </a:solidFill>
              </a:rPr>
              <a:t>cánh</a:t>
            </a:r>
            <a:r>
              <a:rPr lang="en-US" sz="2800" dirty="0">
                <a:solidFill>
                  <a:srgbClr val="FFFF00"/>
                </a:solidFill>
              </a:rPr>
              <a:t> </a:t>
            </a:r>
            <a:r>
              <a:rPr lang="en-US" sz="2800" dirty="0" err="1">
                <a:solidFill>
                  <a:srgbClr val="FFFF00"/>
                </a:solidFill>
              </a:rPr>
              <a:t>bướm</a:t>
            </a:r>
            <a:endParaRPr lang="en-US" sz="2800" dirty="0">
              <a:solidFill>
                <a:srgbClr val="FFFF00"/>
              </a:solidFill>
            </a:endParaRPr>
          </a:p>
        </p:txBody>
      </p:sp>
      <p:sp>
        <p:nvSpPr>
          <p:cNvPr id="23" name="TextBox 22">
            <a:extLst>
              <a:ext uri="{FF2B5EF4-FFF2-40B4-BE49-F238E27FC236}">
                <a16:creationId xmlns:a16="http://schemas.microsoft.com/office/drawing/2014/main" id="{99B86FE5-8450-4C62-8EE8-DC4571241D1E}"/>
              </a:ext>
            </a:extLst>
          </p:cNvPr>
          <p:cNvSpPr txBox="1"/>
          <p:nvPr/>
        </p:nvSpPr>
        <p:spPr>
          <a:xfrm>
            <a:off x="247650" y="1161591"/>
            <a:ext cx="11696700" cy="492443"/>
          </a:xfrm>
          <a:prstGeom prst="rect">
            <a:avLst/>
          </a:prstGeom>
          <a:noFill/>
        </p:spPr>
        <p:txBody>
          <a:bodyPr wrap="square" rtlCol="0">
            <a:spAutoFit/>
          </a:bodyPr>
          <a:lstStyle/>
          <a:p>
            <a:pPr algn="ctr"/>
            <a:r>
              <a:rPr lang="en-US" sz="2600" dirty="0">
                <a:solidFill>
                  <a:schemeClr val="bg1"/>
                </a:solidFill>
              </a:rPr>
              <a:t>Quan </a:t>
            </a:r>
            <a:r>
              <a:rPr lang="en-US" sz="2600" dirty="0" err="1">
                <a:solidFill>
                  <a:schemeClr val="bg1"/>
                </a:solidFill>
              </a:rPr>
              <a:t>sát</a:t>
            </a:r>
            <a:r>
              <a:rPr lang="en-US" sz="2600" dirty="0">
                <a:solidFill>
                  <a:schemeClr val="bg1"/>
                </a:solidFill>
              </a:rPr>
              <a:t> </a:t>
            </a:r>
            <a:r>
              <a:rPr lang="en-US" sz="2600" dirty="0" err="1">
                <a:solidFill>
                  <a:schemeClr val="bg1"/>
                </a:solidFill>
              </a:rPr>
              <a:t>hình</a:t>
            </a:r>
            <a:r>
              <a:rPr lang="en-US" sz="2600" dirty="0">
                <a:solidFill>
                  <a:schemeClr val="bg1"/>
                </a:solidFill>
              </a:rPr>
              <a:t> </a:t>
            </a:r>
            <a:r>
              <a:rPr lang="en-US" sz="2600" dirty="0" err="1">
                <a:solidFill>
                  <a:schemeClr val="bg1"/>
                </a:solidFill>
              </a:rPr>
              <a:t>dưới</a:t>
            </a:r>
            <a:r>
              <a:rPr lang="en-US" sz="2600" dirty="0">
                <a:solidFill>
                  <a:schemeClr val="bg1"/>
                </a:solidFill>
              </a:rPr>
              <a:t> </a:t>
            </a:r>
            <a:r>
              <a:rPr lang="en-US" sz="2600" dirty="0" err="1">
                <a:solidFill>
                  <a:schemeClr val="bg1"/>
                </a:solidFill>
              </a:rPr>
              <a:t>đây</a:t>
            </a:r>
            <a:r>
              <a:rPr lang="en-US" sz="2600" dirty="0">
                <a:solidFill>
                  <a:schemeClr val="bg1"/>
                </a:solidFill>
              </a:rPr>
              <a:t>, so </a:t>
            </a:r>
            <a:r>
              <a:rPr lang="en-US" sz="2600" dirty="0" err="1">
                <a:solidFill>
                  <a:schemeClr val="bg1"/>
                </a:solidFill>
              </a:rPr>
              <a:t>sánh</a:t>
            </a:r>
            <a:r>
              <a:rPr lang="en-US" sz="2600" dirty="0">
                <a:solidFill>
                  <a:schemeClr val="bg1"/>
                </a:solidFill>
              </a:rPr>
              <a:t> </a:t>
            </a:r>
            <a:r>
              <a:rPr lang="en-US" sz="2600" dirty="0" err="1">
                <a:solidFill>
                  <a:schemeClr val="bg1"/>
                </a:solidFill>
              </a:rPr>
              <a:t>cấu</a:t>
            </a:r>
            <a:r>
              <a:rPr lang="en-US" sz="2600" dirty="0">
                <a:solidFill>
                  <a:schemeClr val="bg1"/>
                </a:solidFill>
              </a:rPr>
              <a:t> </a:t>
            </a:r>
            <a:r>
              <a:rPr lang="en-US" sz="2600" dirty="0" err="1">
                <a:solidFill>
                  <a:schemeClr val="bg1"/>
                </a:solidFill>
              </a:rPr>
              <a:t>trúc</a:t>
            </a:r>
            <a:r>
              <a:rPr lang="en-US" sz="2600" dirty="0">
                <a:solidFill>
                  <a:schemeClr val="bg1"/>
                </a:solidFill>
              </a:rPr>
              <a:t> </a:t>
            </a:r>
            <a:r>
              <a:rPr lang="en-US" sz="2600" dirty="0" err="1">
                <a:solidFill>
                  <a:schemeClr val="bg1"/>
                </a:solidFill>
              </a:rPr>
              <a:t>và</a:t>
            </a:r>
            <a:r>
              <a:rPr lang="en-US" sz="2600" dirty="0">
                <a:solidFill>
                  <a:schemeClr val="bg1"/>
                </a:solidFill>
              </a:rPr>
              <a:t> </a:t>
            </a:r>
            <a:r>
              <a:rPr lang="en-US" sz="2600" dirty="0" err="1">
                <a:solidFill>
                  <a:schemeClr val="bg1"/>
                </a:solidFill>
              </a:rPr>
              <a:t>chức</a:t>
            </a:r>
            <a:r>
              <a:rPr lang="en-US" sz="2600" dirty="0">
                <a:solidFill>
                  <a:schemeClr val="bg1"/>
                </a:solidFill>
              </a:rPr>
              <a:t> </a:t>
            </a:r>
            <a:r>
              <a:rPr lang="en-US" sz="2600" dirty="0" err="1">
                <a:solidFill>
                  <a:schemeClr val="bg1"/>
                </a:solidFill>
              </a:rPr>
              <a:t>năng</a:t>
            </a:r>
            <a:r>
              <a:rPr lang="en-US" sz="2600" dirty="0">
                <a:solidFill>
                  <a:schemeClr val="bg1"/>
                </a:solidFill>
              </a:rPr>
              <a:t> </a:t>
            </a:r>
            <a:r>
              <a:rPr lang="en-US" sz="2600" dirty="0" err="1">
                <a:solidFill>
                  <a:schemeClr val="bg1"/>
                </a:solidFill>
              </a:rPr>
              <a:t>cánh</a:t>
            </a:r>
            <a:r>
              <a:rPr lang="en-US" sz="2600" dirty="0">
                <a:solidFill>
                  <a:schemeClr val="bg1"/>
                </a:solidFill>
              </a:rPr>
              <a:t> </a:t>
            </a:r>
            <a:r>
              <a:rPr lang="en-US" sz="2600" dirty="0" err="1">
                <a:solidFill>
                  <a:schemeClr val="bg1"/>
                </a:solidFill>
              </a:rPr>
              <a:t>chim</a:t>
            </a:r>
            <a:r>
              <a:rPr lang="en-US" sz="2600" dirty="0">
                <a:solidFill>
                  <a:schemeClr val="bg1"/>
                </a:solidFill>
              </a:rPr>
              <a:t> </a:t>
            </a:r>
            <a:r>
              <a:rPr lang="en-US" sz="2600" dirty="0" err="1">
                <a:solidFill>
                  <a:schemeClr val="bg1"/>
                </a:solidFill>
              </a:rPr>
              <a:t>và</a:t>
            </a:r>
            <a:r>
              <a:rPr lang="en-US" sz="2600" dirty="0">
                <a:solidFill>
                  <a:schemeClr val="bg1"/>
                </a:solidFill>
              </a:rPr>
              <a:t> </a:t>
            </a:r>
            <a:r>
              <a:rPr lang="en-US" sz="2600" dirty="0" err="1">
                <a:solidFill>
                  <a:schemeClr val="bg1"/>
                </a:solidFill>
              </a:rPr>
              <a:t>cánh</a:t>
            </a:r>
            <a:r>
              <a:rPr lang="en-US" sz="2600" dirty="0">
                <a:solidFill>
                  <a:schemeClr val="bg1"/>
                </a:solidFill>
              </a:rPr>
              <a:t> </a:t>
            </a:r>
            <a:r>
              <a:rPr lang="en-US" sz="2600" dirty="0" err="1">
                <a:solidFill>
                  <a:schemeClr val="bg1"/>
                </a:solidFill>
              </a:rPr>
              <a:t>bướm</a:t>
            </a:r>
            <a:r>
              <a:rPr lang="en-US" sz="2600" dirty="0">
                <a:solidFill>
                  <a:schemeClr val="bg1"/>
                </a:solidFill>
              </a:rPr>
              <a:t>?</a:t>
            </a:r>
          </a:p>
        </p:txBody>
      </p:sp>
    </p:spTree>
    <p:extLst>
      <p:ext uri="{BB962C8B-B14F-4D97-AF65-F5344CB8AC3E}">
        <p14:creationId xmlns:p14="http://schemas.microsoft.com/office/powerpoint/2010/main" val="394013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 người nhiều lông nhất hành tinh">
            <a:extLst>
              <a:ext uri="{FF2B5EF4-FFF2-40B4-BE49-F238E27FC236}">
                <a16:creationId xmlns:a16="http://schemas.microsoft.com/office/drawing/2014/main" id="{7D7CBBB0-F55E-477B-84AA-665AB29FE0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22" r="7421"/>
          <a:stretch/>
        </p:blipFill>
        <p:spPr bwMode="auto">
          <a:xfrm>
            <a:off x="990600" y="1164168"/>
            <a:ext cx="2895600" cy="394123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ách phản ứng với các dấu hiệu viêm ruột thừa ở trẻ em | Vinmec">
            <a:extLst>
              <a:ext uri="{FF2B5EF4-FFF2-40B4-BE49-F238E27FC236}">
                <a16:creationId xmlns:a16="http://schemas.microsoft.com/office/drawing/2014/main" id="{7125A4CA-D5F9-44B1-9A47-4FA168F58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1" y="1164168"/>
            <a:ext cx="3352800" cy="394123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ại sao một số người sinh ra có đuôi như động vật?">
            <a:extLst>
              <a:ext uri="{FF2B5EF4-FFF2-40B4-BE49-F238E27FC236}">
                <a16:creationId xmlns:a16="http://schemas.microsoft.com/office/drawing/2014/main" id="{5910EFD1-B2DF-4F7B-93A6-64778D26CE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754" r="7323"/>
          <a:stretch/>
        </p:blipFill>
        <p:spPr bwMode="auto">
          <a:xfrm>
            <a:off x="4495801" y="1143000"/>
            <a:ext cx="3048000" cy="3962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AEA636-D833-474D-9FAD-89299C234F35}"/>
              </a:ext>
            </a:extLst>
          </p:cNvPr>
          <p:cNvSpPr txBox="1"/>
          <p:nvPr/>
        </p:nvSpPr>
        <p:spPr>
          <a:xfrm>
            <a:off x="990600" y="5190105"/>
            <a:ext cx="3013967" cy="523220"/>
          </a:xfrm>
          <a:prstGeom prst="rect">
            <a:avLst/>
          </a:prstGeom>
          <a:noFill/>
        </p:spPr>
        <p:txBody>
          <a:bodyPr wrap="none" rtlCol="0">
            <a:spAutoFit/>
          </a:bodyPr>
          <a:lstStyle/>
          <a:p>
            <a:r>
              <a:rPr lang="en-US" sz="2800" dirty="0" err="1">
                <a:solidFill>
                  <a:schemeClr val="bg1"/>
                </a:solidFill>
              </a:rPr>
              <a:t>Người</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nhiều</a:t>
            </a:r>
            <a:r>
              <a:rPr lang="en-US" sz="2800" dirty="0">
                <a:solidFill>
                  <a:schemeClr val="bg1"/>
                </a:solidFill>
              </a:rPr>
              <a:t> </a:t>
            </a:r>
            <a:r>
              <a:rPr lang="en-US" sz="2800" dirty="0" err="1">
                <a:solidFill>
                  <a:schemeClr val="bg1"/>
                </a:solidFill>
              </a:rPr>
              <a:t>lông</a:t>
            </a:r>
            <a:endParaRPr lang="en-US" sz="2800" dirty="0">
              <a:solidFill>
                <a:schemeClr val="bg1"/>
              </a:solidFill>
            </a:endParaRPr>
          </a:p>
        </p:txBody>
      </p:sp>
      <p:sp>
        <p:nvSpPr>
          <p:cNvPr id="8" name="TextBox 7">
            <a:extLst>
              <a:ext uri="{FF2B5EF4-FFF2-40B4-BE49-F238E27FC236}">
                <a16:creationId xmlns:a16="http://schemas.microsoft.com/office/drawing/2014/main" id="{7A5FC226-C46C-44B9-9B39-88975CD59BBF}"/>
              </a:ext>
            </a:extLst>
          </p:cNvPr>
          <p:cNvSpPr txBox="1"/>
          <p:nvPr/>
        </p:nvSpPr>
        <p:spPr>
          <a:xfrm>
            <a:off x="4488712" y="5190105"/>
            <a:ext cx="3118161" cy="523220"/>
          </a:xfrm>
          <a:prstGeom prst="rect">
            <a:avLst/>
          </a:prstGeom>
          <a:noFill/>
        </p:spPr>
        <p:txBody>
          <a:bodyPr wrap="none" rtlCol="0">
            <a:spAutoFit/>
          </a:bodyPr>
          <a:lstStyle/>
          <a:p>
            <a:r>
              <a:rPr lang="en-US" sz="2800" dirty="0" err="1">
                <a:solidFill>
                  <a:schemeClr val="bg1"/>
                </a:solidFill>
              </a:rPr>
              <a:t>Người</a:t>
            </a:r>
            <a:r>
              <a:rPr lang="en-US" sz="2800" dirty="0">
                <a:solidFill>
                  <a:schemeClr val="bg1"/>
                </a:solidFill>
              </a:rPr>
              <a:t> </a:t>
            </a:r>
            <a:r>
              <a:rPr lang="en-US" sz="2800" dirty="0" err="1">
                <a:solidFill>
                  <a:schemeClr val="bg1"/>
                </a:solidFill>
              </a:rPr>
              <a:t>xuất</a:t>
            </a:r>
            <a:r>
              <a:rPr lang="en-US" sz="2800" dirty="0">
                <a:solidFill>
                  <a:schemeClr val="bg1"/>
                </a:solidFill>
              </a:rPr>
              <a:t> </a:t>
            </a:r>
            <a:r>
              <a:rPr lang="en-US" sz="2800" dirty="0" err="1">
                <a:solidFill>
                  <a:schemeClr val="bg1"/>
                </a:solidFill>
              </a:rPr>
              <a:t>hiện</a:t>
            </a:r>
            <a:r>
              <a:rPr lang="en-US" sz="2800" dirty="0">
                <a:solidFill>
                  <a:schemeClr val="bg1"/>
                </a:solidFill>
              </a:rPr>
              <a:t> </a:t>
            </a:r>
            <a:r>
              <a:rPr lang="en-US" sz="2800" dirty="0" err="1">
                <a:solidFill>
                  <a:schemeClr val="bg1"/>
                </a:solidFill>
              </a:rPr>
              <a:t>đuôi</a:t>
            </a:r>
            <a:endParaRPr lang="en-US" sz="2800" dirty="0">
              <a:solidFill>
                <a:schemeClr val="bg1"/>
              </a:solidFill>
            </a:endParaRPr>
          </a:p>
        </p:txBody>
      </p:sp>
      <p:sp>
        <p:nvSpPr>
          <p:cNvPr id="9" name="TextBox 8">
            <a:extLst>
              <a:ext uri="{FF2B5EF4-FFF2-40B4-BE49-F238E27FC236}">
                <a16:creationId xmlns:a16="http://schemas.microsoft.com/office/drawing/2014/main" id="{689FBE44-790C-40C9-80CA-A1F7277A3149}"/>
              </a:ext>
            </a:extLst>
          </p:cNvPr>
          <p:cNvSpPr txBox="1"/>
          <p:nvPr/>
        </p:nvSpPr>
        <p:spPr>
          <a:xfrm>
            <a:off x="8968565" y="5190105"/>
            <a:ext cx="1563248" cy="523220"/>
          </a:xfrm>
          <a:prstGeom prst="rect">
            <a:avLst/>
          </a:prstGeom>
          <a:noFill/>
        </p:spPr>
        <p:txBody>
          <a:bodyPr wrap="none" rtlCol="0">
            <a:spAutoFit/>
          </a:bodyPr>
          <a:lstStyle/>
          <a:p>
            <a:r>
              <a:rPr lang="en-US" sz="2800" dirty="0" err="1">
                <a:solidFill>
                  <a:schemeClr val="bg1"/>
                </a:solidFill>
              </a:rPr>
              <a:t>Ruột</a:t>
            </a:r>
            <a:r>
              <a:rPr lang="en-US" sz="2800" dirty="0">
                <a:solidFill>
                  <a:schemeClr val="bg1"/>
                </a:solidFill>
              </a:rPr>
              <a:t> </a:t>
            </a:r>
            <a:r>
              <a:rPr lang="en-US" sz="2800" dirty="0" err="1">
                <a:solidFill>
                  <a:schemeClr val="bg1"/>
                </a:solidFill>
              </a:rPr>
              <a:t>thừa</a:t>
            </a:r>
            <a:endParaRPr lang="en-US" sz="2800" dirty="0">
              <a:solidFill>
                <a:schemeClr val="bg1"/>
              </a:solidFill>
            </a:endParaRPr>
          </a:p>
        </p:txBody>
      </p:sp>
      <p:cxnSp>
        <p:nvCxnSpPr>
          <p:cNvPr id="5" name="Straight Connector 4">
            <a:extLst>
              <a:ext uri="{FF2B5EF4-FFF2-40B4-BE49-F238E27FC236}">
                <a16:creationId xmlns:a16="http://schemas.microsoft.com/office/drawing/2014/main" id="{C13B7BC9-9221-4F27-8796-9B5B6096F7BA}"/>
              </a:ext>
            </a:extLst>
          </p:cNvPr>
          <p:cNvCxnSpPr/>
          <p:nvPr/>
        </p:nvCxnSpPr>
        <p:spPr>
          <a:xfrm>
            <a:off x="1447800" y="5791200"/>
            <a:ext cx="5715000" cy="0"/>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9507A2E1-1837-4B9E-A4A7-EC0C9EF71436}"/>
              </a:ext>
            </a:extLst>
          </p:cNvPr>
          <p:cNvCxnSpPr>
            <a:cxnSpLocks/>
          </p:cNvCxnSpPr>
          <p:nvPr/>
        </p:nvCxnSpPr>
        <p:spPr>
          <a:xfrm>
            <a:off x="8546938" y="5741678"/>
            <a:ext cx="2705101" cy="0"/>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6B888B55-A2F7-44D4-95CB-530F285F18F0}"/>
              </a:ext>
            </a:extLst>
          </p:cNvPr>
          <p:cNvSpPr txBox="1"/>
          <p:nvPr/>
        </p:nvSpPr>
        <p:spPr>
          <a:xfrm>
            <a:off x="3124200" y="5897429"/>
            <a:ext cx="2529860" cy="523220"/>
          </a:xfrm>
          <a:prstGeom prst="rect">
            <a:avLst/>
          </a:prstGeom>
          <a:noFill/>
        </p:spPr>
        <p:txBody>
          <a:bodyPr wrap="none" rtlCol="0">
            <a:spAutoFit/>
          </a:bodyPr>
          <a:lstStyle/>
          <a:p>
            <a:r>
              <a:rPr lang="en-US" sz="2800" b="1" dirty="0" err="1">
                <a:solidFill>
                  <a:srgbClr val="FFC000"/>
                </a:solidFill>
              </a:rPr>
              <a:t>Hiện</a:t>
            </a:r>
            <a:r>
              <a:rPr lang="en-US" sz="2800" b="1" dirty="0">
                <a:solidFill>
                  <a:srgbClr val="FFC000"/>
                </a:solidFill>
              </a:rPr>
              <a:t> </a:t>
            </a:r>
            <a:r>
              <a:rPr lang="en-US" sz="2800" b="1" dirty="0" err="1">
                <a:solidFill>
                  <a:srgbClr val="FFC000"/>
                </a:solidFill>
              </a:rPr>
              <a:t>tượng</a:t>
            </a:r>
            <a:r>
              <a:rPr lang="en-US" sz="2800" b="1" dirty="0">
                <a:solidFill>
                  <a:srgbClr val="FFC000"/>
                </a:solidFill>
              </a:rPr>
              <a:t> </a:t>
            </a:r>
            <a:r>
              <a:rPr lang="en-US" sz="2800" b="1" dirty="0" err="1">
                <a:solidFill>
                  <a:srgbClr val="FFC000"/>
                </a:solidFill>
              </a:rPr>
              <a:t>lại</a:t>
            </a:r>
            <a:r>
              <a:rPr lang="en-US" sz="2800" b="1" dirty="0">
                <a:solidFill>
                  <a:srgbClr val="FFC000"/>
                </a:solidFill>
              </a:rPr>
              <a:t> </a:t>
            </a:r>
            <a:r>
              <a:rPr lang="en-US" sz="2800" b="1" dirty="0" err="1">
                <a:solidFill>
                  <a:srgbClr val="FFC000"/>
                </a:solidFill>
              </a:rPr>
              <a:t>tổ</a:t>
            </a:r>
            <a:endParaRPr lang="en-US" sz="2800" b="1" dirty="0">
              <a:solidFill>
                <a:srgbClr val="FFC000"/>
              </a:solidFill>
            </a:endParaRPr>
          </a:p>
        </p:txBody>
      </p:sp>
      <p:sp>
        <p:nvSpPr>
          <p:cNvPr id="15" name="TextBox 14">
            <a:extLst>
              <a:ext uri="{FF2B5EF4-FFF2-40B4-BE49-F238E27FC236}">
                <a16:creationId xmlns:a16="http://schemas.microsoft.com/office/drawing/2014/main" id="{5A8F5BDF-B4C9-4581-9432-A298A7A9D0CA}"/>
              </a:ext>
            </a:extLst>
          </p:cNvPr>
          <p:cNvSpPr txBox="1"/>
          <p:nvPr/>
        </p:nvSpPr>
        <p:spPr>
          <a:xfrm>
            <a:off x="8257094" y="5897429"/>
            <a:ext cx="3145413" cy="523220"/>
          </a:xfrm>
          <a:prstGeom prst="rect">
            <a:avLst/>
          </a:prstGeom>
          <a:noFill/>
        </p:spPr>
        <p:txBody>
          <a:bodyPr wrap="none" rtlCol="0">
            <a:spAutoFit/>
          </a:bodyPr>
          <a:lstStyle/>
          <a:p>
            <a:r>
              <a:rPr lang="en-US" sz="2800" b="1" dirty="0" err="1">
                <a:solidFill>
                  <a:srgbClr val="FFC000"/>
                </a:solidFill>
              </a:rPr>
              <a:t>Hiện</a:t>
            </a:r>
            <a:r>
              <a:rPr lang="en-US" sz="2800" b="1" dirty="0">
                <a:solidFill>
                  <a:srgbClr val="FFC000"/>
                </a:solidFill>
              </a:rPr>
              <a:t> </a:t>
            </a:r>
            <a:r>
              <a:rPr lang="en-US" sz="2800" b="1" dirty="0" err="1">
                <a:solidFill>
                  <a:srgbClr val="FFC000"/>
                </a:solidFill>
              </a:rPr>
              <a:t>tượng</a:t>
            </a:r>
            <a:r>
              <a:rPr lang="en-US" sz="2800" b="1" dirty="0">
                <a:solidFill>
                  <a:srgbClr val="FFC000"/>
                </a:solidFill>
              </a:rPr>
              <a:t> </a:t>
            </a:r>
            <a:r>
              <a:rPr lang="en-US" sz="2800" b="1" dirty="0" err="1">
                <a:solidFill>
                  <a:srgbClr val="FFC000"/>
                </a:solidFill>
              </a:rPr>
              <a:t>thoái</a:t>
            </a:r>
            <a:r>
              <a:rPr lang="en-US" sz="2800" b="1" dirty="0">
                <a:solidFill>
                  <a:srgbClr val="FFC000"/>
                </a:solidFill>
              </a:rPr>
              <a:t> </a:t>
            </a:r>
            <a:r>
              <a:rPr lang="en-US" sz="2800" b="1" dirty="0" err="1">
                <a:solidFill>
                  <a:srgbClr val="FFC000"/>
                </a:solidFill>
              </a:rPr>
              <a:t>hoá</a:t>
            </a:r>
            <a:endParaRPr lang="en-US" sz="2800" b="1" dirty="0">
              <a:solidFill>
                <a:srgbClr val="FFC000"/>
              </a:solidFill>
            </a:endParaRPr>
          </a:p>
        </p:txBody>
      </p:sp>
    </p:spTree>
    <p:extLst>
      <p:ext uri="{BB962C8B-B14F-4D97-AF65-F5344CB8AC3E}">
        <p14:creationId xmlns:p14="http://schemas.microsoft.com/office/powerpoint/2010/main" val="3129399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052A06-DF6C-4777-B416-56FE59124DA9}"/>
              </a:ext>
            </a:extLst>
          </p:cNvPr>
          <p:cNvSpPr/>
          <p:nvPr/>
        </p:nvSpPr>
        <p:spPr>
          <a:xfrm>
            <a:off x="3733800" y="609600"/>
            <a:ext cx="4724400" cy="914400"/>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30453D6-D910-4F28-B01C-E6581E9EE69F}"/>
              </a:ext>
            </a:extLst>
          </p:cNvPr>
          <p:cNvSpPr/>
          <p:nvPr/>
        </p:nvSpPr>
        <p:spPr>
          <a:xfrm>
            <a:off x="482004" y="2298404"/>
            <a:ext cx="3505200" cy="3949995"/>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22B194-AB8D-4D6B-A7D2-30B1776AD7D9}"/>
              </a:ext>
            </a:extLst>
          </p:cNvPr>
          <p:cNvSpPr/>
          <p:nvPr/>
        </p:nvSpPr>
        <p:spPr>
          <a:xfrm>
            <a:off x="4365541" y="2298405"/>
            <a:ext cx="3505200" cy="3949994"/>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91E76F-2747-46D1-99A7-36FBB3E25530}"/>
              </a:ext>
            </a:extLst>
          </p:cNvPr>
          <p:cNvSpPr/>
          <p:nvPr/>
        </p:nvSpPr>
        <p:spPr>
          <a:xfrm>
            <a:off x="8249078" y="2298404"/>
            <a:ext cx="3505200" cy="3949993"/>
          </a:xfrm>
          <a:prstGeom prst="rect">
            <a:avLst/>
          </a:prstGeom>
          <a:solidFill>
            <a:srgbClr val="DAF6F4"/>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0EE496-C2CA-4D3A-867D-ED85658E3B4F}"/>
              </a:ext>
            </a:extLst>
          </p:cNvPr>
          <p:cNvCxnSpPr>
            <a:cxnSpLocks/>
            <a:stCxn id="4" idx="2"/>
            <a:endCxn id="5" idx="0"/>
          </p:cNvCxnSpPr>
          <p:nvPr/>
        </p:nvCxnSpPr>
        <p:spPr>
          <a:xfrm flipH="1">
            <a:off x="2234604" y="1524000"/>
            <a:ext cx="3861396" cy="774404"/>
          </a:xfrm>
          <a:prstGeom prst="line">
            <a:avLst/>
          </a:prstGeom>
          <a:ln w="28575">
            <a:solidFill>
              <a:srgbClr val="73DAE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0BFA4B-6D98-45C1-B4A3-4C26E0D4E4D4}"/>
              </a:ext>
            </a:extLst>
          </p:cNvPr>
          <p:cNvCxnSpPr>
            <a:cxnSpLocks/>
          </p:cNvCxnSpPr>
          <p:nvPr/>
        </p:nvCxnSpPr>
        <p:spPr>
          <a:xfrm flipH="1" flipV="1">
            <a:off x="6096000" y="1524000"/>
            <a:ext cx="4267200" cy="774405"/>
          </a:xfrm>
          <a:prstGeom prst="line">
            <a:avLst/>
          </a:prstGeom>
          <a:ln w="28575">
            <a:solidFill>
              <a:srgbClr val="73DAE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DCA8C7-5F40-4F69-824C-4E0DF236EAA8}"/>
              </a:ext>
            </a:extLst>
          </p:cNvPr>
          <p:cNvCxnSpPr>
            <a:cxnSpLocks/>
            <a:stCxn id="8" idx="0"/>
            <a:endCxn id="4" idx="2"/>
          </p:cNvCxnSpPr>
          <p:nvPr/>
        </p:nvCxnSpPr>
        <p:spPr>
          <a:xfrm flipH="1" flipV="1">
            <a:off x="6096000" y="1524000"/>
            <a:ext cx="22141" cy="774405"/>
          </a:xfrm>
          <a:prstGeom prst="line">
            <a:avLst/>
          </a:prstGeom>
          <a:ln w="28575">
            <a:solidFill>
              <a:srgbClr val="73DAE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987E66-249F-4C73-A0D6-B2D114E6983A}"/>
              </a:ext>
            </a:extLst>
          </p:cNvPr>
          <p:cNvSpPr txBox="1"/>
          <p:nvPr/>
        </p:nvSpPr>
        <p:spPr>
          <a:xfrm>
            <a:off x="4064979" y="589746"/>
            <a:ext cx="3823483" cy="954107"/>
          </a:xfrm>
          <a:prstGeom prst="rect">
            <a:avLst/>
          </a:prstGeom>
          <a:noFill/>
        </p:spPr>
        <p:txBody>
          <a:bodyPr wrap="none" rtlCol="0">
            <a:spAutoFit/>
          </a:bodyPr>
          <a:lstStyle/>
          <a:p>
            <a:pPr algn="ctr"/>
            <a:r>
              <a:rPr lang="en-US" sz="2800" b="1" dirty="0">
                <a:solidFill>
                  <a:srgbClr val="002060"/>
                </a:solidFill>
              </a:rPr>
              <a:t>BẰNG CHỨNG </a:t>
            </a:r>
          </a:p>
          <a:p>
            <a:pPr algn="ctr"/>
            <a:r>
              <a:rPr lang="en-US" sz="2800" b="1" dirty="0">
                <a:solidFill>
                  <a:srgbClr val="002060"/>
                </a:solidFill>
              </a:rPr>
              <a:t>GIẢI PHẪU HỌC SO SÁNH</a:t>
            </a:r>
          </a:p>
        </p:txBody>
      </p:sp>
      <p:sp>
        <p:nvSpPr>
          <p:cNvPr id="20" name="TextBox 19">
            <a:extLst>
              <a:ext uri="{FF2B5EF4-FFF2-40B4-BE49-F238E27FC236}">
                <a16:creationId xmlns:a16="http://schemas.microsoft.com/office/drawing/2014/main" id="{703C7776-7B6F-496D-ADED-2657D0E2C0E9}"/>
              </a:ext>
            </a:extLst>
          </p:cNvPr>
          <p:cNvSpPr txBox="1"/>
          <p:nvPr/>
        </p:nvSpPr>
        <p:spPr>
          <a:xfrm>
            <a:off x="522378" y="2408758"/>
            <a:ext cx="3560523" cy="4154984"/>
          </a:xfrm>
          <a:prstGeom prst="rect">
            <a:avLst/>
          </a:prstGeom>
          <a:noFill/>
        </p:spPr>
        <p:txBody>
          <a:bodyPr wrap="square" rtlCol="0">
            <a:spAutoFit/>
          </a:bodyPr>
          <a:lstStyle/>
          <a:p>
            <a:r>
              <a:rPr lang="vi-VN" sz="2400" b="1" dirty="0">
                <a:solidFill>
                  <a:srgbClr val="002060"/>
                </a:solidFill>
              </a:rPr>
              <a:t>Cơ</a:t>
            </a:r>
            <a:r>
              <a:rPr lang="en-US" sz="2400" b="1" dirty="0">
                <a:solidFill>
                  <a:srgbClr val="002060"/>
                </a:solidFill>
              </a:rPr>
              <a:t> </a:t>
            </a:r>
            <a:r>
              <a:rPr lang="en-US" sz="2400" b="1" dirty="0" err="1">
                <a:solidFill>
                  <a:srgbClr val="002060"/>
                </a:solidFill>
              </a:rPr>
              <a:t>quan</a:t>
            </a:r>
            <a:r>
              <a:rPr lang="en-US" sz="2400" b="1" dirty="0">
                <a:solidFill>
                  <a:srgbClr val="002060"/>
                </a:solidFill>
              </a:rPr>
              <a:t> </a:t>
            </a:r>
            <a:r>
              <a:rPr lang="en-US" sz="2400" b="1" dirty="0" err="1">
                <a:solidFill>
                  <a:srgbClr val="002060"/>
                </a:solidFill>
              </a:rPr>
              <a:t>tương</a:t>
            </a:r>
            <a:r>
              <a:rPr lang="en-US" sz="2400" b="1" dirty="0">
                <a:solidFill>
                  <a:srgbClr val="002060"/>
                </a:solidFill>
              </a:rPr>
              <a:t> </a:t>
            </a:r>
            <a:r>
              <a:rPr lang="en-US" sz="2400" b="1" dirty="0" err="1">
                <a:solidFill>
                  <a:srgbClr val="002060"/>
                </a:solidFill>
              </a:rPr>
              <a:t>đồng</a:t>
            </a:r>
            <a:endParaRPr lang="en-US" sz="2400" b="1" dirty="0">
              <a:solidFill>
                <a:srgbClr val="002060"/>
              </a:solidFill>
            </a:endParaRPr>
          </a:p>
          <a:p>
            <a:r>
              <a:rPr lang="en-US" sz="2400" b="1" dirty="0">
                <a:solidFill>
                  <a:srgbClr val="002060"/>
                </a:solidFill>
              </a:rPr>
              <a:t>- </a:t>
            </a:r>
            <a:r>
              <a:rPr lang="en-US" sz="2400" dirty="0" err="1">
                <a:solidFill>
                  <a:srgbClr val="002060"/>
                </a:solidFill>
              </a:rPr>
              <a:t>Cùng</a:t>
            </a:r>
            <a:r>
              <a:rPr lang="en-US" sz="2400" dirty="0">
                <a:solidFill>
                  <a:srgbClr val="002060"/>
                </a:solidFill>
              </a:rPr>
              <a:t> </a:t>
            </a:r>
            <a:r>
              <a:rPr lang="en-US" sz="2400" dirty="0" err="1">
                <a:solidFill>
                  <a:srgbClr val="002060"/>
                </a:solidFill>
              </a:rPr>
              <a:t>nguồn</a:t>
            </a:r>
            <a:r>
              <a:rPr lang="en-US" sz="2400" dirty="0">
                <a:solidFill>
                  <a:srgbClr val="002060"/>
                </a:solidFill>
              </a:rPr>
              <a:t> </a:t>
            </a:r>
            <a:r>
              <a:rPr lang="en-US" sz="2400" dirty="0" err="1">
                <a:solidFill>
                  <a:srgbClr val="002060"/>
                </a:solidFill>
              </a:rPr>
              <a:t>gốc</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quá</a:t>
            </a:r>
            <a:r>
              <a:rPr lang="en-US" sz="2400" dirty="0">
                <a:solidFill>
                  <a:srgbClr val="002060"/>
                </a:solidFill>
              </a:rPr>
              <a:t> </a:t>
            </a:r>
            <a:r>
              <a:rPr lang="en-US" sz="2400" dirty="0" err="1">
                <a:solidFill>
                  <a:srgbClr val="002060"/>
                </a:solidFill>
              </a:rPr>
              <a:t>trình</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triển</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phôi</a:t>
            </a:r>
            <a:r>
              <a:rPr lang="en-US" sz="2400" dirty="0">
                <a:solidFill>
                  <a:srgbClr val="002060"/>
                </a:solidFill>
              </a:rPr>
              <a:t>.</a:t>
            </a:r>
          </a:p>
          <a:p>
            <a:r>
              <a:rPr lang="en-US" sz="2400" dirty="0">
                <a:solidFill>
                  <a:srgbClr val="002060"/>
                </a:solidFill>
              </a:rPr>
              <a:t>- </a:t>
            </a:r>
            <a:r>
              <a:rPr lang="en-US" sz="2400" dirty="0" err="1">
                <a:solidFill>
                  <a:srgbClr val="002060"/>
                </a:solidFill>
              </a:rPr>
              <a:t>Thực</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chức</a:t>
            </a:r>
            <a:r>
              <a:rPr lang="en-US" sz="2400" dirty="0">
                <a:solidFill>
                  <a:srgbClr val="002060"/>
                </a:solidFill>
              </a:rPr>
              <a:t> </a:t>
            </a:r>
            <a:r>
              <a:rPr lang="en-US" sz="2400" dirty="0" err="1">
                <a:solidFill>
                  <a:srgbClr val="002060"/>
                </a:solidFill>
              </a:rPr>
              <a:t>năng</a:t>
            </a:r>
            <a:r>
              <a:rPr lang="en-US" sz="2400" dirty="0">
                <a:solidFill>
                  <a:srgbClr val="002060"/>
                </a:solidFill>
              </a:rPr>
              <a:t> </a:t>
            </a:r>
            <a:r>
              <a:rPr lang="en-US" sz="2400" dirty="0" err="1">
                <a:solidFill>
                  <a:srgbClr val="002060"/>
                </a:solidFill>
              </a:rPr>
              <a:t>khác</a:t>
            </a:r>
            <a:r>
              <a:rPr lang="en-US" sz="2400" dirty="0">
                <a:solidFill>
                  <a:srgbClr val="002060"/>
                </a:solidFill>
              </a:rPr>
              <a:t> </a:t>
            </a:r>
            <a:r>
              <a:rPr lang="en-US" sz="2400" dirty="0" err="1">
                <a:solidFill>
                  <a:srgbClr val="002060"/>
                </a:solidFill>
              </a:rPr>
              <a:t>nhau</a:t>
            </a:r>
            <a:r>
              <a:rPr lang="en-US" sz="2400" dirty="0">
                <a:solidFill>
                  <a:srgbClr val="002060"/>
                </a:solidFill>
              </a:rPr>
              <a:t> ở </a:t>
            </a:r>
            <a:r>
              <a:rPr lang="en-US" sz="2400" dirty="0" err="1">
                <a:solidFill>
                  <a:srgbClr val="002060"/>
                </a:solidFill>
              </a:rPr>
              <a:t>các</a:t>
            </a:r>
            <a:r>
              <a:rPr lang="en-US" sz="2400" dirty="0">
                <a:solidFill>
                  <a:srgbClr val="002060"/>
                </a:solidFill>
              </a:rPr>
              <a:t> </a:t>
            </a:r>
            <a:r>
              <a:rPr lang="en-US" sz="2400" dirty="0" err="1">
                <a:solidFill>
                  <a:srgbClr val="002060"/>
                </a:solidFill>
              </a:rPr>
              <a:t>nhóm</a:t>
            </a:r>
            <a:r>
              <a:rPr lang="en-US" sz="2400" dirty="0">
                <a:solidFill>
                  <a:srgbClr val="002060"/>
                </a:solidFill>
              </a:rPr>
              <a:t> </a:t>
            </a:r>
            <a:r>
              <a:rPr lang="en-US" sz="2400" dirty="0" err="1">
                <a:solidFill>
                  <a:srgbClr val="002060"/>
                </a:solidFill>
              </a:rPr>
              <a:t>phân</a:t>
            </a:r>
            <a:r>
              <a:rPr lang="en-US" sz="2400" dirty="0">
                <a:solidFill>
                  <a:srgbClr val="002060"/>
                </a:solidFill>
              </a:rPr>
              <a:t> </a:t>
            </a:r>
            <a:r>
              <a:rPr lang="en-US" sz="2400" dirty="0" err="1">
                <a:solidFill>
                  <a:srgbClr val="002060"/>
                </a:solidFill>
              </a:rPr>
              <a:t>loại</a:t>
            </a:r>
            <a:r>
              <a:rPr lang="en-US" sz="2400" dirty="0">
                <a:solidFill>
                  <a:srgbClr val="002060"/>
                </a:solidFill>
              </a:rPr>
              <a:t> </a:t>
            </a:r>
            <a:r>
              <a:rPr lang="en-US" sz="2400" dirty="0" err="1">
                <a:solidFill>
                  <a:srgbClr val="002060"/>
                </a:solidFill>
              </a:rPr>
              <a:t>khác</a:t>
            </a:r>
            <a:r>
              <a:rPr lang="en-US" sz="2400" dirty="0">
                <a:solidFill>
                  <a:srgbClr val="002060"/>
                </a:solidFill>
              </a:rPr>
              <a:t> </a:t>
            </a:r>
            <a:r>
              <a:rPr lang="en-US" sz="2400" dirty="0" err="1">
                <a:solidFill>
                  <a:srgbClr val="002060"/>
                </a:solidFill>
              </a:rPr>
              <a:t>nhau</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điều</a:t>
            </a:r>
            <a:r>
              <a:rPr lang="en-US" sz="2400" dirty="0">
                <a:solidFill>
                  <a:srgbClr val="002060"/>
                </a:solidFill>
              </a:rPr>
              <a:t> </a:t>
            </a:r>
            <a:r>
              <a:rPr lang="en-US" sz="2400" dirty="0" err="1">
                <a:solidFill>
                  <a:srgbClr val="002060"/>
                </a:solidFill>
              </a:rPr>
              <a:t>kiện</a:t>
            </a:r>
            <a:r>
              <a:rPr lang="en-US" sz="2400" dirty="0">
                <a:solidFill>
                  <a:srgbClr val="002060"/>
                </a:solidFill>
              </a:rPr>
              <a:t> </a:t>
            </a:r>
            <a:r>
              <a:rPr lang="en-US" sz="2400" dirty="0" err="1">
                <a:solidFill>
                  <a:srgbClr val="002060"/>
                </a:solidFill>
              </a:rPr>
              <a:t>sống</a:t>
            </a:r>
            <a:r>
              <a:rPr lang="en-US" sz="2400" dirty="0">
                <a:solidFill>
                  <a:srgbClr val="002060"/>
                </a:solidFill>
              </a:rPr>
              <a:t> </a:t>
            </a:r>
            <a:r>
              <a:rPr lang="en-US" sz="2400" dirty="0" err="1">
                <a:solidFill>
                  <a:srgbClr val="002060"/>
                </a:solidFill>
              </a:rPr>
              <a:t>khác</a:t>
            </a:r>
            <a:r>
              <a:rPr lang="en-US" sz="2400" dirty="0">
                <a:solidFill>
                  <a:srgbClr val="002060"/>
                </a:solidFill>
              </a:rPr>
              <a:t> </a:t>
            </a:r>
            <a:r>
              <a:rPr lang="en-US" sz="2400" dirty="0" err="1">
                <a:solidFill>
                  <a:srgbClr val="002060"/>
                </a:solidFill>
              </a:rPr>
              <a:t>nhau</a:t>
            </a:r>
            <a:r>
              <a:rPr lang="en-US" sz="2400" dirty="0">
                <a:solidFill>
                  <a:srgbClr val="002060"/>
                </a:solidFill>
              </a:rPr>
              <a:t>.</a:t>
            </a:r>
          </a:p>
          <a:p>
            <a:r>
              <a:rPr lang="en-US" sz="2400" dirty="0">
                <a:solidFill>
                  <a:srgbClr val="002060"/>
                </a:solidFill>
              </a:rPr>
              <a:t>- </a:t>
            </a:r>
            <a:r>
              <a:rPr lang="en-US" sz="2400" dirty="0" err="1">
                <a:solidFill>
                  <a:srgbClr val="002060"/>
                </a:solidFill>
              </a:rPr>
              <a:t>Ví</a:t>
            </a:r>
            <a:r>
              <a:rPr lang="en-US" sz="2400" dirty="0">
                <a:solidFill>
                  <a:srgbClr val="002060"/>
                </a:solidFill>
              </a:rPr>
              <a:t> </a:t>
            </a:r>
            <a:r>
              <a:rPr lang="en-US" sz="2400" dirty="0" err="1">
                <a:solidFill>
                  <a:srgbClr val="002060"/>
                </a:solidFill>
              </a:rPr>
              <a:t>dụ</a:t>
            </a:r>
            <a:r>
              <a:rPr lang="en-US" sz="2400" dirty="0">
                <a:solidFill>
                  <a:srgbClr val="002060"/>
                </a:solidFill>
              </a:rPr>
              <a:t>: </a:t>
            </a:r>
            <a:r>
              <a:rPr lang="en-US" sz="2400" dirty="0" err="1">
                <a:solidFill>
                  <a:srgbClr val="002060"/>
                </a:solidFill>
              </a:rPr>
              <a:t>xương</a:t>
            </a:r>
            <a:r>
              <a:rPr lang="en-US" sz="2400" dirty="0">
                <a:solidFill>
                  <a:srgbClr val="002060"/>
                </a:solidFill>
              </a:rPr>
              <a:t> chi </a:t>
            </a:r>
            <a:r>
              <a:rPr lang="en-US" sz="2400" dirty="0" err="1">
                <a:solidFill>
                  <a:srgbClr val="002060"/>
                </a:solidFill>
              </a:rPr>
              <a:t>trước</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chuột</a:t>
            </a:r>
            <a:r>
              <a:rPr lang="en-US" sz="2400" dirty="0">
                <a:solidFill>
                  <a:srgbClr val="002060"/>
                </a:solidFill>
              </a:rPr>
              <a:t>, </a:t>
            </a:r>
            <a:r>
              <a:rPr lang="en-US" sz="2400" dirty="0" err="1">
                <a:solidFill>
                  <a:srgbClr val="002060"/>
                </a:solidFill>
              </a:rPr>
              <a:t>xương</a:t>
            </a:r>
            <a:r>
              <a:rPr lang="en-US" sz="2400" dirty="0">
                <a:solidFill>
                  <a:srgbClr val="002060"/>
                </a:solidFill>
              </a:rPr>
              <a:t> </a:t>
            </a:r>
            <a:r>
              <a:rPr lang="en-US" sz="2400" dirty="0" err="1">
                <a:solidFill>
                  <a:srgbClr val="002060"/>
                </a:solidFill>
              </a:rPr>
              <a:t>tay</a:t>
            </a:r>
            <a:r>
              <a:rPr lang="en-US" sz="2400" dirty="0">
                <a:solidFill>
                  <a:srgbClr val="002060"/>
                </a:solidFill>
              </a:rPr>
              <a:t> ở </a:t>
            </a:r>
            <a:r>
              <a:rPr lang="en-US" sz="2400" dirty="0" err="1">
                <a:solidFill>
                  <a:srgbClr val="002060"/>
                </a:solidFill>
              </a:rPr>
              <a:t>người</a:t>
            </a:r>
            <a:r>
              <a:rPr lang="en-US" sz="2400" dirty="0">
                <a:solidFill>
                  <a:srgbClr val="002060"/>
                </a:solidFill>
              </a:rPr>
              <a:t>.</a:t>
            </a:r>
          </a:p>
          <a:p>
            <a:r>
              <a:rPr lang="en-US" sz="2400" dirty="0">
                <a:solidFill>
                  <a:srgbClr val="002060"/>
                </a:solidFill>
              </a:rPr>
              <a:t>- </a:t>
            </a:r>
            <a:r>
              <a:rPr lang="en-US" sz="2400" b="1" dirty="0" err="1">
                <a:solidFill>
                  <a:srgbClr val="002060"/>
                </a:solidFill>
              </a:rPr>
              <a:t>Tiến</a:t>
            </a:r>
            <a:r>
              <a:rPr lang="en-US" sz="2400" b="1" dirty="0">
                <a:solidFill>
                  <a:srgbClr val="002060"/>
                </a:solidFill>
              </a:rPr>
              <a:t> </a:t>
            </a:r>
            <a:r>
              <a:rPr lang="en-US" sz="2400" b="1" dirty="0" err="1">
                <a:solidFill>
                  <a:srgbClr val="002060"/>
                </a:solidFill>
              </a:rPr>
              <a:t>hoá</a:t>
            </a:r>
            <a:r>
              <a:rPr lang="en-US" sz="2400" b="1" dirty="0">
                <a:solidFill>
                  <a:srgbClr val="002060"/>
                </a:solidFill>
              </a:rPr>
              <a:t> </a:t>
            </a:r>
            <a:r>
              <a:rPr lang="en-US" sz="2400" b="1" dirty="0" err="1">
                <a:solidFill>
                  <a:srgbClr val="002060"/>
                </a:solidFill>
              </a:rPr>
              <a:t>phân</a:t>
            </a:r>
            <a:r>
              <a:rPr lang="en-US" sz="2400" b="1" dirty="0">
                <a:solidFill>
                  <a:srgbClr val="002060"/>
                </a:solidFill>
              </a:rPr>
              <a:t> li</a:t>
            </a:r>
          </a:p>
          <a:p>
            <a:endParaRPr lang="en-US" sz="2400" b="1" dirty="0">
              <a:solidFill>
                <a:srgbClr val="002060"/>
              </a:solidFill>
            </a:endParaRPr>
          </a:p>
        </p:txBody>
      </p:sp>
      <p:sp>
        <p:nvSpPr>
          <p:cNvPr id="23" name="TextBox 22">
            <a:extLst>
              <a:ext uri="{FF2B5EF4-FFF2-40B4-BE49-F238E27FC236}">
                <a16:creationId xmlns:a16="http://schemas.microsoft.com/office/drawing/2014/main" id="{1960D924-FC3F-4E4F-9526-8B495C0FD5E0}"/>
              </a:ext>
            </a:extLst>
          </p:cNvPr>
          <p:cNvSpPr txBox="1"/>
          <p:nvPr/>
        </p:nvSpPr>
        <p:spPr>
          <a:xfrm>
            <a:off x="4431107" y="2396837"/>
            <a:ext cx="3560523" cy="3785652"/>
          </a:xfrm>
          <a:prstGeom prst="rect">
            <a:avLst/>
          </a:prstGeom>
          <a:noFill/>
        </p:spPr>
        <p:txBody>
          <a:bodyPr wrap="square" rtlCol="0">
            <a:spAutoFit/>
          </a:bodyPr>
          <a:lstStyle/>
          <a:p>
            <a:r>
              <a:rPr lang="vi-VN" sz="2400" b="1" dirty="0">
                <a:solidFill>
                  <a:srgbClr val="002060"/>
                </a:solidFill>
              </a:rPr>
              <a:t>Cơ</a:t>
            </a:r>
            <a:r>
              <a:rPr lang="en-US" sz="2400" b="1" dirty="0">
                <a:solidFill>
                  <a:srgbClr val="002060"/>
                </a:solidFill>
              </a:rPr>
              <a:t> </a:t>
            </a:r>
            <a:r>
              <a:rPr lang="en-US" sz="2400" b="1" dirty="0" err="1">
                <a:solidFill>
                  <a:srgbClr val="002060"/>
                </a:solidFill>
              </a:rPr>
              <a:t>quan</a:t>
            </a:r>
            <a:r>
              <a:rPr lang="en-US" sz="2400" b="1" dirty="0">
                <a:solidFill>
                  <a:srgbClr val="002060"/>
                </a:solidFill>
              </a:rPr>
              <a:t> </a:t>
            </a:r>
            <a:r>
              <a:rPr lang="en-US" sz="2400" b="1" dirty="0" err="1">
                <a:solidFill>
                  <a:srgbClr val="002060"/>
                </a:solidFill>
              </a:rPr>
              <a:t>tương</a:t>
            </a:r>
            <a:r>
              <a:rPr lang="en-US" sz="2400" b="1" dirty="0">
                <a:solidFill>
                  <a:srgbClr val="002060"/>
                </a:solidFill>
              </a:rPr>
              <a:t> </a:t>
            </a:r>
            <a:r>
              <a:rPr lang="en-US" sz="2400" b="1" dirty="0" err="1">
                <a:solidFill>
                  <a:srgbClr val="002060"/>
                </a:solidFill>
              </a:rPr>
              <a:t>tự</a:t>
            </a:r>
            <a:endParaRPr lang="en-US" sz="2400" b="1" dirty="0">
              <a:solidFill>
                <a:srgbClr val="002060"/>
              </a:solidFill>
            </a:endParaRPr>
          </a:p>
          <a:p>
            <a:r>
              <a:rPr lang="en-US" sz="2400" b="1" dirty="0">
                <a:solidFill>
                  <a:srgbClr val="002060"/>
                </a:solidFill>
              </a:rPr>
              <a:t>- </a:t>
            </a:r>
            <a:r>
              <a:rPr lang="en-US" sz="2400" dirty="0" err="1">
                <a:solidFill>
                  <a:srgbClr val="002060"/>
                </a:solidFill>
              </a:rPr>
              <a:t>Không</a:t>
            </a:r>
            <a:r>
              <a:rPr lang="en-US" sz="2400" dirty="0">
                <a:solidFill>
                  <a:srgbClr val="002060"/>
                </a:solidFill>
              </a:rPr>
              <a:t> </a:t>
            </a:r>
            <a:r>
              <a:rPr lang="en-US" sz="2400" dirty="0" err="1">
                <a:solidFill>
                  <a:srgbClr val="002060"/>
                </a:solidFill>
              </a:rPr>
              <a:t>cùng</a:t>
            </a:r>
            <a:r>
              <a:rPr lang="en-US" sz="2400" dirty="0">
                <a:solidFill>
                  <a:srgbClr val="002060"/>
                </a:solidFill>
              </a:rPr>
              <a:t> </a:t>
            </a:r>
            <a:r>
              <a:rPr lang="en-US" sz="2400" dirty="0" err="1">
                <a:solidFill>
                  <a:srgbClr val="002060"/>
                </a:solidFill>
              </a:rPr>
              <a:t>nguồn</a:t>
            </a:r>
            <a:r>
              <a:rPr lang="en-US" sz="2400" dirty="0">
                <a:solidFill>
                  <a:srgbClr val="002060"/>
                </a:solidFill>
              </a:rPr>
              <a:t> </a:t>
            </a:r>
            <a:r>
              <a:rPr lang="en-US" sz="2400" dirty="0" err="1">
                <a:solidFill>
                  <a:srgbClr val="002060"/>
                </a:solidFill>
              </a:rPr>
              <a:t>gốc</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quá</a:t>
            </a:r>
            <a:r>
              <a:rPr lang="en-US" sz="2400" dirty="0">
                <a:solidFill>
                  <a:srgbClr val="002060"/>
                </a:solidFill>
              </a:rPr>
              <a:t> </a:t>
            </a:r>
            <a:r>
              <a:rPr lang="en-US" sz="2400" dirty="0" err="1">
                <a:solidFill>
                  <a:srgbClr val="002060"/>
                </a:solidFill>
              </a:rPr>
              <a:t>trình</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triển</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phôi</a:t>
            </a:r>
            <a:r>
              <a:rPr lang="en-US" sz="2400" dirty="0">
                <a:solidFill>
                  <a:srgbClr val="002060"/>
                </a:solidFill>
              </a:rPr>
              <a:t>.</a:t>
            </a:r>
          </a:p>
          <a:p>
            <a:r>
              <a:rPr lang="en-US" sz="2400" dirty="0">
                <a:solidFill>
                  <a:srgbClr val="002060"/>
                </a:solidFill>
              </a:rPr>
              <a:t>- </a:t>
            </a:r>
            <a:r>
              <a:rPr lang="en-US" sz="2400" dirty="0" err="1">
                <a:solidFill>
                  <a:srgbClr val="002060"/>
                </a:solidFill>
              </a:rPr>
              <a:t>Thực</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chức</a:t>
            </a:r>
            <a:r>
              <a:rPr lang="en-US" sz="2400" dirty="0">
                <a:solidFill>
                  <a:srgbClr val="002060"/>
                </a:solidFill>
              </a:rPr>
              <a:t> </a:t>
            </a:r>
            <a:r>
              <a:rPr lang="en-US" sz="2400" dirty="0" err="1">
                <a:solidFill>
                  <a:srgbClr val="002060"/>
                </a:solidFill>
              </a:rPr>
              <a:t>năng</a:t>
            </a:r>
            <a:r>
              <a:rPr lang="en-US" sz="2400" dirty="0">
                <a:solidFill>
                  <a:srgbClr val="002060"/>
                </a:solidFill>
              </a:rPr>
              <a:t> </a:t>
            </a:r>
            <a:r>
              <a:rPr lang="en-US" sz="2400" dirty="0" err="1">
                <a:solidFill>
                  <a:srgbClr val="002060"/>
                </a:solidFill>
              </a:rPr>
              <a:t>tương</a:t>
            </a:r>
            <a:r>
              <a:rPr lang="en-US" sz="2400" dirty="0">
                <a:solidFill>
                  <a:srgbClr val="002060"/>
                </a:solidFill>
              </a:rPr>
              <a:t> </a:t>
            </a:r>
            <a:r>
              <a:rPr lang="en-US" sz="2400" dirty="0" err="1">
                <a:solidFill>
                  <a:srgbClr val="002060"/>
                </a:solidFill>
              </a:rPr>
              <a:t>tự</a:t>
            </a:r>
            <a:r>
              <a:rPr lang="en-US" sz="2400" dirty="0">
                <a:solidFill>
                  <a:srgbClr val="002060"/>
                </a:solidFill>
              </a:rPr>
              <a:t> </a:t>
            </a:r>
            <a:r>
              <a:rPr lang="en-US" sz="2400" dirty="0" err="1">
                <a:solidFill>
                  <a:srgbClr val="002060"/>
                </a:solidFill>
              </a:rPr>
              <a:t>nhau</a:t>
            </a:r>
            <a:r>
              <a:rPr lang="en-US" sz="2400" dirty="0">
                <a:solidFill>
                  <a:srgbClr val="002060"/>
                </a:solidFill>
              </a:rPr>
              <a:t>.</a:t>
            </a:r>
          </a:p>
          <a:p>
            <a:r>
              <a:rPr lang="en-US" sz="2400" dirty="0">
                <a:solidFill>
                  <a:srgbClr val="002060"/>
                </a:solidFill>
              </a:rPr>
              <a:t>- </a:t>
            </a:r>
            <a:r>
              <a:rPr lang="en-US" sz="2400" dirty="0" err="1">
                <a:solidFill>
                  <a:srgbClr val="002060"/>
                </a:solidFill>
              </a:rPr>
              <a:t>Ví</a:t>
            </a:r>
            <a:r>
              <a:rPr lang="en-US" sz="2400" dirty="0">
                <a:solidFill>
                  <a:srgbClr val="002060"/>
                </a:solidFill>
              </a:rPr>
              <a:t> </a:t>
            </a:r>
            <a:r>
              <a:rPr lang="en-US" sz="2400" dirty="0" err="1">
                <a:solidFill>
                  <a:srgbClr val="002060"/>
                </a:solidFill>
              </a:rPr>
              <a:t>dụ</a:t>
            </a:r>
            <a:r>
              <a:rPr lang="en-US" sz="2400" dirty="0">
                <a:solidFill>
                  <a:srgbClr val="002060"/>
                </a:solidFill>
              </a:rPr>
              <a:t>: </a:t>
            </a:r>
            <a:r>
              <a:rPr lang="en-US" sz="2400" dirty="0" err="1">
                <a:solidFill>
                  <a:srgbClr val="002060"/>
                </a:solidFill>
              </a:rPr>
              <a:t>cánh</a:t>
            </a:r>
            <a:r>
              <a:rPr lang="en-US" sz="2400" dirty="0">
                <a:solidFill>
                  <a:srgbClr val="002060"/>
                </a:solidFill>
              </a:rPr>
              <a:t> </a:t>
            </a:r>
            <a:r>
              <a:rPr lang="en-US" sz="2400" dirty="0" err="1">
                <a:solidFill>
                  <a:srgbClr val="002060"/>
                </a:solidFill>
              </a:rPr>
              <a:t>bướm</a:t>
            </a:r>
            <a:r>
              <a:rPr lang="en-US" sz="2400" dirty="0">
                <a:solidFill>
                  <a:srgbClr val="002060"/>
                </a:solidFill>
              </a:rPr>
              <a:t>, </a:t>
            </a:r>
            <a:r>
              <a:rPr lang="en-US" sz="2400" dirty="0" err="1">
                <a:solidFill>
                  <a:srgbClr val="002060"/>
                </a:solidFill>
              </a:rPr>
              <a:t>cánh</a:t>
            </a:r>
            <a:r>
              <a:rPr lang="en-US" sz="2400" dirty="0">
                <a:solidFill>
                  <a:srgbClr val="002060"/>
                </a:solidFill>
              </a:rPr>
              <a:t> </a:t>
            </a:r>
            <a:r>
              <a:rPr lang="en-US" sz="2400" dirty="0" err="1">
                <a:solidFill>
                  <a:srgbClr val="002060"/>
                </a:solidFill>
              </a:rPr>
              <a:t>chim</a:t>
            </a:r>
            <a:r>
              <a:rPr lang="en-US" sz="2400" dirty="0">
                <a:solidFill>
                  <a:srgbClr val="002060"/>
                </a:solidFill>
              </a:rPr>
              <a:t>.</a:t>
            </a:r>
          </a:p>
          <a:p>
            <a:r>
              <a:rPr lang="en-US" sz="2400" dirty="0">
                <a:solidFill>
                  <a:srgbClr val="002060"/>
                </a:solidFill>
              </a:rPr>
              <a:t>- </a:t>
            </a:r>
            <a:r>
              <a:rPr lang="en-US" sz="2400" b="1" dirty="0" err="1">
                <a:solidFill>
                  <a:srgbClr val="002060"/>
                </a:solidFill>
              </a:rPr>
              <a:t>Tiến</a:t>
            </a:r>
            <a:r>
              <a:rPr lang="en-US" sz="2400" b="1" dirty="0">
                <a:solidFill>
                  <a:srgbClr val="002060"/>
                </a:solidFill>
              </a:rPr>
              <a:t> </a:t>
            </a:r>
            <a:r>
              <a:rPr lang="en-US" sz="2400" b="1" dirty="0" err="1">
                <a:solidFill>
                  <a:srgbClr val="002060"/>
                </a:solidFill>
              </a:rPr>
              <a:t>hoá</a:t>
            </a:r>
            <a:r>
              <a:rPr lang="en-US" sz="2400" b="1" dirty="0">
                <a:solidFill>
                  <a:srgbClr val="002060"/>
                </a:solidFill>
              </a:rPr>
              <a:t> </a:t>
            </a:r>
            <a:r>
              <a:rPr lang="en-US" sz="2400" b="1" dirty="0" err="1">
                <a:solidFill>
                  <a:srgbClr val="002060"/>
                </a:solidFill>
              </a:rPr>
              <a:t>hội</a:t>
            </a:r>
            <a:r>
              <a:rPr lang="en-US" sz="2400" b="1" dirty="0">
                <a:solidFill>
                  <a:srgbClr val="002060"/>
                </a:solidFill>
              </a:rPr>
              <a:t> </a:t>
            </a:r>
            <a:r>
              <a:rPr lang="en-US" sz="2400" b="1" dirty="0" err="1">
                <a:solidFill>
                  <a:srgbClr val="002060"/>
                </a:solidFill>
              </a:rPr>
              <a:t>tụ</a:t>
            </a:r>
            <a:endParaRPr lang="en-US" sz="2400" b="1" dirty="0">
              <a:solidFill>
                <a:srgbClr val="002060"/>
              </a:solidFill>
            </a:endParaRPr>
          </a:p>
          <a:p>
            <a:endParaRPr lang="en-US" sz="2400" b="1" dirty="0">
              <a:solidFill>
                <a:srgbClr val="002060"/>
              </a:solidFill>
            </a:endParaRPr>
          </a:p>
        </p:txBody>
      </p:sp>
      <p:sp>
        <p:nvSpPr>
          <p:cNvPr id="24" name="TextBox 23">
            <a:extLst>
              <a:ext uri="{FF2B5EF4-FFF2-40B4-BE49-F238E27FC236}">
                <a16:creationId xmlns:a16="http://schemas.microsoft.com/office/drawing/2014/main" id="{4EEE3EDA-5C9F-474E-ABEA-39B645D8235E}"/>
              </a:ext>
            </a:extLst>
          </p:cNvPr>
          <p:cNvSpPr txBox="1"/>
          <p:nvPr/>
        </p:nvSpPr>
        <p:spPr>
          <a:xfrm>
            <a:off x="8342305" y="2438400"/>
            <a:ext cx="3560523" cy="3785652"/>
          </a:xfrm>
          <a:prstGeom prst="rect">
            <a:avLst/>
          </a:prstGeom>
          <a:noFill/>
        </p:spPr>
        <p:txBody>
          <a:bodyPr wrap="square" rtlCol="0">
            <a:spAutoFit/>
          </a:bodyPr>
          <a:lstStyle/>
          <a:p>
            <a:r>
              <a:rPr lang="vi-VN" sz="2400" b="1" dirty="0">
                <a:solidFill>
                  <a:srgbClr val="002060"/>
                </a:solidFill>
              </a:rPr>
              <a:t>Cơ</a:t>
            </a:r>
            <a:r>
              <a:rPr lang="en-US" sz="2400" b="1" dirty="0">
                <a:solidFill>
                  <a:srgbClr val="002060"/>
                </a:solidFill>
              </a:rPr>
              <a:t> </a:t>
            </a:r>
            <a:r>
              <a:rPr lang="en-US" sz="2400" b="1" dirty="0" err="1">
                <a:solidFill>
                  <a:srgbClr val="002060"/>
                </a:solidFill>
              </a:rPr>
              <a:t>quan</a:t>
            </a:r>
            <a:r>
              <a:rPr lang="en-US" sz="2400" b="1" dirty="0">
                <a:solidFill>
                  <a:srgbClr val="002060"/>
                </a:solidFill>
              </a:rPr>
              <a:t> </a:t>
            </a:r>
            <a:r>
              <a:rPr lang="en-US" sz="2400" b="1" dirty="0" err="1">
                <a:solidFill>
                  <a:srgbClr val="002060"/>
                </a:solidFill>
              </a:rPr>
              <a:t>thoái</a:t>
            </a:r>
            <a:r>
              <a:rPr lang="en-US" sz="2400" b="1" dirty="0">
                <a:solidFill>
                  <a:srgbClr val="002060"/>
                </a:solidFill>
              </a:rPr>
              <a:t> </a:t>
            </a:r>
            <a:r>
              <a:rPr lang="en-US" sz="2400" b="1" dirty="0" err="1">
                <a:solidFill>
                  <a:srgbClr val="002060"/>
                </a:solidFill>
              </a:rPr>
              <a:t>hoá</a:t>
            </a:r>
            <a:endParaRPr lang="en-US" sz="2400" b="1" dirty="0">
              <a:solidFill>
                <a:srgbClr val="002060"/>
              </a:solidFill>
            </a:endParaRPr>
          </a:p>
          <a:p>
            <a:r>
              <a:rPr lang="en-US" sz="2400" b="1"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triển</a:t>
            </a:r>
            <a:r>
              <a:rPr lang="en-US" sz="2400" dirty="0">
                <a:solidFill>
                  <a:srgbClr val="002060"/>
                </a:solidFill>
              </a:rPr>
              <a:t> </a:t>
            </a:r>
            <a:r>
              <a:rPr lang="en-US" sz="2400" dirty="0" err="1">
                <a:solidFill>
                  <a:srgbClr val="002060"/>
                </a:solidFill>
              </a:rPr>
              <a:t>không</a:t>
            </a:r>
            <a:r>
              <a:rPr lang="en-US" sz="2400" dirty="0">
                <a:solidFill>
                  <a:srgbClr val="002060"/>
                </a:solidFill>
              </a:rPr>
              <a:t> </a:t>
            </a:r>
            <a:r>
              <a:rPr lang="en-US" sz="2400" dirty="0" err="1">
                <a:solidFill>
                  <a:srgbClr val="002060"/>
                </a:solidFill>
              </a:rPr>
              <a:t>đầy</a:t>
            </a:r>
            <a:r>
              <a:rPr lang="en-US" sz="2400" dirty="0">
                <a:solidFill>
                  <a:srgbClr val="002060"/>
                </a:solidFill>
              </a:rPr>
              <a:t> </a:t>
            </a:r>
            <a:r>
              <a:rPr lang="en-US" sz="2400" dirty="0" err="1">
                <a:solidFill>
                  <a:srgbClr val="002060"/>
                </a:solidFill>
              </a:rPr>
              <a:t>đủ</a:t>
            </a:r>
            <a:r>
              <a:rPr lang="en-US" sz="2400" dirty="0">
                <a:solidFill>
                  <a:srgbClr val="002060"/>
                </a:solidFill>
              </a:rPr>
              <a:t> ở </a:t>
            </a:r>
            <a:r>
              <a:rPr lang="en-US" sz="2400" dirty="0" err="1">
                <a:solidFill>
                  <a:srgbClr val="002060"/>
                </a:solidFill>
              </a:rPr>
              <a:t>cơ</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trưởng</a:t>
            </a:r>
            <a:r>
              <a:rPr lang="en-US" sz="2400" dirty="0">
                <a:solidFill>
                  <a:srgbClr val="002060"/>
                </a:solidFill>
              </a:rPr>
              <a:t> </a:t>
            </a:r>
            <a:r>
              <a:rPr lang="en-US" sz="2400" dirty="0" err="1">
                <a:solidFill>
                  <a:srgbClr val="002060"/>
                </a:solidFill>
              </a:rPr>
              <a:t>thành</a:t>
            </a:r>
            <a:r>
              <a:rPr lang="en-US" sz="2400" dirty="0">
                <a:solidFill>
                  <a:srgbClr val="002060"/>
                </a:solidFill>
              </a:rPr>
              <a:t>.</a:t>
            </a:r>
          </a:p>
          <a:p>
            <a:r>
              <a:rPr lang="en-US" sz="2400" dirty="0">
                <a:solidFill>
                  <a:srgbClr val="002060"/>
                </a:solidFill>
              </a:rPr>
              <a:t>- Do </a:t>
            </a:r>
            <a:r>
              <a:rPr lang="en-US" sz="2400" dirty="0" err="1">
                <a:solidFill>
                  <a:srgbClr val="002060"/>
                </a:solidFill>
              </a:rPr>
              <a:t>môi</a:t>
            </a:r>
            <a:r>
              <a:rPr lang="en-US" sz="2400" dirty="0">
                <a:solidFill>
                  <a:srgbClr val="002060"/>
                </a:solidFill>
              </a:rPr>
              <a:t> </a:t>
            </a:r>
            <a:r>
              <a:rPr lang="en-US" sz="2400" dirty="0" err="1">
                <a:solidFill>
                  <a:srgbClr val="002060"/>
                </a:solidFill>
              </a:rPr>
              <a:t>trường</a:t>
            </a:r>
            <a:r>
              <a:rPr lang="en-US" sz="2400" dirty="0">
                <a:solidFill>
                  <a:srgbClr val="002060"/>
                </a:solidFill>
              </a:rPr>
              <a:t> </a:t>
            </a:r>
            <a:r>
              <a:rPr lang="en-US" sz="2400" dirty="0" err="1">
                <a:solidFill>
                  <a:srgbClr val="002060"/>
                </a:solidFill>
              </a:rPr>
              <a:t>sống</a:t>
            </a:r>
            <a:r>
              <a:rPr lang="en-US" sz="2400" dirty="0">
                <a:solidFill>
                  <a:srgbClr val="002060"/>
                </a:solidFill>
              </a:rPr>
              <a:t> </a:t>
            </a:r>
            <a:r>
              <a:rPr lang="en-US" sz="2400" dirty="0" err="1">
                <a:solidFill>
                  <a:srgbClr val="002060"/>
                </a:solidFill>
              </a:rPr>
              <a:t>thay</a:t>
            </a:r>
            <a:r>
              <a:rPr lang="en-US" sz="2400" dirty="0">
                <a:solidFill>
                  <a:srgbClr val="002060"/>
                </a:solidFill>
              </a:rPr>
              <a:t> </a:t>
            </a:r>
            <a:r>
              <a:rPr lang="en-US" sz="2400" dirty="0" err="1">
                <a:solidFill>
                  <a:srgbClr val="002060"/>
                </a:solidFill>
              </a:rPr>
              <a:t>đổi</a:t>
            </a:r>
            <a:r>
              <a:rPr lang="en-US" sz="2400" dirty="0">
                <a:solidFill>
                  <a:srgbClr val="002060"/>
                </a:solidFill>
              </a:rPr>
              <a:t> </a:t>
            </a:r>
            <a:r>
              <a:rPr lang="en-US" sz="2400" dirty="0" err="1">
                <a:solidFill>
                  <a:srgbClr val="002060"/>
                </a:solidFill>
              </a:rPr>
              <a:t>đột</a:t>
            </a:r>
            <a:r>
              <a:rPr lang="en-US" sz="2400" dirty="0">
                <a:solidFill>
                  <a:srgbClr val="002060"/>
                </a:solidFill>
              </a:rPr>
              <a:t> </a:t>
            </a:r>
            <a:r>
              <a:rPr lang="en-US" sz="2400" dirty="0" err="1">
                <a:solidFill>
                  <a:srgbClr val="002060"/>
                </a:solidFill>
              </a:rPr>
              <a:t>ngột</a:t>
            </a:r>
            <a:r>
              <a:rPr lang="en-US" sz="2400" dirty="0">
                <a:solidFill>
                  <a:srgbClr val="002060"/>
                </a:solidFill>
              </a:rPr>
              <a:t>.</a:t>
            </a:r>
          </a:p>
          <a:p>
            <a:r>
              <a:rPr lang="en-US" sz="2400" b="1" dirty="0" err="1">
                <a:solidFill>
                  <a:srgbClr val="002060"/>
                </a:solidFill>
              </a:rPr>
              <a:t>Hiện</a:t>
            </a:r>
            <a:r>
              <a:rPr lang="en-US" sz="2400" b="1" dirty="0">
                <a:solidFill>
                  <a:srgbClr val="002060"/>
                </a:solidFill>
              </a:rPr>
              <a:t> </a:t>
            </a:r>
            <a:r>
              <a:rPr lang="en-US" sz="2400" b="1" dirty="0" err="1">
                <a:solidFill>
                  <a:srgbClr val="002060"/>
                </a:solidFill>
              </a:rPr>
              <a:t>tượng</a:t>
            </a:r>
            <a:r>
              <a:rPr lang="en-US" sz="2400" b="1" dirty="0">
                <a:solidFill>
                  <a:srgbClr val="002060"/>
                </a:solidFill>
              </a:rPr>
              <a:t> </a:t>
            </a:r>
            <a:r>
              <a:rPr lang="en-US" sz="2400" b="1" dirty="0" err="1">
                <a:solidFill>
                  <a:srgbClr val="002060"/>
                </a:solidFill>
              </a:rPr>
              <a:t>lại</a:t>
            </a:r>
            <a:r>
              <a:rPr lang="en-US" sz="2400" b="1" dirty="0">
                <a:solidFill>
                  <a:srgbClr val="002060"/>
                </a:solidFill>
              </a:rPr>
              <a:t> </a:t>
            </a:r>
            <a:r>
              <a:rPr lang="en-US" sz="2400" b="1" dirty="0" err="1">
                <a:solidFill>
                  <a:srgbClr val="002060"/>
                </a:solidFill>
              </a:rPr>
              <a:t>tổ</a:t>
            </a:r>
            <a:endParaRPr lang="en-US" sz="2400" b="1" dirty="0">
              <a:solidFill>
                <a:srgbClr val="002060"/>
              </a:solidFill>
            </a:endParaRPr>
          </a:p>
          <a:p>
            <a:r>
              <a:rPr lang="en-US" sz="2400" dirty="0">
                <a:solidFill>
                  <a:srgbClr val="002060"/>
                </a:solidFill>
              </a:rPr>
              <a:t>- </a:t>
            </a:r>
            <a:r>
              <a:rPr lang="en-US" sz="2400" dirty="0" err="1">
                <a:solidFill>
                  <a:srgbClr val="002060"/>
                </a:solidFill>
              </a:rPr>
              <a:t>Cơ</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xuất</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số</a:t>
            </a:r>
            <a:r>
              <a:rPr lang="en-US" sz="2400" dirty="0">
                <a:solidFill>
                  <a:srgbClr val="002060"/>
                </a:solidFill>
              </a:rPr>
              <a:t> </a:t>
            </a:r>
            <a:r>
              <a:rPr lang="en-US" sz="2400" dirty="0" err="1">
                <a:solidFill>
                  <a:srgbClr val="002060"/>
                </a:solidFill>
              </a:rPr>
              <a:t>đặc</a:t>
            </a:r>
            <a:r>
              <a:rPr lang="en-US" sz="2400" dirty="0">
                <a:solidFill>
                  <a:srgbClr val="002060"/>
                </a:solidFill>
              </a:rPr>
              <a:t> </a:t>
            </a:r>
            <a:r>
              <a:rPr lang="en-US" sz="2400" dirty="0" err="1">
                <a:solidFill>
                  <a:srgbClr val="002060"/>
                </a:solidFill>
              </a:rPr>
              <a:t>điêm</a:t>
            </a:r>
            <a:r>
              <a:rPr lang="en-US" sz="2400" dirty="0">
                <a:solidFill>
                  <a:srgbClr val="002060"/>
                </a:solidFill>
              </a:rPr>
              <a:t> </a:t>
            </a:r>
            <a:r>
              <a:rPr lang="en-US" sz="2400" dirty="0" err="1">
                <a:solidFill>
                  <a:srgbClr val="002060"/>
                </a:solidFill>
              </a:rPr>
              <a:t>đã</a:t>
            </a:r>
            <a:r>
              <a:rPr lang="en-US" sz="2400" dirty="0">
                <a:solidFill>
                  <a:srgbClr val="002060"/>
                </a:solidFill>
              </a:rPr>
              <a:t> </a:t>
            </a:r>
            <a:r>
              <a:rPr lang="en-US" sz="2400" dirty="0" err="1">
                <a:solidFill>
                  <a:srgbClr val="002060"/>
                </a:solidFill>
              </a:rPr>
              <a:t>mất</a:t>
            </a:r>
            <a:r>
              <a:rPr lang="en-US" sz="2400" dirty="0">
                <a:solidFill>
                  <a:srgbClr val="002060"/>
                </a:solidFill>
              </a:rPr>
              <a:t>…</a:t>
            </a:r>
          </a:p>
          <a:p>
            <a:r>
              <a:rPr lang="en-US" sz="2400" b="1" dirty="0">
                <a:solidFill>
                  <a:srgbClr val="002060"/>
                </a:solidFill>
              </a:rPr>
              <a:t>- </a:t>
            </a:r>
            <a:r>
              <a:rPr lang="en-US" sz="2400" dirty="0" err="1">
                <a:solidFill>
                  <a:srgbClr val="002060"/>
                </a:solidFill>
              </a:rPr>
              <a:t>Ví</a:t>
            </a:r>
            <a:r>
              <a:rPr lang="en-US" sz="2400" dirty="0">
                <a:solidFill>
                  <a:srgbClr val="002060"/>
                </a:solidFill>
              </a:rPr>
              <a:t> </a:t>
            </a:r>
            <a:r>
              <a:rPr lang="en-US" sz="2400" dirty="0" err="1">
                <a:solidFill>
                  <a:srgbClr val="002060"/>
                </a:solidFill>
              </a:rPr>
              <a:t>dụ</a:t>
            </a:r>
            <a:r>
              <a:rPr lang="en-US" sz="2400" dirty="0">
                <a:solidFill>
                  <a:srgbClr val="002060"/>
                </a:solidFill>
              </a:rPr>
              <a:t>: </a:t>
            </a:r>
            <a:r>
              <a:rPr lang="en-US" sz="2400" dirty="0" err="1">
                <a:solidFill>
                  <a:srgbClr val="002060"/>
                </a:solidFill>
              </a:rPr>
              <a:t>Xuất</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đuôi</a:t>
            </a:r>
            <a:r>
              <a:rPr lang="en-US" sz="2400" dirty="0">
                <a:solidFill>
                  <a:srgbClr val="002060"/>
                </a:solidFill>
              </a:rPr>
              <a:t> ở </a:t>
            </a:r>
            <a:r>
              <a:rPr lang="en-US" sz="2400" dirty="0" err="1">
                <a:solidFill>
                  <a:srgbClr val="002060"/>
                </a:solidFill>
              </a:rPr>
              <a:t>người</a:t>
            </a:r>
            <a:r>
              <a:rPr lang="en-US" sz="2400" dirty="0">
                <a:solidFill>
                  <a:srgbClr val="002060"/>
                </a:solidFill>
              </a:rPr>
              <a:t>.</a:t>
            </a:r>
            <a:endParaRPr lang="en-US" sz="2400" b="1" dirty="0">
              <a:solidFill>
                <a:srgbClr val="002060"/>
              </a:solidFill>
            </a:endParaRPr>
          </a:p>
        </p:txBody>
      </p:sp>
    </p:spTree>
    <p:extLst>
      <p:ext uri="{BB962C8B-B14F-4D97-AF65-F5344CB8AC3E}">
        <p14:creationId xmlns:p14="http://schemas.microsoft.com/office/powerpoint/2010/main" val="228839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par>
                                <p:cTn id="33" presetID="14" presetClass="entr" presetSubtype="1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20"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ực bội nhiếp ảnh gia tinh tinh quyết làm mặt xấu">
            <a:extLst>
              <a:ext uri="{FF2B5EF4-FFF2-40B4-BE49-F238E27FC236}">
                <a16:creationId xmlns:a16="http://schemas.microsoft.com/office/drawing/2014/main" id="{8ABB9531-E446-4B58-9871-B6B3E05546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42267" y="1073766"/>
            <a:ext cx="2197851" cy="3300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E255F2D-2A47-45E1-96F6-D7164E415A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6729" r="26729"/>
          <a:stretch/>
        </p:blipFill>
        <p:spPr bwMode="auto">
          <a:xfrm>
            <a:off x="2355230" y="1073766"/>
            <a:ext cx="2304912" cy="33002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15 giống thỏ cảnh, thỏ kiểng làm thú cưng tốt nhất - Tapilu">
            <a:extLst>
              <a:ext uri="{FF2B5EF4-FFF2-40B4-BE49-F238E27FC236}">
                <a16:creationId xmlns:a16="http://schemas.microsoft.com/office/drawing/2014/main" id="{47D02215-358A-4789-BF71-534EBC6E8B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42" r="8338"/>
          <a:stretch/>
        </p:blipFill>
        <p:spPr bwMode="auto">
          <a:xfrm>
            <a:off x="9620781" y="1066800"/>
            <a:ext cx="2304912" cy="33071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ò rừng Tiếng Anh là gì">
            <a:extLst>
              <a:ext uri="{FF2B5EF4-FFF2-40B4-BE49-F238E27FC236}">
                <a16:creationId xmlns:a16="http://schemas.microsoft.com/office/drawing/2014/main" id="{4EEE77C1-553C-4060-BB34-259F9E48FE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4" t="2399" r="9302"/>
          <a:stretch/>
        </p:blipFill>
        <p:spPr bwMode="auto">
          <a:xfrm>
            <a:off x="406287" y="1073766"/>
            <a:ext cx="1848621" cy="3300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0AE2047-126C-40DA-A1BA-CB8702E89626}"/>
              </a:ext>
            </a:extLst>
          </p:cNvPr>
          <p:cNvPicPr>
            <a:picLocks noChangeAspect="1"/>
          </p:cNvPicPr>
          <p:nvPr/>
        </p:nvPicPr>
        <p:blipFill rotWithShape="1">
          <a:blip r:embed="rId7"/>
          <a:srcRect l="30753" t="1003" r="22610"/>
          <a:stretch/>
        </p:blipFill>
        <p:spPr>
          <a:xfrm>
            <a:off x="4717531" y="1073766"/>
            <a:ext cx="2333564" cy="3300215"/>
          </a:xfrm>
          <a:prstGeom prst="rect">
            <a:avLst/>
          </a:prstGeom>
        </p:spPr>
      </p:pic>
      <p:sp>
        <p:nvSpPr>
          <p:cNvPr id="5" name="TextBox 4">
            <a:extLst>
              <a:ext uri="{FF2B5EF4-FFF2-40B4-BE49-F238E27FC236}">
                <a16:creationId xmlns:a16="http://schemas.microsoft.com/office/drawing/2014/main" id="{66A4DA88-FBC0-4F0C-B85E-D868FAE043D1}"/>
              </a:ext>
            </a:extLst>
          </p:cNvPr>
          <p:cNvSpPr txBox="1"/>
          <p:nvPr/>
        </p:nvSpPr>
        <p:spPr>
          <a:xfrm>
            <a:off x="856590" y="4427483"/>
            <a:ext cx="1141659" cy="461665"/>
          </a:xfrm>
          <a:prstGeom prst="rect">
            <a:avLst/>
          </a:prstGeom>
          <a:noFill/>
        </p:spPr>
        <p:txBody>
          <a:bodyPr wrap="none" rtlCol="0">
            <a:spAutoFit/>
          </a:bodyPr>
          <a:lstStyle/>
          <a:p>
            <a:r>
              <a:rPr lang="en-US" sz="2400" b="1" dirty="0" err="1">
                <a:solidFill>
                  <a:srgbClr val="FFFF00"/>
                </a:solidFill>
              </a:rPr>
              <a:t>Bò</a:t>
            </a:r>
            <a:r>
              <a:rPr lang="en-US" sz="2400" b="1" dirty="0">
                <a:solidFill>
                  <a:srgbClr val="FFFF00"/>
                </a:solidFill>
              </a:rPr>
              <a:t> </a:t>
            </a:r>
            <a:r>
              <a:rPr lang="en-US" sz="2400" b="1" dirty="0" err="1">
                <a:solidFill>
                  <a:srgbClr val="FFFF00"/>
                </a:solidFill>
              </a:rPr>
              <a:t>rừng</a:t>
            </a:r>
            <a:endParaRPr lang="en-US" sz="2400" b="1" dirty="0">
              <a:solidFill>
                <a:srgbClr val="FFFF00"/>
              </a:solidFill>
            </a:endParaRPr>
          </a:p>
        </p:txBody>
      </p:sp>
      <p:sp>
        <p:nvSpPr>
          <p:cNvPr id="11" name="TextBox 10">
            <a:extLst>
              <a:ext uri="{FF2B5EF4-FFF2-40B4-BE49-F238E27FC236}">
                <a16:creationId xmlns:a16="http://schemas.microsoft.com/office/drawing/2014/main" id="{8523892E-BC37-41B6-BFEA-971BB3BE9C7D}"/>
              </a:ext>
            </a:extLst>
          </p:cNvPr>
          <p:cNvSpPr txBox="1"/>
          <p:nvPr/>
        </p:nvSpPr>
        <p:spPr>
          <a:xfrm>
            <a:off x="7904402" y="4427483"/>
            <a:ext cx="1244251" cy="461665"/>
          </a:xfrm>
          <a:prstGeom prst="rect">
            <a:avLst/>
          </a:prstGeom>
          <a:noFill/>
        </p:spPr>
        <p:txBody>
          <a:bodyPr wrap="none" rtlCol="0">
            <a:spAutoFit/>
          </a:bodyPr>
          <a:lstStyle/>
          <a:p>
            <a:r>
              <a:rPr lang="en-US" sz="2400" b="1" dirty="0" err="1">
                <a:solidFill>
                  <a:srgbClr val="FFFF00"/>
                </a:solidFill>
              </a:rPr>
              <a:t>Tinh</a:t>
            </a:r>
            <a:r>
              <a:rPr lang="en-US" sz="2400" b="1" dirty="0">
                <a:solidFill>
                  <a:srgbClr val="FFFF00"/>
                </a:solidFill>
              </a:rPr>
              <a:t> </a:t>
            </a:r>
            <a:r>
              <a:rPr lang="en-US" sz="2400" b="1" dirty="0" err="1">
                <a:solidFill>
                  <a:srgbClr val="FFFF00"/>
                </a:solidFill>
              </a:rPr>
              <a:t>tinh</a:t>
            </a:r>
            <a:endParaRPr lang="en-US" sz="2400" b="1" dirty="0">
              <a:solidFill>
                <a:srgbClr val="FFFF00"/>
              </a:solidFill>
            </a:endParaRPr>
          </a:p>
        </p:txBody>
      </p:sp>
      <p:sp>
        <p:nvSpPr>
          <p:cNvPr id="12" name="TextBox 11">
            <a:extLst>
              <a:ext uri="{FF2B5EF4-FFF2-40B4-BE49-F238E27FC236}">
                <a16:creationId xmlns:a16="http://schemas.microsoft.com/office/drawing/2014/main" id="{AE8B6A3B-642D-4A8B-8618-07D3A12FADEE}"/>
              </a:ext>
            </a:extLst>
          </p:cNvPr>
          <p:cNvSpPr txBox="1"/>
          <p:nvPr/>
        </p:nvSpPr>
        <p:spPr>
          <a:xfrm>
            <a:off x="5320816" y="4427483"/>
            <a:ext cx="1430200" cy="461665"/>
          </a:xfrm>
          <a:prstGeom prst="rect">
            <a:avLst/>
          </a:prstGeom>
          <a:noFill/>
        </p:spPr>
        <p:txBody>
          <a:bodyPr wrap="none" rtlCol="0">
            <a:spAutoFit/>
          </a:bodyPr>
          <a:lstStyle/>
          <a:p>
            <a:r>
              <a:rPr lang="en-US" sz="2400" b="1" dirty="0">
                <a:solidFill>
                  <a:srgbClr val="FFFF00"/>
                </a:solidFill>
              </a:rPr>
              <a:t>Con </a:t>
            </a:r>
            <a:r>
              <a:rPr lang="en-US" sz="2400" b="1" dirty="0" err="1">
                <a:solidFill>
                  <a:srgbClr val="FFFF00"/>
                </a:solidFill>
              </a:rPr>
              <a:t>người</a:t>
            </a:r>
            <a:endParaRPr lang="en-US" sz="2400" b="1" dirty="0">
              <a:solidFill>
                <a:srgbClr val="FFFF00"/>
              </a:solidFill>
            </a:endParaRPr>
          </a:p>
        </p:txBody>
      </p:sp>
      <p:sp>
        <p:nvSpPr>
          <p:cNvPr id="13" name="TextBox 12">
            <a:extLst>
              <a:ext uri="{FF2B5EF4-FFF2-40B4-BE49-F238E27FC236}">
                <a16:creationId xmlns:a16="http://schemas.microsoft.com/office/drawing/2014/main" id="{6E7E3375-B2BC-4920-943F-61CA6389C070}"/>
              </a:ext>
            </a:extLst>
          </p:cNvPr>
          <p:cNvSpPr txBox="1"/>
          <p:nvPr/>
        </p:nvSpPr>
        <p:spPr>
          <a:xfrm>
            <a:off x="2900206" y="4427483"/>
            <a:ext cx="1529586" cy="461665"/>
          </a:xfrm>
          <a:prstGeom prst="rect">
            <a:avLst/>
          </a:prstGeom>
          <a:noFill/>
        </p:spPr>
        <p:txBody>
          <a:bodyPr wrap="none" rtlCol="0">
            <a:spAutoFit/>
          </a:bodyPr>
          <a:lstStyle/>
          <a:p>
            <a:r>
              <a:rPr lang="en-US" sz="2400" b="1" dirty="0" err="1">
                <a:solidFill>
                  <a:srgbClr val="FFFF00"/>
                </a:solidFill>
              </a:rPr>
              <a:t>Khỉ</a:t>
            </a:r>
            <a:r>
              <a:rPr lang="en-US" sz="2400" b="1" dirty="0">
                <a:solidFill>
                  <a:srgbClr val="FFFF00"/>
                </a:solidFill>
              </a:rPr>
              <a:t> Rhesus</a:t>
            </a:r>
          </a:p>
        </p:txBody>
      </p:sp>
      <p:sp>
        <p:nvSpPr>
          <p:cNvPr id="14" name="TextBox 13">
            <a:extLst>
              <a:ext uri="{FF2B5EF4-FFF2-40B4-BE49-F238E27FC236}">
                <a16:creationId xmlns:a16="http://schemas.microsoft.com/office/drawing/2014/main" id="{35B4A94C-A54B-4D9F-B6A0-1414E02258FF}"/>
              </a:ext>
            </a:extLst>
          </p:cNvPr>
          <p:cNvSpPr txBox="1"/>
          <p:nvPr/>
        </p:nvSpPr>
        <p:spPr>
          <a:xfrm>
            <a:off x="10591416" y="4427483"/>
            <a:ext cx="647934" cy="461665"/>
          </a:xfrm>
          <a:prstGeom prst="rect">
            <a:avLst/>
          </a:prstGeom>
          <a:noFill/>
        </p:spPr>
        <p:txBody>
          <a:bodyPr wrap="none" rtlCol="0">
            <a:spAutoFit/>
          </a:bodyPr>
          <a:lstStyle/>
          <a:p>
            <a:r>
              <a:rPr lang="en-US" sz="2400" b="1" dirty="0" err="1">
                <a:solidFill>
                  <a:srgbClr val="FFFF00"/>
                </a:solidFill>
              </a:rPr>
              <a:t>Thỏ</a:t>
            </a:r>
            <a:endParaRPr lang="en-US" sz="2400" b="1" dirty="0">
              <a:solidFill>
                <a:srgbClr val="FFFF00"/>
              </a:solidFill>
            </a:endParaRPr>
          </a:p>
        </p:txBody>
      </p:sp>
      <p:sp>
        <p:nvSpPr>
          <p:cNvPr id="15" name="TextBox 14">
            <a:extLst>
              <a:ext uri="{FF2B5EF4-FFF2-40B4-BE49-F238E27FC236}">
                <a16:creationId xmlns:a16="http://schemas.microsoft.com/office/drawing/2014/main" id="{2BC03B62-8D40-4CF8-9BF0-AC39BDE735D5}"/>
              </a:ext>
            </a:extLst>
          </p:cNvPr>
          <p:cNvSpPr txBox="1"/>
          <p:nvPr/>
        </p:nvSpPr>
        <p:spPr>
          <a:xfrm>
            <a:off x="561448" y="5029200"/>
            <a:ext cx="11069103" cy="1086964"/>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Aft>
                <a:spcPts val="600"/>
              </a:spcAft>
            </a:pPr>
            <a:r>
              <a:rPr lang="en-US" sz="2800" dirty="0" err="1">
                <a:solidFill>
                  <a:schemeClr val="bg1"/>
                </a:solidFill>
                <a:latin typeface="+mj-lt"/>
                <a:ea typeface="#9Slide02 Tieu de rat dai 01" panose="02000000000000000000" pitchFamily="2" charset="0"/>
                <a:cs typeface="Calibri" panose="020F0502020204030204" pitchFamily="34" charset="0"/>
              </a:rPr>
              <a:t>Sử</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dụng</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phương</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pháp</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nào</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để</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xác</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định</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mối</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quan</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hệ</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họ</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hàng</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giữa</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các</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loài</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Loài</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nào</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đã</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từng</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xuất</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hiện</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và</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biến</a:t>
            </a:r>
            <a:r>
              <a:rPr lang="en-US" sz="2800" dirty="0">
                <a:solidFill>
                  <a:schemeClr val="bg1"/>
                </a:solidFill>
                <a:latin typeface="+mj-lt"/>
                <a:ea typeface="#9Slide02 Tieu de rat dai 01" panose="02000000000000000000" pitchFamily="2" charset="0"/>
                <a:cs typeface="Calibri" panose="020F0502020204030204" pitchFamily="34" charset="0"/>
              </a:rPr>
              <a:t> </a:t>
            </a:r>
            <a:r>
              <a:rPr lang="en-US" sz="2800" dirty="0" err="1">
                <a:solidFill>
                  <a:schemeClr val="bg1"/>
                </a:solidFill>
                <a:latin typeface="+mj-lt"/>
                <a:ea typeface="#9Slide02 Tieu de rat dai 01" panose="02000000000000000000" pitchFamily="2" charset="0"/>
                <a:cs typeface="Calibri" panose="020F0502020204030204" pitchFamily="34" charset="0"/>
              </a:rPr>
              <a:t>mất</a:t>
            </a:r>
            <a:r>
              <a:rPr lang="en-US" sz="2800" dirty="0">
                <a:solidFill>
                  <a:schemeClr val="bg1"/>
                </a:solidFill>
                <a:latin typeface="+mj-lt"/>
                <a:ea typeface="#9Slide02 Tieu de rat dai 01" panose="02000000000000000000" pitchFamily="2" charset="0"/>
                <a:cs typeface="Calibri" panose="020F0502020204030204" pitchFamily="34" charset="0"/>
              </a:rPr>
              <a:t>?</a:t>
            </a:r>
            <a:endParaRPr lang="en-US" sz="2800" dirty="0">
              <a:solidFill>
                <a:schemeClr val="accent4">
                  <a:lumMod val="60000"/>
                  <a:lumOff val="40000"/>
                </a:schemeClr>
              </a:solidFill>
              <a:latin typeface="+mj-lt"/>
              <a:ea typeface="#9Slide02 Noi dung rat dai" panose="02000000000000000000" pitchFamily="2" charset="0"/>
              <a:cs typeface="Calibri" panose="020F0502020204030204" pitchFamily="34" charset="0"/>
            </a:endParaRPr>
          </a:p>
        </p:txBody>
      </p:sp>
    </p:spTree>
    <p:extLst>
      <p:ext uri="{BB962C8B-B14F-4D97-AF65-F5344CB8AC3E}">
        <p14:creationId xmlns:p14="http://schemas.microsoft.com/office/powerpoint/2010/main" val="392105149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7A279A5-A56E-4A92-B7B8-6EEAE8FED0B7}"/>
              </a:ext>
            </a:extLst>
          </p:cNvPr>
          <p:cNvGraphicFramePr>
            <a:graphicFrameLocks noGrp="1"/>
          </p:cNvGraphicFramePr>
          <p:nvPr/>
        </p:nvGraphicFramePr>
        <p:xfrm>
          <a:off x="0" y="0"/>
          <a:ext cx="12192000" cy="6829082"/>
        </p:xfrm>
        <a:graphic>
          <a:graphicData uri="http://schemas.openxmlformats.org/drawingml/2006/table">
            <a:tbl>
              <a:tblPr firstRow="1" bandRow="1">
                <a:tableStyleId>{69CF1AB2-1976-4502-BF36-3FF5EA218861}</a:tableStyleId>
              </a:tblPr>
              <a:tblGrid>
                <a:gridCol w="1143000">
                  <a:extLst>
                    <a:ext uri="{9D8B030D-6E8A-4147-A177-3AD203B41FA5}">
                      <a16:colId xmlns:a16="http://schemas.microsoft.com/office/drawing/2014/main" val="2050489973"/>
                    </a:ext>
                  </a:extLst>
                </a:gridCol>
                <a:gridCol w="4114800">
                  <a:extLst>
                    <a:ext uri="{9D8B030D-6E8A-4147-A177-3AD203B41FA5}">
                      <a16:colId xmlns:a16="http://schemas.microsoft.com/office/drawing/2014/main" val="860989994"/>
                    </a:ext>
                  </a:extLst>
                </a:gridCol>
                <a:gridCol w="1524000">
                  <a:extLst>
                    <a:ext uri="{9D8B030D-6E8A-4147-A177-3AD203B41FA5}">
                      <a16:colId xmlns:a16="http://schemas.microsoft.com/office/drawing/2014/main" val="3028501336"/>
                    </a:ext>
                  </a:extLst>
                </a:gridCol>
                <a:gridCol w="2514600">
                  <a:extLst>
                    <a:ext uri="{9D8B030D-6E8A-4147-A177-3AD203B41FA5}">
                      <a16:colId xmlns:a16="http://schemas.microsoft.com/office/drawing/2014/main" val="2922285082"/>
                    </a:ext>
                  </a:extLst>
                </a:gridCol>
                <a:gridCol w="2895600">
                  <a:extLst>
                    <a:ext uri="{9D8B030D-6E8A-4147-A177-3AD203B41FA5}">
                      <a16:colId xmlns:a16="http://schemas.microsoft.com/office/drawing/2014/main" val="1999222431"/>
                    </a:ext>
                  </a:extLst>
                </a:gridCol>
              </a:tblGrid>
              <a:tr h="742291">
                <a:tc>
                  <a:txBody>
                    <a:bodyPr/>
                    <a:lstStyle/>
                    <a:p>
                      <a:endParaRPr lang="en-US" sz="2000" b="1" dirty="0">
                        <a:solidFill>
                          <a:schemeClr val="accent5">
                            <a:lumMod val="50000"/>
                          </a:schemeClr>
                        </a:solidFill>
                      </a:endParaRPr>
                    </a:p>
                  </a:txBody>
                  <a:tcPr anchor="ctr"/>
                </a:tc>
                <a:tc>
                  <a:txBody>
                    <a:bodyPr/>
                    <a:lstStyle/>
                    <a:p>
                      <a:pPr algn="ctr"/>
                      <a:r>
                        <a:rPr lang="en-US" sz="2000" b="1" dirty="0" err="1">
                          <a:solidFill>
                            <a:schemeClr val="accent5">
                              <a:lumMod val="50000"/>
                            </a:schemeClr>
                          </a:solidFill>
                        </a:rPr>
                        <a:t>Khái</a:t>
                      </a:r>
                      <a:r>
                        <a:rPr lang="en-US" sz="2000" b="1" dirty="0">
                          <a:solidFill>
                            <a:schemeClr val="accent5">
                              <a:lumMod val="50000"/>
                            </a:schemeClr>
                          </a:solidFill>
                        </a:rPr>
                        <a:t> </a:t>
                      </a:r>
                      <a:r>
                        <a:rPr lang="en-US" sz="2000" b="1" dirty="0" err="1">
                          <a:solidFill>
                            <a:schemeClr val="accent5">
                              <a:lumMod val="50000"/>
                            </a:schemeClr>
                          </a:solidFill>
                        </a:rPr>
                        <a:t>niệm</a:t>
                      </a:r>
                      <a:endParaRPr lang="en-US" sz="2000" b="1" dirty="0">
                        <a:solidFill>
                          <a:schemeClr val="accent5">
                            <a:lumMod val="50000"/>
                          </a:schemeClr>
                        </a:solidFill>
                      </a:endParaRPr>
                    </a:p>
                  </a:txBody>
                  <a:tcPr anchor="ctr"/>
                </a:tc>
                <a:tc>
                  <a:txBody>
                    <a:bodyPr/>
                    <a:lstStyle/>
                    <a:p>
                      <a:pPr algn="ctr"/>
                      <a:r>
                        <a:rPr lang="en-US" sz="2000" b="1" dirty="0" err="1">
                          <a:solidFill>
                            <a:schemeClr val="accent5">
                              <a:lumMod val="50000"/>
                            </a:schemeClr>
                          </a:solidFill>
                        </a:rPr>
                        <a:t>Trực</a:t>
                      </a:r>
                      <a:r>
                        <a:rPr lang="en-US" sz="2000" b="1" dirty="0">
                          <a:solidFill>
                            <a:schemeClr val="accent5">
                              <a:lumMod val="50000"/>
                            </a:schemeClr>
                          </a:solidFill>
                        </a:rPr>
                        <a:t> </a:t>
                      </a:r>
                      <a:r>
                        <a:rPr lang="en-US" sz="2000" b="1" dirty="0" err="1">
                          <a:solidFill>
                            <a:schemeClr val="accent5">
                              <a:lumMod val="50000"/>
                            </a:schemeClr>
                          </a:solidFill>
                        </a:rPr>
                        <a:t>tiếp</a:t>
                      </a:r>
                      <a:r>
                        <a:rPr lang="en-US" sz="2000" b="1" dirty="0">
                          <a:solidFill>
                            <a:schemeClr val="accent5">
                              <a:lumMod val="50000"/>
                            </a:schemeClr>
                          </a:solidFill>
                        </a:rPr>
                        <a:t> (+), </a:t>
                      </a:r>
                      <a:r>
                        <a:rPr lang="en-US" sz="2000" b="1" dirty="0" err="1">
                          <a:solidFill>
                            <a:schemeClr val="accent5">
                              <a:lumMod val="50000"/>
                            </a:schemeClr>
                          </a:solidFill>
                        </a:rPr>
                        <a:t>gián</a:t>
                      </a:r>
                      <a:r>
                        <a:rPr lang="en-US" sz="2000" b="1" dirty="0">
                          <a:solidFill>
                            <a:schemeClr val="accent5">
                              <a:lumMod val="50000"/>
                            </a:schemeClr>
                          </a:solidFill>
                        </a:rPr>
                        <a:t> </a:t>
                      </a:r>
                      <a:r>
                        <a:rPr lang="en-US" sz="2000" b="1" dirty="0" err="1">
                          <a:solidFill>
                            <a:schemeClr val="accent5">
                              <a:lumMod val="50000"/>
                            </a:schemeClr>
                          </a:solidFill>
                        </a:rPr>
                        <a:t>tiếp</a:t>
                      </a:r>
                      <a:r>
                        <a:rPr lang="en-US" sz="2000" b="1" dirty="0">
                          <a:solidFill>
                            <a:schemeClr val="accent5">
                              <a:lumMod val="50000"/>
                            </a:schemeClr>
                          </a:solidFill>
                        </a:rPr>
                        <a:t> (-)</a:t>
                      </a:r>
                    </a:p>
                  </a:txBody>
                  <a:tcPr anchor="ctr"/>
                </a:tc>
                <a:tc>
                  <a:txBody>
                    <a:bodyPr/>
                    <a:lstStyle/>
                    <a:p>
                      <a:pPr algn="ctr"/>
                      <a:r>
                        <a:rPr lang="en-US" sz="2000" b="1" dirty="0" err="1">
                          <a:solidFill>
                            <a:schemeClr val="accent5">
                              <a:lumMod val="50000"/>
                            </a:schemeClr>
                          </a:solidFill>
                        </a:rPr>
                        <a:t>Ví</a:t>
                      </a:r>
                      <a:r>
                        <a:rPr lang="en-US" sz="2000" b="1" dirty="0">
                          <a:solidFill>
                            <a:schemeClr val="accent5">
                              <a:lumMod val="50000"/>
                            </a:schemeClr>
                          </a:solidFill>
                        </a:rPr>
                        <a:t> </a:t>
                      </a:r>
                      <a:r>
                        <a:rPr lang="en-US" sz="2000" b="1" dirty="0" err="1">
                          <a:solidFill>
                            <a:schemeClr val="accent5">
                              <a:lumMod val="50000"/>
                            </a:schemeClr>
                          </a:solidFill>
                        </a:rPr>
                        <a:t>dụ</a:t>
                      </a:r>
                      <a:endParaRPr lang="en-US" sz="2000" b="1" dirty="0">
                        <a:solidFill>
                          <a:schemeClr val="accent5">
                            <a:lumMod val="50000"/>
                          </a:schemeClr>
                        </a:solidFill>
                      </a:endParaRPr>
                    </a:p>
                  </a:txBody>
                  <a:tcPr anchor="ctr"/>
                </a:tc>
                <a:tc>
                  <a:txBody>
                    <a:bodyPr/>
                    <a:lstStyle/>
                    <a:p>
                      <a:pPr algn="ctr"/>
                      <a:r>
                        <a:rPr lang="en-US" sz="2000" b="1" dirty="0">
                          <a:solidFill>
                            <a:schemeClr val="accent5">
                              <a:lumMod val="50000"/>
                            </a:schemeClr>
                          </a:solidFill>
                        </a:rPr>
                        <a:t>Ý </a:t>
                      </a:r>
                      <a:r>
                        <a:rPr lang="en-US" sz="2000" b="1" dirty="0" err="1">
                          <a:solidFill>
                            <a:schemeClr val="accent5">
                              <a:lumMod val="50000"/>
                            </a:schemeClr>
                          </a:solidFill>
                        </a:rPr>
                        <a:t>nghĩa</a:t>
                      </a:r>
                      <a:endParaRPr lang="en-US" sz="2000" b="1" dirty="0">
                        <a:solidFill>
                          <a:schemeClr val="accent5">
                            <a:lumMod val="50000"/>
                          </a:schemeClr>
                        </a:solidFill>
                      </a:endParaRPr>
                    </a:p>
                  </a:txBody>
                  <a:tcPr anchor="ctr"/>
                </a:tc>
                <a:extLst>
                  <a:ext uri="{0D108BD9-81ED-4DB2-BD59-A6C34878D82A}">
                    <a16:rowId xmlns:a16="http://schemas.microsoft.com/office/drawing/2014/main" val="1259856272"/>
                  </a:ext>
                </a:extLst>
              </a:tr>
              <a:tr h="1336125">
                <a:tc>
                  <a:txBody>
                    <a:bodyPr/>
                    <a:lstStyle/>
                    <a:p>
                      <a:r>
                        <a:rPr lang="en-US" sz="2000" b="1" dirty="0" err="1">
                          <a:solidFill>
                            <a:schemeClr val="accent5">
                              <a:lumMod val="50000"/>
                            </a:schemeClr>
                          </a:solidFill>
                        </a:rPr>
                        <a:t>Hoá</a:t>
                      </a:r>
                      <a:r>
                        <a:rPr lang="en-US" sz="2000" b="1" dirty="0">
                          <a:solidFill>
                            <a:schemeClr val="accent5">
                              <a:lumMod val="50000"/>
                            </a:schemeClr>
                          </a:solidFill>
                        </a:rPr>
                        <a:t> </a:t>
                      </a:r>
                      <a:r>
                        <a:rPr lang="en-US" sz="2000" b="1" dirty="0" err="1">
                          <a:solidFill>
                            <a:schemeClr val="accent5">
                              <a:lumMod val="50000"/>
                            </a:schemeClr>
                          </a:solidFill>
                        </a:rPr>
                        <a:t>thạch</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extLst>
                  <a:ext uri="{0D108BD9-81ED-4DB2-BD59-A6C34878D82A}">
                    <a16:rowId xmlns:a16="http://schemas.microsoft.com/office/drawing/2014/main" val="4201289096"/>
                  </a:ext>
                </a:extLst>
              </a:tr>
              <a:tr h="2152645">
                <a:tc>
                  <a:txBody>
                    <a:bodyPr/>
                    <a:lstStyle/>
                    <a:p>
                      <a:r>
                        <a:rPr lang="en-US" sz="2000" b="1" dirty="0" err="1">
                          <a:solidFill>
                            <a:schemeClr val="accent5">
                              <a:lumMod val="50000"/>
                            </a:schemeClr>
                          </a:solidFill>
                        </a:rPr>
                        <a:t>Giải</a:t>
                      </a:r>
                      <a:r>
                        <a:rPr lang="en-US" sz="2000" b="1" dirty="0">
                          <a:solidFill>
                            <a:schemeClr val="accent5">
                              <a:lumMod val="50000"/>
                            </a:schemeClr>
                          </a:solidFill>
                        </a:rPr>
                        <a:t> </a:t>
                      </a:r>
                      <a:r>
                        <a:rPr lang="en-US" sz="2000" b="1" dirty="0" err="1">
                          <a:solidFill>
                            <a:schemeClr val="accent5">
                              <a:lumMod val="50000"/>
                            </a:schemeClr>
                          </a:solidFill>
                        </a:rPr>
                        <a:t>phẫu</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so </a:t>
                      </a:r>
                      <a:r>
                        <a:rPr lang="en-US" sz="2000" b="1" dirty="0" err="1">
                          <a:solidFill>
                            <a:schemeClr val="accent5">
                              <a:lumMod val="50000"/>
                            </a:schemeClr>
                          </a:solidFill>
                        </a:rPr>
                        <a:t>sánh</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extLst>
                  <a:ext uri="{0D108BD9-81ED-4DB2-BD59-A6C34878D82A}">
                    <a16:rowId xmlns:a16="http://schemas.microsoft.com/office/drawing/2014/main" val="784650893"/>
                  </a:ext>
                </a:extLst>
              </a:tr>
              <a:tr h="1113437">
                <a:tc>
                  <a:txBody>
                    <a:bodyPr/>
                    <a:lstStyle/>
                    <a:p>
                      <a:r>
                        <a:rPr lang="en-US" sz="2000" b="1" dirty="0" err="1">
                          <a:solidFill>
                            <a:schemeClr val="accent5">
                              <a:lumMod val="50000"/>
                            </a:schemeClr>
                          </a:solidFill>
                        </a:rPr>
                        <a:t>Tế</a:t>
                      </a:r>
                      <a:r>
                        <a:rPr lang="en-US" sz="2000" b="1" dirty="0">
                          <a:solidFill>
                            <a:schemeClr val="accent5">
                              <a:lumMod val="50000"/>
                            </a:schemeClr>
                          </a:solidFill>
                        </a:rPr>
                        <a:t> </a:t>
                      </a:r>
                      <a:r>
                        <a:rPr lang="en-US" sz="2000" b="1" dirty="0" err="1">
                          <a:solidFill>
                            <a:schemeClr val="accent5">
                              <a:lumMod val="50000"/>
                            </a:schemeClr>
                          </a:solidFill>
                        </a:rPr>
                        <a:t>bào</a:t>
                      </a:r>
                      <a:r>
                        <a:rPr lang="en-US" sz="2000" b="1" dirty="0">
                          <a:solidFill>
                            <a:schemeClr val="accent5">
                              <a:lumMod val="50000"/>
                            </a:schemeClr>
                          </a:solidFill>
                        </a:rPr>
                        <a:t> </a:t>
                      </a:r>
                      <a:r>
                        <a:rPr lang="en-US" sz="2000" b="1" dirty="0" err="1">
                          <a:solidFill>
                            <a:schemeClr val="accent5">
                              <a:lumMod val="50000"/>
                            </a:schemeClr>
                          </a:solidFill>
                        </a:rPr>
                        <a:t>học</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extLst>
                  <a:ext uri="{0D108BD9-81ED-4DB2-BD59-A6C34878D82A}">
                    <a16:rowId xmlns:a16="http://schemas.microsoft.com/office/drawing/2014/main" val="509243091"/>
                  </a:ext>
                </a:extLst>
              </a:tr>
              <a:tr h="1484584">
                <a:tc>
                  <a:txBody>
                    <a:bodyPr/>
                    <a:lstStyle/>
                    <a:p>
                      <a:r>
                        <a:rPr lang="en-US" sz="2000" b="1" dirty="0" err="1">
                          <a:solidFill>
                            <a:schemeClr val="accent5">
                              <a:lumMod val="50000"/>
                            </a:schemeClr>
                          </a:solidFill>
                        </a:rPr>
                        <a:t>Sinh</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a:t>
                      </a:r>
                      <a:r>
                        <a:rPr lang="en-US" sz="2000" b="1" dirty="0" err="1">
                          <a:solidFill>
                            <a:schemeClr val="accent5">
                              <a:lumMod val="50000"/>
                            </a:schemeClr>
                          </a:solidFill>
                        </a:rPr>
                        <a:t>phân</a:t>
                      </a:r>
                      <a:r>
                        <a:rPr lang="en-US" sz="2000" b="1" dirty="0">
                          <a:solidFill>
                            <a:schemeClr val="accent5">
                              <a:lumMod val="50000"/>
                            </a:schemeClr>
                          </a:solidFill>
                        </a:rPr>
                        <a:t> </a:t>
                      </a:r>
                      <a:r>
                        <a:rPr lang="en-US" sz="2000" b="1" dirty="0" err="1">
                          <a:solidFill>
                            <a:schemeClr val="accent5">
                              <a:lumMod val="50000"/>
                            </a:schemeClr>
                          </a:solidFill>
                        </a:rPr>
                        <a:t>tử</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extLst>
                  <a:ext uri="{0D108BD9-81ED-4DB2-BD59-A6C34878D82A}">
                    <a16:rowId xmlns:a16="http://schemas.microsoft.com/office/drawing/2014/main" val="340277290"/>
                  </a:ext>
                </a:extLst>
              </a:tr>
            </a:tbl>
          </a:graphicData>
        </a:graphic>
      </p:graphicFrame>
      <p:sp>
        <p:nvSpPr>
          <p:cNvPr id="2" name="TextBox 1">
            <a:extLst>
              <a:ext uri="{FF2B5EF4-FFF2-40B4-BE49-F238E27FC236}">
                <a16:creationId xmlns:a16="http://schemas.microsoft.com/office/drawing/2014/main" id="{2B463A89-2C24-4788-AEFC-7F2E30039402}"/>
              </a:ext>
            </a:extLst>
          </p:cNvPr>
          <p:cNvSpPr txBox="1"/>
          <p:nvPr/>
        </p:nvSpPr>
        <p:spPr>
          <a:xfrm>
            <a:off x="1128324" y="741064"/>
            <a:ext cx="4043854" cy="1015663"/>
          </a:xfrm>
          <a:prstGeom prst="rect">
            <a:avLst/>
          </a:prstGeom>
          <a:noFill/>
        </p:spPr>
        <p:txBody>
          <a:bodyPr wrap="square" rtlCol="0">
            <a:spAutoFit/>
          </a:bodyPr>
          <a:lstStyle/>
          <a:p>
            <a:pPr algn="just"/>
            <a:r>
              <a:rPr lang="en-US" sz="2000" dirty="0" err="1">
                <a:solidFill>
                  <a:schemeClr val="accent5">
                    <a:lumMod val="50000"/>
                  </a:schemeClr>
                </a:solidFill>
              </a:rPr>
              <a:t>Là</a:t>
            </a:r>
            <a:r>
              <a:rPr lang="en-US" sz="2000" dirty="0">
                <a:solidFill>
                  <a:schemeClr val="accent5">
                    <a:lumMod val="50000"/>
                  </a:schemeClr>
                </a:solidFill>
              </a:rPr>
              <a:t> </a:t>
            </a:r>
            <a:r>
              <a:rPr lang="en-US" sz="2000" dirty="0" err="1">
                <a:solidFill>
                  <a:schemeClr val="accent5">
                    <a:lumMod val="50000"/>
                  </a:schemeClr>
                </a:solidFill>
              </a:rPr>
              <a:t>tàn</a:t>
            </a:r>
            <a:r>
              <a:rPr lang="en-US" sz="2000" dirty="0">
                <a:solidFill>
                  <a:schemeClr val="accent5">
                    <a:lumMod val="50000"/>
                  </a:schemeClr>
                </a:solidFill>
              </a:rPr>
              <a:t> </a:t>
            </a:r>
            <a:r>
              <a:rPr lang="en-US" sz="2000" dirty="0" err="1">
                <a:solidFill>
                  <a:schemeClr val="accent5">
                    <a:lumMod val="50000"/>
                  </a:schemeClr>
                </a:solidFill>
              </a:rPr>
              <a:t>tích</a:t>
            </a:r>
            <a:r>
              <a:rPr lang="en-US" sz="2000" dirty="0">
                <a:solidFill>
                  <a:schemeClr val="accent5">
                    <a:lumMod val="50000"/>
                  </a:schemeClr>
                </a:solidFill>
              </a:rPr>
              <a:t> </a:t>
            </a:r>
            <a:r>
              <a:rPr lang="en-US" sz="2000" dirty="0" err="1">
                <a:solidFill>
                  <a:schemeClr val="accent5">
                    <a:lumMod val="50000"/>
                  </a:schemeClr>
                </a:solidFill>
              </a:rPr>
              <a:t>như</a:t>
            </a:r>
            <a:r>
              <a:rPr lang="en-US" sz="2000" dirty="0">
                <a:solidFill>
                  <a:schemeClr val="accent5">
                    <a:lumMod val="50000"/>
                  </a:schemeClr>
                </a:solidFill>
              </a:rPr>
              <a:t> </a:t>
            </a:r>
            <a:r>
              <a:rPr lang="en-US" sz="2000" dirty="0" err="1">
                <a:solidFill>
                  <a:schemeClr val="accent5">
                    <a:lumMod val="50000"/>
                  </a:schemeClr>
                </a:solidFill>
              </a:rPr>
              <a:t>xương</a:t>
            </a:r>
            <a:r>
              <a:rPr lang="en-US" sz="2000" dirty="0">
                <a:solidFill>
                  <a:schemeClr val="accent5">
                    <a:lumMod val="50000"/>
                  </a:schemeClr>
                </a:solidFill>
              </a:rPr>
              <a:t>, </a:t>
            </a:r>
            <a:r>
              <a:rPr lang="en-US" sz="2000" dirty="0" err="1">
                <a:solidFill>
                  <a:schemeClr val="accent5">
                    <a:lumMod val="50000"/>
                  </a:schemeClr>
                </a:solidFill>
              </a:rPr>
              <a:t>xác</a:t>
            </a:r>
            <a:r>
              <a:rPr lang="en-US" sz="2000" dirty="0">
                <a:solidFill>
                  <a:schemeClr val="accent5">
                    <a:lumMod val="50000"/>
                  </a:schemeClr>
                </a:solidFill>
              </a:rPr>
              <a:t> SV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hổ</a:t>
            </a:r>
            <a:r>
              <a:rPr lang="en-US" sz="2000" dirty="0">
                <a:solidFill>
                  <a:schemeClr val="accent5">
                    <a:lumMod val="50000"/>
                  </a:schemeClr>
                </a:solidFill>
              </a:rPr>
              <a:t> </a:t>
            </a:r>
            <a:r>
              <a:rPr lang="en-US" sz="2000" dirty="0" err="1">
                <a:solidFill>
                  <a:schemeClr val="accent5">
                    <a:lumMod val="50000"/>
                  </a:schemeClr>
                </a:solidFill>
              </a:rPr>
              <a:t>phách</a:t>
            </a:r>
            <a:r>
              <a:rPr lang="en-US" sz="2000" dirty="0">
                <a:solidFill>
                  <a:schemeClr val="accent5">
                    <a:lumMod val="50000"/>
                  </a:schemeClr>
                </a:solidFill>
              </a:rPr>
              <a:t>,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băng</a:t>
            </a:r>
            <a:r>
              <a:rPr lang="en-US" sz="2000" dirty="0">
                <a:solidFill>
                  <a:schemeClr val="accent5">
                    <a:lumMod val="50000"/>
                  </a:schemeClr>
                </a:solidFill>
              </a:rPr>
              <a:t> </a:t>
            </a:r>
            <a:r>
              <a:rPr lang="en-US" sz="2000" dirty="0" err="1">
                <a:solidFill>
                  <a:schemeClr val="accent5">
                    <a:lumMod val="50000"/>
                  </a:schemeClr>
                </a:solidFill>
              </a:rPr>
              <a:t>tuyết</a:t>
            </a:r>
            <a:r>
              <a:rPr lang="en-US" sz="2000" dirty="0">
                <a:solidFill>
                  <a:schemeClr val="accent5">
                    <a:lumMod val="50000"/>
                  </a:schemeClr>
                </a:solidFill>
              </a:rPr>
              <a:t> hay </a:t>
            </a:r>
            <a:r>
              <a:rPr lang="en-US" sz="2000" dirty="0" err="1">
                <a:solidFill>
                  <a:schemeClr val="accent5">
                    <a:lumMod val="50000"/>
                  </a:schemeClr>
                </a:solidFill>
              </a:rPr>
              <a:t>dấu</a:t>
            </a:r>
            <a:r>
              <a:rPr lang="en-US" sz="2000" dirty="0">
                <a:solidFill>
                  <a:schemeClr val="accent5">
                    <a:lumMod val="50000"/>
                  </a:schemeClr>
                </a:solidFill>
              </a:rPr>
              <a:t> </a:t>
            </a:r>
            <a:r>
              <a:rPr lang="en-US" sz="2000" dirty="0" err="1">
                <a:solidFill>
                  <a:schemeClr val="accent5">
                    <a:lumMod val="50000"/>
                  </a:schemeClr>
                </a:solidFill>
              </a:rPr>
              <a:t>vết</a:t>
            </a:r>
            <a:r>
              <a:rPr lang="en-US" sz="2000" dirty="0">
                <a:solidFill>
                  <a:schemeClr val="accent5">
                    <a:lumMod val="50000"/>
                  </a:schemeClr>
                </a:solidFill>
              </a:rPr>
              <a:t> </a:t>
            </a:r>
            <a:r>
              <a:rPr lang="en-US" sz="2000" dirty="0" err="1">
                <a:solidFill>
                  <a:schemeClr val="accent5">
                    <a:lumMod val="50000"/>
                  </a:schemeClr>
                </a:solidFill>
              </a:rPr>
              <a:t>của</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lớp</a:t>
            </a:r>
            <a:r>
              <a:rPr lang="en-US" sz="2000" dirty="0">
                <a:solidFill>
                  <a:schemeClr val="accent5">
                    <a:lumMod val="50000"/>
                  </a:schemeClr>
                </a:solidFill>
              </a:rPr>
              <a:t> </a:t>
            </a:r>
            <a:r>
              <a:rPr lang="en-US" sz="2000" dirty="0" err="1">
                <a:solidFill>
                  <a:schemeClr val="accent5">
                    <a:lumMod val="50000"/>
                  </a:schemeClr>
                </a:solidFill>
              </a:rPr>
              <a:t>đất</a:t>
            </a:r>
            <a:r>
              <a:rPr lang="en-US" sz="2000" dirty="0">
                <a:solidFill>
                  <a:schemeClr val="accent5">
                    <a:lumMod val="50000"/>
                  </a:schemeClr>
                </a:solidFill>
              </a:rPr>
              <a:t> </a:t>
            </a:r>
            <a:r>
              <a:rPr lang="en-US" sz="2000" dirty="0" err="1">
                <a:solidFill>
                  <a:schemeClr val="accent5">
                    <a:lumMod val="50000"/>
                  </a:schemeClr>
                </a:solidFill>
              </a:rPr>
              <a:t>đá</a:t>
            </a:r>
            <a:r>
              <a:rPr lang="en-US" sz="2000" dirty="0">
                <a:solidFill>
                  <a:schemeClr val="accent5">
                    <a:lumMod val="50000"/>
                  </a:schemeClr>
                </a:solidFill>
              </a:rPr>
              <a:t>.</a:t>
            </a:r>
          </a:p>
        </p:txBody>
      </p:sp>
      <p:sp>
        <p:nvSpPr>
          <p:cNvPr id="3" name="TextBox 2">
            <a:extLst>
              <a:ext uri="{FF2B5EF4-FFF2-40B4-BE49-F238E27FC236}">
                <a16:creationId xmlns:a16="http://schemas.microsoft.com/office/drawing/2014/main" id="{27DABCB6-02DD-449D-8B3A-56E89E185EBE}"/>
              </a:ext>
            </a:extLst>
          </p:cNvPr>
          <p:cNvSpPr txBox="1"/>
          <p:nvPr/>
        </p:nvSpPr>
        <p:spPr>
          <a:xfrm>
            <a:off x="5758304" y="833396"/>
            <a:ext cx="490840"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6" name="TextBox 5">
            <a:extLst>
              <a:ext uri="{FF2B5EF4-FFF2-40B4-BE49-F238E27FC236}">
                <a16:creationId xmlns:a16="http://schemas.microsoft.com/office/drawing/2014/main" id="{FB62A6DE-8031-41CB-A8FE-68D270A82A7D}"/>
              </a:ext>
            </a:extLst>
          </p:cNvPr>
          <p:cNvSpPr txBox="1"/>
          <p:nvPr/>
        </p:nvSpPr>
        <p:spPr>
          <a:xfrm>
            <a:off x="6752376" y="813960"/>
            <a:ext cx="2466164" cy="1015663"/>
          </a:xfrm>
          <a:prstGeom prst="rect">
            <a:avLst/>
          </a:prstGeom>
          <a:noFill/>
        </p:spPr>
        <p:txBody>
          <a:bodyPr wrap="square" rtlCol="0">
            <a:spAutoFit/>
          </a:bodyPr>
          <a:lstStyle/>
          <a:p>
            <a:pPr algn="just"/>
            <a:r>
              <a:rPr lang="en-US" sz="2000" dirty="0" err="1">
                <a:solidFill>
                  <a:schemeClr val="accent5">
                    <a:lumMod val="50000"/>
                  </a:schemeClr>
                </a:solidFill>
              </a:rPr>
              <a:t>Lá</a:t>
            </a:r>
            <a:r>
              <a:rPr lang="en-US" sz="2000" dirty="0">
                <a:solidFill>
                  <a:schemeClr val="accent5">
                    <a:lumMod val="50000"/>
                  </a:schemeClr>
                </a:solidFill>
              </a:rPr>
              <a:t> </a:t>
            </a:r>
            <a:r>
              <a:rPr lang="en-US" sz="2000" dirty="0" err="1">
                <a:solidFill>
                  <a:schemeClr val="accent5">
                    <a:lumMod val="50000"/>
                  </a:schemeClr>
                </a:solidFill>
              </a:rPr>
              <a:t>dương</a:t>
            </a:r>
            <a:r>
              <a:rPr lang="en-US" sz="2000" dirty="0">
                <a:solidFill>
                  <a:schemeClr val="accent5">
                    <a:lumMod val="50000"/>
                  </a:schemeClr>
                </a:solidFill>
              </a:rPr>
              <a:t> </a:t>
            </a:r>
            <a:r>
              <a:rPr lang="en-US" sz="2000" dirty="0" err="1">
                <a:solidFill>
                  <a:schemeClr val="accent5">
                    <a:lumMod val="50000"/>
                  </a:schemeClr>
                </a:solidFill>
              </a:rPr>
              <a:t>xỉ</a:t>
            </a:r>
            <a:r>
              <a:rPr lang="en-US" sz="2000" dirty="0">
                <a:solidFill>
                  <a:schemeClr val="accent5">
                    <a:lumMod val="50000"/>
                  </a:schemeClr>
                </a:solidFill>
              </a:rPr>
              <a:t>; Ong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hổ</a:t>
            </a:r>
            <a:r>
              <a:rPr lang="en-US" sz="2000" dirty="0">
                <a:solidFill>
                  <a:schemeClr val="accent5">
                    <a:lumMod val="50000"/>
                  </a:schemeClr>
                </a:solidFill>
              </a:rPr>
              <a:t> </a:t>
            </a:r>
            <a:r>
              <a:rPr lang="en-US" sz="2000" dirty="0" err="1">
                <a:solidFill>
                  <a:schemeClr val="accent5">
                    <a:lumMod val="50000"/>
                  </a:schemeClr>
                </a:solidFill>
              </a:rPr>
              <a:t>phách</a:t>
            </a:r>
            <a:r>
              <a:rPr lang="en-US" sz="2000" dirty="0">
                <a:solidFill>
                  <a:schemeClr val="accent5">
                    <a:lumMod val="50000"/>
                  </a:schemeClr>
                </a:solidFill>
              </a:rPr>
              <a:t>; </a:t>
            </a:r>
            <a:r>
              <a:rPr lang="en-US" sz="2000" dirty="0" err="1">
                <a:solidFill>
                  <a:schemeClr val="accent5">
                    <a:lumMod val="50000"/>
                  </a:schemeClr>
                </a:solidFill>
              </a:rPr>
              <a:t>dấu</a:t>
            </a:r>
            <a:r>
              <a:rPr lang="en-US" sz="2000" dirty="0">
                <a:solidFill>
                  <a:schemeClr val="accent5">
                    <a:lumMod val="50000"/>
                  </a:schemeClr>
                </a:solidFill>
              </a:rPr>
              <a:t> </a:t>
            </a:r>
            <a:r>
              <a:rPr lang="en-US" sz="2000" dirty="0" err="1">
                <a:solidFill>
                  <a:schemeClr val="accent5">
                    <a:lumMod val="50000"/>
                  </a:schemeClr>
                </a:solidFill>
              </a:rPr>
              <a:t>chân</a:t>
            </a:r>
            <a:r>
              <a:rPr lang="en-US" sz="2000" dirty="0">
                <a:solidFill>
                  <a:schemeClr val="accent5">
                    <a:lumMod val="50000"/>
                  </a:schemeClr>
                </a:solidFill>
              </a:rPr>
              <a:t> </a:t>
            </a:r>
            <a:r>
              <a:rPr lang="en-US" sz="2000" dirty="0" err="1">
                <a:solidFill>
                  <a:schemeClr val="accent5">
                    <a:lumMod val="50000"/>
                  </a:schemeClr>
                </a:solidFill>
              </a:rPr>
              <a:t>khủng</a:t>
            </a:r>
            <a:r>
              <a:rPr lang="en-US" sz="2000" dirty="0">
                <a:solidFill>
                  <a:schemeClr val="accent5">
                    <a:lumMod val="50000"/>
                  </a:schemeClr>
                </a:solidFill>
              </a:rPr>
              <a:t> long…</a:t>
            </a:r>
          </a:p>
        </p:txBody>
      </p:sp>
      <p:sp>
        <p:nvSpPr>
          <p:cNvPr id="7" name="TextBox 6">
            <a:extLst>
              <a:ext uri="{FF2B5EF4-FFF2-40B4-BE49-F238E27FC236}">
                <a16:creationId xmlns:a16="http://schemas.microsoft.com/office/drawing/2014/main" id="{0BF0A036-D26B-4384-8603-94A6EE8786FB}"/>
              </a:ext>
            </a:extLst>
          </p:cNvPr>
          <p:cNvSpPr txBox="1"/>
          <p:nvPr/>
        </p:nvSpPr>
        <p:spPr>
          <a:xfrm>
            <a:off x="9283051" y="754518"/>
            <a:ext cx="2886069" cy="1323439"/>
          </a:xfrm>
          <a:prstGeom prst="rect">
            <a:avLst/>
          </a:prstGeom>
          <a:noFill/>
        </p:spPr>
        <p:txBody>
          <a:bodyPr wrap="square" rtlCol="0">
            <a:spAutoFit/>
          </a:bodyPr>
          <a:lstStyle/>
          <a:p>
            <a:pPr algn="just"/>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từng</a:t>
            </a:r>
            <a:r>
              <a:rPr lang="en-US" sz="2000" dirty="0">
                <a:solidFill>
                  <a:schemeClr val="accent5">
                    <a:lumMod val="50000"/>
                  </a:schemeClr>
                </a:solidFill>
              </a:rPr>
              <a:t> </a:t>
            </a:r>
            <a:r>
              <a:rPr lang="en-US" sz="2000" dirty="0" err="1">
                <a:solidFill>
                  <a:schemeClr val="accent5">
                    <a:lumMod val="50000"/>
                  </a:schemeClr>
                </a:solidFill>
              </a:rPr>
              <a:t>tồn</a:t>
            </a:r>
            <a:r>
              <a:rPr lang="en-US" sz="2000" dirty="0">
                <a:solidFill>
                  <a:schemeClr val="accent5">
                    <a:lumMod val="50000"/>
                  </a:schemeClr>
                </a:solidFill>
              </a:rPr>
              <a:t> </a:t>
            </a:r>
            <a:r>
              <a:rPr lang="en-US" sz="2000" dirty="0" err="1">
                <a:solidFill>
                  <a:schemeClr val="accent5">
                    <a:lumMod val="50000"/>
                  </a:schemeClr>
                </a:solidFill>
              </a:rPr>
              <a:t>tại</a:t>
            </a:r>
            <a:r>
              <a:rPr lang="en-US" sz="2000" dirty="0">
                <a:solidFill>
                  <a:schemeClr val="accent5">
                    <a:lumMod val="50000"/>
                  </a:schemeClr>
                </a:solidFill>
              </a:rPr>
              <a:t> </a:t>
            </a:r>
            <a:r>
              <a:rPr lang="en-US" sz="2000" dirty="0" err="1">
                <a:solidFill>
                  <a:schemeClr val="accent5">
                    <a:lumMod val="50000"/>
                  </a:schemeClr>
                </a:solidFill>
              </a:rPr>
              <a:t>và</a:t>
            </a:r>
            <a:r>
              <a:rPr lang="en-US" sz="2000" dirty="0">
                <a:solidFill>
                  <a:schemeClr val="accent5">
                    <a:lumMod val="50000"/>
                  </a:schemeClr>
                </a:solidFill>
              </a:rPr>
              <a:t> </a:t>
            </a:r>
            <a:r>
              <a:rPr lang="en-US" sz="2000" dirty="0" err="1">
                <a:solidFill>
                  <a:schemeClr val="accent5">
                    <a:lumMod val="50000"/>
                  </a:schemeClr>
                </a:solidFill>
              </a:rPr>
              <a:t>biến</a:t>
            </a:r>
            <a:r>
              <a:rPr lang="en-US" sz="2000" dirty="0">
                <a:solidFill>
                  <a:schemeClr val="accent5">
                    <a:lumMod val="50000"/>
                  </a:schemeClr>
                </a:solidFill>
              </a:rPr>
              <a:t> </a:t>
            </a:r>
            <a:r>
              <a:rPr lang="en-US" sz="2000" dirty="0" err="1">
                <a:solidFill>
                  <a:schemeClr val="accent5">
                    <a:lumMod val="50000"/>
                  </a:schemeClr>
                </a:solidFill>
              </a:rPr>
              <a:t>mất</a:t>
            </a:r>
            <a:r>
              <a:rPr lang="en-US" sz="2000" dirty="0">
                <a:solidFill>
                  <a:schemeClr val="accent5">
                    <a:lumMod val="50000"/>
                  </a:schemeClr>
                </a:solidFill>
              </a:rPr>
              <a:t>, </a:t>
            </a:r>
            <a:r>
              <a:rPr lang="en-US" sz="2000" dirty="0" err="1">
                <a:solidFill>
                  <a:schemeClr val="accent5">
                    <a:lumMod val="50000"/>
                  </a:schemeClr>
                </a:solidFill>
              </a:rPr>
              <a:t>đặc</a:t>
            </a:r>
            <a:r>
              <a:rPr lang="en-US" sz="2000" dirty="0">
                <a:solidFill>
                  <a:schemeClr val="accent5">
                    <a:lumMod val="50000"/>
                  </a:schemeClr>
                </a:solidFill>
              </a:rPr>
              <a:t> </a:t>
            </a:r>
            <a:r>
              <a:rPr lang="en-US" sz="2000" dirty="0" err="1">
                <a:solidFill>
                  <a:schemeClr val="accent5">
                    <a:lumMod val="50000"/>
                  </a:schemeClr>
                </a:solidFill>
              </a:rPr>
              <a:t>điểm</a:t>
            </a:r>
            <a:r>
              <a:rPr lang="en-US" sz="2000" dirty="0">
                <a:solidFill>
                  <a:schemeClr val="accent5">
                    <a:lumMod val="50000"/>
                  </a:schemeClr>
                </a:solidFill>
              </a:rPr>
              <a:t> </a:t>
            </a:r>
            <a:r>
              <a:rPr lang="en-US" sz="2000" dirty="0" err="1">
                <a:solidFill>
                  <a:schemeClr val="accent5">
                    <a:lumMod val="50000"/>
                  </a:schemeClr>
                </a:solidFill>
              </a:rPr>
              <a:t>tiến</a:t>
            </a:r>
            <a:r>
              <a:rPr lang="en-US" sz="2000" dirty="0">
                <a:solidFill>
                  <a:schemeClr val="accent5">
                    <a:lumMod val="50000"/>
                  </a:schemeClr>
                </a:solidFill>
              </a:rPr>
              <a:t> </a:t>
            </a:r>
            <a:r>
              <a:rPr lang="en-US" sz="2000" dirty="0" err="1">
                <a:solidFill>
                  <a:schemeClr val="accent5">
                    <a:lumMod val="50000"/>
                  </a:schemeClr>
                </a:solidFill>
              </a:rPr>
              <a:t>hoá</a:t>
            </a:r>
            <a:r>
              <a:rPr lang="en-US" sz="2000" dirty="0">
                <a:solidFill>
                  <a:schemeClr val="accent5">
                    <a:lumMod val="50000"/>
                  </a:schemeClr>
                </a:solidFill>
              </a:rPr>
              <a:t>, </a:t>
            </a:r>
            <a:r>
              <a:rPr lang="en-US" sz="2000" dirty="0" err="1">
                <a:solidFill>
                  <a:schemeClr val="accent5">
                    <a:lumMod val="50000"/>
                  </a:schemeClr>
                </a:solidFill>
              </a:rPr>
              <a:t>thời</a:t>
            </a:r>
            <a:r>
              <a:rPr lang="en-US" sz="2000" dirty="0">
                <a:solidFill>
                  <a:schemeClr val="accent5">
                    <a:lumMod val="50000"/>
                  </a:schemeClr>
                </a:solidFill>
              </a:rPr>
              <a:t> </a:t>
            </a:r>
            <a:r>
              <a:rPr lang="en-US" sz="2000" dirty="0" err="1">
                <a:solidFill>
                  <a:schemeClr val="accent5">
                    <a:lumMod val="50000"/>
                  </a:schemeClr>
                </a:solidFill>
              </a:rPr>
              <a:t>gian</a:t>
            </a:r>
            <a:r>
              <a:rPr lang="en-US" sz="2000" dirty="0">
                <a:solidFill>
                  <a:schemeClr val="accent5">
                    <a:lumMod val="50000"/>
                  </a:schemeClr>
                </a:solidFill>
              </a:rPr>
              <a:t> </a:t>
            </a:r>
            <a:r>
              <a:rPr lang="en-US" sz="2000" dirty="0" err="1">
                <a:solidFill>
                  <a:schemeClr val="accent5">
                    <a:lumMod val="50000"/>
                  </a:schemeClr>
                </a:solidFill>
              </a:rPr>
              <a:t>và</a:t>
            </a:r>
            <a:r>
              <a:rPr lang="en-US" sz="2000" dirty="0">
                <a:solidFill>
                  <a:schemeClr val="accent5">
                    <a:lumMod val="50000"/>
                  </a:schemeClr>
                </a:solidFill>
              </a:rPr>
              <a:t> </a:t>
            </a:r>
            <a:r>
              <a:rPr lang="en-US" sz="2000" dirty="0" err="1">
                <a:solidFill>
                  <a:schemeClr val="accent5">
                    <a:lumMod val="50000"/>
                  </a:schemeClr>
                </a:solidFill>
              </a:rPr>
              <a:t>vị</a:t>
            </a:r>
            <a:r>
              <a:rPr lang="en-US" sz="2000" dirty="0">
                <a:solidFill>
                  <a:schemeClr val="accent5">
                    <a:lumMod val="50000"/>
                  </a:schemeClr>
                </a:solidFill>
              </a:rPr>
              <a:t> </a:t>
            </a:r>
            <a:r>
              <a:rPr lang="en-US" sz="2000" dirty="0" err="1">
                <a:solidFill>
                  <a:schemeClr val="accent5">
                    <a:lumMod val="50000"/>
                  </a:schemeClr>
                </a:solidFill>
              </a:rPr>
              <a:t>trí</a:t>
            </a:r>
            <a:r>
              <a:rPr lang="en-US" sz="2000" dirty="0">
                <a:solidFill>
                  <a:schemeClr val="accent5">
                    <a:lumMod val="50000"/>
                  </a:schemeClr>
                </a:solidFill>
              </a:rPr>
              <a:t> </a:t>
            </a:r>
            <a:r>
              <a:rPr lang="en-US" sz="2000" dirty="0" err="1">
                <a:solidFill>
                  <a:schemeClr val="accent5">
                    <a:lumMod val="50000"/>
                  </a:schemeClr>
                </a:solidFill>
              </a:rPr>
              <a:t>phân</a:t>
            </a:r>
            <a:r>
              <a:rPr lang="en-US" sz="2000" dirty="0">
                <a:solidFill>
                  <a:schemeClr val="accent5">
                    <a:lumMod val="50000"/>
                  </a:schemeClr>
                </a:solidFill>
              </a:rPr>
              <a:t> </a:t>
            </a:r>
            <a:r>
              <a:rPr lang="en-US" sz="2000" dirty="0" err="1">
                <a:solidFill>
                  <a:schemeClr val="accent5">
                    <a:lumMod val="50000"/>
                  </a:schemeClr>
                </a:solidFill>
              </a:rPr>
              <a:t>bố</a:t>
            </a:r>
            <a:r>
              <a:rPr lang="en-US" sz="2000" dirty="0">
                <a:solidFill>
                  <a:schemeClr val="accent5">
                    <a:lumMod val="50000"/>
                  </a:schemeClr>
                </a:solidFill>
              </a:rPr>
              <a:t> </a:t>
            </a:r>
            <a:r>
              <a:rPr lang="en-US" sz="2000" dirty="0" err="1">
                <a:solidFill>
                  <a:schemeClr val="accent5">
                    <a:lumMod val="50000"/>
                  </a:schemeClr>
                </a:solidFill>
              </a:rPr>
              <a:t>trên</a:t>
            </a:r>
            <a:r>
              <a:rPr lang="en-US" sz="2000" dirty="0">
                <a:solidFill>
                  <a:schemeClr val="accent5">
                    <a:lumMod val="50000"/>
                  </a:schemeClr>
                </a:solidFill>
              </a:rPr>
              <a:t> </a:t>
            </a:r>
            <a:r>
              <a:rPr lang="en-US" sz="2000" dirty="0" err="1">
                <a:solidFill>
                  <a:schemeClr val="accent5">
                    <a:lumMod val="50000"/>
                  </a:schemeClr>
                </a:solidFill>
              </a:rPr>
              <a:t>Trái</a:t>
            </a:r>
            <a:r>
              <a:rPr lang="en-US" sz="2000" dirty="0">
                <a:solidFill>
                  <a:schemeClr val="accent5">
                    <a:lumMod val="50000"/>
                  </a:schemeClr>
                </a:solidFill>
              </a:rPr>
              <a:t> </a:t>
            </a:r>
            <a:r>
              <a:rPr lang="en-US" sz="2000" dirty="0" err="1">
                <a:solidFill>
                  <a:schemeClr val="accent5">
                    <a:lumMod val="50000"/>
                  </a:schemeClr>
                </a:solidFill>
              </a:rPr>
              <a:t>Đất</a:t>
            </a:r>
            <a:endParaRPr lang="en-US" sz="2000" dirty="0">
              <a:solidFill>
                <a:schemeClr val="accent5">
                  <a:lumMod val="50000"/>
                </a:schemeClr>
              </a:solidFill>
            </a:endParaRPr>
          </a:p>
        </p:txBody>
      </p:sp>
      <p:sp>
        <p:nvSpPr>
          <p:cNvPr id="8" name="TextBox 7">
            <a:extLst>
              <a:ext uri="{FF2B5EF4-FFF2-40B4-BE49-F238E27FC236}">
                <a16:creationId xmlns:a16="http://schemas.microsoft.com/office/drawing/2014/main" id="{DCA3AAF6-347E-4AF1-AA56-936D232C1610}"/>
              </a:ext>
            </a:extLst>
          </p:cNvPr>
          <p:cNvSpPr txBox="1"/>
          <p:nvPr/>
        </p:nvSpPr>
        <p:spPr>
          <a:xfrm>
            <a:off x="1115186" y="2026947"/>
            <a:ext cx="4043855" cy="1015663"/>
          </a:xfrm>
          <a:prstGeom prst="rect">
            <a:avLst/>
          </a:prstGeom>
          <a:noFill/>
        </p:spPr>
        <p:txBody>
          <a:bodyPr wrap="square" rtlCol="0">
            <a:spAutoFit/>
          </a:bodyPr>
          <a:lstStyle/>
          <a:p>
            <a:pPr algn="just"/>
            <a:r>
              <a:rPr lang="en-US" sz="2000" dirty="0">
                <a:solidFill>
                  <a:schemeClr val="accent5">
                    <a:lumMod val="50000"/>
                  </a:schemeClr>
                </a:solidFill>
              </a:rPr>
              <a:t>- </a:t>
            </a:r>
            <a:r>
              <a:rPr lang="en-US" sz="2000" dirty="0" err="1">
                <a:solidFill>
                  <a:schemeClr val="accent5">
                    <a:lumMod val="50000"/>
                  </a:schemeClr>
                </a:solidFill>
              </a:rPr>
              <a:t>Cơ</a:t>
            </a:r>
            <a:r>
              <a:rPr lang="en-US" sz="2000" dirty="0">
                <a:solidFill>
                  <a:schemeClr val="accent5">
                    <a:lumMod val="50000"/>
                  </a:schemeClr>
                </a:solidFill>
              </a:rPr>
              <a:t> </a:t>
            </a:r>
            <a:r>
              <a:rPr lang="en-US" sz="2000" dirty="0" err="1">
                <a:solidFill>
                  <a:schemeClr val="accent5">
                    <a:lumMod val="50000"/>
                  </a:schemeClr>
                </a:solidFill>
              </a:rPr>
              <a:t>quan</a:t>
            </a:r>
            <a:r>
              <a:rPr lang="en-US" sz="2000" dirty="0">
                <a:solidFill>
                  <a:schemeClr val="accent5">
                    <a:lumMod val="50000"/>
                  </a:schemeClr>
                </a:solidFill>
              </a:rPr>
              <a:t> </a:t>
            </a:r>
            <a:r>
              <a:rPr lang="en-US" sz="2000" dirty="0" err="1">
                <a:solidFill>
                  <a:schemeClr val="accent5">
                    <a:lumMod val="50000"/>
                  </a:schemeClr>
                </a:solidFill>
              </a:rPr>
              <a:t>tương</a:t>
            </a:r>
            <a:r>
              <a:rPr lang="en-US" sz="2000" dirty="0">
                <a:solidFill>
                  <a:schemeClr val="accent5">
                    <a:lumMod val="50000"/>
                  </a:schemeClr>
                </a:solidFill>
              </a:rPr>
              <a:t> </a:t>
            </a:r>
            <a:r>
              <a:rPr lang="en-US" sz="2000" dirty="0" err="1">
                <a:solidFill>
                  <a:schemeClr val="accent5">
                    <a:lumMod val="50000"/>
                  </a:schemeClr>
                </a:solidFill>
              </a:rPr>
              <a:t>đồng</a:t>
            </a:r>
            <a:r>
              <a:rPr lang="en-US" sz="2000" dirty="0">
                <a:solidFill>
                  <a:schemeClr val="accent5">
                    <a:lumMod val="50000"/>
                  </a:schemeClr>
                </a:solidFill>
              </a:rPr>
              <a:t>: </a:t>
            </a:r>
            <a:r>
              <a:rPr lang="en-US" sz="2000" dirty="0" err="1">
                <a:solidFill>
                  <a:schemeClr val="accent5">
                    <a:lumMod val="50000"/>
                  </a:schemeClr>
                </a:solidFill>
              </a:rPr>
              <a:t>Đặc</a:t>
            </a:r>
            <a:r>
              <a:rPr lang="en-US" sz="2000" dirty="0">
                <a:solidFill>
                  <a:schemeClr val="accent5">
                    <a:lumMod val="50000"/>
                  </a:schemeClr>
                </a:solidFill>
              </a:rPr>
              <a:t> </a:t>
            </a:r>
            <a:r>
              <a:rPr lang="en-US" sz="2000" dirty="0" err="1">
                <a:solidFill>
                  <a:schemeClr val="accent5">
                    <a:lumMod val="50000"/>
                  </a:schemeClr>
                </a:solidFill>
              </a:rPr>
              <a:t>điểm</a:t>
            </a:r>
            <a:r>
              <a:rPr lang="en-US" sz="2000" dirty="0">
                <a:solidFill>
                  <a:schemeClr val="accent5">
                    <a:lumMod val="50000"/>
                  </a:schemeClr>
                </a:solidFill>
              </a:rPr>
              <a:t> </a:t>
            </a:r>
            <a:r>
              <a:rPr lang="en-US" sz="2000" dirty="0" err="1">
                <a:solidFill>
                  <a:schemeClr val="accent5">
                    <a:lumMod val="50000"/>
                  </a:schemeClr>
                </a:solidFill>
              </a:rPr>
              <a:t>giống</a:t>
            </a:r>
            <a:r>
              <a:rPr lang="en-US" sz="2000" dirty="0">
                <a:solidFill>
                  <a:schemeClr val="accent5">
                    <a:lumMod val="50000"/>
                  </a:schemeClr>
                </a:solidFill>
              </a:rPr>
              <a:t> </a:t>
            </a:r>
            <a:r>
              <a:rPr lang="en-US" sz="2000" dirty="0" err="1">
                <a:solidFill>
                  <a:schemeClr val="accent5">
                    <a:lumMod val="50000"/>
                  </a:schemeClr>
                </a:solidFill>
              </a:rPr>
              <a:t>nhau</a:t>
            </a:r>
            <a:r>
              <a:rPr lang="en-US" sz="2000" dirty="0">
                <a:solidFill>
                  <a:schemeClr val="accent5">
                    <a:lumMod val="50000"/>
                  </a:schemeClr>
                </a:solidFill>
              </a:rPr>
              <a:t> </a:t>
            </a:r>
            <a:r>
              <a:rPr lang="en-US" sz="2000" dirty="0" err="1">
                <a:solidFill>
                  <a:schemeClr val="accent5">
                    <a:lumMod val="50000"/>
                  </a:schemeClr>
                </a:solidFill>
              </a:rPr>
              <a:t>giữa</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do </a:t>
            </a:r>
            <a:r>
              <a:rPr lang="en-US" sz="2000" dirty="0" err="1">
                <a:solidFill>
                  <a:schemeClr val="accent5">
                    <a:lumMod val="50000"/>
                  </a:schemeClr>
                </a:solidFill>
              </a:rPr>
              <a:t>cùng</a:t>
            </a:r>
            <a:r>
              <a:rPr lang="en-US" sz="2000" dirty="0">
                <a:solidFill>
                  <a:schemeClr val="accent5">
                    <a:lumMod val="50000"/>
                  </a:schemeClr>
                </a:solidFill>
              </a:rPr>
              <a:t> </a:t>
            </a:r>
            <a:r>
              <a:rPr lang="en-US" sz="2000" dirty="0" err="1">
                <a:solidFill>
                  <a:schemeClr val="accent5">
                    <a:lumMod val="50000"/>
                  </a:schemeClr>
                </a:solidFill>
              </a:rPr>
              <a:t>thừa</a:t>
            </a:r>
            <a:r>
              <a:rPr lang="en-US" sz="2000" dirty="0">
                <a:solidFill>
                  <a:schemeClr val="accent5">
                    <a:lumMod val="50000"/>
                  </a:schemeClr>
                </a:solidFill>
              </a:rPr>
              <a:t> </a:t>
            </a:r>
            <a:r>
              <a:rPr lang="en-US" sz="2000" dirty="0" err="1">
                <a:solidFill>
                  <a:schemeClr val="accent5">
                    <a:lumMod val="50000"/>
                  </a:schemeClr>
                </a:solidFill>
              </a:rPr>
              <a:t>hưởng</a:t>
            </a:r>
            <a:r>
              <a:rPr lang="en-US" sz="2000" dirty="0">
                <a:solidFill>
                  <a:schemeClr val="accent5">
                    <a:lumMod val="50000"/>
                  </a:schemeClr>
                </a:solidFill>
              </a:rPr>
              <a:t> gene  </a:t>
            </a:r>
            <a:r>
              <a:rPr lang="en-US" sz="2000" dirty="0" err="1">
                <a:solidFill>
                  <a:schemeClr val="accent5">
                    <a:lumMod val="50000"/>
                  </a:schemeClr>
                </a:solidFill>
              </a:rPr>
              <a:t>từ</a:t>
            </a:r>
            <a:r>
              <a:rPr lang="en-US" sz="2000" dirty="0">
                <a:solidFill>
                  <a:schemeClr val="accent5">
                    <a:lumMod val="50000"/>
                  </a:schemeClr>
                </a:solidFill>
              </a:rPr>
              <a:t> </a:t>
            </a:r>
            <a:r>
              <a:rPr lang="en-US" sz="2000" dirty="0" err="1">
                <a:solidFill>
                  <a:schemeClr val="accent5">
                    <a:lumMod val="50000"/>
                  </a:schemeClr>
                </a:solidFill>
              </a:rPr>
              <a:t>tổ</a:t>
            </a:r>
            <a:r>
              <a:rPr lang="en-US" sz="2000" dirty="0">
                <a:solidFill>
                  <a:schemeClr val="accent5">
                    <a:lumMod val="50000"/>
                  </a:schemeClr>
                </a:solidFill>
              </a:rPr>
              <a:t> </a:t>
            </a:r>
            <a:r>
              <a:rPr lang="en-US" sz="2000" dirty="0" err="1">
                <a:solidFill>
                  <a:schemeClr val="accent5">
                    <a:lumMod val="50000"/>
                  </a:schemeClr>
                </a:solidFill>
              </a:rPr>
              <a:t>tiên</a:t>
            </a:r>
            <a:r>
              <a:rPr lang="en-US" sz="2000" dirty="0">
                <a:solidFill>
                  <a:schemeClr val="accent5">
                    <a:lumMod val="50000"/>
                  </a:schemeClr>
                </a:solidFill>
              </a:rPr>
              <a:t> </a:t>
            </a:r>
            <a:r>
              <a:rPr lang="en-US" sz="2000" dirty="0" err="1">
                <a:solidFill>
                  <a:schemeClr val="accent5">
                    <a:lumMod val="50000"/>
                  </a:schemeClr>
                </a:solidFill>
              </a:rPr>
              <a:t>chung</a:t>
            </a:r>
            <a:r>
              <a:rPr lang="en-US" sz="2000" dirty="0">
                <a:solidFill>
                  <a:schemeClr val="accent5">
                    <a:lumMod val="50000"/>
                  </a:schemeClr>
                </a:solidFill>
              </a:rPr>
              <a:t>.</a:t>
            </a:r>
          </a:p>
        </p:txBody>
      </p:sp>
      <p:sp>
        <p:nvSpPr>
          <p:cNvPr id="9" name="TextBox 8">
            <a:extLst>
              <a:ext uri="{FF2B5EF4-FFF2-40B4-BE49-F238E27FC236}">
                <a16:creationId xmlns:a16="http://schemas.microsoft.com/office/drawing/2014/main" id="{A798344E-CCB6-49BA-8148-3D04191AB9C5}"/>
              </a:ext>
            </a:extLst>
          </p:cNvPr>
          <p:cNvSpPr txBox="1"/>
          <p:nvPr/>
        </p:nvSpPr>
        <p:spPr>
          <a:xfrm>
            <a:off x="5835248" y="2090745"/>
            <a:ext cx="336952"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10" name="TextBox 9">
            <a:extLst>
              <a:ext uri="{FF2B5EF4-FFF2-40B4-BE49-F238E27FC236}">
                <a16:creationId xmlns:a16="http://schemas.microsoft.com/office/drawing/2014/main" id="{4FA767CE-6D25-4B18-9105-ABE8FCF97E14}"/>
              </a:ext>
            </a:extLst>
          </p:cNvPr>
          <p:cNvSpPr txBox="1"/>
          <p:nvPr/>
        </p:nvSpPr>
        <p:spPr>
          <a:xfrm>
            <a:off x="6787055" y="2090745"/>
            <a:ext cx="2438400" cy="1323439"/>
          </a:xfrm>
          <a:prstGeom prst="rect">
            <a:avLst/>
          </a:prstGeom>
          <a:noFill/>
        </p:spPr>
        <p:txBody>
          <a:bodyPr wrap="square" rtlCol="0">
            <a:spAutoFit/>
          </a:bodyPr>
          <a:lstStyle/>
          <a:p>
            <a:pPr algn="just"/>
            <a:r>
              <a:rPr lang="en-US" sz="2000" dirty="0">
                <a:solidFill>
                  <a:schemeClr val="accent5">
                    <a:lumMod val="50000"/>
                  </a:schemeClr>
                </a:solidFill>
              </a:rPr>
              <a:t>Chi </a:t>
            </a:r>
            <a:r>
              <a:rPr lang="en-US" sz="2000" dirty="0" err="1">
                <a:solidFill>
                  <a:schemeClr val="accent5">
                    <a:lumMod val="50000"/>
                  </a:schemeClr>
                </a:solidFill>
              </a:rPr>
              <a:t>của</a:t>
            </a:r>
            <a:r>
              <a:rPr lang="en-US" sz="2000" dirty="0">
                <a:solidFill>
                  <a:schemeClr val="accent5">
                    <a:lumMod val="50000"/>
                  </a:schemeClr>
                </a:solidFill>
              </a:rPr>
              <a:t> </a:t>
            </a:r>
            <a:r>
              <a:rPr lang="en-US" sz="2000" dirty="0" err="1">
                <a:solidFill>
                  <a:schemeClr val="accent5">
                    <a:lumMod val="50000"/>
                  </a:schemeClr>
                </a:solidFill>
              </a:rPr>
              <a:t>người</a:t>
            </a:r>
            <a:r>
              <a:rPr lang="en-US" sz="2000" dirty="0">
                <a:solidFill>
                  <a:schemeClr val="accent5">
                    <a:lumMod val="50000"/>
                  </a:schemeClr>
                </a:solidFill>
              </a:rPr>
              <a:t>, </a:t>
            </a:r>
            <a:r>
              <a:rPr lang="en-US" sz="2000" dirty="0" err="1">
                <a:solidFill>
                  <a:schemeClr val="accent5">
                    <a:lumMod val="50000"/>
                  </a:schemeClr>
                </a:solidFill>
              </a:rPr>
              <a:t>mèo</a:t>
            </a:r>
            <a:r>
              <a:rPr lang="en-US" sz="2000" dirty="0">
                <a:solidFill>
                  <a:schemeClr val="accent5">
                    <a:lumMod val="50000"/>
                  </a:schemeClr>
                </a:solidFill>
              </a:rPr>
              <a:t>, </a:t>
            </a:r>
            <a:r>
              <a:rPr lang="en-US" sz="2000" dirty="0" err="1">
                <a:solidFill>
                  <a:schemeClr val="accent5">
                    <a:lumMod val="50000"/>
                  </a:schemeClr>
                </a:solidFill>
              </a:rPr>
              <a:t>cá</a:t>
            </a:r>
            <a:r>
              <a:rPr lang="en-US" sz="2000" dirty="0">
                <a:solidFill>
                  <a:schemeClr val="accent5">
                    <a:lumMod val="50000"/>
                  </a:schemeClr>
                </a:solidFill>
              </a:rPr>
              <a:t> </a:t>
            </a:r>
            <a:r>
              <a:rPr lang="en-US" sz="2000" dirty="0" err="1">
                <a:solidFill>
                  <a:schemeClr val="accent5">
                    <a:lumMod val="50000"/>
                  </a:schemeClr>
                </a:solidFill>
              </a:rPr>
              <a:t>voi</a:t>
            </a:r>
            <a:r>
              <a:rPr lang="en-US" sz="2000" dirty="0">
                <a:solidFill>
                  <a:schemeClr val="accent5">
                    <a:lumMod val="50000"/>
                  </a:schemeClr>
                </a:solidFill>
              </a:rPr>
              <a:t>, </a:t>
            </a:r>
            <a:r>
              <a:rPr lang="en-US" sz="2000" dirty="0" err="1">
                <a:solidFill>
                  <a:schemeClr val="accent5">
                    <a:lumMod val="50000"/>
                  </a:schemeClr>
                </a:solidFill>
              </a:rPr>
              <a:t>ngựa</a:t>
            </a:r>
            <a:r>
              <a:rPr lang="en-US" sz="2000" dirty="0">
                <a:solidFill>
                  <a:schemeClr val="accent5">
                    <a:lumMod val="50000"/>
                  </a:schemeClr>
                </a:solidFill>
              </a:rPr>
              <a:t> </a:t>
            </a:r>
            <a:r>
              <a:rPr lang="en-US" sz="2000" dirty="0" err="1">
                <a:solidFill>
                  <a:schemeClr val="accent5">
                    <a:lumMod val="50000"/>
                  </a:schemeClr>
                </a:solidFill>
              </a:rPr>
              <a:t>đề</a:t>
            </a:r>
            <a:r>
              <a:rPr lang="en-US" sz="2000" dirty="0">
                <a:solidFill>
                  <a:schemeClr val="accent5">
                    <a:lumMod val="50000"/>
                  </a:schemeClr>
                </a:solidFill>
              </a:rPr>
              <a:t> </a:t>
            </a:r>
            <a:r>
              <a:rPr lang="en-US" sz="2000" dirty="0" err="1">
                <a:solidFill>
                  <a:schemeClr val="accent5">
                    <a:lumMod val="50000"/>
                  </a:schemeClr>
                </a:solidFill>
              </a:rPr>
              <a:t>có</a:t>
            </a:r>
            <a:r>
              <a:rPr lang="en-US" sz="2000" dirty="0">
                <a:solidFill>
                  <a:schemeClr val="accent5">
                    <a:lumMod val="50000"/>
                  </a:schemeClr>
                </a:solidFill>
              </a:rPr>
              <a:t> </a:t>
            </a:r>
            <a:r>
              <a:rPr lang="en-US" sz="2000" dirty="0" err="1">
                <a:solidFill>
                  <a:schemeClr val="accent5">
                    <a:lumMod val="50000"/>
                  </a:schemeClr>
                </a:solidFill>
              </a:rPr>
              <a:t>bốn</a:t>
            </a:r>
            <a:r>
              <a:rPr lang="en-US" sz="2000" dirty="0">
                <a:solidFill>
                  <a:schemeClr val="accent5">
                    <a:lumMod val="50000"/>
                  </a:schemeClr>
                </a:solidFill>
              </a:rPr>
              <a:t> chi </a:t>
            </a:r>
            <a:r>
              <a:rPr lang="en-US" sz="2000" dirty="0" err="1">
                <a:solidFill>
                  <a:schemeClr val="accent5">
                    <a:lumMod val="50000"/>
                  </a:schemeClr>
                </a:solidFill>
              </a:rPr>
              <a:t>với</a:t>
            </a:r>
            <a:r>
              <a:rPr lang="en-US" sz="2000" dirty="0">
                <a:solidFill>
                  <a:schemeClr val="accent5">
                    <a:lumMod val="50000"/>
                  </a:schemeClr>
                </a:solidFill>
              </a:rPr>
              <a:t> </a:t>
            </a:r>
            <a:r>
              <a:rPr lang="en-US" sz="2000" dirty="0" err="1">
                <a:solidFill>
                  <a:schemeClr val="accent5">
                    <a:lumMod val="50000"/>
                  </a:schemeClr>
                </a:solidFill>
              </a:rPr>
              <a:t>trình</a:t>
            </a:r>
            <a:r>
              <a:rPr lang="en-US" sz="2000" dirty="0">
                <a:solidFill>
                  <a:schemeClr val="accent5">
                    <a:lumMod val="50000"/>
                  </a:schemeClr>
                </a:solidFill>
              </a:rPr>
              <a:t> </a:t>
            </a:r>
            <a:r>
              <a:rPr lang="en-US" sz="2000" dirty="0" err="1">
                <a:solidFill>
                  <a:schemeClr val="accent5">
                    <a:lumMod val="50000"/>
                  </a:schemeClr>
                </a:solidFill>
              </a:rPr>
              <a:t>tự</a:t>
            </a:r>
            <a:r>
              <a:rPr lang="en-US" sz="2000" dirty="0">
                <a:solidFill>
                  <a:schemeClr val="accent5">
                    <a:lumMod val="50000"/>
                  </a:schemeClr>
                </a:solidFill>
              </a:rPr>
              <a:t> </a:t>
            </a:r>
            <a:r>
              <a:rPr lang="en-US" sz="2000" dirty="0" err="1">
                <a:solidFill>
                  <a:schemeClr val="accent5">
                    <a:lumMod val="50000"/>
                  </a:schemeClr>
                </a:solidFill>
              </a:rPr>
              <a:t>xương</a:t>
            </a:r>
            <a:r>
              <a:rPr lang="en-US" sz="2000" dirty="0">
                <a:solidFill>
                  <a:schemeClr val="accent5">
                    <a:lumMod val="50000"/>
                  </a:schemeClr>
                </a:solidFill>
              </a:rPr>
              <a:t> chi </a:t>
            </a:r>
            <a:r>
              <a:rPr lang="en-US" sz="2000" dirty="0" err="1">
                <a:solidFill>
                  <a:schemeClr val="accent5">
                    <a:lumMod val="50000"/>
                  </a:schemeClr>
                </a:solidFill>
              </a:rPr>
              <a:t>giống</a:t>
            </a:r>
            <a:r>
              <a:rPr lang="en-US" sz="2000" dirty="0">
                <a:solidFill>
                  <a:schemeClr val="accent5">
                    <a:lumMod val="50000"/>
                  </a:schemeClr>
                </a:solidFill>
              </a:rPr>
              <a:t> </a:t>
            </a:r>
            <a:r>
              <a:rPr lang="en-US" sz="2000" dirty="0" err="1">
                <a:solidFill>
                  <a:schemeClr val="accent5">
                    <a:lumMod val="50000"/>
                  </a:schemeClr>
                </a:solidFill>
              </a:rPr>
              <a:t>nhau</a:t>
            </a:r>
            <a:r>
              <a:rPr lang="en-US" sz="2000" dirty="0">
                <a:solidFill>
                  <a:schemeClr val="accent5">
                    <a:lumMod val="50000"/>
                  </a:schemeClr>
                </a:solidFill>
              </a:rPr>
              <a:t>.</a:t>
            </a:r>
          </a:p>
        </p:txBody>
      </p:sp>
      <p:sp>
        <p:nvSpPr>
          <p:cNvPr id="11" name="TextBox 10">
            <a:extLst>
              <a:ext uri="{FF2B5EF4-FFF2-40B4-BE49-F238E27FC236}">
                <a16:creationId xmlns:a16="http://schemas.microsoft.com/office/drawing/2014/main" id="{BB2402BF-635C-45E7-852B-E4057EAD6BC8}"/>
              </a:ext>
            </a:extLst>
          </p:cNvPr>
          <p:cNvSpPr txBox="1"/>
          <p:nvPr/>
        </p:nvSpPr>
        <p:spPr>
          <a:xfrm>
            <a:off x="9342382" y="2090745"/>
            <a:ext cx="2737945" cy="1015663"/>
          </a:xfrm>
          <a:prstGeom prst="rect">
            <a:avLst/>
          </a:prstGeom>
          <a:noFill/>
        </p:spPr>
        <p:txBody>
          <a:bodyPr wrap="square" rtlCol="0">
            <a:spAutoFit/>
          </a:bodyPr>
          <a:lstStyle/>
          <a:p>
            <a:pPr algn="just"/>
            <a:r>
              <a:rPr lang="en-US" sz="2000" dirty="0" err="1">
                <a:solidFill>
                  <a:schemeClr val="accent5">
                    <a:lumMod val="50000"/>
                  </a:schemeClr>
                </a:solidFill>
              </a:rPr>
              <a:t>Tiến</a:t>
            </a:r>
            <a:r>
              <a:rPr lang="en-US" sz="2000" dirty="0">
                <a:solidFill>
                  <a:schemeClr val="accent5">
                    <a:lumMod val="50000"/>
                  </a:schemeClr>
                </a:solidFill>
              </a:rPr>
              <a:t> </a:t>
            </a:r>
            <a:r>
              <a:rPr lang="en-US" sz="2000" dirty="0" err="1">
                <a:solidFill>
                  <a:schemeClr val="accent5">
                    <a:lumMod val="50000"/>
                  </a:schemeClr>
                </a:solidFill>
              </a:rPr>
              <a:t>hoá</a:t>
            </a:r>
            <a:r>
              <a:rPr lang="en-US" sz="2000" dirty="0">
                <a:solidFill>
                  <a:schemeClr val="accent5">
                    <a:lumMod val="50000"/>
                  </a:schemeClr>
                </a:solidFill>
              </a:rPr>
              <a:t> </a:t>
            </a:r>
            <a:r>
              <a:rPr lang="en-US" sz="2000" dirty="0" err="1">
                <a:solidFill>
                  <a:schemeClr val="accent5">
                    <a:lumMod val="50000"/>
                  </a:schemeClr>
                </a:solidFill>
              </a:rPr>
              <a:t>phân</a:t>
            </a:r>
            <a:r>
              <a:rPr lang="en-US" sz="2000" dirty="0">
                <a:solidFill>
                  <a:schemeClr val="accent5">
                    <a:lumMod val="50000"/>
                  </a:schemeClr>
                </a:solidFill>
              </a:rPr>
              <a:t> li, </a:t>
            </a:r>
            <a:r>
              <a:rPr lang="en-US" sz="2000" dirty="0" err="1">
                <a:solidFill>
                  <a:schemeClr val="accent5">
                    <a:lumMod val="50000"/>
                  </a:schemeClr>
                </a:solidFill>
              </a:rPr>
              <a:t>giúp</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a:t>
            </a:r>
            <a:r>
              <a:rPr lang="en-US" sz="2000" dirty="0" err="1">
                <a:solidFill>
                  <a:schemeClr val="accent5">
                    <a:lumMod val="50000"/>
                  </a:schemeClr>
                </a:solidFill>
              </a:rPr>
              <a:t>thích</a:t>
            </a:r>
            <a:r>
              <a:rPr lang="en-US" sz="2000" dirty="0">
                <a:solidFill>
                  <a:schemeClr val="accent5">
                    <a:lumMod val="50000"/>
                  </a:schemeClr>
                </a:solidFill>
              </a:rPr>
              <a:t> </a:t>
            </a:r>
            <a:r>
              <a:rPr lang="en-US" sz="2000" dirty="0" err="1">
                <a:solidFill>
                  <a:schemeClr val="accent5">
                    <a:lumMod val="50000"/>
                  </a:schemeClr>
                </a:solidFill>
              </a:rPr>
              <a:t>nghi</a:t>
            </a:r>
            <a:r>
              <a:rPr lang="en-US" sz="2000" dirty="0">
                <a:solidFill>
                  <a:schemeClr val="accent5">
                    <a:lumMod val="50000"/>
                  </a:schemeClr>
                </a:solidFill>
              </a:rPr>
              <a:t> </a:t>
            </a:r>
            <a:r>
              <a:rPr lang="en-US" sz="2000" dirty="0" err="1">
                <a:solidFill>
                  <a:schemeClr val="accent5">
                    <a:lumMod val="50000"/>
                  </a:schemeClr>
                </a:solidFill>
              </a:rPr>
              <a:t>với</a:t>
            </a:r>
            <a:r>
              <a:rPr lang="en-US" sz="2000" dirty="0">
                <a:solidFill>
                  <a:schemeClr val="accent5">
                    <a:lumMod val="50000"/>
                  </a:schemeClr>
                </a:solidFill>
              </a:rPr>
              <a:t> </a:t>
            </a:r>
            <a:r>
              <a:rPr lang="en-US" sz="2000" dirty="0" err="1">
                <a:solidFill>
                  <a:schemeClr val="accent5">
                    <a:lumMod val="50000"/>
                  </a:schemeClr>
                </a:solidFill>
              </a:rPr>
              <a:t>môi</a:t>
            </a:r>
            <a:r>
              <a:rPr lang="en-US" sz="2000" dirty="0">
                <a:solidFill>
                  <a:schemeClr val="accent5">
                    <a:lumMod val="50000"/>
                  </a:schemeClr>
                </a:solidFill>
              </a:rPr>
              <a:t> </a:t>
            </a:r>
            <a:r>
              <a:rPr lang="en-US" sz="2000" dirty="0" err="1">
                <a:solidFill>
                  <a:schemeClr val="accent5">
                    <a:lumMod val="50000"/>
                  </a:schemeClr>
                </a:solidFill>
              </a:rPr>
              <a:t>trường</a:t>
            </a:r>
            <a:r>
              <a:rPr lang="en-US" sz="2000" dirty="0">
                <a:solidFill>
                  <a:schemeClr val="accent5">
                    <a:lumMod val="50000"/>
                  </a:schemeClr>
                </a:solidFill>
              </a:rPr>
              <a:t>.</a:t>
            </a:r>
          </a:p>
        </p:txBody>
      </p:sp>
      <p:sp>
        <p:nvSpPr>
          <p:cNvPr id="12" name="TextBox 11">
            <a:extLst>
              <a:ext uri="{FF2B5EF4-FFF2-40B4-BE49-F238E27FC236}">
                <a16:creationId xmlns:a16="http://schemas.microsoft.com/office/drawing/2014/main" id="{D4AE1E83-4F72-4A18-ACC3-9862D5567487}"/>
              </a:ext>
            </a:extLst>
          </p:cNvPr>
          <p:cNvSpPr txBox="1"/>
          <p:nvPr/>
        </p:nvSpPr>
        <p:spPr>
          <a:xfrm>
            <a:off x="1115185" y="2964781"/>
            <a:ext cx="4043855" cy="1323439"/>
          </a:xfrm>
          <a:prstGeom prst="rect">
            <a:avLst/>
          </a:prstGeom>
          <a:noFill/>
        </p:spPr>
        <p:txBody>
          <a:bodyPr wrap="square" rtlCol="0">
            <a:spAutoFit/>
          </a:bodyPr>
          <a:lstStyle/>
          <a:p>
            <a:pPr algn="just"/>
            <a:r>
              <a:rPr lang="en-US" sz="2000" dirty="0">
                <a:solidFill>
                  <a:schemeClr val="accent5">
                    <a:lumMod val="50000"/>
                  </a:schemeClr>
                </a:solidFill>
              </a:rPr>
              <a:t>- </a:t>
            </a:r>
            <a:r>
              <a:rPr lang="en-US" sz="2000" dirty="0" err="1">
                <a:solidFill>
                  <a:schemeClr val="accent5">
                    <a:lumMod val="50000"/>
                  </a:schemeClr>
                </a:solidFill>
              </a:rPr>
              <a:t>Cơ</a:t>
            </a:r>
            <a:r>
              <a:rPr lang="en-US" sz="2000" dirty="0">
                <a:solidFill>
                  <a:schemeClr val="accent5">
                    <a:lumMod val="50000"/>
                  </a:schemeClr>
                </a:solidFill>
              </a:rPr>
              <a:t> </a:t>
            </a:r>
            <a:r>
              <a:rPr lang="en-US" sz="2000" dirty="0" err="1">
                <a:solidFill>
                  <a:schemeClr val="accent5">
                    <a:lumMod val="50000"/>
                  </a:schemeClr>
                </a:solidFill>
              </a:rPr>
              <a:t>quan</a:t>
            </a:r>
            <a:r>
              <a:rPr lang="en-US" sz="2000" dirty="0">
                <a:solidFill>
                  <a:schemeClr val="accent5">
                    <a:lumMod val="50000"/>
                  </a:schemeClr>
                </a:solidFill>
              </a:rPr>
              <a:t> </a:t>
            </a:r>
            <a:r>
              <a:rPr lang="en-US" sz="2000" dirty="0" err="1">
                <a:solidFill>
                  <a:schemeClr val="accent5">
                    <a:lumMod val="50000"/>
                  </a:schemeClr>
                </a:solidFill>
              </a:rPr>
              <a:t>tương</a:t>
            </a:r>
            <a:r>
              <a:rPr lang="en-US" sz="2000" dirty="0">
                <a:solidFill>
                  <a:schemeClr val="accent5">
                    <a:lumMod val="50000"/>
                  </a:schemeClr>
                </a:solidFill>
              </a:rPr>
              <a:t> </a:t>
            </a:r>
            <a:r>
              <a:rPr lang="en-US" sz="2000" dirty="0" err="1">
                <a:solidFill>
                  <a:schemeClr val="accent5">
                    <a:lumMod val="50000"/>
                  </a:schemeClr>
                </a:solidFill>
              </a:rPr>
              <a:t>tự</a:t>
            </a:r>
            <a:r>
              <a:rPr lang="en-US" sz="2000" dirty="0">
                <a:solidFill>
                  <a:schemeClr val="accent5">
                    <a:lumMod val="50000"/>
                  </a:schemeClr>
                </a:solidFill>
              </a:rPr>
              <a:t>: </a:t>
            </a:r>
            <a:r>
              <a:rPr lang="en-US" sz="2000" dirty="0" err="1">
                <a:solidFill>
                  <a:schemeClr val="accent5">
                    <a:lumMod val="50000"/>
                  </a:schemeClr>
                </a:solidFill>
              </a:rPr>
              <a:t>Đặc</a:t>
            </a:r>
            <a:r>
              <a:rPr lang="en-US" sz="2000" dirty="0">
                <a:solidFill>
                  <a:schemeClr val="accent5">
                    <a:lumMod val="50000"/>
                  </a:schemeClr>
                </a:solidFill>
              </a:rPr>
              <a:t> </a:t>
            </a:r>
            <a:r>
              <a:rPr lang="en-US" sz="2000" dirty="0" err="1">
                <a:solidFill>
                  <a:schemeClr val="accent5">
                    <a:lumMod val="50000"/>
                  </a:schemeClr>
                </a:solidFill>
              </a:rPr>
              <a:t>điểm</a:t>
            </a:r>
            <a:r>
              <a:rPr lang="en-US" sz="2000" dirty="0">
                <a:solidFill>
                  <a:schemeClr val="accent5">
                    <a:lumMod val="50000"/>
                  </a:schemeClr>
                </a:solidFill>
              </a:rPr>
              <a:t> </a:t>
            </a:r>
            <a:r>
              <a:rPr lang="en-US" sz="2000" dirty="0" err="1">
                <a:solidFill>
                  <a:schemeClr val="accent5">
                    <a:lumMod val="50000"/>
                  </a:schemeClr>
                </a:solidFill>
              </a:rPr>
              <a:t>giống</a:t>
            </a:r>
            <a:r>
              <a:rPr lang="en-US" sz="2000" dirty="0">
                <a:solidFill>
                  <a:schemeClr val="accent5">
                    <a:lumMod val="50000"/>
                  </a:schemeClr>
                </a:solidFill>
              </a:rPr>
              <a:t> </a:t>
            </a:r>
            <a:r>
              <a:rPr lang="en-US" sz="2000" dirty="0" err="1">
                <a:solidFill>
                  <a:schemeClr val="accent5">
                    <a:lumMod val="50000"/>
                  </a:schemeClr>
                </a:solidFill>
              </a:rPr>
              <a:t>nhau</a:t>
            </a:r>
            <a:r>
              <a:rPr lang="en-US" sz="2000" dirty="0">
                <a:solidFill>
                  <a:schemeClr val="accent5">
                    <a:lumMod val="50000"/>
                  </a:schemeClr>
                </a:solidFill>
              </a:rPr>
              <a:t> </a:t>
            </a:r>
            <a:r>
              <a:rPr lang="en-US" sz="2000" dirty="0" err="1">
                <a:solidFill>
                  <a:schemeClr val="accent5">
                    <a:lumMod val="50000"/>
                  </a:schemeClr>
                </a:solidFill>
              </a:rPr>
              <a:t>giữa</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không</a:t>
            </a:r>
            <a:r>
              <a:rPr lang="en-US" sz="2000" dirty="0">
                <a:solidFill>
                  <a:schemeClr val="accent5">
                    <a:lumMod val="50000"/>
                  </a:schemeClr>
                </a:solidFill>
              </a:rPr>
              <a:t> </a:t>
            </a:r>
            <a:r>
              <a:rPr lang="en-US" sz="2000" dirty="0" err="1">
                <a:solidFill>
                  <a:schemeClr val="accent5">
                    <a:lumMod val="50000"/>
                  </a:schemeClr>
                </a:solidFill>
              </a:rPr>
              <a:t>phải</a:t>
            </a:r>
            <a:r>
              <a:rPr lang="en-US" sz="2000" dirty="0">
                <a:solidFill>
                  <a:schemeClr val="accent5">
                    <a:lumMod val="50000"/>
                  </a:schemeClr>
                </a:solidFill>
              </a:rPr>
              <a:t> do </a:t>
            </a:r>
            <a:r>
              <a:rPr lang="en-US" sz="2000" dirty="0" err="1">
                <a:solidFill>
                  <a:schemeClr val="accent5">
                    <a:lumMod val="50000"/>
                  </a:schemeClr>
                </a:solidFill>
              </a:rPr>
              <a:t>thừa</a:t>
            </a:r>
            <a:r>
              <a:rPr lang="en-US" sz="2000" dirty="0">
                <a:solidFill>
                  <a:schemeClr val="accent5">
                    <a:lumMod val="50000"/>
                  </a:schemeClr>
                </a:solidFill>
              </a:rPr>
              <a:t> </a:t>
            </a:r>
            <a:r>
              <a:rPr lang="en-US" sz="2000" dirty="0" err="1">
                <a:solidFill>
                  <a:schemeClr val="accent5">
                    <a:lumMod val="50000"/>
                  </a:schemeClr>
                </a:solidFill>
              </a:rPr>
              <a:t>hưởng</a:t>
            </a:r>
            <a:r>
              <a:rPr lang="en-US" sz="2000" dirty="0">
                <a:solidFill>
                  <a:schemeClr val="accent5">
                    <a:lumMod val="50000"/>
                  </a:schemeClr>
                </a:solidFill>
              </a:rPr>
              <a:t> gene </a:t>
            </a:r>
            <a:r>
              <a:rPr lang="en-US" sz="2000" dirty="0" err="1">
                <a:solidFill>
                  <a:schemeClr val="accent5">
                    <a:lumMod val="50000"/>
                  </a:schemeClr>
                </a:solidFill>
              </a:rPr>
              <a:t>từ</a:t>
            </a:r>
            <a:r>
              <a:rPr lang="en-US" sz="2000" dirty="0">
                <a:solidFill>
                  <a:schemeClr val="accent5">
                    <a:lumMod val="50000"/>
                  </a:schemeClr>
                </a:solidFill>
              </a:rPr>
              <a:t> </a:t>
            </a:r>
            <a:r>
              <a:rPr lang="en-US" sz="2000" dirty="0" err="1">
                <a:solidFill>
                  <a:schemeClr val="accent5">
                    <a:lumMod val="50000"/>
                  </a:schemeClr>
                </a:solidFill>
              </a:rPr>
              <a:t>tổ</a:t>
            </a:r>
            <a:r>
              <a:rPr lang="en-US" sz="2000" dirty="0">
                <a:solidFill>
                  <a:schemeClr val="accent5">
                    <a:lumMod val="50000"/>
                  </a:schemeClr>
                </a:solidFill>
              </a:rPr>
              <a:t> </a:t>
            </a:r>
            <a:r>
              <a:rPr lang="en-US" sz="2000" dirty="0" err="1">
                <a:solidFill>
                  <a:schemeClr val="accent5">
                    <a:lumMod val="50000"/>
                  </a:schemeClr>
                </a:solidFill>
              </a:rPr>
              <a:t>tiêng</a:t>
            </a:r>
            <a:r>
              <a:rPr lang="en-US" sz="2000" dirty="0">
                <a:solidFill>
                  <a:schemeClr val="accent5">
                    <a:lumMod val="50000"/>
                  </a:schemeClr>
                </a:solidFill>
              </a:rPr>
              <a:t> </a:t>
            </a:r>
            <a:r>
              <a:rPr lang="en-US" sz="2000" dirty="0" err="1">
                <a:solidFill>
                  <a:schemeClr val="accent5">
                    <a:lumMod val="50000"/>
                  </a:schemeClr>
                </a:solidFill>
              </a:rPr>
              <a:t>chung</a:t>
            </a:r>
            <a:r>
              <a:rPr lang="en-US" sz="2000" dirty="0">
                <a:solidFill>
                  <a:schemeClr val="accent5">
                    <a:lumMod val="50000"/>
                  </a:schemeClr>
                </a:solidFill>
              </a:rPr>
              <a:t> </a:t>
            </a:r>
            <a:r>
              <a:rPr lang="en-US" sz="2000" dirty="0" err="1">
                <a:solidFill>
                  <a:schemeClr val="accent5">
                    <a:lumMod val="50000"/>
                  </a:schemeClr>
                </a:solidFill>
              </a:rPr>
              <a:t>mà</a:t>
            </a:r>
            <a:r>
              <a:rPr lang="en-US" sz="2000" dirty="0">
                <a:solidFill>
                  <a:schemeClr val="accent5">
                    <a:lumMod val="50000"/>
                  </a:schemeClr>
                </a:solidFill>
              </a:rPr>
              <a:t> do </a:t>
            </a:r>
            <a:r>
              <a:rPr lang="en-US" sz="2000" dirty="0" err="1">
                <a:solidFill>
                  <a:schemeClr val="accent5">
                    <a:lumMod val="50000"/>
                  </a:schemeClr>
                </a:solidFill>
              </a:rPr>
              <a:t>tác</a:t>
            </a:r>
            <a:r>
              <a:rPr lang="en-US" sz="2000" dirty="0">
                <a:solidFill>
                  <a:schemeClr val="accent5">
                    <a:lumMod val="50000"/>
                  </a:schemeClr>
                </a:solidFill>
              </a:rPr>
              <a:t> </a:t>
            </a:r>
            <a:r>
              <a:rPr lang="en-US" sz="2000" dirty="0" err="1">
                <a:solidFill>
                  <a:schemeClr val="accent5">
                    <a:lumMod val="50000"/>
                  </a:schemeClr>
                </a:solidFill>
              </a:rPr>
              <a:t>động</a:t>
            </a:r>
            <a:r>
              <a:rPr lang="en-US" sz="2000" dirty="0">
                <a:solidFill>
                  <a:schemeClr val="accent5">
                    <a:lumMod val="50000"/>
                  </a:schemeClr>
                </a:solidFill>
              </a:rPr>
              <a:t> </a:t>
            </a:r>
            <a:r>
              <a:rPr lang="en-US" sz="2000" dirty="0" err="1">
                <a:solidFill>
                  <a:schemeClr val="accent5">
                    <a:lumMod val="50000"/>
                  </a:schemeClr>
                </a:solidFill>
              </a:rPr>
              <a:t>của</a:t>
            </a:r>
            <a:r>
              <a:rPr lang="en-US" sz="2000" dirty="0">
                <a:solidFill>
                  <a:schemeClr val="accent5">
                    <a:lumMod val="50000"/>
                  </a:schemeClr>
                </a:solidFill>
              </a:rPr>
              <a:t> </a:t>
            </a:r>
            <a:r>
              <a:rPr lang="en-US" sz="2000" dirty="0" err="1">
                <a:solidFill>
                  <a:schemeClr val="accent5">
                    <a:lumMod val="50000"/>
                  </a:schemeClr>
                </a:solidFill>
              </a:rPr>
              <a:t>môi</a:t>
            </a:r>
            <a:r>
              <a:rPr lang="en-US" sz="2000" dirty="0">
                <a:solidFill>
                  <a:schemeClr val="accent5">
                    <a:lumMod val="50000"/>
                  </a:schemeClr>
                </a:solidFill>
              </a:rPr>
              <a:t> </a:t>
            </a:r>
            <a:r>
              <a:rPr lang="en-US" sz="2000" dirty="0" err="1">
                <a:solidFill>
                  <a:schemeClr val="accent5">
                    <a:lumMod val="50000"/>
                  </a:schemeClr>
                </a:solidFill>
              </a:rPr>
              <a:t>trường</a:t>
            </a:r>
            <a:r>
              <a:rPr lang="en-US" sz="2000" dirty="0">
                <a:solidFill>
                  <a:schemeClr val="accent5">
                    <a:lumMod val="50000"/>
                  </a:schemeClr>
                </a:solidFill>
              </a:rPr>
              <a:t> </a:t>
            </a:r>
            <a:r>
              <a:rPr lang="en-US" sz="2000" dirty="0" err="1">
                <a:solidFill>
                  <a:schemeClr val="accent5">
                    <a:lumMod val="50000"/>
                  </a:schemeClr>
                </a:solidFill>
              </a:rPr>
              <a:t>sống</a:t>
            </a:r>
            <a:r>
              <a:rPr lang="en-US" sz="2000" dirty="0">
                <a:solidFill>
                  <a:schemeClr val="accent5">
                    <a:lumMod val="50000"/>
                  </a:schemeClr>
                </a:solidFill>
              </a:rPr>
              <a:t>.</a:t>
            </a:r>
          </a:p>
        </p:txBody>
      </p:sp>
      <p:sp>
        <p:nvSpPr>
          <p:cNvPr id="13" name="TextBox 12">
            <a:extLst>
              <a:ext uri="{FF2B5EF4-FFF2-40B4-BE49-F238E27FC236}">
                <a16:creationId xmlns:a16="http://schemas.microsoft.com/office/drawing/2014/main" id="{44F10309-D870-40B9-9422-B9A4EA4F9033}"/>
              </a:ext>
            </a:extLst>
          </p:cNvPr>
          <p:cNvSpPr txBox="1"/>
          <p:nvPr/>
        </p:nvSpPr>
        <p:spPr>
          <a:xfrm>
            <a:off x="5835248" y="3451963"/>
            <a:ext cx="336952"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14" name="TextBox 13">
            <a:extLst>
              <a:ext uri="{FF2B5EF4-FFF2-40B4-BE49-F238E27FC236}">
                <a16:creationId xmlns:a16="http://schemas.microsoft.com/office/drawing/2014/main" id="{E1D017BF-2C31-451D-A8B2-B10BCACF56CA}"/>
              </a:ext>
            </a:extLst>
          </p:cNvPr>
          <p:cNvSpPr txBox="1"/>
          <p:nvPr/>
        </p:nvSpPr>
        <p:spPr>
          <a:xfrm>
            <a:off x="6766258" y="3512016"/>
            <a:ext cx="2438400" cy="707886"/>
          </a:xfrm>
          <a:prstGeom prst="rect">
            <a:avLst/>
          </a:prstGeom>
          <a:noFill/>
        </p:spPr>
        <p:txBody>
          <a:bodyPr wrap="square" rtlCol="0">
            <a:spAutoFit/>
          </a:bodyPr>
          <a:lstStyle/>
          <a:p>
            <a:pPr algn="just"/>
            <a:r>
              <a:rPr lang="en-US" sz="2000" dirty="0">
                <a:solidFill>
                  <a:schemeClr val="accent5">
                    <a:lumMod val="50000"/>
                  </a:schemeClr>
                </a:solidFill>
              </a:rPr>
              <a:t>- </a:t>
            </a:r>
            <a:r>
              <a:rPr lang="en-US" sz="2000" dirty="0" err="1">
                <a:solidFill>
                  <a:schemeClr val="accent5">
                    <a:lumMod val="50000"/>
                  </a:schemeClr>
                </a:solidFill>
              </a:rPr>
              <a:t>Cánh</a:t>
            </a:r>
            <a:r>
              <a:rPr lang="en-US" sz="2000" dirty="0">
                <a:solidFill>
                  <a:schemeClr val="accent5">
                    <a:lumMod val="50000"/>
                  </a:schemeClr>
                </a:solidFill>
              </a:rPr>
              <a:t> </a:t>
            </a:r>
            <a:r>
              <a:rPr lang="en-US" sz="2000" dirty="0" err="1">
                <a:solidFill>
                  <a:schemeClr val="accent5">
                    <a:lumMod val="50000"/>
                  </a:schemeClr>
                </a:solidFill>
              </a:rPr>
              <a:t>bướm</a:t>
            </a:r>
            <a:r>
              <a:rPr lang="en-US" sz="2000" dirty="0">
                <a:solidFill>
                  <a:schemeClr val="accent5">
                    <a:lumMod val="50000"/>
                  </a:schemeClr>
                </a:solidFill>
              </a:rPr>
              <a:t> </a:t>
            </a:r>
            <a:r>
              <a:rPr lang="en-US" sz="2000" dirty="0" err="1">
                <a:solidFill>
                  <a:schemeClr val="accent5">
                    <a:lumMod val="50000"/>
                  </a:schemeClr>
                </a:solidFill>
              </a:rPr>
              <a:t>với</a:t>
            </a:r>
            <a:r>
              <a:rPr lang="en-US" sz="2000" dirty="0">
                <a:solidFill>
                  <a:schemeClr val="accent5">
                    <a:lumMod val="50000"/>
                  </a:schemeClr>
                </a:solidFill>
              </a:rPr>
              <a:t> </a:t>
            </a:r>
            <a:r>
              <a:rPr lang="en-US" sz="2000" dirty="0" err="1">
                <a:solidFill>
                  <a:schemeClr val="accent5">
                    <a:lumMod val="50000"/>
                  </a:schemeClr>
                </a:solidFill>
              </a:rPr>
              <a:t>cánh</a:t>
            </a:r>
            <a:r>
              <a:rPr lang="en-US" sz="2000" dirty="0">
                <a:solidFill>
                  <a:schemeClr val="accent5">
                    <a:lumMod val="50000"/>
                  </a:schemeClr>
                </a:solidFill>
              </a:rPr>
              <a:t> </a:t>
            </a:r>
            <a:r>
              <a:rPr lang="en-US" sz="2000" dirty="0" err="1">
                <a:solidFill>
                  <a:schemeClr val="accent5">
                    <a:lumMod val="50000"/>
                  </a:schemeClr>
                </a:solidFill>
              </a:rPr>
              <a:t>chim</a:t>
            </a:r>
            <a:r>
              <a:rPr lang="en-US" sz="2000" dirty="0">
                <a:solidFill>
                  <a:schemeClr val="accent5">
                    <a:lumMod val="50000"/>
                  </a:schemeClr>
                </a:solidFill>
              </a:rPr>
              <a:t>.</a:t>
            </a:r>
          </a:p>
        </p:txBody>
      </p:sp>
      <p:sp>
        <p:nvSpPr>
          <p:cNvPr id="15" name="TextBox 14">
            <a:extLst>
              <a:ext uri="{FF2B5EF4-FFF2-40B4-BE49-F238E27FC236}">
                <a16:creationId xmlns:a16="http://schemas.microsoft.com/office/drawing/2014/main" id="{A35CC183-4810-466B-8C54-CE8265A02104}"/>
              </a:ext>
            </a:extLst>
          </p:cNvPr>
          <p:cNvSpPr txBox="1"/>
          <p:nvPr/>
        </p:nvSpPr>
        <p:spPr>
          <a:xfrm>
            <a:off x="9329356" y="3512016"/>
            <a:ext cx="2737945" cy="400110"/>
          </a:xfrm>
          <a:prstGeom prst="rect">
            <a:avLst/>
          </a:prstGeom>
          <a:noFill/>
        </p:spPr>
        <p:txBody>
          <a:bodyPr wrap="square" rtlCol="0">
            <a:spAutoFit/>
          </a:bodyPr>
          <a:lstStyle/>
          <a:p>
            <a:pPr algn="just"/>
            <a:r>
              <a:rPr lang="en-US" sz="2000" dirty="0" err="1">
                <a:solidFill>
                  <a:schemeClr val="accent5">
                    <a:lumMod val="50000"/>
                  </a:schemeClr>
                </a:solidFill>
              </a:rPr>
              <a:t>Tiến</a:t>
            </a:r>
            <a:r>
              <a:rPr lang="en-US" sz="2000" dirty="0">
                <a:solidFill>
                  <a:schemeClr val="accent5">
                    <a:lumMod val="50000"/>
                  </a:schemeClr>
                </a:solidFill>
              </a:rPr>
              <a:t> </a:t>
            </a:r>
            <a:r>
              <a:rPr lang="en-US" sz="2000" dirty="0" err="1">
                <a:solidFill>
                  <a:schemeClr val="accent5">
                    <a:lumMod val="50000"/>
                  </a:schemeClr>
                </a:solidFill>
              </a:rPr>
              <a:t>hoá</a:t>
            </a:r>
            <a:r>
              <a:rPr lang="en-US" sz="2000" dirty="0">
                <a:solidFill>
                  <a:schemeClr val="accent5">
                    <a:lumMod val="50000"/>
                  </a:schemeClr>
                </a:solidFill>
              </a:rPr>
              <a:t> </a:t>
            </a:r>
            <a:r>
              <a:rPr lang="en-US" sz="2000" dirty="0" err="1">
                <a:solidFill>
                  <a:schemeClr val="accent5">
                    <a:lumMod val="50000"/>
                  </a:schemeClr>
                </a:solidFill>
              </a:rPr>
              <a:t>đồng</a:t>
            </a:r>
            <a:r>
              <a:rPr lang="en-US" sz="2000" dirty="0">
                <a:solidFill>
                  <a:schemeClr val="accent5">
                    <a:lumMod val="50000"/>
                  </a:schemeClr>
                </a:solidFill>
              </a:rPr>
              <a:t> </a:t>
            </a:r>
            <a:r>
              <a:rPr lang="en-US" sz="2000" dirty="0" err="1">
                <a:solidFill>
                  <a:schemeClr val="accent5">
                    <a:lumMod val="50000"/>
                  </a:schemeClr>
                </a:solidFill>
              </a:rPr>
              <a:t>quy</a:t>
            </a:r>
            <a:endParaRPr lang="en-US" sz="2000" dirty="0">
              <a:solidFill>
                <a:schemeClr val="accent5">
                  <a:lumMod val="50000"/>
                </a:schemeClr>
              </a:solidFill>
            </a:endParaRPr>
          </a:p>
        </p:txBody>
      </p:sp>
    </p:spTree>
    <p:extLst>
      <p:ext uri="{BB962C8B-B14F-4D97-AF65-F5344CB8AC3E}">
        <p14:creationId xmlns:p14="http://schemas.microsoft.com/office/powerpoint/2010/main" val="23090755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43;p28">
            <a:extLst>
              <a:ext uri="{FF2B5EF4-FFF2-40B4-BE49-F238E27FC236}">
                <a16:creationId xmlns:a16="http://schemas.microsoft.com/office/drawing/2014/main" id="{3AFB190B-760B-4509-9919-202DB0AF3D52}"/>
              </a:ext>
            </a:extLst>
          </p:cNvPr>
          <p:cNvSpPr txBox="1">
            <a:spLocks/>
          </p:cNvSpPr>
          <p:nvPr/>
        </p:nvSpPr>
        <p:spPr>
          <a:xfrm>
            <a:off x="2971800" y="2743200"/>
            <a:ext cx="8310365"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200" dirty="0" err="1">
                <a:solidFill>
                  <a:schemeClr val="bg1"/>
                </a:solidFill>
                <a:latin typeface="+mj-lt"/>
                <a:ea typeface="Roboto" panose="02000000000000000000" pitchFamily="2" charset="0"/>
              </a:rPr>
              <a:t>Bằng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chứng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tế</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bào</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học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và</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sinh</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học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phân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tử</a:t>
            </a:r>
            <a:endParaRPr lang="en-US" sz="3200" dirty="0">
              <a:solidFill>
                <a:schemeClr val="bg1"/>
              </a:solidFill>
              <a:latin typeface="+mj-lt"/>
              <a:ea typeface="Roboto" panose="02000000000000000000" pitchFamily="2" charset="0"/>
            </a:endParaRPr>
          </a:p>
        </p:txBody>
      </p:sp>
      <p:grpSp>
        <p:nvGrpSpPr>
          <p:cNvPr id="12" name="Group 11">
            <a:extLst>
              <a:ext uri="{FF2B5EF4-FFF2-40B4-BE49-F238E27FC236}">
                <a16:creationId xmlns:a16="http://schemas.microsoft.com/office/drawing/2014/main" id="{1169EF4B-80FF-4914-988C-544CB0754A68}"/>
              </a:ext>
            </a:extLst>
          </p:cNvPr>
          <p:cNvGrpSpPr/>
          <p:nvPr/>
        </p:nvGrpSpPr>
        <p:grpSpPr>
          <a:xfrm>
            <a:off x="1878047" y="2743200"/>
            <a:ext cx="935702" cy="862860"/>
            <a:chOff x="1091526" y="4526673"/>
            <a:chExt cx="935702" cy="862860"/>
          </a:xfrm>
        </p:grpSpPr>
        <p:sp>
          <p:nvSpPr>
            <p:cNvPr id="22" name="Oval 21">
              <a:extLst>
                <a:ext uri="{FF2B5EF4-FFF2-40B4-BE49-F238E27FC236}">
                  <a16:creationId xmlns:a16="http://schemas.microsoft.com/office/drawing/2014/main" id="{C71176B9-E5AF-4BBA-8F9C-645E6B93D6A3}"/>
                </a:ext>
              </a:extLst>
            </p:cNvPr>
            <p:cNvSpPr/>
            <p:nvPr/>
          </p:nvSpPr>
          <p:spPr>
            <a:xfrm>
              <a:off x="1091526" y="4526673"/>
              <a:ext cx="898865" cy="862860"/>
            </a:xfrm>
            <a:prstGeom prst="ellipse">
              <a:avLst/>
            </a:prstGeom>
            <a:solidFill>
              <a:srgbClr val="00B0F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3" name="Google Shape;333;p34">
              <a:extLst>
                <a:ext uri="{FF2B5EF4-FFF2-40B4-BE49-F238E27FC236}">
                  <a16:creationId xmlns:a16="http://schemas.microsoft.com/office/drawing/2014/main" id="{1337A3DF-A8D9-4A82-ADC9-D74C4F7D44B9}"/>
                </a:ext>
              </a:extLst>
            </p:cNvPr>
            <p:cNvSpPr txBox="1">
              <a:spLocks/>
            </p:cNvSpPr>
            <p:nvPr/>
          </p:nvSpPr>
          <p:spPr>
            <a:xfrm flipH="1">
              <a:off x="1282692"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III</a:t>
              </a:r>
            </a:p>
          </p:txBody>
        </p:sp>
      </p:grpSp>
    </p:spTree>
    <p:extLst>
      <p:ext uri="{BB962C8B-B14F-4D97-AF65-F5344CB8AC3E}">
        <p14:creationId xmlns:p14="http://schemas.microsoft.com/office/powerpoint/2010/main" val="22922737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7A279A5-A56E-4A92-B7B8-6EEAE8FED0B7}"/>
              </a:ext>
            </a:extLst>
          </p:cNvPr>
          <p:cNvGraphicFramePr>
            <a:graphicFrameLocks noGrp="1"/>
          </p:cNvGraphicFramePr>
          <p:nvPr/>
        </p:nvGraphicFramePr>
        <p:xfrm>
          <a:off x="0" y="0"/>
          <a:ext cx="12192000" cy="6829082"/>
        </p:xfrm>
        <a:graphic>
          <a:graphicData uri="http://schemas.openxmlformats.org/drawingml/2006/table">
            <a:tbl>
              <a:tblPr firstRow="1" bandRow="1">
                <a:tableStyleId>{69CF1AB2-1976-4502-BF36-3FF5EA218861}</a:tableStyleId>
              </a:tblPr>
              <a:tblGrid>
                <a:gridCol w="1143000">
                  <a:extLst>
                    <a:ext uri="{9D8B030D-6E8A-4147-A177-3AD203B41FA5}">
                      <a16:colId xmlns:a16="http://schemas.microsoft.com/office/drawing/2014/main" val="2050489973"/>
                    </a:ext>
                  </a:extLst>
                </a:gridCol>
                <a:gridCol w="4114800">
                  <a:extLst>
                    <a:ext uri="{9D8B030D-6E8A-4147-A177-3AD203B41FA5}">
                      <a16:colId xmlns:a16="http://schemas.microsoft.com/office/drawing/2014/main" val="860989994"/>
                    </a:ext>
                  </a:extLst>
                </a:gridCol>
                <a:gridCol w="1524000">
                  <a:extLst>
                    <a:ext uri="{9D8B030D-6E8A-4147-A177-3AD203B41FA5}">
                      <a16:colId xmlns:a16="http://schemas.microsoft.com/office/drawing/2014/main" val="3028501336"/>
                    </a:ext>
                  </a:extLst>
                </a:gridCol>
                <a:gridCol w="2514600">
                  <a:extLst>
                    <a:ext uri="{9D8B030D-6E8A-4147-A177-3AD203B41FA5}">
                      <a16:colId xmlns:a16="http://schemas.microsoft.com/office/drawing/2014/main" val="2922285082"/>
                    </a:ext>
                  </a:extLst>
                </a:gridCol>
                <a:gridCol w="2895600">
                  <a:extLst>
                    <a:ext uri="{9D8B030D-6E8A-4147-A177-3AD203B41FA5}">
                      <a16:colId xmlns:a16="http://schemas.microsoft.com/office/drawing/2014/main" val="1999222431"/>
                    </a:ext>
                  </a:extLst>
                </a:gridCol>
              </a:tblGrid>
              <a:tr h="742291">
                <a:tc>
                  <a:txBody>
                    <a:bodyPr/>
                    <a:lstStyle/>
                    <a:p>
                      <a:endParaRPr lang="en-US" sz="2000" b="1" dirty="0">
                        <a:solidFill>
                          <a:schemeClr val="accent5">
                            <a:lumMod val="50000"/>
                          </a:schemeClr>
                        </a:solidFill>
                      </a:endParaRPr>
                    </a:p>
                  </a:txBody>
                  <a:tcPr anchor="ctr"/>
                </a:tc>
                <a:tc>
                  <a:txBody>
                    <a:bodyPr/>
                    <a:lstStyle/>
                    <a:p>
                      <a:pPr algn="ctr"/>
                      <a:r>
                        <a:rPr lang="en-US" sz="2000" b="1" dirty="0" err="1">
                          <a:solidFill>
                            <a:schemeClr val="accent5">
                              <a:lumMod val="50000"/>
                            </a:schemeClr>
                          </a:solidFill>
                        </a:rPr>
                        <a:t>Khái</a:t>
                      </a:r>
                      <a:r>
                        <a:rPr lang="en-US" sz="2000" b="1" dirty="0">
                          <a:solidFill>
                            <a:schemeClr val="accent5">
                              <a:lumMod val="50000"/>
                            </a:schemeClr>
                          </a:solidFill>
                        </a:rPr>
                        <a:t> </a:t>
                      </a:r>
                      <a:r>
                        <a:rPr lang="en-US" sz="2000" b="1" dirty="0" err="1">
                          <a:solidFill>
                            <a:schemeClr val="accent5">
                              <a:lumMod val="50000"/>
                            </a:schemeClr>
                          </a:solidFill>
                        </a:rPr>
                        <a:t>niệm</a:t>
                      </a:r>
                      <a:endParaRPr lang="en-US" sz="2000" b="1" dirty="0">
                        <a:solidFill>
                          <a:schemeClr val="accent5">
                            <a:lumMod val="50000"/>
                          </a:schemeClr>
                        </a:solidFill>
                      </a:endParaRPr>
                    </a:p>
                  </a:txBody>
                  <a:tcPr anchor="ctr"/>
                </a:tc>
                <a:tc>
                  <a:txBody>
                    <a:bodyPr/>
                    <a:lstStyle/>
                    <a:p>
                      <a:pPr algn="ctr"/>
                      <a:r>
                        <a:rPr lang="en-US" sz="2000" b="1" dirty="0" err="1">
                          <a:solidFill>
                            <a:schemeClr val="accent5">
                              <a:lumMod val="50000"/>
                            </a:schemeClr>
                          </a:solidFill>
                        </a:rPr>
                        <a:t>Trực</a:t>
                      </a:r>
                      <a:r>
                        <a:rPr lang="en-US" sz="2000" b="1" dirty="0">
                          <a:solidFill>
                            <a:schemeClr val="accent5">
                              <a:lumMod val="50000"/>
                            </a:schemeClr>
                          </a:solidFill>
                        </a:rPr>
                        <a:t> </a:t>
                      </a:r>
                      <a:r>
                        <a:rPr lang="en-US" sz="2000" b="1" dirty="0" err="1">
                          <a:solidFill>
                            <a:schemeClr val="accent5">
                              <a:lumMod val="50000"/>
                            </a:schemeClr>
                          </a:solidFill>
                        </a:rPr>
                        <a:t>tiếp</a:t>
                      </a:r>
                      <a:r>
                        <a:rPr lang="en-US" sz="2000" b="1" dirty="0">
                          <a:solidFill>
                            <a:schemeClr val="accent5">
                              <a:lumMod val="50000"/>
                            </a:schemeClr>
                          </a:solidFill>
                        </a:rPr>
                        <a:t> (+), </a:t>
                      </a:r>
                      <a:r>
                        <a:rPr lang="en-US" sz="2000" b="1" dirty="0" err="1">
                          <a:solidFill>
                            <a:schemeClr val="accent5">
                              <a:lumMod val="50000"/>
                            </a:schemeClr>
                          </a:solidFill>
                        </a:rPr>
                        <a:t>gián</a:t>
                      </a:r>
                      <a:r>
                        <a:rPr lang="en-US" sz="2000" b="1" dirty="0">
                          <a:solidFill>
                            <a:schemeClr val="accent5">
                              <a:lumMod val="50000"/>
                            </a:schemeClr>
                          </a:solidFill>
                        </a:rPr>
                        <a:t> </a:t>
                      </a:r>
                      <a:r>
                        <a:rPr lang="en-US" sz="2000" b="1" dirty="0" err="1">
                          <a:solidFill>
                            <a:schemeClr val="accent5">
                              <a:lumMod val="50000"/>
                            </a:schemeClr>
                          </a:solidFill>
                        </a:rPr>
                        <a:t>tiếp</a:t>
                      </a:r>
                      <a:r>
                        <a:rPr lang="en-US" sz="2000" b="1" dirty="0">
                          <a:solidFill>
                            <a:schemeClr val="accent5">
                              <a:lumMod val="50000"/>
                            </a:schemeClr>
                          </a:solidFill>
                        </a:rPr>
                        <a:t> (-)</a:t>
                      </a:r>
                    </a:p>
                  </a:txBody>
                  <a:tcPr anchor="ctr"/>
                </a:tc>
                <a:tc>
                  <a:txBody>
                    <a:bodyPr/>
                    <a:lstStyle/>
                    <a:p>
                      <a:pPr algn="ctr"/>
                      <a:r>
                        <a:rPr lang="en-US" sz="2000" b="1" dirty="0" err="1">
                          <a:solidFill>
                            <a:schemeClr val="accent5">
                              <a:lumMod val="50000"/>
                            </a:schemeClr>
                          </a:solidFill>
                        </a:rPr>
                        <a:t>Ví</a:t>
                      </a:r>
                      <a:r>
                        <a:rPr lang="en-US" sz="2000" b="1" dirty="0">
                          <a:solidFill>
                            <a:schemeClr val="accent5">
                              <a:lumMod val="50000"/>
                            </a:schemeClr>
                          </a:solidFill>
                        </a:rPr>
                        <a:t> </a:t>
                      </a:r>
                      <a:r>
                        <a:rPr lang="en-US" sz="2000" b="1" dirty="0" err="1">
                          <a:solidFill>
                            <a:schemeClr val="accent5">
                              <a:lumMod val="50000"/>
                            </a:schemeClr>
                          </a:solidFill>
                        </a:rPr>
                        <a:t>dụ</a:t>
                      </a:r>
                      <a:endParaRPr lang="en-US" sz="2000" b="1" dirty="0">
                        <a:solidFill>
                          <a:schemeClr val="accent5">
                            <a:lumMod val="50000"/>
                          </a:schemeClr>
                        </a:solidFill>
                      </a:endParaRPr>
                    </a:p>
                  </a:txBody>
                  <a:tcPr anchor="ctr"/>
                </a:tc>
                <a:tc>
                  <a:txBody>
                    <a:bodyPr/>
                    <a:lstStyle/>
                    <a:p>
                      <a:pPr algn="ctr"/>
                      <a:r>
                        <a:rPr lang="en-US" sz="2000" b="1" dirty="0">
                          <a:solidFill>
                            <a:schemeClr val="accent5">
                              <a:lumMod val="50000"/>
                            </a:schemeClr>
                          </a:solidFill>
                        </a:rPr>
                        <a:t>Ý </a:t>
                      </a:r>
                      <a:r>
                        <a:rPr lang="en-US" sz="2000" b="1" dirty="0" err="1">
                          <a:solidFill>
                            <a:schemeClr val="accent5">
                              <a:lumMod val="50000"/>
                            </a:schemeClr>
                          </a:solidFill>
                        </a:rPr>
                        <a:t>nghĩa</a:t>
                      </a:r>
                      <a:endParaRPr lang="en-US" sz="2000" b="1" dirty="0">
                        <a:solidFill>
                          <a:schemeClr val="accent5">
                            <a:lumMod val="50000"/>
                          </a:schemeClr>
                        </a:solidFill>
                      </a:endParaRPr>
                    </a:p>
                  </a:txBody>
                  <a:tcPr anchor="ctr"/>
                </a:tc>
                <a:extLst>
                  <a:ext uri="{0D108BD9-81ED-4DB2-BD59-A6C34878D82A}">
                    <a16:rowId xmlns:a16="http://schemas.microsoft.com/office/drawing/2014/main" val="1259856272"/>
                  </a:ext>
                </a:extLst>
              </a:tr>
              <a:tr h="1336125">
                <a:tc>
                  <a:txBody>
                    <a:bodyPr/>
                    <a:lstStyle/>
                    <a:p>
                      <a:r>
                        <a:rPr lang="en-US" sz="2000" b="1" dirty="0" err="1">
                          <a:solidFill>
                            <a:schemeClr val="accent5">
                              <a:lumMod val="50000"/>
                            </a:schemeClr>
                          </a:solidFill>
                        </a:rPr>
                        <a:t>Hoá</a:t>
                      </a:r>
                      <a:r>
                        <a:rPr lang="en-US" sz="2000" b="1" dirty="0">
                          <a:solidFill>
                            <a:schemeClr val="accent5">
                              <a:lumMod val="50000"/>
                            </a:schemeClr>
                          </a:solidFill>
                        </a:rPr>
                        <a:t> </a:t>
                      </a:r>
                      <a:r>
                        <a:rPr lang="en-US" sz="2000" b="1" dirty="0" err="1">
                          <a:solidFill>
                            <a:schemeClr val="accent5">
                              <a:lumMod val="50000"/>
                            </a:schemeClr>
                          </a:solidFill>
                        </a:rPr>
                        <a:t>thạch</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extLst>
                  <a:ext uri="{0D108BD9-81ED-4DB2-BD59-A6C34878D82A}">
                    <a16:rowId xmlns:a16="http://schemas.microsoft.com/office/drawing/2014/main" val="4201289096"/>
                  </a:ext>
                </a:extLst>
              </a:tr>
              <a:tr h="2152645">
                <a:tc>
                  <a:txBody>
                    <a:bodyPr/>
                    <a:lstStyle/>
                    <a:p>
                      <a:r>
                        <a:rPr lang="en-US" sz="2000" b="1" dirty="0" err="1">
                          <a:solidFill>
                            <a:schemeClr val="accent5">
                              <a:lumMod val="50000"/>
                            </a:schemeClr>
                          </a:solidFill>
                        </a:rPr>
                        <a:t>Giải</a:t>
                      </a:r>
                      <a:r>
                        <a:rPr lang="en-US" sz="2000" b="1" dirty="0">
                          <a:solidFill>
                            <a:schemeClr val="accent5">
                              <a:lumMod val="50000"/>
                            </a:schemeClr>
                          </a:solidFill>
                        </a:rPr>
                        <a:t> </a:t>
                      </a:r>
                      <a:r>
                        <a:rPr lang="en-US" sz="2000" b="1" dirty="0" err="1">
                          <a:solidFill>
                            <a:schemeClr val="accent5">
                              <a:lumMod val="50000"/>
                            </a:schemeClr>
                          </a:solidFill>
                        </a:rPr>
                        <a:t>phẫu</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so </a:t>
                      </a:r>
                      <a:r>
                        <a:rPr lang="en-US" sz="2000" b="1" dirty="0" err="1">
                          <a:solidFill>
                            <a:schemeClr val="accent5">
                              <a:lumMod val="50000"/>
                            </a:schemeClr>
                          </a:solidFill>
                        </a:rPr>
                        <a:t>sánh</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extLst>
                  <a:ext uri="{0D108BD9-81ED-4DB2-BD59-A6C34878D82A}">
                    <a16:rowId xmlns:a16="http://schemas.microsoft.com/office/drawing/2014/main" val="784650893"/>
                  </a:ext>
                </a:extLst>
              </a:tr>
              <a:tr h="1113437">
                <a:tc>
                  <a:txBody>
                    <a:bodyPr/>
                    <a:lstStyle/>
                    <a:p>
                      <a:r>
                        <a:rPr lang="en-US" sz="2000" b="1" dirty="0" err="1">
                          <a:solidFill>
                            <a:schemeClr val="accent5">
                              <a:lumMod val="50000"/>
                            </a:schemeClr>
                          </a:solidFill>
                        </a:rPr>
                        <a:t>Tế</a:t>
                      </a:r>
                      <a:r>
                        <a:rPr lang="en-US" sz="2000" b="1" dirty="0">
                          <a:solidFill>
                            <a:schemeClr val="accent5">
                              <a:lumMod val="50000"/>
                            </a:schemeClr>
                          </a:solidFill>
                        </a:rPr>
                        <a:t> </a:t>
                      </a:r>
                      <a:r>
                        <a:rPr lang="en-US" sz="2000" b="1" dirty="0" err="1">
                          <a:solidFill>
                            <a:schemeClr val="accent5">
                              <a:lumMod val="50000"/>
                            </a:schemeClr>
                          </a:solidFill>
                        </a:rPr>
                        <a:t>bào</a:t>
                      </a:r>
                      <a:r>
                        <a:rPr lang="en-US" sz="2000" b="1" dirty="0">
                          <a:solidFill>
                            <a:schemeClr val="accent5">
                              <a:lumMod val="50000"/>
                            </a:schemeClr>
                          </a:solidFill>
                        </a:rPr>
                        <a:t> </a:t>
                      </a:r>
                      <a:r>
                        <a:rPr lang="en-US" sz="2000" b="1" dirty="0" err="1">
                          <a:solidFill>
                            <a:schemeClr val="accent5">
                              <a:lumMod val="50000"/>
                            </a:schemeClr>
                          </a:solidFill>
                        </a:rPr>
                        <a:t>học</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extLst>
                  <a:ext uri="{0D108BD9-81ED-4DB2-BD59-A6C34878D82A}">
                    <a16:rowId xmlns:a16="http://schemas.microsoft.com/office/drawing/2014/main" val="509243091"/>
                  </a:ext>
                </a:extLst>
              </a:tr>
              <a:tr h="1484584">
                <a:tc>
                  <a:txBody>
                    <a:bodyPr/>
                    <a:lstStyle/>
                    <a:p>
                      <a:r>
                        <a:rPr lang="en-US" sz="2000" b="1" dirty="0" err="1">
                          <a:solidFill>
                            <a:schemeClr val="accent5">
                              <a:lumMod val="50000"/>
                            </a:schemeClr>
                          </a:solidFill>
                        </a:rPr>
                        <a:t>Sinh</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a:t>
                      </a:r>
                      <a:r>
                        <a:rPr lang="en-US" sz="2000" b="1" dirty="0" err="1">
                          <a:solidFill>
                            <a:schemeClr val="accent5">
                              <a:lumMod val="50000"/>
                            </a:schemeClr>
                          </a:solidFill>
                        </a:rPr>
                        <a:t>phân</a:t>
                      </a:r>
                      <a:r>
                        <a:rPr lang="en-US" sz="2000" b="1" dirty="0">
                          <a:solidFill>
                            <a:schemeClr val="accent5">
                              <a:lumMod val="50000"/>
                            </a:schemeClr>
                          </a:solidFill>
                        </a:rPr>
                        <a:t> </a:t>
                      </a:r>
                      <a:r>
                        <a:rPr lang="en-US" sz="2000" b="1" dirty="0" err="1">
                          <a:solidFill>
                            <a:schemeClr val="accent5">
                              <a:lumMod val="50000"/>
                            </a:schemeClr>
                          </a:solidFill>
                        </a:rPr>
                        <a:t>tử</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extLst>
                  <a:ext uri="{0D108BD9-81ED-4DB2-BD59-A6C34878D82A}">
                    <a16:rowId xmlns:a16="http://schemas.microsoft.com/office/drawing/2014/main" val="340277290"/>
                  </a:ext>
                </a:extLst>
              </a:tr>
            </a:tbl>
          </a:graphicData>
        </a:graphic>
      </p:graphicFrame>
      <p:sp>
        <p:nvSpPr>
          <p:cNvPr id="2" name="TextBox 1">
            <a:extLst>
              <a:ext uri="{FF2B5EF4-FFF2-40B4-BE49-F238E27FC236}">
                <a16:creationId xmlns:a16="http://schemas.microsoft.com/office/drawing/2014/main" id="{2B463A89-2C24-4788-AEFC-7F2E30039402}"/>
              </a:ext>
            </a:extLst>
          </p:cNvPr>
          <p:cNvSpPr txBox="1"/>
          <p:nvPr/>
        </p:nvSpPr>
        <p:spPr>
          <a:xfrm>
            <a:off x="1128324" y="741064"/>
            <a:ext cx="4043854" cy="1015663"/>
          </a:xfrm>
          <a:prstGeom prst="rect">
            <a:avLst/>
          </a:prstGeom>
          <a:noFill/>
        </p:spPr>
        <p:txBody>
          <a:bodyPr wrap="square" rtlCol="0">
            <a:spAutoFit/>
          </a:bodyPr>
          <a:lstStyle/>
          <a:p>
            <a:pPr algn="just"/>
            <a:r>
              <a:rPr lang="en-US" sz="2000" dirty="0" err="1">
                <a:solidFill>
                  <a:schemeClr val="accent5">
                    <a:lumMod val="50000"/>
                  </a:schemeClr>
                </a:solidFill>
              </a:rPr>
              <a:t>Là</a:t>
            </a:r>
            <a:r>
              <a:rPr lang="en-US" sz="2000" dirty="0">
                <a:solidFill>
                  <a:schemeClr val="accent5">
                    <a:lumMod val="50000"/>
                  </a:schemeClr>
                </a:solidFill>
              </a:rPr>
              <a:t> </a:t>
            </a:r>
            <a:r>
              <a:rPr lang="en-US" sz="2000" dirty="0" err="1">
                <a:solidFill>
                  <a:schemeClr val="accent5">
                    <a:lumMod val="50000"/>
                  </a:schemeClr>
                </a:solidFill>
              </a:rPr>
              <a:t>tàn</a:t>
            </a:r>
            <a:r>
              <a:rPr lang="en-US" sz="2000" dirty="0">
                <a:solidFill>
                  <a:schemeClr val="accent5">
                    <a:lumMod val="50000"/>
                  </a:schemeClr>
                </a:solidFill>
              </a:rPr>
              <a:t> </a:t>
            </a:r>
            <a:r>
              <a:rPr lang="en-US" sz="2000" dirty="0" err="1">
                <a:solidFill>
                  <a:schemeClr val="accent5">
                    <a:lumMod val="50000"/>
                  </a:schemeClr>
                </a:solidFill>
              </a:rPr>
              <a:t>tích</a:t>
            </a:r>
            <a:r>
              <a:rPr lang="en-US" sz="2000" dirty="0">
                <a:solidFill>
                  <a:schemeClr val="accent5">
                    <a:lumMod val="50000"/>
                  </a:schemeClr>
                </a:solidFill>
              </a:rPr>
              <a:t> </a:t>
            </a:r>
            <a:r>
              <a:rPr lang="en-US" sz="2000" dirty="0" err="1">
                <a:solidFill>
                  <a:schemeClr val="accent5">
                    <a:lumMod val="50000"/>
                  </a:schemeClr>
                </a:solidFill>
              </a:rPr>
              <a:t>như</a:t>
            </a:r>
            <a:r>
              <a:rPr lang="en-US" sz="2000" dirty="0">
                <a:solidFill>
                  <a:schemeClr val="accent5">
                    <a:lumMod val="50000"/>
                  </a:schemeClr>
                </a:solidFill>
              </a:rPr>
              <a:t> </a:t>
            </a:r>
            <a:r>
              <a:rPr lang="en-US" sz="2000" dirty="0" err="1">
                <a:solidFill>
                  <a:schemeClr val="accent5">
                    <a:lumMod val="50000"/>
                  </a:schemeClr>
                </a:solidFill>
              </a:rPr>
              <a:t>xương</a:t>
            </a:r>
            <a:r>
              <a:rPr lang="en-US" sz="2000" dirty="0">
                <a:solidFill>
                  <a:schemeClr val="accent5">
                    <a:lumMod val="50000"/>
                  </a:schemeClr>
                </a:solidFill>
              </a:rPr>
              <a:t>, </a:t>
            </a:r>
            <a:r>
              <a:rPr lang="en-US" sz="2000" dirty="0" err="1">
                <a:solidFill>
                  <a:schemeClr val="accent5">
                    <a:lumMod val="50000"/>
                  </a:schemeClr>
                </a:solidFill>
              </a:rPr>
              <a:t>xác</a:t>
            </a:r>
            <a:r>
              <a:rPr lang="en-US" sz="2000" dirty="0">
                <a:solidFill>
                  <a:schemeClr val="accent5">
                    <a:lumMod val="50000"/>
                  </a:schemeClr>
                </a:solidFill>
              </a:rPr>
              <a:t> SV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hổ</a:t>
            </a:r>
            <a:r>
              <a:rPr lang="en-US" sz="2000" dirty="0">
                <a:solidFill>
                  <a:schemeClr val="accent5">
                    <a:lumMod val="50000"/>
                  </a:schemeClr>
                </a:solidFill>
              </a:rPr>
              <a:t> </a:t>
            </a:r>
            <a:r>
              <a:rPr lang="en-US" sz="2000" dirty="0" err="1">
                <a:solidFill>
                  <a:schemeClr val="accent5">
                    <a:lumMod val="50000"/>
                  </a:schemeClr>
                </a:solidFill>
              </a:rPr>
              <a:t>phách</a:t>
            </a:r>
            <a:r>
              <a:rPr lang="en-US" sz="2000" dirty="0">
                <a:solidFill>
                  <a:schemeClr val="accent5">
                    <a:lumMod val="50000"/>
                  </a:schemeClr>
                </a:solidFill>
              </a:rPr>
              <a:t>,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băng</a:t>
            </a:r>
            <a:r>
              <a:rPr lang="en-US" sz="2000" dirty="0">
                <a:solidFill>
                  <a:schemeClr val="accent5">
                    <a:lumMod val="50000"/>
                  </a:schemeClr>
                </a:solidFill>
              </a:rPr>
              <a:t> </a:t>
            </a:r>
            <a:r>
              <a:rPr lang="en-US" sz="2000" dirty="0" err="1">
                <a:solidFill>
                  <a:schemeClr val="accent5">
                    <a:lumMod val="50000"/>
                  </a:schemeClr>
                </a:solidFill>
              </a:rPr>
              <a:t>tuyết</a:t>
            </a:r>
            <a:r>
              <a:rPr lang="en-US" sz="2000" dirty="0">
                <a:solidFill>
                  <a:schemeClr val="accent5">
                    <a:lumMod val="50000"/>
                  </a:schemeClr>
                </a:solidFill>
              </a:rPr>
              <a:t> hay </a:t>
            </a:r>
            <a:r>
              <a:rPr lang="en-US" sz="2000" dirty="0" err="1">
                <a:solidFill>
                  <a:schemeClr val="accent5">
                    <a:lumMod val="50000"/>
                  </a:schemeClr>
                </a:solidFill>
              </a:rPr>
              <a:t>dấu</a:t>
            </a:r>
            <a:r>
              <a:rPr lang="en-US" sz="2000" dirty="0">
                <a:solidFill>
                  <a:schemeClr val="accent5">
                    <a:lumMod val="50000"/>
                  </a:schemeClr>
                </a:solidFill>
              </a:rPr>
              <a:t> </a:t>
            </a:r>
            <a:r>
              <a:rPr lang="en-US" sz="2000" dirty="0" err="1">
                <a:solidFill>
                  <a:schemeClr val="accent5">
                    <a:lumMod val="50000"/>
                  </a:schemeClr>
                </a:solidFill>
              </a:rPr>
              <a:t>vết</a:t>
            </a:r>
            <a:r>
              <a:rPr lang="en-US" sz="2000" dirty="0">
                <a:solidFill>
                  <a:schemeClr val="accent5">
                    <a:lumMod val="50000"/>
                  </a:schemeClr>
                </a:solidFill>
              </a:rPr>
              <a:t> </a:t>
            </a:r>
            <a:r>
              <a:rPr lang="en-US" sz="2000" dirty="0" err="1">
                <a:solidFill>
                  <a:schemeClr val="accent5">
                    <a:lumMod val="50000"/>
                  </a:schemeClr>
                </a:solidFill>
              </a:rPr>
              <a:t>của</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lớp</a:t>
            </a:r>
            <a:r>
              <a:rPr lang="en-US" sz="2000" dirty="0">
                <a:solidFill>
                  <a:schemeClr val="accent5">
                    <a:lumMod val="50000"/>
                  </a:schemeClr>
                </a:solidFill>
              </a:rPr>
              <a:t> </a:t>
            </a:r>
            <a:r>
              <a:rPr lang="en-US" sz="2000" dirty="0" err="1">
                <a:solidFill>
                  <a:schemeClr val="accent5">
                    <a:lumMod val="50000"/>
                  </a:schemeClr>
                </a:solidFill>
              </a:rPr>
              <a:t>đất</a:t>
            </a:r>
            <a:r>
              <a:rPr lang="en-US" sz="2000" dirty="0">
                <a:solidFill>
                  <a:schemeClr val="accent5">
                    <a:lumMod val="50000"/>
                  </a:schemeClr>
                </a:solidFill>
              </a:rPr>
              <a:t> </a:t>
            </a:r>
            <a:r>
              <a:rPr lang="en-US" sz="2000" dirty="0" err="1">
                <a:solidFill>
                  <a:schemeClr val="accent5">
                    <a:lumMod val="50000"/>
                  </a:schemeClr>
                </a:solidFill>
              </a:rPr>
              <a:t>đá</a:t>
            </a:r>
            <a:r>
              <a:rPr lang="en-US" sz="2000" dirty="0">
                <a:solidFill>
                  <a:schemeClr val="accent5">
                    <a:lumMod val="50000"/>
                  </a:schemeClr>
                </a:solidFill>
              </a:rPr>
              <a:t>.</a:t>
            </a:r>
          </a:p>
        </p:txBody>
      </p:sp>
      <p:sp>
        <p:nvSpPr>
          <p:cNvPr id="3" name="TextBox 2">
            <a:extLst>
              <a:ext uri="{FF2B5EF4-FFF2-40B4-BE49-F238E27FC236}">
                <a16:creationId xmlns:a16="http://schemas.microsoft.com/office/drawing/2014/main" id="{27DABCB6-02DD-449D-8B3A-56E89E185EBE}"/>
              </a:ext>
            </a:extLst>
          </p:cNvPr>
          <p:cNvSpPr txBox="1"/>
          <p:nvPr/>
        </p:nvSpPr>
        <p:spPr>
          <a:xfrm>
            <a:off x="5758304" y="833396"/>
            <a:ext cx="490840"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6" name="TextBox 5">
            <a:extLst>
              <a:ext uri="{FF2B5EF4-FFF2-40B4-BE49-F238E27FC236}">
                <a16:creationId xmlns:a16="http://schemas.microsoft.com/office/drawing/2014/main" id="{FB62A6DE-8031-41CB-A8FE-68D270A82A7D}"/>
              </a:ext>
            </a:extLst>
          </p:cNvPr>
          <p:cNvSpPr txBox="1"/>
          <p:nvPr/>
        </p:nvSpPr>
        <p:spPr>
          <a:xfrm>
            <a:off x="6752376" y="813960"/>
            <a:ext cx="2466164" cy="1015663"/>
          </a:xfrm>
          <a:prstGeom prst="rect">
            <a:avLst/>
          </a:prstGeom>
          <a:noFill/>
        </p:spPr>
        <p:txBody>
          <a:bodyPr wrap="square" rtlCol="0">
            <a:spAutoFit/>
          </a:bodyPr>
          <a:lstStyle/>
          <a:p>
            <a:pPr algn="just"/>
            <a:r>
              <a:rPr lang="en-US" sz="2000" dirty="0" err="1">
                <a:solidFill>
                  <a:schemeClr val="accent5">
                    <a:lumMod val="50000"/>
                  </a:schemeClr>
                </a:solidFill>
              </a:rPr>
              <a:t>Lá</a:t>
            </a:r>
            <a:r>
              <a:rPr lang="en-US" sz="2000" dirty="0">
                <a:solidFill>
                  <a:schemeClr val="accent5">
                    <a:lumMod val="50000"/>
                  </a:schemeClr>
                </a:solidFill>
              </a:rPr>
              <a:t> </a:t>
            </a:r>
            <a:r>
              <a:rPr lang="en-US" sz="2000" dirty="0" err="1">
                <a:solidFill>
                  <a:schemeClr val="accent5">
                    <a:lumMod val="50000"/>
                  </a:schemeClr>
                </a:solidFill>
              </a:rPr>
              <a:t>dương</a:t>
            </a:r>
            <a:r>
              <a:rPr lang="en-US" sz="2000" dirty="0">
                <a:solidFill>
                  <a:schemeClr val="accent5">
                    <a:lumMod val="50000"/>
                  </a:schemeClr>
                </a:solidFill>
              </a:rPr>
              <a:t> </a:t>
            </a:r>
            <a:r>
              <a:rPr lang="en-US" sz="2000" dirty="0" err="1">
                <a:solidFill>
                  <a:schemeClr val="accent5">
                    <a:lumMod val="50000"/>
                  </a:schemeClr>
                </a:solidFill>
              </a:rPr>
              <a:t>xỉ</a:t>
            </a:r>
            <a:r>
              <a:rPr lang="en-US" sz="2000" dirty="0">
                <a:solidFill>
                  <a:schemeClr val="accent5">
                    <a:lumMod val="50000"/>
                  </a:schemeClr>
                </a:solidFill>
              </a:rPr>
              <a:t>; Ong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hổ</a:t>
            </a:r>
            <a:r>
              <a:rPr lang="en-US" sz="2000" dirty="0">
                <a:solidFill>
                  <a:schemeClr val="accent5">
                    <a:lumMod val="50000"/>
                  </a:schemeClr>
                </a:solidFill>
              </a:rPr>
              <a:t> </a:t>
            </a:r>
            <a:r>
              <a:rPr lang="en-US" sz="2000" dirty="0" err="1">
                <a:solidFill>
                  <a:schemeClr val="accent5">
                    <a:lumMod val="50000"/>
                  </a:schemeClr>
                </a:solidFill>
              </a:rPr>
              <a:t>phách</a:t>
            </a:r>
            <a:r>
              <a:rPr lang="en-US" sz="2000" dirty="0">
                <a:solidFill>
                  <a:schemeClr val="accent5">
                    <a:lumMod val="50000"/>
                  </a:schemeClr>
                </a:solidFill>
              </a:rPr>
              <a:t>; </a:t>
            </a:r>
            <a:r>
              <a:rPr lang="en-US" sz="2000" dirty="0" err="1">
                <a:solidFill>
                  <a:schemeClr val="accent5">
                    <a:lumMod val="50000"/>
                  </a:schemeClr>
                </a:solidFill>
              </a:rPr>
              <a:t>dấu</a:t>
            </a:r>
            <a:r>
              <a:rPr lang="en-US" sz="2000" dirty="0">
                <a:solidFill>
                  <a:schemeClr val="accent5">
                    <a:lumMod val="50000"/>
                  </a:schemeClr>
                </a:solidFill>
              </a:rPr>
              <a:t> </a:t>
            </a:r>
            <a:r>
              <a:rPr lang="en-US" sz="2000" dirty="0" err="1">
                <a:solidFill>
                  <a:schemeClr val="accent5">
                    <a:lumMod val="50000"/>
                  </a:schemeClr>
                </a:solidFill>
              </a:rPr>
              <a:t>chân</a:t>
            </a:r>
            <a:r>
              <a:rPr lang="en-US" sz="2000" dirty="0">
                <a:solidFill>
                  <a:schemeClr val="accent5">
                    <a:lumMod val="50000"/>
                  </a:schemeClr>
                </a:solidFill>
              </a:rPr>
              <a:t> </a:t>
            </a:r>
            <a:r>
              <a:rPr lang="en-US" sz="2000" dirty="0" err="1">
                <a:solidFill>
                  <a:schemeClr val="accent5">
                    <a:lumMod val="50000"/>
                  </a:schemeClr>
                </a:solidFill>
              </a:rPr>
              <a:t>khủng</a:t>
            </a:r>
            <a:r>
              <a:rPr lang="en-US" sz="2000" dirty="0">
                <a:solidFill>
                  <a:schemeClr val="accent5">
                    <a:lumMod val="50000"/>
                  </a:schemeClr>
                </a:solidFill>
              </a:rPr>
              <a:t> long…</a:t>
            </a:r>
          </a:p>
        </p:txBody>
      </p:sp>
      <p:sp>
        <p:nvSpPr>
          <p:cNvPr id="7" name="TextBox 6">
            <a:extLst>
              <a:ext uri="{FF2B5EF4-FFF2-40B4-BE49-F238E27FC236}">
                <a16:creationId xmlns:a16="http://schemas.microsoft.com/office/drawing/2014/main" id="{0BF0A036-D26B-4384-8603-94A6EE8786FB}"/>
              </a:ext>
            </a:extLst>
          </p:cNvPr>
          <p:cNvSpPr txBox="1"/>
          <p:nvPr/>
        </p:nvSpPr>
        <p:spPr>
          <a:xfrm>
            <a:off x="9283051" y="754518"/>
            <a:ext cx="2886069" cy="1323439"/>
          </a:xfrm>
          <a:prstGeom prst="rect">
            <a:avLst/>
          </a:prstGeom>
          <a:noFill/>
        </p:spPr>
        <p:txBody>
          <a:bodyPr wrap="square" rtlCol="0">
            <a:spAutoFit/>
          </a:bodyPr>
          <a:lstStyle/>
          <a:p>
            <a:pPr algn="just"/>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từng</a:t>
            </a:r>
            <a:r>
              <a:rPr lang="en-US" sz="2000" dirty="0">
                <a:solidFill>
                  <a:schemeClr val="accent5">
                    <a:lumMod val="50000"/>
                  </a:schemeClr>
                </a:solidFill>
              </a:rPr>
              <a:t> </a:t>
            </a:r>
            <a:r>
              <a:rPr lang="en-US" sz="2000" dirty="0" err="1">
                <a:solidFill>
                  <a:schemeClr val="accent5">
                    <a:lumMod val="50000"/>
                  </a:schemeClr>
                </a:solidFill>
              </a:rPr>
              <a:t>tồn</a:t>
            </a:r>
            <a:r>
              <a:rPr lang="en-US" sz="2000" dirty="0">
                <a:solidFill>
                  <a:schemeClr val="accent5">
                    <a:lumMod val="50000"/>
                  </a:schemeClr>
                </a:solidFill>
              </a:rPr>
              <a:t> </a:t>
            </a:r>
            <a:r>
              <a:rPr lang="en-US" sz="2000" dirty="0" err="1">
                <a:solidFill>
                  <a:schemeClr val="accent5">
                    <a:lumMod val="50000"/>
                  </a:schemeClr>
                </a:solidFill>
              </a:rPr>
              <a:t>tại</a:t>
            </a:r>
            <a:r>
              <a:rPr lang="en-US" sz="2000" dirty="0">
                <a:solidFill>
                  <a:schemeClr val="accent5">
                    <a:lumMod val="50000"/>
                  </a:schemeClr>
                </a:solidFill>
              </a:rPr>
              <a:t> </a:t>
            </a:r>
            <a:r>
              <a:rPr lang="en-US" sz="2000" dirty="0" err="1">
                <a:solidFill>
                  <a:schemeClr val="accent5">
                    <a:lumMod val="50000"/>
                  </a:schemeClr>
                </a:solidFill>
              </a:rPr>
              <a:t>và</a:t>
            </a:r>
            <a:r>
              <a:rPr lang="en-US" sz="2000" dirty="0">
                <a:solidFill>
                  <a:schemeClr val="accent5">
                    <a:lumMod val="50000"/>
                  </a:schemeClr>
                </a:solidFill>
              </a:rPr>
              <a:t> </a:t>
            </a:r>
            <a:r>
              <a:rPr lang="en-US" sz="2000" dirty="0" err="1">
                <a:solidFill>
                  <a:schemeClr val="accent5">
                    <a:lumMod val="50000"/>
                  </a:schemeClr>
                </a:solidFill>
              </a:rPr>
              <a:t>biến</a:t>
            </a:r>
            <a:r>
              <a:rPr lang="en-US" sz="2000" dirty="0">
                <a:solidFill>
                  <a:schemeClr val="accent5">
                    <a:lumMod val="50000"/>
                  </a:schemeClr>
                </a:solidFill>
              </a:rPr>
              <a:t> </a:t>
            </a:r>
            <a:r>
              <a:rPr lang="en-US" sz="2000" dirty="0" err="1">
                <a:solidFill>
                  <a:schemeClr val="accent5">
                    <a:lumMod val="50000"/>
                  </a:schemeClr>
                </a:solidFill>
              </a:rPr>
              <a:t>mất</a:t>
            </a:r>
            <a:r>
              <a:rPr lang="en-US" sz="2000" dirty="0">
                <a:solidFill>
                  <a:schemeClr val="accent5">
                    <a:lumMod val="50000"/>
                  </a:schemeClr>
                </a:solidFill>
              </a:rPr>
              <a:t>, </a:t>
            </a:r>
            <a:r>
              <a:rPr lang="en-US" sz="2000" dirty="0" err="1">
                <a:solidFill>
                  <a:schemeClr val="accent5">
                    <a:lumMod val="50000"/>
                  </a:schemeClr>
                </a:solidFill>
              </a:rPr>
              <a:t>đặc</a:t>
            </a:r>
            <a:r>
              <a:rPr lang="en-US" sz="2000" dirty="0">
                <a:solidFill>
                  <a:schemeClr val="accent5">
                    <a:lumMod val="50000"/>
                  </a:schemeClr>
                </a:solidFill>
              </a:rPr>
              <a:t> </a:t>
            </a:r>
            <a:r>
              <a:rPr lang="en-US" sz="2000" dirty="0" err="1">
                <a:solidFill>
                  <a:schemeClr val="accent5">
                    <a:lumMod val="50000"/>
                  </a:schemeClr>
                </a:solidFill>
              </a:rPr>
              <a:t>điểm</a:t>
            </a:r>
            <a:r>
              <a:rPr lang="en-US" sz="2000" dirty="0">
                <a:solidFill>
                  <a:schemeClr val="accent5">
                    <a:lumMod val="50000"/>
                  </a:schemeClr>
                </a:solidFill>
              </a:rPr>
              <a:t> </a:t>
            </a:r>
            <a:r>
              <a:rPr lang="en-US" sz="2000" dirty="0" err="1">
                <a:solidFill>
                  <a:schemeClr val="accent5">
                    <a:lumMod val="50000"/>
                  </a:schemeClr>
                </a:solidFill>
              </a:rPr>
              <a:t>tiến</a:t>
            </a:r>
            <a:r>
              <a:rPr lang="en-US" sz="2000" dirty="0">
                <a:solidFill>
                  <a:schemeClr val="accent5">
                    <a:lumMod val="50000"/>
                  </a:schemeClr>
                </a:solidFill>
              </a:rPr>
              <a:t> </a:t>
            </a:r>
            <a:r>
              <a:rPr lang="en-US" sz="2000" dirty="0" err="1">
                <a:solidFill>
                  <a:schemeClr val="accent5">
                    <a:lumMod val="50000"/>
                  </a:schemeClr>
                </a:solidFill>
              </a:rPr>
              <a:t>hoá</a:t>
            </a:r>
            <a:r>
              <a:rPr lang="en-US" sz="2000" dirty="0">
                <a:solidFill>
                  <a:schemeClr val="accent5">
                    <a:lumMod val="50000"/>
                  </a:schemeClr>
                </a:solidFill>
              </a:rPr>
              <a:t>, </a:t>
            </a:r>
            <a:r>
              <a:rPr lang="en-US" sz="2000" dirty="0" err="1">
                <a:solidFill>
                  <a:schemeClr val="accent5">
                    <a:lumMod val="50000"/>
                  </a:schemeClr>
                </a:solidFill>
              </a:rPr>
              <a:t>thời</a:t>
            </a:r>
            <a:r>
              <a:rPr lang="en-US" sz="2000" dirty="0">
                <a:solidFill>
                  <a:schemeClr val="accent5">
                    <a:lumMod val="50000"/>
                  </a:schemeClr>
                </a:solidFill>
              </a:rPr>
              <a:t> </a:t>
            </a:r>
            <a:r>
              <a:rPr lang="en-US" sz="2000" dirty="0" err="1">
                <a:solidFill>
                  <a:schemeClr val="accent5">
                    <a:lumMod val="50000"/>
                  </a:schemeClr>
                </a:solidFill>
              </a:rPr>
              <a:t>gian</a:t>
            </a:r>
            <a:r>
              <a:rPr lang="en-US" sz="2000" dirty="0">
                <a:solidFill>
                  <a:schemeClr val="accent5">
                    <a:lumMod val="50000"/>
                  </a:schemeClr>
                </a:solidFill>
              </a:rPr>
              <a:t> </a:t>
            </a:r>
            <a:r>
              <a:rPr lang="en-US" sz="2000" dirty="0" err="1">
                <a:solidFill>
                  <a:schemeClr val="accent5">
                    <a:lumMod val="50000"/>
                  </a:schemeClr>
                </a:solidFill>
              </a:rPr>
              <a:t>và</a:t>
            </a:r>
            <a:r>
              <a:rPr lang="en-US" sz="2000" dirty="0">
                <a:solidFill>
                  <a:schemeClr val="accent5">
                    <a:lumMod val="50000"/>
                  </a:schemeClr>
                </a:solidFill>
              </a:rPr>
              <a:t> </a:t>
            </a:r>
            <a:r>
              <a:rPr lang="en-US" sz="2000" dirty="0" err="1">
                <a:solidFill>
                  <a:schemeClr val="accent5">
                    <a:lumMod val="50000"/>
                  </a:schemeClr>
                </a:solidFill>
              </a:rPr>
              <a:t>vị</a:t>
            </a:r>
            <a:r>
              <a:rPr lang="en-US" sz="2000" dirty="0">
                <a:solidFill>
                  <a:schemeClr val="accent5">
                    <a:lumMod val="50000"/>
                  </a:schemeClr>
                </a:solidFill>
              </a:rPr>
              <a:t> </a:t>
            </a:r>
            <a:r>
              <a:rPr lang="en-US" sz="2000" dirty="0" err="1">
                <a:solidFill>
                  <a:schemeClr val="accent5">
                    <a:lumMod val="50000"/>
                  </a:schemeClr>
                </a:solidFill>
              </a:rPr>
              <a:t>trí</a:t>
            </a:r>
            <a:r>
              <a:rPr lang="en-US" sz="2000" dirty="0">
                <a:solidFill>
                  <a:schemeClr val="accent5">
                    <a:lumMod val="50000"/>
                  </a:schemeClr>
                </a:solidFill>
              </a:rPr>
              <a:t> </a:t>
            </a:r>
            <a:r>
              <a:rPr lang="en-US" sz="2000" dirty="0" err="1">
                <a:solidFill>
                  <a:schemeClr val="accent5">
                    <a:lumMod val="50000"/>
                  </a:schemeClr>
                </a:solidFill>
              </a:rPr>
              <a:t>phân</a:t>
            </a:r>
            <a:r>
              <a:rPr lang="en-US" sz="2000" dirty="0">
                <a:solidFill>
                  <a:schemeClr val="accent5">
                    <a:lumMod val="50000"/>
                  </a:schemeClr>
                </a:solidFill>
              </a:rPr>
              <a:t> </a:t>
            </a:r>
            <a:r>
              <a:rPr lang="en-US" sz="2000" dirty="0" err="1">
                <a:solidFill>
                  <a:schemeClr val="accent5">
                    <a:lumMod val="50000"/>
                  </a:schemeClr>
                </a:solidFill>
              </a:rPr>
              <a:t>bố</a:t>
            </a:r>
            <a:r>
              <a:rPr lang="en-US" sz="2000" dirty="0">
                <a:solidFill>
                  <a:schemeClr val="accent5">
                    <a:lumMod val="50000"/>
                  </a:schemeClr>
                </a:solidFill>
              </a:rPr>
              <a:t> </a:t>
            </a:r>
            <a:r>
              <a:rPr lang="en-US" sz="2000" dirty="0" err="1">
                <a:solidFill>
                  <a:schemeClr val="accent5">
                    <a:lumMod val="50000"/>
                  </a:schemeClr>
                </a:solidFill>
              </a:rPr>
              <a:t>trên</a:t>
            </a:r>
            <a:r>
              <a:rPr lang="en-US" sz="2000" dirty="0">
                <a:solidFill>
                  <a:schemeClr val="accent5">
                    <a:lumMod val="50000"/>
                  </a:schemeClr>
                </a:solidFill>
              </a:rPr>
              <a:t> </a:t>
            </a:r>
            <a:r>
              <a:rPr lang="en-US" sz="2000" dirty="0" err="1">
                <a:solidFill>
                  <a:schemeClr val="accent5">
                    <a:lumMod val="50000"/>
                  </a:schemeClr>
                </a:solidFill>
              </a:rPr>
              <a:t>Trái</a:t>
            </a:r>
            <a:r>
              <a:rPr lang="en-US" sz="2000" dirty="0">
                <a:solidFill>
                  <a:schemeClr val="accent5">
                    <a:lumMod val="50000"/>
                  </a:schemeClr>
                </a:solidFill>
              </a:rPr>
              <a:t> </a:t>
            </a:r>
            <a:r>
              <a:rPr lang="en-US" sz="2000" dirty="0" err="1">
                <a:solidFill>
                  <a:schemeClr val="accent5">
                    <a:lumMod val="50000"/>
                  </a:schemeClr>
                </a:solidFill>
              </a:rPr>
              <a:t>Đất</a:t>
            </a:r>
            <a:endParaRPr lang="en-US" sz="2000" dirty="0">
              <a:solidFill>
                <a:schemeClr val="accent5">
                  <a:lumMod val="50000"/>
                </a:schemeClr>
              </a:solidFill>
            </a:endParaRPr>
          </a:p>
        </p:txBody>
      </p:sp>
      <p:sp>
        <p:nvSpPr>
          <p:cNvPr id="8" name="TextBox 7">
            <a:extLst>
              <a:ext uri="{FF2B5EF4-FFF2-40B4-BE49-F238E27FC236}">
                <a16:creationId xmlns:a16="http://schemas.microsoft.com/office/drawing/2014/main" id="{DCA3AAF6-347E-4AF1-AA56-936D232C1610}"/>
              </a:ext>
            </a:extLst>
          </p:cNvPr>
          <p:cNvSpPr txBox="1"/>
          <p:nvPr/>
        </p:nvSpPr>
        <p:spPr>
          <a:xfrm>
            <a:off x="1115186" y="2026947"/>
            <a:ext cx="4043855" cy="1015663"/>
          </a:xfrm>
          <a:prstGeom prst="rect">
            <a:avLst/>
          </a:prstGeom>
          <a:noFill/>
        </p:spPr>
        <p:txBody>
          <a:bodyPr wrap="square" rtlCol="0">
            <a:spAutoFit/>
          </a:bodyPr>
          <a:lstStyle/>
          <a:p>
            <a:pPr algn="just"/>
            <a:r>
              <a:rPr lang="en-US" sz="2000" dirty="0">
                <a:solidFill>
                  <a:schemeClr val="accent5">
                    <a:lumMod val="50000"/>
                  </a:schemeClr>
                </a:solidFill>
              </a:rPr>
              <a:t>- </a:t>
            </a:r>
            <a:r>
              <a:rPr lang="en-US" sz="2000" dirty="0" err="1">
                <a:solidFill>
                  <a:schemeClr val="accent5">
                    <a:lumMod val="50000"/>
                  </a:schemeClr>
                </a:solidFill>
              </a:rPr>
              <a:t>Cơ</a:t>
            </a:r>
            <a:r>
              <a:rPr lang="en-US" sz="2000" dirty="0">
                <a:solidFill>
                  <a:schemeClr val="accent5">
                    <a:lumMod val="50000"/>
                  </a:schemeClr>
                </a:solidFill>
              </a:rPr>
              <a:t> </a:t>
            </a:r>
            <a:r>
              <a:rPr lang="en-US" sz="2000" dirty="0" err="1">
                <a:solidFill>
                  <a:schemeClr val="accent5">
                    <a:lumMod val="50000"/>
                  </a:schemeClr>
                </a:solidFill>
              </a:rPr>
              <a:t>quan</a:t>
            </a:r>
            <a:r>
              <a:rPr lang="en-US" sz="2000" dirty="0">
                <a:solidFill>
                  <a:schemeClr val="accent5">
                    <a:lumMod val="50000"/>
                  </a:schemeClr>
                </a:solidFill>
              </a:rPr>
              <a:t> </a:t>
            </a:r>
            <a:r>
              <a:rPr lang="en-US" sz="2000" dirty="0" err="1">
                <a:solidFill>
                  <a:schemeClr val="accent5">
                    <a:lumMod val="50000"/>
                  </a:schemeClr>
                </a:solidFill>
              </a:rPr>
              <a:t>tương</a:t>
            </a:r>
            <a:r>
              <a:rPr lang="en-US" sz="2000" dirty="0">
                <a:solidFill>
                  <a:schemeClr val="accent5">
                    <a:lumMod val="50000"/>
                  </a:schemeClr>
                </a:solidFill>
              </a:rPr>
              <a:t> </a:t>
            </a:r>
            <a:r>
              <a:rPr lang="en-US" sz="2000" dirty="0" err="1">
                <a:solidFill>
                  <a:schemeClr val="accent5">
                    <a:lumMod val="50000"/>
                  </a:schemeClr>
                </a:solidFill>
              </a:rPr>
              <a:t>đồng</a:t>
            </a:r>
            <a:r>
              <a:rPr lang="en-US" sz="2000" dirty="0">
                <a:solidFill>
                  <a:schemeClr val="accent5">
                    <a:lumMod val="50000"/>
                  </a:schemeClr>
                </a:solidFill>
              </a:rPr>
              <a:t>: </a:t>
            </a:r>
            <a:r>
              <a:rPr lang="en-US" sz="2000" dirty="0" err="1">
                <a:solidFill>
                  <a:schemeClr val="accent5">
                    <a:lumMod val="50000"/>
                  </a:schemeClr>
                </a:solidFill>
              </a:rPr>
              <a:t>Đặc</a:t>
            </a:r>
            <a:r>
              <a:rPr lang="en-US" sz="2000" dirty="0">
                <a:solidFill>
                  <a:schemeClr val="accent5">
                    <a:lumMod val="50000"/>
                  </a:schemeClr>
                </a:solidFill>
              </a:rPr>
              <a:t> </a:t>
            </a:r>
            <a:r>
              <a:rPr lang="en-US" sz="2000" dirty="0" err="1">
                <a:solidFill>
                  <a:schemeClr val="accent5">
                    <a:lumMod val="50000"/>
                  </a:schemeClr>
                </a:solidFill>
              </a:rPr>
              <a:t>điểm</a:t>
            </a:r>
            <a:r>
              <a:rPr lang="en-US" sz="2000" dirty="0">
                <a:solidFill>
                  <a:schemeClr val="accent5">
                    <a:lumMod val="50000"/>
                  </a:schemeClr>
                </a:solidFill>
              </a:rPr>
              <a:t> </a:t>
            </a:r>
            <a:r>
              <a:rPr lang="en-US" sz="2000" dirty="0" err="1">
                <a:solidFill>
                  <a:schemeClr val="accent5">
                    <a:lumMod val="50000"/>
                  </a:schemeClr>
                </a:solidFill>
              </a:rPr>
              <a:t>giống</a:t>
            </a:r>
            <a:r>
              <a:rPr lang="en-US" sz="2000" dirty="0">
                <a:solidFill>
                  <a:schemeClr val="accent5">
                    <a:lumMod val="50000"/>
                  </a:schemeClr>
                </a:solidFill>
              </a:rPr>
              <a:t> </a:t>
            </a:r>
            <a:r>
              <a:rPr lang="en-US" sz="2000" dirty="0" err="1">
                <a:solidFill>
                  <a:schemeClr val="accent5">
                    <a:lumMod val="50000"/>
                  </a:schemeClr>
                </a:solidFill>
              </a:rPr>
              <a:t>nhau</a:t>
            </a:r>
            <a:r>
              <a:rPr lang="en-US" sz="2000" dirty="0">
                <a:solidFill>
                  <a:schemeClr val="accent5">
                    <a:lumMod val="50000"/>
                  </a:schemeClr>
                </a:solidFill>
              </a:rPr>
              <a:t> </a:t>
            </a:r>
            <a:r>
              <a:rPr lang="en-US" sz="2000" dirty="0" err="1">
                <a:solidFill>
                  <a:schemeClr val="accent5">
                    <a:lumMod val="50000"/>
                  </a:schemeClr>
                </a:solidFill>
              </a:rPr>
              <a:t>giữa</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do </a:t>
            </a:r>
            <a:r>
              <a:rPr lang="en-US" sz="2000" dirty="0" err="1">
                <a:solidFill>
                  <a:schemeClr val="accent5">
                    <a:lumMod val="50000"/>
                  </a:schemeClr>
                </a:solidFill>
              </a:rPr>
              <a:t>cùng</a:t>
            </a:r>
            <a:r>
              <a:rPr lang="en-US" sz="2000" dirty="0">
                <a:solidFill>
                  <a:schemeClr val="accent5">
                    <a:lumMod val="50000"/>
                  </a:schemeClr>
                </a:solidFill>
              </a:rPr>
              <a:t> </a:t>
            </a:r>
            <a:r>
              <a:rPr lang="en-US" sz="2000" dirty="0" err="1">
                <a:solidFill>
                  <a:schemeClr val="accent5">
                    <a:lumMod val="50000"/>
                  </a:schemeClr>
                </a:solidFill>
              </a:rPr>
              <a:t>thừa</a:t>
            </a:r>
            <a:r>
              <a:rPr lang="en-US" sz="2000" dirty="0">
                <a:solidFill>
                  <a:schemeClr val="accent5">
                    <a:lumMod val="50000"/>
                  </a:schemeClr>
                </a:solidFill>
              </a:rPr>
              <a:t> </a:t>
            </a:r>
            <a:r>
              <a:rPr lang="en-US" sz="2000" dirty="0" err="1">
                <a:solidFill>
                  <a:schemeClr val="accent5">
                    <a:lumMod val="50000"/>
                  </a:schemeClr>
                </a:solidFill>
              </a:rPr>
              <a:t>hưởng</a:t>
            </a:r>
            <a:r>
              <a:rPr lang="en-US" sz="2000" dirty="0">
                <a:solidFill>
                  <a:schemeClr val="accent5">
                    <a:lumMod val="50000"/>
                  </a:schemeClr>
                </a:solidFill>
              </a:rPr>
              <a:t> gene  </a:t>
            </a:r>
            <a:r>
              <a:rPr lang="en-US" sz="2000" dirty="0" err="1">
                <a:solidFill>
                  <a:schemeClr val="accent5">
                    <a:lumMod val="50000"/>
                  </a:schemeClr>
                </a:solidFill>
              </a:rPr>
              <a:t>từ</a:t>
            </a:r>
            <a:r>
              <a:rPr lang="en-US" sz="2000" dirty="0">
                <a:solidFill>
                  <a:schemeClr val="accent5">
                    <a:lumMod val="50000"/>
                  </a:schemeClr>
                </a:solidFill>
              </a:rPr>
              <a:t> </a:t>
            </a:r>
            <a:r>
              <a:rPr lang="en-US" sz="2000" dirty="0" err="1">
                <a:solidFill>
                  <a:schemeClr val="accent5">
                    <a:lumMod val="50000"/>
                  </a:schemeClr>
                </a:solidFill>
              </a:rPr>
              <a:t>tổ</a:t>
            </a:r>
            <a:r>
              <a:rPr lang="en-US" sz="2000" dirty="0">
                <a:solidFill>
                  <a:schemeClr val="accent5">
                    <a:lumMod val="50000"/>
                  </a:schemeClr>
                </a:solidFill>
              </a:rPr>
              <a:t> </a:t>
            </a:r>
            <a:r>
              <a:rPr lang="en-US" sz="2000" dirty="0" err="1">
                <a:solidFill>
                  <a:schemeClr val="accent5">
                    <a:lumMod val="50000"/>
                  </a:schemeClr>
                </a:solidFill>
              </a:rPr>
              <a:t>tiên</a:t>
            </a:r>
            <a:r>
              <a:rPr lang="en-US" sz="2000" dirty="0">
                <a:solidFill>
                  <a:schemeClr val="accent5">
                    <a:lumMod val="50000"/>
                  </a:schemeClr>
                </a:solidFill>
              </a:rPr>
              <a:t> </a:t>
            </a:r>
            <a:r>
              <a:rPr lang="en-US" sz="2000" dirty="0" err="1">
                <a:solidFill>
                  <a:schemeClr val="accent5">
                    <a:lumMod val="50000"/>
                  </a:schemeClr>
                </a:solidFill>
              </a:rPr>
              <a:t>chung</a:t>
            </a:r>
            <a:r>
              <a:rPr lang="en-US" sz="2000" dirty="0">
                <a:solidFill>
                  <a:schemeClr val="accent5">
                    <a:lumMod val="50000"/>
                  </a:schemeClr>
                </a:solidFill>
              </a:rPr>
              <a:t>.</a:t>
            </a:r>
          </a:p>
        </p:txBody>
      </p:sp>
      <p:sp>
        <p:nvSpPr>
          <p:cNvPr id="9" name="TextBox 8">
            <a:extLst>
              <a:ext uri="{FF2B5EF4-FFF2-40B4-BE49-F238E27FC236}">
                <a16:creationId xmlns:a16="http://schemas.microsoft.com/office/drawing/2014/main" id="{A798344E-CCB6-49BA-8148-3D04191AB9C5}"/>
              </a:ext>
            </a:extLst>
          </p:cNvPr>
          <p:cNvSpPr txBox="1"/>
          <p:nvPr/>
        </p:nvSpPr>
        <p:spPr>
          <a:xfrm>
            <a:off x="5835248" y="2090745"/>
            <a:ext cx="336952"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10" name="TextBox 9">
            <a:extLst>
              <a:ext uri="{FF2B5EF4-FFF2-40B4-BE49-F238E27FC236}">
                <a16:creationId xmlns:a16="http://schemas.microsoft.com/office/drawing/2014/main" id="{4FA767CE-6D25-4B18-9105-ABE8FCF97E14}"/>
              </a:ext>
            </a:extLst>
          </p:cNvPr>
          <p:cNvSpPr txBox="1"/>
          <p:nvPr/>
        </p:nvSpPr>
        <p:spPr>
          <a:xfrm>
            <a:off x="6787055" y="2090745"/>
            <a:ext cx="2438400" cy="1323439"/>
          </a:xfrm>
          <a:prstGeom prst="rect">
            <a:avLst/>
          </a:prstGeom>
          <a:noFill/>
        </p:spPr>
        <p:txBody>
          <a:bodyPr wrap="square" rtlCol="0">
            <a:spAutoFit/>
          </a:bodyPr>
          <a:lstStyle/>
          <a:p>
            <a:pPr algn="just"/>
            <a:r>
              <a:rPr lang="en-US" sz="2000" dirty="0">
                <a:solidFill>
                  <a:schemeClr val="accent5">
                    <a:lumMod val="50000"/>
                  </a:schemeClr>
                </a:solidFill>
              </a:rPr>
              <a:t>Chi </a:t>
            </a:r>
            <a:r>
              <a:rPr lang="en-US" sz="2000" dirty="0" err="1">
                <a:solidFill>
                  <a:schemeClr val="accent5">
                    <a:lumMod val="50000"/>
                  </a:schemeClr>
                </a:solidFill>
              </a:rPr>
              <a:t>của</a:t>
            </a:r>
            <a:r>
              <a:rPr lang="en-US" sz="2000" dirty="0">
                <a:solidFill>
                  <a:schemeClr val="accent5">
                    <a:lumMod val="50000"/>
                  </a:schemeClr>
                </a:solidFill>
              </a:rPr>
              <a:t> </a:t>
            </a:r>
            <a:r>
              <a:rPr lang="en-US" sz="2000" dirty="0" err="1">
                <a:solidFill>
                  <a:schemeClr val="accent5">
                    <a:lumMod val="50000"/>
                  </a:schemeClr>
                </a:solidFill>
              </a:rPr>
              <a:t>người</a:t>
            </a:r>
            <a:r>
              <a:rPr lang="en-US" sz="2000" dirty="0">
                <a:solidFill>
                  <a:schemeClr val="accent5">
                    <a:lumMod val="50000"/>
                  </a:schemeClr>
                </a:solidFill>
              </a:rPr>
              <a:t>, </a:t>
            </a:r>
            <a:r>
              <a:rPr lang="en-US" sz="2000" dirty="0" err="1">
                <a:solidFill>
                  <a:schemeClr val="accent5">
                    <a:lumMod val="50000"/>
                  </a:schemeClr>
                </a:solidFill>
              </a:rPr>
              <a:t>mèo</a:t>
            </a:r>
            <a:r>
              <a:rPr lang="en-US" sz="2000" dirty="0">
                <a:solidFill>
                  <a:schemeClr val="accent5">
                    <a:lumMod val="50000"/>
                  </a:schemeClr>
                </a:solidFill>
              </a:rPr>
              <a:t>, </a:t>
            </a:r>
            <a:r>
              <a:rPr lang="en-US" sz="2000" dirty="0" err="1">
                <a:solidFill>
                  <a:schemeClr val="accent5">
                    <a:lumMod val="50000"/>
                  </a:schemeClr>
                </a:solidFill>
              </a:rPr>
              <a:t>cá</a:t>
            </a:r>
            <a:r>
              <a:rPr lang="en-US" sz="2000" dirty="0">
                <a:solidFill>
                  <a:schemeClr val="accent5">
                    <a:lumMod val="50000"/>
                  </a:schemeClr>
                </a:solidFill>
              </a:rPr>
              <a:t> </a:t>
            </a:r>
            <a:r>
              <a:rPr lang="en-US" sz="2000" dirty="0" err="1">
                <a:solidFill>
                  <a:schemeClr val="accent5">
                    <a:lumMod val="50000"/>
                  </a:schemeClr>
                </a:solidFill>
              </a:rPr>
              <a:t>voi</a:t>
            </a:r>
            <a:r>
              <a:rPr lang="en-US" sz="2000" dirty="0">
                <a:solidFill>
                  <a:schemeClr val="accent5">
                    <a:lumMod val="50000"/>
                  </a:schemeClr>
                </a:solidFill>
              </a:rPr>
              <a:t>, </a:t>
            </a:r>
            <a:r>
              <a:rPr lang="en-US" sz="2000" dirty="0" err="1">
                <a:solidFill>
                  <a:schemeClr val="accent5">
                    <a:lumMod val="50000"/>
                  </a:schemeClr>
                </a:solidFill>
              </a:rPr>
              <a:t>ngựa</a:t>
            </a:r>
            <a:r>
              <a:rPr lang="en-US" sz="2000" dirty="0">
                <a:solidFill>
                  <a:schemeClr val="accent5">
                    <a:lumMod val="50000"/>
                  </a:schemeClr>
                </a:solidFill>
              </a:rPr>
              <a:t> </a:t>
            </a:r>
            <a:r>
              <a:rPr lang="en-US" sz="2000" dirty="0" err="1">
                <a:solidFill>
                  <a:schemeClr val="accent5">
                    <a:lumMod val="50000"/>
                  </a:schemeClr>
                </a:solidFill>
              </a:rPr>
              <a:t>đề</a:t>
            </a:r>
            <a:r>
              <a:rPr lang="en-US" sz="2000" dirty="0">
                <a:solidFill>
                  <a:schemeClr val="accent5">
                    <a:lumMod val="50000"/>
                  </a:schemeClr>
                </a:solidFill>
              </a:rPr>
              <a:t> </a:t>
            </a:r>
            <a:r>
              <a:rPr lang="en-US" sz="2000" dirty="0" err="1">
                <a:solidFill>
                  <a:schemeClr val="accent5">
                    <a:lumMod val="50000"/>
                  </a:schemeClr>
                </a:solidFill>
              </a:rPr>
              <a:t>có</a:t>
            </a:r>
            <a:r>
              <a:rPr lang="en-US" sz="2000" dirty="0">
                <a:solidFill>
                  <a:schemeClr val="accent5">
                    <a:lumMod val="50000"/>
                  </a:schemeClr>
                </a:solidFill>
              </a:rPr>
              <a:t> </a:t>
            </a:r>
            <a:r>
              <a:rPr lang="en-US" sz="2000" dirty="0" err="1">
                <a:solidFill>
                  <a:schemeClr val="accent5">
                    <a:lumMod val="50000"/>
                  </a:schemeClr>
                </a:solidFill>
              </a:rPr>
              <a:t>bốn</a:t>
            </a:r>
            <a:r>
              <a:rPr lang="en-US" sz="2000" dirty="0">
                <a:solidFill>
                  <a:schemeClr val="accent5">
                    <a:lumMod val="50000"/>
                  </a:schemeClr>
                </a:solidFill>
              </a:rPr>
              <a:t> chi </a:t>
            </a:r>
            <a:r>
              <a:rPr lang="en-US" sz="2000" dirty="0" err="1">
                <a:solidFill>
                  <a:schemeClr val="accent5">
                    <a:lumMod val="50000"/>
                  </a:schemeClr>
                </a:solidFill>
              </a:rPr>
              <a:t>với</a:t>
            </a:r>
            <a:r>
              <a:rPr lang="en-US" sz="2000" dirty="0">
                <a:solidFill>
                  <a:schemeClr val="accent5">
                    <a:lumMod val="50000"/>
                  </a:schemeClr>
                </a:solidFill>
              </a:rPr>
              <a:t> </a:t>
            </a:r>
            <a:r>
              <a:rPr lang="en-US" sz="2000" dirty="0" err="1">
                <a:solidFill>
                  <a:schemeClr val="accent5">
                    <a:lumMod val="50000"/>
                  </a:schemeClr>
                </a:solidFill>
              </a:rPr>
              <a:t>trình</a:t>
            </a:r>
            <a:r>
              <a:rPr lang="en-US" sz="2000" dirty="0">
                <a:solidFill>
                  <a:schemeClr val="accent5">
                    <a:lumMod val="50000"/>
                  </a:schemeClr>
                </a:solidFill>
              </a:rPr>
              <a:t> </a:t>
            </a:r>
            <a:r>
              <a:rPr lang="en-US" sz="2000" dirty="0" err="1">
                <a:solidFill>
                  <a:schemeClr val="accent5">
                    <a:lumMod val="50000"/>
                  </a:schemeClr>
                </a:solidFill>
              </a:rPr>
              <a:t>tự</a:t>
            </a:r>
            <a:r>
              <a:rPr lang="en-US" sz="2000" dirty="0">
                <a:solidFill>
                  <a:schemeClr val="accent5">
                    <a:lumMod val="50000"/>
                  </a:schemeClr>
                </a:solidFill>
              </a:rPr>
              <a:t> </a:t>
            </a:r>
            <a:r>
              <a:rPr lang="en-US" sz="2000" dirty="0" err="1">
                <a:solidFill>
                  <a:schemeClr val="accent5">
                    <a:lumMod val="50000"/>
                  </a:schemeClr>
                </a:solidFill>
              </a:rPr>
              <a:t>xương</a:t>
            </a:r>
            <a:r>
              <a:rPr lang="en-US" sz="2000" dirty="0">
                <a:solidFill>
                  <a:schemeClr val="accent5">
                    <a:lumMod val="50000"/>
                  </a:schemeClr>
                </a:solidFill>
              </a:rPr>
              <a:t> chi </a:t>
            </a:r>
            <a:r>
              <a:rPr lang="en-US" sz="2000" dirty="0" err="1">
                <a:solidFill>
                  <a:schemeClr val="accent5">
                    <a:lumMod val="50000"/>
                  </a:schemeClr>
                </a:solidFill>
              </a:rPr>
              <a:t>giống</a:t>
            </a:r>
            <a:r>
              <a:rPr lang="en-US" sz="2000" dirty="0">
                <a:solidFill>
                  <a:schemeClr val="accent5">
                    <a:lumMod val="50000"/>
                  </a:schemeClr>
                </a:solidFill>
              </a:rPr>
              <a:t> </a:t>
            </a:r>
            <a:r>
              <a:rPr lang="en-US" sz="2000" dirty="0" err="1">
                <a:solidFill>
                  <a:schemeClr val="accent5">
                    <a:lumMod val="50000"/>
                  </a:schemeClr>
                </a:solidFill>
              </a:rPr>
              <a:t>nhau</a:t>
            </a:r>
            <a:r>
              <a:rPr lang="en-US" sz="2000" dirty="0">
                <a:solidFill>
                  <a:schemeClr val="accent5">
                    <a:lumMod val="50000"/>
                  </a:schemeClr>
                </a:solidFill>
              </a:rPr>
              <a:t>.</a:t>
            </a:r>
          </a:p>
        </p:txBody>
      </p:sp>
      <p:sp>
        <p:nvSpPr>
          <p:cNvPr id="11" name="TextBox 10">
            <a:extLst>
              <a:ext uri="{FF2B5EF4-FFF2-40B4-BE49-F238E27FC236}">
                <a16:creationId xmlns:a16="http://schemas.microsoft.com/office/drawing/2014/main" id="{BB2402BF-635C-45E7-852B-E4057EAD6BC8}"/>
              </a:ext>
            </a:extLst>
          </p:cNvPr>
          <p:cNvSpPr txBox="1"/>
          <p:nvPr/>
        </p:nvSpPr>
        <p:spPr>
          <a:xfrm>
            <a:off x="9342382" y="2090745"/>
            <a:ext cx="2737945" cy="1015663"/>
          </a:xfrm>
          <a:prstGeom prst="rect">
            <a:avLst/>
          </a:prstGeom>
          <a:noFill/>
        </p:spPr>
        <p:txBody>
          <a:bodyPr wrap="square" rtlCol="0">
            <a:spAutoFit/>
          </a:bodyPr>
          <a:lstStyle/>
          <a:p>
            <a:pPr algn="just"/>
            <a:r>
              <a:rPr lang="en-US" sz="2000" dirty="0" err="1">
                <a:solidFill>
                  <a:schemeClr val="accent5">
                    <a:lumMod val="50000"/>
                  </a:schemeClr>
                </a:solidFill>
              </a:rPr>
              <a:t>Tiến</a:t>
            </a:r>
            <a:r>
              <a:rPr lang="en-US" sz="2000" dirty="0">
                <a:solidFill>
                  <a:schemeClr val="accent5">
                    <a:lumMod val="50000"/>
                  </a:schemeClr>
                </a:solidFill>
              </a:rPr>
              <a:t> </a:t>
            </a:r>
            <a:r>
              <a:rPr lang="en-US" sz="2000" dirty="0" err="1">
                <a:solidFill>
                  <a:schemeClr val="accent5">
                    <a:lumMod val="50000"/>
                  </a:schemeClr>
                </a:solidFill>
              </a:rPr>
              <a:t>hoá</a:t>
            </a:r>
            <a:r>
              <a:rPr lang="en-US" sz="2000" dirty="0">
                <a:solidFill>
                  <a:schemeClr val="accent5">
                    <a:lumMod val="50000"/>
                  </a:schemeClr>
                </a:solidFill>
              </a:rPr>
              <a:t> </a:t>
            </a:r>
            <a:r>
              <a:rPr lang="en-US" sz="2000" dirty="0" err="1">
                <a:solidFill>
                  <a:schemeClr val="accent5">
                    <a:lumMod val="50000"/>
                  </a:schemeClr>
                </a:solidFill>
              </a:rPr>
              <a:t>phân</a:t>
            </a:r>
            <a:r>
              <a:rPr lang="en-US" sz="2000" dirty="0">
                <a:solidFill>
                  <a:schemeClr val="accent5">
                    <a:lumMod val="50000"/>
                  </a:schemeClr>
                </a:solidFill>
              </a:rPr>
              <a:t> li, </a:t>
            </a:r>
            <a:r>
              <a:rPr lang="en-US" sz="2000" dirty="0" err="1">
                <a:solidFill>
                  <a:schemeClr val="accent5">
                    <a:lumMod val="50000"/>
                  </a:schemeClr>
                </a:solidFill>
              </a:rPr>
              <a:t>giúp</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a:t>
            </a:r>
            <a:r>
              <a:rPr lang="en-US" sz="2000" dirty="0" err="1">
                <a:solidFill>
                  <a:schemeClr val="accent5">
                    <a:lumMod val="50000"/>
                  </a:schemeClr>
                </a:solidFill>
              </a:rPr>
              <a:t>thích</a:t>
            </a:r>
            <a:r>
              <a:rPr lang="en-US" sz="2000" dirty="0">
                <a:solidFill>
                  <a:schemeClr val="accent5">
                    <a:lumMod val="50000"/>
                  </a:schemeClr>
                </a:solidFill>
              </a:rPr>
              <a:t> </a:t>
            </a:r>
            <a:r>
              <a:rPr lang="en-US" sz="2000" dirty="0" err="1">
                <a:solidFill>
                  <a:schemeClr val="accent5">
                    <a:lumMod val="50000"/>
                  </a:schemeClr>
                </a:solidFill>
              </a:rPr>
              <a:t>nghi</a:t>
            </a:r>
            <a:r>
              <a:rPr lang="en-US" sz="2000" dirty="0">
                <a:solidFill>
                  <a:schemeClr val="accent5">
                    <a:lumMod val="50000"/>
                  </a:schemeClr>
                </a:solidFill>
              </a:rPr>
              <a:t> </a:t>
            </a:r>
            <a:r>
              <a:rPr lang="en-US" sz="2000" dirty="0" err="1">
                <a:solidFill>
                  <a:schemeClr val="accent5">
                    <a:lumMod val="50000"/>
                  </a:schemeClr>
                </a:solidFill>
              </a:rPr>
              <a:t>với</a:t>
            </a:r>
            <a:r>
              <a:rPr lang="en-US" sz="2000" dirty="0">
                <a:solidFill>
                  <a:schemeClr val="accent5">
                    <a:lumMod val="50000"/>
                  </a:schemeClr>
                </a:solidFill>
              </a:rPr>
              <a:t> </a:t>
            </a:r>
            <a:r>
              <a:rPr lang="en-US" sz="2000" dirty="0" err="1">
                <a:solidFill>
                  <a:schemeClr val="accent5">
                    <a:lumMod val="50000"/>
                  </a:schemeClr>
                </a:solidFill>
              </a:rPr>
              <a:t>môi</a:t>
            </a:r>
            <a:r>
              <a:rPr lang="en-US" sz="2000" dirty="0">
                <a:solidFill>
                  <a:schemeClr val="accent5">
                    <a:lumMod val="50000"/>
                  </a:schemeClr>
                </a:solidFill>
              </a:rPr>
              <a:t> </a:t>
            </a:r>
            <a:r>
              <a:rPr lang="en-US" sz="2000" dirty="0" err="1">
                <a:solidFill>
                  <a:schemeClr val="accent5">
                    <a:lumMod val="50000"/>
                  </a:schemeClr>
                </a:solidFill>
              </a:rPr>
              <a:t>trường</a:t>
            </a:r>
            <a:r>
              <a:rPr lang="en-US" sz="2000" dirty="0">
                <a:solidFill>
                  <a:schemeClr val="accent5">
                    <a:lumMod val="50000"/>
                  </a:schemeClr>
                </a:solidFill>
              </a:rPr>
              <a:t>.</a:t>
            </a:r>
          </a:p>
        </p:txBody>
      </p:sp>
      <p:sp>
        <p:nvSpPr>
          <p:cNvPr id="12" name="TextBox 11">
            <a:extLst>
              <a:ext uri="{FF2B5EF4-FFF2-40B4-BE49-F238E27FC236}">
                <a16:creationId xmlns:a16="http://schemas.microsoft.com/office/drawing/2014/main" id="{D4AE1E83-4F72-4A18-ACC3-9862D5567487}"/>
              </a:ext>
            </a:extLst>
          </p:cNvPr>
          <p:cNvSpPr txBox="1"/>
          <p:nvPr/>
        </p:nvSpPr>
        <p:spPr>
          <a:xfrm>
            <a:off x="1115185" y="2964781"/>
            <a:ext cx="4043855" cy="1323439"/>
          </a:xfrm>
          <a:prstGeom prst="rect">
            <a:avLst/>
          </a:prstGeom>
          <a:noFill/>
        </p:spPr>
        <p:txBody>
          <a:bodyPr wrap="square" rtlCol="0">
            <a:spAutoFit/>
          </a:bodyPr>
          <a:lstStyle/>
          <a:p>
            <a:pPr algn="just"/>
            <a:r>
              <a:rPr lang="en-US" sz="2000" dirty="0">
                <a:solidFill>
                  <a:schemeClr val="accent5">
                    <a:lumMod val="50000"/>
                  </a:schemeClr>
                </a:solidFill>
              </a:rPr>
              <a:t>- </a:t>
            </a:r>
            <a:r>
              <a:rPr lang="en-US" sz="2000" dirty="0" err="1">
                <a:solidFill>
                  <a:schemeClr val="accent5">
                    <a:lumMod val="50000"/>
                  </a:schemeClr>
                </a:solidFill>
              </a:rPr>
              <a:t>Cơ</a:t>
            </a:r>
            <a:r>
              <a:rPr lang="en-US" sz="2000" dirty="0">
                <a:solidFill>
                  <a:schemeClr val="accent5">
                    <a:lumMod val="50000"/>
                  </a:schemeClr>
                </a:solidFill>
              </a:rPr>
              <a:t> </a:t>
            </a:r>
            <a:r>
              <a:rPr lang="en-US" sz="2000" dirty="0" err="1">
                <a:solidFill>
                  <a:schemeClr val="accent5">
                    <a:lumMod val="50000"/>
                  </a:schemeClr>
                </a:solidFill>
              </a:rPr>
              <a:t>quan</a:t>
            </a:r>
            <a:r>
              <a:rPr lang="en-US" sz="2000" dirty="0">
                <a:solidFill>
                  <a:schemeClr val="accent5">
                    <a:lumMod val="50000"/>
                  </a:schemeClr>
                </a:solidFill>
              </a:rPr>
              <a:t> </a:t>
            </a:r>
            <a:r>
              <a:rPr lang="en-US" sz="2000" dirty="0" err="1">
                <a:solidFill>
                  <a:schemeClr val="accent5">
                    <a:lumMod val="50000"/>
                  </a:schemeClr>
                </a:solidFill>
              </a:rPr>
              <a:t>tương</a:t>
            </a:r>
            <a:r>
              <a:rPr lang="en-US" sz="2000" dirty="0">
                <a:solidFill>
                  <a:schemeClr val="accent5">
                    <a:lumMod val="50000"/>
                  </a:schemeClr>
                </a:solidFill>
              </a:rPr>
              <a:t> </a:t>
            </a:r>
            <a:r>
              <a:rPr lang="en-US" sz="2000" dirty="0" err="1">
                <a:solidFill>
                  <a:schemeClr val="accent5">
                    <a:lumMod val="50000"/>
                  </a:schemeClr>
                </a:solidFill>
              </a:rPr>
              <a:t>tự</a:t>
            </a:r>
            <a:r>
              <a:rPr lang="en-US" sz="2000" dirty="0">
                <a:solidFill>
                  <a:schemeClr val="accent5">
                    <a:lumMod val="50000"/>
                  </a:schemeClr>
                </a:solidFill>
              </a:rPr>
              <a:t>: </a:t>
            </a:r>
            <a:r>
              <a:rPr lang="en-US" sz="2000" dirty="0" err="1">
                <a:solidFill>
                  <a:schemeClr val="accent5">
                    <a:lumMod val="50000"/>
                  </a:schemeClr>
                </a:solidFill>
              </a:rPr>
              <a:t>Đặc</a:t>
            </a:r>
            <a:r>
              <a:rPr lang="en-US" sz="2000" dirty="0">
                <a:solidFill>
                  <a:schemeClr val="accent5">
                    <a:lumMod val="50000"/>
                  </a:schemeClr>
                </a:solidFill>
              </a:rPr>
              <a:t> </a:t>
            </a:r>
            <a:r>
              <a:rPr lang="en-US" sz="2000" dirty="0" err="1">
                <a:solidFill>
                  <a:schemeClr val="accent5">
                    <a:lumMod val="50000"/>
                  </a:schemeClr>
                </a:solidFill>
              </a:rPr>
              <a:t>điểm</a:t>
            </a:r>
            <a:r>
              <a:rPr lang="en-US" sz="2000" dirty="0">
                <a:solidFill>
                  <a:schemeClr val="accent5">
                    <a:lumMod val="50000"/>
                  </a:schemeClr>
                </a:solidFill>
              </a:rPr>
              <a:t> </a:t>
            </a:r>
            <a:r>
              <a:rPr lang="en-US" sz="2000" dirty="0" err="1">
                <a:solidFill>
                  <a:schemeClr val="accent5">
                    <a:lumMod val="50000"/>
                  </a:schemeClr>
                </a:solidFill>
              </a:rPr>
              <a:t>giống</a:t>
            </a:r>
            <a:r>
              <a:rPr lang="en-US" sz="2000" dirty="0">
                <a:solidFill>
                  <a:schemeClr val="accent5">
                    <a:lumMod val="50000"/>
                  </a:schemeClr>
                </a:solidFill>
              </a:rPr>
              <a:t> </a:t>
            </a:r>
            <a:r>
              <a:rPr lang="en-US" sz="2000" dirty="0" err="1">
                <a:solidFill>
                  <a:schemeClr val="accent5">
                    <a:lumMod val="50000"/>
                  </a:schemeClr>
                </a:solidFill>
              </a:rPr>
              <a:t>nhau</a:t>
            </a:r>
            <a:r>
              <a:rPr lang="en-US" sz="2000" dirty="0">
                <a:solidFill>
                  <a:schemeClr val="accent5">
                    <a:lumMod val="50000"/>
                  </a:schemeClr>
                </a:solidFill>
              </a:rPr>
              <a:t> </a:t>
            </a:r>
            <a:r>
              <a:rPr lang="en-US" sz="2000" dirty="0" err="1">
                <a:solidFill>
                  <a:schemeClr val="accent5">
                    <a:lumMod val="50000"/>
                  </a:schemeClr>
                </a:solidFill>
              </a:rPr>
              <a:t>giữa</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không</a:t>
            </a:r>
            <a:r>
              <a:rPr lang="en-US" sz="2000" dirty="0">
                <a:solidFill>
                  <a:schemeClr val="accent5">
                    <a:lumMod val="50000"/>
                  </a:schemeClr>
                </a:solidFill>
              </a:rPr>
              <a:t> </a:t>
            </a:r>
            <a:r>
              <a:rPr lang="en-US" sz="2000" dirty="0" err="1">
                <a:solidFill>
                  <a:schemeClr val="accent5">
                    <a:lumMod val="50000"/>
                  </a:schemeClr>
                </a:solidFill>
              </a:rPr>
              <a:t>phải</a:t>
            </a:r>
            <a:r>
              <a:rPr lang="en-US" sz="2000" dirty="0">
                <a:solidFill>
                  <a:schemeClr val="accent5">
                    <a:lumMod val="50000"/>
                  </a:schemeClr>
                </a:solidFill>
              </a:rPr>
              <a:t> do </a:t>
            </a:r>
            <a:r>
              <a:rPr lang="en-US" sz="2000" dirty="0" err="1">
                <a:solidFill>
                  <a:schemeClr val="accent5">
                    <a:lumMod val="50000"/>
                  </a:schemeClr>
                </a:solidFill>
              </a:rPr>
              <a:t>thừa</a:t>
            </a:r>
            <a:r>
              <a:rPr lang="en-US" sz="2000" dirty="0">
                <a:solidFill>
                  <a:schemeClr val="accent5">
                    <a:lumMod val="50000"/>
                  </a:schemeClr>
                </a:solidFill>
              </a:rPr>
              <a:t> </a:t>
            </a:r>
            <a:r>
              <a:rPr lang="en-US" sz="2000" dirty="0" err="1">
                <a:solidFill>
                  <a:schemeClr val="accent5">
                    <a:lumMod val="50000"/>
                  </a:schemeClr>
                </a:solidFill>
              </a:rPr>
              <a:t>hưởng</a:t>
            </a:r>
            <a:r>
              <a:rPr lang="en-US" sz="2000" dirty="0">
                <a:solidFill>
                  <a:schemeClr val="accent5">
                    <a:lumMod val="50000"/>
                  </a:schemeClr>
                </a:solidFill>
              </a:rPr>
              <a:t> gene </a:t>
            </a:r>
            <a:r>
              <a:rPr lang="en-US" sz="2000" dirty="0" err="1">
                <a:solidFill>
                  <a:schemeClr val="accent5">
                    <a:lumMod val="50000"/>
                  </a:schemeClr>
                </a:solidFill>
              </a:rPr>
              <a:t>từ</a:t>
            </a:r>
            <a:r>
              <a:rPr lang="en-US" sz="2000" dirty="0">
                <a:solidFill>
                  <a:schemeClr val="accent5">
                    <a:lumMod val="50000"/>
                  </a:schemeClr>
                </a:solidFill>
              </a:rPr>
              <a:t> </a:t>
            </a:r>
            <a:r>
              <a:rPr lang="en-US" sz="2000" dirty="0" err="1">
                <a:solidFill>
                  <a:schemeClr val="accent5">
                    <a:lumMod val="50000"/>
                  </a:schemeClr>
                </a:solidFill>
              </a:rPr>
              <a:t>tổ</a:t>
            </a:r>
            <a:r>
              <a:rPr lang="en-US" sz="2000" dirty="0">
                <a:solidFill>
                  <a:schemeClr val="accent5">
                    <a:lumMod val="50000"/>
                  </a:schemeClr>
                </a:solidFill>
              </a:rPr>
              <a:t> </a:t>
            </a:r>
            <a:r>
              <a:rPr lang="en-US" sz="2000" dirty="0" err="1">
                <a:solidFill>
                  <a:schemeClr val="accent5">
                    <a:lumMod val="50000"/>
                  </a:schemeClr>
                </a:solidFill>
              </a:rPr>
              <a:t>tiêng</a:t>
            </a:r>
            <a:r>
              <a:rPr lang="en-US" sz="2000" dirty="0">
                <a:solidFill>
                  <a:schemeClr val="accent5">
                    <a:lumMod val="50000"/>
                  </a:schemeClr>
                </a:solidFill>
              </a:rPr>
              <a:t> </a:t>
            </a:r>
            <a:r>
              <a:rPr lang="en-US" sz="2000" dirty="0" err="1">
                <a:solidFill>
                  <a:schemeClr val="accent5">
                    <a:lumMod val="50000"/>
                  </a:schemeClr>
                </a:solidFill>
              </a:rPr>
              <a:t>chung</a:t>
            </a:r>
            <a:r>
              <a:rPr lang="en-US" sz="2000" dirty="0">
                <a:solidFill>
                  <a:schemeClr val="accent5">
                    <a:lumMod val="50000"/>
                  </a:schemeClr>
                </a:solidFill>
              </a:rPr>
              <a:t> </a:t>
            </a:r>
            <a:r>
              <a:rPr lang="en-US" sz="2000" dirty="0" err="1">
                <a:solidFill>
                  <a:schemeClr val="accent5">
                    <a:lumMod val="50000"/>
                  </a:schemeClr>
                </a:solidFill>
              </a:rPr>
              <a:t>mà</a:t>
            </a:r>
            <a:r>
              <a:rPr lang="en-US" sz="2000" dirty="0">
                <a:solidFill>
                  <a:schemeClr val="accent5">
                    <a:lumMod val="50000"/>
                  </a:schemeClr>
                </a:solidFill>
              </a:rPr>
              <a:t> do </a:t>
            </a:r>
            <a:r>
              <a:rPr lang="en-US" sz="2000" dirty="0" err="1">
                <a:solidFill>
                  <a:schemeClr val="accent5">
                    <a:lumMod val="50000"/>
                  </a:schemeClr>
                </a:solidFill>
              </a:rPr>
              <a:t>tác</a:t>
            </a:r>
            <a:r>
              <a:rPr lang="en-US" sz="2000" dirty="0">
                <a:solidFill>
                  <a:schemeClr val="accent5">
                    <a:lumMod val="50000"/>
                  </a:schemeClr>
                </a:solidFill>
              </a:rPr>
              <a:t> </a:t>
            </a:r>
            <a:r>
              <a:rPr lang="en-US" sz="2000" dirty="0" err="1">
                <a:solidFill>
                  <a:schemeClr val="accent5">
                    <a:lumMod val="50000"/>
                  </a:schemeClr>
                </a:solidFill>
              </a:rPr>
              <a:t>động</a:t>
            </a:r>
            <a:r>
              <a:rPr lang="en-US" sz="2000" dirty="0">
                <a:solidFill>
                  <a:schemeClr val="accent5">
                    <a:lumMod val="50000"/>
                  </a:schemeClr>
                </a:solidFill>
              </a:rPr>
              <a:t> </a:t>
            </a:r>
            <a:r>
              <a:rPr lang="en-US" sz="2000" dirty="0" err="1">
                <a:solidFill>
                  <a:schemeClr val="accent5">
                    <a:lumMod val="50000"/>
                  </a:schemeClr>
                </a:solidFill>
              </a:rPr>
              <a:t>của</a:t>
            </a:r>
            <a:r>
              <a:rPr lang="en-US" sz="2000" dirty="0">
                <a:solidFill>
                  <a:schemeClr val="accent5">
                    <a:lumMod val="50000"/>
                  </a:schemeClr>
                </a:solidFill>
              </a:rPr>
              <a:t> </a:t>
            </a:r>
            <a:r>
              <a:rPr lang="en-US" sz="2000" dirty="0" err="1">
                <a:solidFill>
                  <a:schemeClr val="accent5">
                    <a:lumMod val="50000"/>
                  </a:schemeClr>
                </a:solidFill>
              </a:rPr>
              <a:t>môi</a:t>
            </a:r>
            <a:r>
              <a:rPr lang="en-US" sz="2000" dirty="0">
                <a:solidFill>
                  <a:schemeClr val="accent5">
                    <a:lumMod val="50000"/>
                  </a:schemeClr>
                </a:solidFill>
              </a:rPr>
              <a:t> </a:t>
            </a:r>
            <a:r>
              <a:rPr lang="en-US" sz="2000" dirty="0" err="1">
                <a:solidFill>
                  <a:schemeClr val="accent5">
                    <a:lumMod val="50000"/>
                  </a:schemeClr>
                </a:solidFill>
              </a:rPr>
              <a:t>trường</a:t>
            </a:r>
            <a:r>
              <a:rPr lang="en-US" sz="2000" dirty="0">
                <a:solidFill>
                  <a:schemeClr val="accent5">
                    <a:lumMod val="50000"/>
                  </a:schemeClr>
                </a:solidFill>
              </a:rPr>
              <a:t> </a:t>
            </a:r>
            <a:r>
              <a:rPr lang="en-US" sz="2000" dirty="0" err="1">
                <a:solidFill>
                  <a:schemeClr val="accent5">
                    <a:lumMod val="50000"/>
                  </a:schemeClr>
                </a:solidFill>
              </a:rPr>
              <a:t>sống</a:t>
            </a:r>
            <a:r>
              <a:rPr lang="en-US" sz="2000" dirty="0">
                <a:solidFill>
                  <a:schemeClr val="accent5">
                    <a:lumMod val="50000"/>
                  </a:schemeClr>
                </a:solidFill>
              </a:rPr>
              <a:t>.</a:t>
            </a:r>
          </a:p>
        </p:txBody>
      </p:sp>
      <p:sp>
        <p:nvSpPr>
          <p:cNvPr id="13" name="TextBox 12">
            <a:extLst>
              <a:ext uri="{FF2B5EF4-FFF2-40B4-BE49-F238E27FC236}">
                <a16:creationId xmlns:a16="http://schemas.microsoft.com/office/drawing/2014/main" id="{44F10309-D870-40B9-9422-B9A4EA4F9033}"/>
              </a:ext>
            </a:extLst>
          </p:cNvPr>
          <p:cNvSpPr txBox="1"/>
          <p:nvPr/>
        </p:nvSpPr>
        <p:spPr>
          <a:xfrm>
            <a:off x="5835248" y="3451963"/>
            <a:ext cx="336952"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14" name="TextBox 13">
            <a:extLst>
              <a:ext uri="{FF2B5EF4-FFF2-40B4-BE49-F238E27FC236}">
                <a16:creationId xmlns:a16="http://schemas.microsoft.com/office/drawing/2014/main" id="{E1D017BF-2C31-451D-A8B2-B10BCACF56CA}"/>
              </a:ext>
            </a:extLst>
          </p:cNvPr>
          <p:cNvSpPr txBox="1"/>
          <p:nvPr/>
        </p:nvSpPr>
        <p:spPr>
          <a:xfrm>
            <a:off x="6766258" y="3512016"/>
            <a:ext cx="2438400" cy="707886"/>
          </a:xfrm>
          <a:prstGeom prst="rect">
            <a:avLst/>
          </a:prstGeom>
          <a:noFill/>
        </p:spPr>
        <p:txBody>
          <a:bodyPr wrap="square" rtlCol="0">
            <a:spAutoFit/>
          </a:bodyPr>
          <a:lstStyle/>
          <a:p>
            <a:pPr algn="just"/>
            <a:r>
              <a:rPr lang="en-US" sz="2000" dirty="0">
                <a:solidFill>
                  <a:schemeClr val="accent5">
                    <a:lumMod val="50000"/>
                  </a:schemeClr>
                </a:solidFill>
              </a:rPr>
              <a:t>- </a:t>
            </a:r>
            <a:r>
              <a:rPr lang="en-US" sz="2000" dirty="0" err="1">
                <a:solidFill>
                  <a:schemeClr val="accent5">
                    <a:lumMod val="50000"/>
                  </a:schemeClr>
                </a:solidFill>
              </a:rPr>
              <a:t>Cánh</a:t>
            </a:r>
            <a:r>
              <a:rPr lang="en-US" sz="2000" dirty="0">
                <a:solidFill>
                  <a:schemeClr val="accent5">
                    <a:lumMod val="50000"/>
                  </a:schemeClr>
                </a:solidFill>
              </a:rPr>
              <a:t> </a:t>
            </a:r>
            <a:r>
              <a:rPr lang="en-US" sz="2000" dirty="0" err="1">
                <a:solidFill>
                  <a:schemeClr val="accent5">
                    <a:lumMod val="50000"/>
                  </a:schemeClr>
                </a:solidFill>
              </a:rPr>
              <a:t>bướm</a:t>
            </a:r>
            <a:r>
              <a:rPr lang="en-US" sz="2000" dirty="0">
                <a:solidFill>
                  <a:schemeClr val="accent5">
                    <a:lumMod val="50000"/>
                  </a:schemeClr>
                </a:solidFill>
              </a:rPr>
              <a:t> </a:t>
            </a:r>
            <a:r>
              <a:rPr lang="en-US" sz="2000" dirty="0" err="1">
                <a:solidFill>
                  <a:schemeClr val="accent5">
                    <a:lumMod val="50000"/>
                  </a:schemeClr>
                </a:solidFill>
              </a:rPr>
              <a:t>với</a:t>
            </a:r>
            <a:r>
              <a:rPr lang="en-US" sz="2000" dirty="0">
                <a:solidFill>
                  <a:schemeClr val="accent5">
                    <a:lumMod val="50000"/>
                  </a:schemeClr>
                </a:solidFill>
              </a:rPr>
              <a:t> </a:t>
            </a:r>
            <a:r>
              <a:rPr lang="en-US" sz="2000" dirty="0" err="1">
                <a:solidFill>
                  <a:schemeClr val="accent5">
                    <a:lumMod val="50000"/>
                  </a:schemeClr>
                </a:solidFill>
              </a:rPr>
              <a:t>cánh</a:t>
            </a:r>
            <a:r>
              <a:rPr lang="en-US" sz="2000" dirty="0">
                <a:solidFill>
                  <a:schemeClr val="accent5">
                    <a:lumMod val="50000"/>
                  </a:schemeClr>
                </a:solidFill>
              </a:rPr>
              <a:t> </a:t>
            </a:r>
            <a:r>
              <a:rPr lang="en-US" sz="2000" dirty="0" err="1">
                <a:solidFill>
                  <a:schemeClr val="accent5">
                    <a:lumMod val="50000"/>
                  </a:schemeClr>
                </a:solidFill>
              </a:rPr>
              <a:t>chim</a:t>
            </a:r>
            <a:r>
              <a:rPr lang="en-US" sz="2000" dirty="0">
                <a:solidFill>
                  <a:schemeClr val="accent5">
                    <a:lumMod val="50000"/>
                  </a:schemeClr>
                </a:solidFill>
              </a:rPr>
              <a:t>.</a:t>
            </a:r>
          </a:p>
        </p:txBody>
      </p:sp>
      <p:sp>
        <p:nvSpPr>
          <p:cNvPr id="15" name="TextBox 14">
            <a:extLst>
              <a:ext uri="{FF2B5EF4-FFF2-40B4-BE49-F238E27FC236}">
                <a16:creationId xmlns:a16="http://schemas.microsoft.com/office/drawing/2014/main" id="{A35CC183-4810-466B-8C54-CE8265A02104}"/>
              </a:ext>
            </a:extLst>
          </p:cNvPr>
          <p:cNvSpPr txBox="1"/>
          <p:nvPr/>
        </p:nvSpPr>
        <p:spPr>
          <a:xfrm>
            <a:off x="9329356" y="3512016"/>
            <a:ext cx="2737945" cy="400110"/>
          </a:xfrm>
          <a:prstGeom prst="rect">
            <a:avLst/>
          </a:prstGeom>
          <a:noFill/>
        </p:spPr>
        <p:txBody>
          <a:bodyPr wrap="square" rtlCol="0">
            <a:spAutoFit/>
          </a:bodyPr>
          <a:lstStyle/>
          <a:p>
            <a:pPr algn="just"/>
            <a:r>
              <a:rPr lang="en-US" sz="2000" dirty="0" err="1">
                <a:solidFill>
                  <a:schemeClr val="accent5">
                    <a:lumMod val="50000"/>
                  </a:schemeClr>
                </a:solidFill>
              </a:rPr>
              <a:t>Tiến</a:t>
            </a:r>
            <a:r>
              <a:rPr lang="en-US" sz="2000" dirty="0">
                <a:solidFill>
                  <a:schemeClr val="accent5">
                    <a:lumMod val="50000"/>
                  </a:schemeClr>
                </a:solidFill>
              </a:rPr>
              <a:t> </a:t>
            </a:r>
            <a:r>
              <a:rPr lang="en-US" sz="2000" dirty="0" err="1">
                <a:solidFill>
                  <a:schemeClr val="accent5">
                    <a:lumMod val="50000"/>
                  </a:schemeClr>
                </a:solidFill>
              </a:rPr>
              <a:t>hoá</a:t>
            </a:r>
            <a:r>
              <a:rPr lang="en-US" sz="2000" dirty="0">
                <a:solidFill>
                  <a:schemeClr val="accent5">
                    <a:lumMod val="50000"/>
                  </a:schemeClr>
                </a:solidFill>
              </a:rPr>
              <a:t> </a:t>
            </a:r>
            <a:r>
              <a:rPr lang="en-US" sz="2000" dirty="0" err="1">
                <a:solidFill>
                  <a:schemeClr val="accent5">
                    <a:lumMod val="50000"/>
                  </a:schemeClr>
                </a:solidFill>
              </a:rPr>
              <a:t>đồng</a:t>
            </a:r>
            <a:r>
              <a:rPr lang="en-US" sz="2000" dirty="0">
                <a:solidFill>
                  <a:schemeClr val="accent5">
                    <a:lumMod val="50000"/>
                  </a:schemeClr>
                </a:solidFill>
              </a:rPr>
              <a:t> </a:t>
            </a:r>
            <a:r>
              <a:rPr lang="en-US" sz="2000" dirty="0" err="1">
                <a:solidFill>
                  <a:schemeClr val="accent5">
                    <a:lumMod val="50000"/>
                  </a:schemeClr>
                </a:solidFill>
              </a:rPr>
              <a:t>quy</a:t>
            </a:r>
            <a:endParaRPr lang="en-US" sz="2000" dirty="0">
              <a:solidFill>
                <a:schemeClr val="accent5">
                  <a:lumMod val="50000"/>
                </a:schemeClr>
              </a:solidFill>
            </a:endParaRPr>
          </a:p>
        </p:txBody>
      </p:sp>
    </p:spTree>
    <p:extLst>
      <p:ext uri="{BB962C8B-B14F-4D97-AF65-F5344CB8AC3E}">
        <p14:creationId xmlns:p14="http://schemas.microsoft.com/office/powerpoint/2010/main" val="1295847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F84F93-CF83-40F3-84A8-E9AC38A3F0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2" b="98976" l="4989" r="89796"/>
                    </a14:imgEffect>
                  </a14:imgLayer>
                </a14:imgProps>
              </a:ext>
              <a:ext uri="{28A0092B-C50C-407E-A947-70E740481C1C}">
                <a14:useLocalDpi xmlns:a14="http://schemas.microsoft.com/office/drawing/2010/main" val="0"/>
              </a:ext>
            </a:extLst>
          </a:blip>
          <a:stretch>
            <a:fillRect/>
          </a:stretch>
        </p:blipFill>
        <p:spPr>
          <a:xfrm>
            <a:off x="7848600" y="843908"/>
            <a:ext cx="4738426" cy="3148207"/>
          </a:xfrm>
          <a:prstGeom prst="rect">
            <a:avLst/>
          </a:prstGeom>
        </p:spPr>
      </p:pic>
      <p:pic>
        <p:nvPicPr>
          <p:cNvPr id="10246" name="Picture 6" descr="Plant Leaf And Stomata by Science Photo Library">
            <a:extLst>
              <a:ext uri="{FF2B5EF4-FFF2-40B4-BE49-F238E27FC236}">
                <a16:creationId xmlns:a16="http://schemas.microsoft.com/office/drawing/2014/main" id="{54C3F6DD-0576-4A29-AAC2-548C55E56A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637" b="90283" l="10000" r="90000">
                        <a14:foregroundMark x1="63111" y1="8637" x2="63111" y2="8637"/>
                        <a14:foregroundMark x1="52333" y1="10256" x2="52333" y2="10256"/>
                        <a14:foregroundMark x1="12000" y1="42375" x2="12000" y2="42375"/>
                        <a14:foregroundMark x1="19778" y1="56950" x2="19778" y2="56950"/>
                        <a14:foregroundMark x1="58556" y1="90283" x2="58556" y2="90283"/>
                        <a14:foregroundMark x1="20667" y1="82996" x2="20667" y2="82996"/>
                        <a14:foregroundMark x1="20444" y1="81511" x2="20444" y2="81511"/>
                        <a14:foregroundMark x1="21556" y1="77733" x2="21556" y2="77733"/>
                      </a14:backgroundRemoval>
                    </a14:imgEffect>
                  </a14:imgLayer>
                </a14:imgProps>
              </a:ext>
              <a:ext uri="{28A0092B-C50C-407E-A947-70E740481C1C}">
                <a14:useLocalDpi xmlns:a14="http://schemas.microsoft.com/office/drawing/2010/main" val="0"/>
              </a:ext>
            </a:extLst>
          </a:blip>
          <a:srcRect/>
          <a:stretch>
            <a:fillRect/>
          </a:stretch>
        </p:blipFill>
        <p:spPr bwMode="auto">
          <a:xfrm>
            <a:off x="3886200" y="388080"/>
            <a:ext cx="4931045" cy="405986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iêu chảy do vi khuẩn kháng thuốc ngày càng tăng">
            <a:extLst>
              <a:ext uri="{FF2B5EF4-FFF2-40B4-BE49-F238E27FC236}">
                <a16:creationId xmlns:a16="http://schemas.microsoft.com/office/drawing/2014/main" id="{F9B2D4C9-EA3F-4366-B473-402510AE1A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749" y="1378680"/>
            <a:ext cx="3184451" cy="2853499"/>
          </a:xfrm>
          <a:prstGeom prst="ellipse">
            <a:avLst/>
          </a:prstGeom>
          <a:ln w="63500" cap="rnd">
            <a:solidFill>
              <a:srgbClr val="60326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7331905-BB27-4288-BEEC-984B804070CB}"/>
              </a:ext>
            </a:extLst>
          </p:cNvPr>
          <p:cNvSpPr txBox="1"/>
          <p:nvPr/>
        </p:nvSpPr>
        <p:spPr>
          <a:xfrm>
            <a:off x="1371600" y="4380553"/>
            <a:ext cx="1401346" cy="523220"/>
          </a:xfrm>
          <a:prstGeom prst="rect">
            <a:avLst/>
          </a:prstGeom>
          <a:noFill/>
        </p:spPr>
        <p:txBody>
          <a:bodyPr wrap="none" rtlCol="0">
            <a:spAutoFit/>
          </a:bodyPr>
          <a:lstStyle/>
          <a:p>
            <a:r>
              <a:rPr lang="en-US" sz="2800" b="1" dirty="0">
                <a:solidFill>
                  <a:schemeClr val="bg1"/>
                </a:solidFill>
              </a:rPr>
              <a:t>Vi </a:t>
            </a:r>
            <a:r>
              <a:rPr lang="en-US" sz="2800" b="1" dirty="0" err="1">
                <a:solidFill>
                  <a:schemeClr val="bg1"/>
                </a:solidFill>
              </a:rPr>
              <a:t>khuẩn</a:t>
            </a:r>
            <a:endParaRPr lang="en-US" sz="2800" b="1" dirty="0">
              <a:solidFill>
                <a:schemeClr val="bg1"/>
              </a:solidFill>
            </a:endParaRPr>
          </a:p>
        </p:txBody>
      </p:sp>
      <p:sp>
        <p:nvSpPr>
          <p:cNvPr id="11" name="TextBox 10">
            <a:extLst>
              <a:ext uri="{FF2B5EF4-FFF2-40B4-BE49-F238E27FC236}">
                <a16:creationId xmlns:a16="http://schemas.microsoft.com/office/drawing/2014/main" id="{487D55D3-8DA9-4173-8035-CDEEC582FE40}"/>
              </a:ext>
            </a:extLst>
          </p:cNvPr>
          <p:cNvSpPr txBox="1"/>
          <p:nvPr/>
        </p:nvSpPr>
        <p:spPr>
          <a:xfrm>
            <a:off x="5918031" y="4380553"/>
            <a:ext cx="1420582" cy="523220"/>
          </a:xfrm>
          <a:prstGeom prst="rect">
            <a:avLst/>
          </a:prstGeom>
          <a:noFill/>
        </p:spPr>
        <p:txBody>
          <a:bodyPr wrap="none" rtlCol="0">
            <a:spAutoFit/>
          </a:bodyPr>
          <a:lstStyle/>
          <a:p>
            <a:r>
              <a:rPr lang="en-US" sz="2800" b="1" dirty="0" err="1">
                <a:solidFill>
                  <a:schemeClr val="bg1"/>
                </a:solidFill>
              </a:rPr>
              <a:t>Thực</a:t>
            </a:r>
            <a:r>
              <a:rPr lang="en-US" sz="2800" b="1" dirty="0">
                <a:solidFill>
                  <a:schemeClr val="bg1"/>
                </a:solidFill>
              </a:rPr>
              <a:t> </a:t>
            </a:r>
            <a:r>
              <a:rPr lang="en-US" sz="2800" b="1" dirty="0" err="1">
                <a:solidFill>
                  <a:schemeClr val="bg1"/>
                </a:solidFill>
              </a:rPr>
              <a:t>vật</a:t>
            </a:r>
            <a:endParaRPr lang="en-US" sz="2800" b="1" dirty="0">
              <a:solidFill>
                <a:schemeClr val="bg1"/>
              </a:solidFill>
            </a:endParaRPr>
          </a:p>
        </p:txBody>
      </p:sp>
      <p:sp>
        <p:nvSpPr>
          <p:cNvPr id="12" name="TextBox 11">
            <a:extLst>
              <a:ext uri="{FF2B5EF4-FFF2-40B4-BE49-F238E27FC236}">
                <a16:creationId xmlns:a16="http://schemas.microsoft.com/office/drawing/2014/main" id="{06B5E8B5-3902-44EF-B366-8AD93885DF4C}"/>
              </a:ext>
            </a:extLst>
          </p:cNvPr>
          <p:cNvSpPr txBox="1"/>
          <p:nvPr/>
        </p:nvSpPr>
        <p:spPr>
          <a:xfrm>
            <a:off x="9349565" y="4380553"/>
            <a:ext cx="1436612" cy="523220"/>
          </a:xfrm>
          <a:prstGeom prst="rect">
            <a:avLst/>
          </a:prstGeom>
          <a:noFill/>
        </p:spPr>
        <p:txBody>
          <a:bodyPr wrap="none" rtlCol="0">
            <a:spAutoFit/>
          </a:bodyPr>
          <a:lstStyle/>
          <a:p>
            <a:r>
              <a:rPr lang="en-US" sz="2800" b="1" dirty="0" err="1">
                <a:solidFill>
                  <a:schemeClr val="bg1"/>
                </a:solidFill>
              </a:rPr>
              <a:t>Động</a:t>
            </a:r>
            <a:r>
              <a:rPr lang="en-US" sz="2800" b="1" dirty="0">
                <a:solidFill>
                  <a:schemeClr val="bg1"/>
                </a:solidFill>
              </a:rPr>
              <a:t> </a:t>
            </a:r>
            <a:r>
              <a:rPr lang="en-US" sz="2800" b="1" dirty="0" err="1">
                <a:solidFill>
                  <a:schemeClr val="bg1"/>
                </a:solidFill>
              </a:rPr>
              <a:t>vật</a:t>
            </a:r>
            <a:endParaRPr lang="en-US" sz="2800" b="1" dirty="0">
              <a:solidFill>
                <a:schemeClr val="bg1"/>
              </a:solidFill>
            </a:endParaRPr>
          </a:p>
        </p:txBody>
      </p:sp>
      <p:cxnSp>
        <p:nvCxnSpPr>
          <p:cNvPr id="13" name="Straight Connector 12">
            <a:extLst>
              <a:ext uri="{FF2B5EF4-FFF2-40B4-BE49-F238E27FC236}">
                <a16:creationId xmlns:a16="http://schemas.microsoft.com/office/drawing/2014/main" id="{52D096D8-E100-4136-AD25-C1CFCB9676E8}"/>
              </a:ext>
            </a:extLst>
          </p:cNvPr>
          <p:cNvCxnSpPr>
            <a:cxnSpLocks/>
          </p:cNvCxnSpPr>
          <p:nvPr/>
        </p:nvCxnSpPr>
        <p:spPr>
          <a:xfrm>
            <a:off x="1246322" y="5036280"/>
            <a:ext cx="10210800" cy="0"/>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272F631A-02BE-4A06-BDB6-20BF89A3A7A9}"/>
              </a:ext>
            </a:extLst>
          </p:cNvPr>
          <p:cNvSpPr txBox="1"/>
          <p:nvPr/>
        </p:nvSpPr>
        <p:spPr>
          <a:xfrm>
            <a:off x="4533713" y="5079229"/>
            <a:ext cx="3124573" cy="523220"/>
          </a:xfrm>
          <a:prstGeom prst="rect">
            <a:avLst/>
          </a:prstGeom>
          <a:noFill/>
        </p:spPr>
        <p:txBody>
          <a:bodyPr wrap="none" rtlCol="0">
            <a:spAutoFit/>
          </a:bodyPr>
          <a:lstStyle/>
          <a:p>
            <a:r>
              <a:rPr lang="en-US" sz="2800" b="1" dirty="0">
                <a:solidFill>
                  <a:schemeClr val="bg1"/>
                </a:solidFill>
              </a:rPr>
              <a:t>CẤU TẠO TỪ TẾ BÀO</a:t>
            </a:r>
          </a:p>
        </p:txBody>
      </p:sp>
      <p:cxnSp>
        <p:nvCxnSpPr>
          <p:cNvPr id="17" name="Straight Connector 16">
            <a:extLst>
              <a:ext uri="{FF2B5EF4-FFF2-40B4-BE49-F238E27FC236}">
                <a16:creationId xmlns:a16="http://schemas.microsoft.com/office/drawing/2014/main" id="{E2EF8FA3-B1E6-45A6-9753-BEFA7EEB8D33}"/>
              </a:ext>
            </a:extLst>
          </p:cNvPr>
          <p:cNvCxnSpPr>
            <a:cxnSpLocks/>
          </p:cNvCxnSpPr>
          <p:nvPr/>
        </p:nvCxnSpPr>
        <p:spPr>
          <a:xfrm>
            <a:off x="2438400" y="5624616"/>
            <a:ext cx="7733717" cy="0"/>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18" name="TextBox 17">
            <a:extLst>
              <a:ext uri="{FF2B5EF4-FFF2-40B4-BE49-F238E27FC236}">
                <a16:creationId xmlns:a16="http://schemas.microsoft.com/office/drawing/2014/main" id="{9C200225-D4C7-47C3-9A1D-1382559606DF}"/>
              </a:ext>
            </a:extLst>
          </p:cNvPr>
          <p:cNvSpPr txBox="1"/>
          <p:nvPr/>
        </p:nvSpPr>
        <p:spPr>
          <a:xfrm>
            <a:off x="2438400" y="5714962"/>
            <a:ext cx="2351926" cy="523220"/>
          </a:xfrm>
          <a:prstGeom prst="rect">
            <a:avLst/>
          </a:prstGeom>
          <a:noFill/>
        </p:spPr>
        <p:txBody>
          <a:bodyPr wrap="none" rtlCol="0">
            <a:spAutoFit/>
          </a:bodyPr>
          <a:lstStyle/>
          <a:p>
            <a:r>
              <a:rPr lang="en-US" sz="2800" b="1" dirty="0" err="1">
                <a:solidFill>
                  <a:schemeClr val="bg1"/>
                </a:solidFill>
              </a:rPr>
              <a:t>Màng</a:t>
            </a:r>
            <a:r>
              <a:rPr lang="en-US" sz="2800" b="1" dirty="0">
                <a:solidFill>
                  <a:schemeClr val="bg1"/>
                </a:solidFill>
              </a:rPr>
              <a:t> </a:t>
            </a:r>
            <a:r>
              <a:rPr lang="en-US" sz="2800" b="1" dirty="0" err="1">
                <a:solidFill>
                  <a:schemeClr val="bg1"/>
                </a:solidFill>
              </a:rPr>
              <a:t>sinh</a:t>
            </a:r>
            <a:r>
              <a:rPr lang="en-US" sz="2800" b="1" dirty="0">
                <a:solidFill>
                  <a:schemeClr val="bg1"/>
                </a:solidFill>
              </a:rPr>
              <a:t> </a:t>
            </a:r>
            <a:r>
              <a:rPr lang="en-US" sz="2800" b="1" dirty="0" err="1">
                <a:solidFill>
                  <a:schemeClr val="bg1"/>
                </a:solidFill>
              </a:rPr>
              <a:t>chất</a:t>
            </a:r>
            <a:endParaRPr lang="en-US" sz="2800" b="1" dirty="0">
              <a:solidFill>
                <a:schemeClr val="bg1"/>
              </a:solidFill>
            </a:endParaRPr>
          </a:p>
        </p:txBody>
      </p:sp>
      <p:sp>
        <p:nvSpPr>
          <p:cNvPr id="19" name="TextBox 18">
            <a:extLst>
              <a:ext uri="{FF2B5EF4-FFF2-40B4-BE49-F238E27FC236}">
                <a16:creationId xmlns:a16="http://schemas.microsoft.com/office/drawing/2014/main" id="{A02CA122-2021-4D03-A0D9-D0A633A04838}"/>
              </a:ext>
            </a:extLst>
          </p:cNvPr>
          <p:cNvSpPr txBox="1"/>
          <p:nvPr/>
        </p:nvSpPr>
        <p:spPr>
          <a:xfrm>
            <a:off x="5298412" y="5714962"/>
            <a:ext cx="1851789" cy="523220"/>
          </a:xfrm>
          <a:prstGeom prst="rect">
            <a:avLst/>
          </a:prstGeom>
          <a:noFill/>
        </p:spPr>
        <p:txBody>
          <a:bodyPr wrap="none" rtlCol="0">
            <a:spAutoFit/>
          </a:bodyPr>
          <a:lstStyle/>
          <a:p>
            <a:r>
              <a:rPr lang="en-US" sz="2800" b="1" dirty="0" err="1">
                <a:solidFill>
                  <a:schemeClr val="bg1"/>
                </a:solidFill>
              </a:rPr>
              <a:t>Tế</a:t>
            </a:r>
            <a:r>
              <a:rPr lang="en-US" sz="2800" b="1" dirty="0">
                <a:solidFill>
                  <a:schemeClr val="bg1"/>
                </a:solidFill>
              </a:rPr>
              <a:t> </a:t>
            </a:r>
            <a:r>
              <a:rPr lang="en-US" sz="2800" b="1" dirty="0" err="1">
                <a:solidFill>
                  <a:schemeClr val="bg1"/>
                </a:solidFill>
              </a:rPr>
              <a:t>bào</a:t>
            </a:r>
            <a:r>
              <a:rPr lang="en-US" sz="2800" b="1" dirty="0">
                <a:solidFill>
                  <a:schemeClr val="bg1"/>
                </a:solidFill>
              </a:rPr>
              <a:t> </a:t>
            </a:r>
            <a:r>
              <a:rPr lang="en-US" sz="2800" b="1" dirty="0" err="1">
                <a:solidFill>
                  <a:schemeClr val="bg1"/>
                </a:solidFill>
              </a:rPr>
              <a:t>chất</a:t>
            </a:r>
            <a:endParaRPr lang="en-US" sz="2800" b="1" dirty="0">
              <a:solidFill>
                <a:schemeClr val="bg1"/>
              </a:solidFill>
            </a:endParaRPr>
          </a:p>
        </p:txBody>
      </p:sp>
      <p:sp>
        <p:nvSpPr>
          <p:cNvPr id="20" name="TextBox 19">
            <a:extLst>
              <a:ext uri="{FF2B5EF4-FFF2-40B4-BE49-F238E27FC236}">
                <a16:creationId xmlns:a16="http://schemas.microsoft.com/office/drawing/2014/main" id="{6730376C-0DE9-4F17-98F9-353D197CD8F1}"/>
              </a:ext>
            </a:extLst>
          </p:cNvPr>
          <p:cNvSpPr txBox="1"/>
          <p:nvPr/>
        </p:nvSpPr>
        <p:spPr>
          <a:xfrm>
            <a:off x="7658287" y="5714962"/>
            <a:ext cx="2513830" cy="523220"/>
          </a:xfrm>
          <a:prstGeom prst="rect">
            <a:avLst/>
          </a:prstGeom>
          <a:noFill/>
        </p:spPr>
        <p:txBody>
          <a:bodyPr wrap="none" rtlCol="0">
            <a:spAutoFit/>
          </a:bodyPr>
          <a:lstStyle/>
          <a:p>
            <a:r>
              <a:rPr lang="en-US" sz="2800" b="1" dirty="0" err="1">
                <a:solidFill>
                  <a:schemeClr val="bg1"/>
                </a:solidFill>
              </a:rPr>
              <a:t>Nhân</a:t>
            </a:r>
            <a:r>
              <a:rPr lang="en-US" sz="2800" b="1" dirty="0">
                <a:solidFill>
                  <a:schemeClr val="bg1"/>
                </a:solidFill>
              </a:rPr>
              <a:t>/</a:t>
            </a:r>
            <a:r>
              <a:rPr lang="en-US" sz="2800" b="1" dirty="0" err="1">
                <a:solidFill>
                  <a:schemeClr val="bg1"/>
                </a:solidFill>
              </a:rPr>
              <a:t>vùng</a:t>
            </a:r>
            <a:r>
              <a:rPr lang="en-US" sz="2800" b="1" dirty="0">
                <a:solidFill>
                  <a:schemeClr val="bg1"/>
                </a:solidFill>
              </a:rPr>
              <a:t> </a:t>
            </a:r>
            <a:r>
              <a:rPr lang="en-US" sz="2800" b="1" dirty="0" err="1">
                <a:solidFill>
                  <a:schemeClr val="bg1"/>
                </a:solidFill>
              </a:rPr>
              <a:t>nhân</a:t>
            </a:r>
            <a:endParaRPr lang="en-US" sz="2800" b="1" dirty="0">
              <a:solidFill>
                <a:schemeClr val="bg1"/>
              </a:solidFill>
            </a:endParaRPr>
          </a:p>
        </p:txBody>
      </p:sp>
    </p:spTree>
    <p:extLst>
      <p:ext uri="{BB962C8B-B14F-4D97-AF65-F5344CB8AC3E}">
        <p14:creationId xmlns:p14="http://schemas.microsoft.com/office/powerpoint/2010/main" val="48204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4F01ACB-77FD-4547-8DD3-EA7599616E31}"/>
              </a:ext>
            </a:extLst>
          </p:cNvPr>
          <p:cNvSpPr txBox="1"/>
          <p:nvPr/>
        </p:nvSpPr>
        <p:spPr>
          <a:xfrm>
            <a:off x="2066441" y="5634335"/>
            <a:ext cx="8059119" cy="461665"/>
          </a:xfrm>
          <a:prstGeom prst="rect">
            <a:avLst/>
          </a:prstGeom>
          <a:noFill/>
        </p:spPr>
        <p:txBody>
          <a:bodyPr wrap="square" rtlCol="0">
            <a:spAutoFit/>
          </a:bodyPr>
          <a:lstStyle/>
          <a:p>
            <a:pPr algn="ctr"/>
            <a:r>
              <a:rPr lang="en-US" sz="2400" b="1" dirty="0">
                <a:solidFill>
                  <a:schemeClr val="bg1"/>
                </a:solidFill>
              </a:rPr>
              <a:t>Sai </a:t>
            </a:r>
            <a:r>
              <a:rPr lang="en-US" sz="2400" b="1" dirty="0" err="1">
                <a:solidFill>
                  <a:schemeClr val="bg1"/>
                </a:solidFill>
              </a:rPr>
              <a:t>khác</a:t>
            </a:r>
            <a:r>
              <a:rPr lang="en-US" sz="2400" b="1" dirty="0">
                <a:solidFill>
                  <a:schemeClr val="bg1"/>
                </a:solidFill>
              </a:rPr>
              <a:t> </a:t>
            </a:r>
            <a:r>
              <a:rPr lang="en-US" sz="2400" b="1" dirty="0" err="1">
                <a:solidFill>
                  <a:schemeClr val="bg1"/>
                </a:solidFill>
              </a:rPr>
              <a:t>về</a:t>
            </a:r>
            <a:r>
              <a:rPr lang="en-US" sz="2400" b="1" dirty="0">
                <a:solidFill>
                  <a:schemeClr val="bg1"/>
                </a:solidFill>
              </a:rPr>
              <a:t> </a:t>
            </a:r>
            <a:r>
              <a:rPr lang="en-US" sz="2400" b="1" dirty="0" err="1">
                <a:solidFill>
                  <a:schemeClr val="bg1"/>
                </a:solidFill>
              </a:rPr>
              <a:t>số</a:t>
            </a:r>
            <a:r>
              <a:rPr lang="en-US" sz="2400" b="1" dirty="0">
                <a:solidFill>
                  <a:schemeClr val="bg1"/>
                </a:solidFill>
              </a:rPr>
              <a:t> </a:t>
            </a:r>
            <a:r>
              <a:rPr lang="en-US" sz="2400" b="1" dirty="0" err="1">
                <a:solidFill>
                  <a:schemeClr val="bg1"/>
                </a:solidFill>
              </a:rPr>
              <a:t>lượng</a:t>
            </a:r>
            <a:r>
              <a:rPr lang="en-US" sz="2400" b="1" dirty="0">
                <a:solidFill>
                  <a:schemeClr val="bg1"/>
                </a:solidFill>
              </a:rPr>
              <a:t> amino acid </a:t>
            </a:r>
            <a:r>
              <a:rPr lang="en-US" sz="2400" b="1" dirty="0" err="1">
                <a:solidFill>
                  <a:schemeClr val="bg1"/>
                </a:solidFill>
              </a:rPr>
              <a:t>giữa</a:t>
            </a:r>
            <a:r>
              <a:rPr lang="en-US" sz="2400" b="1" dirty="0">
                <a:solidFill>
                  <a:schemeClr val="bg1"/>
                </a:solidFill>
              </a:rPr>
              <a:t> </a:t>
            </a:r>
            <a:r>
              <a:rPr lang="en-US" sz="2400" b="1" dirty="0" err="1">
                <a:solidFill>
                  <a:schemeClr val="bg1"/>
                </a:solidFill>
              </a:rPr>
              <a:t>các</a:t>
            </a:r>
            <a:r>
              <a:rPr lang="en-US" sz="2400" b="1" dirty="0">
                <a:solidFill>
                  <a:schemeClr val="bg1"/>
                </a:solidFill>
              </a:rPr>
              <a:t> </a:t>
            </a:r>
            <a:r>
              <a:rPr lang="en-US" sz="2400" b="1" dirty="0" err="1">
                <a:solidFill>
                  <a:schemeClr val="bg1"/>
                </a:solidFill>
              </a:rPr>
              <a:t>động</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người</a:t>
            </a:r>
            <a:endParaRPr lang="en-US" sz="2400" b="1" dirty="0">
              <a:solidFill>
                <a:schemeClr val="bg1"/>
              </a:solidFill>
            </a:endParaRPr>
          </a:p>
        </p:txBody>
      </p:sp>
      <p:grpSp>
        <p:nvGrpSpPr>
          <p:cNvPr id="13" name="Group 12">
            <a:extLst>
              <a:ext uri="{FF2B5EF4-FFF2-40B4-BE49-F238E27FC236}">
                <a16:creationId xmlns:a16="http://schemas.microsoft.com/office/drawing/2014/main" id="{9A0A7566-1156-45DD-BA47-26FB77E1FCF9}"/>
              </a:ext>
            </a:extLst>
          </p:cNvPr>
          <p:cNvGrpSpPr/>
          <p:nvPr/>
        </p:nvGrpSpPr>
        <p:grpSpPr>
          <a:xfrm>
            <a:off x="1945233" y="1542355"/>
            <a:ext cx="8301535" cy="3978783"/>
            <a:chOff x="1951435" y="1371599"/>
            <a:chExt cx="8301535" cy="3978783"/>
          </a:xfrm>
        </p:grpSpPr>
        <p:grpSp>
          <p:nvGrpSpPr>
            <p:cNvPr id="5" name="Group 4">
              <a:extLst>
                <a:ext uri="{FF2B5EF4-FFF2-40B4-BE49-F238E27FC236}">
                  <a16:creationId xmlns:a16="http://schemas.microsoft.com/office/drawing/2014/main" id="{2DA6E42C-BD18-443C-BBBB-837EF35B9FE1}"/>
                </a:ext>
              </a:extLst>
            </p:cNvPr>
            <p:cNvGrpSpPr/>
            <p:nvPr/>
          </p:nvGrpSpPr>
          <p:grpSpPr>
            <a:xfrm>
              <a:off x="1951435" y="1371599"/>
              <a:ext cx="8289131" cy="3978783"/>
              <a:chOff x="1951435" y="1371599"/>
              <a:chExt cx="8289131" cy="3978783"/>
            </a:xfrm>
          </p:grpSpPr>
          <p:pic>
            <p:nvPicPr>
              <p:cNvPr id="11268" name="Picture 4" descr="Figure 14-16">
                <a:extLst>
                  <a:ext uri="{FF2B5EF4-FFF2-40B4-BE49-F238E27FC236}">
                    <a16:creationId xmlns:a16="http://schemas.microsoft.com/office/drawing/2014/main" id="{4FEACD4C-0816-46F2-A21B-0E564F8CD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435" y="1371599"/>
                <a:ext cx="8289131" cy="39787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368F92C-2EDF-49CD-83FF-4D56A7A41981}"/>
                  </a:ext>
                </a:extLst>
              </p:cNvPr>
              <p:cNvSpPr/>
              <p:nvPr/>
            </p:nvSpPr>
            <p:spPr>
              <a:xfrm>
                <a:off x="2209800" y="1555899"/>
                <a:ext cx="5105400" cy="381000"/>
              </a:xfrm>
              <a:prstGeom prst="rect">
                <a:avLst/>
              </a:prstGeom>
              <a:solidFill>
                <a:srgbClr val="497FBF"/>
              </a:solidFill>
              <a:ln>
                <a:solidFill>
                  <a:srgbClr val="497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7B1694-ABE4-462C-B60C-DB0727922AE9}"/>
                  </a:ext>
                </a:extLst>
              </p:cNvPr>
              <p:cNvSpPr/>
              <p:nvPr/>
            </p:nvSpPr>
            <p:spPr>
              <a:xfrm>
                <a:off x="2193851" y="4768701"/>
                <a:ext cx="5105400" cy="381000"/>
              </a:xfrm>
              <a:prstGeom prst="rect">
                <a:avLst/>
              </a:prstGeom>
              <a:solidFill>
                <a:srgbClr val="EBF1BC"/>
              </a:solidFill>
              <a:ln>
                <a:solidFill>
                  <a:srgbClr val="EBF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65281C-A9CF-4EEE-A8CA-58F252360739}"/>
                  </a:ext>
                </a:extLst>
              </p:cNvPr>
              <p:cNvSpPr/>
              <p:nvPr/>
            </p:nvSpPr>
            <p:spPr>
              <a:xfrm>
                <a:off x="4762500" y="2089299"/>
                <a:ext cx="5105400" cy="381000"/>
              </a:xfrm>
              <a:prstGeom prst="rect">
                <a:avLst/>
              </a:prstGeom>
              <a:solidFill>
                <a:srgbClr val="EBF1BC"/>
              </a:solidFill>
              <a:ln>
                <a:solidFill>
                  <a:srgbClr val="EBF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C185D4-0143-4F2D-AF1C-6BF737696538}"/>
                  </a:ext>
                </a:extLst>
              </p:cNvPr>
              <p:cNvSpPr/>
              <p:nvPr/>
            </p:nvSpPr>
            <p:spPr>
              <a:xfrm>
                <a:off x="2247014" y="1999140"/>
                <a:ext cx="1258186" cy="2568880"/>
              </a:xfrm>
              <a:prstGeom prst="rect">
                <a:avLst/>
              </a:prstGeom>
              <a:solidFill>
                <a:srgbClr val="EBF1BC"/>
              </a:solidFill>
              <a:ln>
                <a:solidFill>
                  <a:srgbClr val="EBF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86AD12-3547-466C-92A1-22E37A27DB3A}"/>
                  </a:ext>
                </a:extLst>
              </p:cNvPr>
              <p:cNvSpPr/>
              <p:nvPr/>
            </p:nvSpPr>
            <p:spPr>
              <a:xfrm>
                <a:off x="3760741" y="1976102"/>
                <a:ext cx="1258186" cy="288632"/>
              </a:xfrm>
              <a:prstGeom prst="rect">
                <a:avLst/>
              </a:prstGeom>
              <a:solidFill>
                <a:srgbClr val="EBF1BC"/>
              </a:solidFill>
              <a:ln>
                <a:solidFill>
                  <a:srgbClr val="EBF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91A17E-6597-4173-A6A9-EA7099D34CF4}"/>
                  </a:ext>
                </a:extLst>
              </p:cNvPr>
              <p:cNvSpPr/>
              <p:nvPr/>
            </p:nvSpPr>
            <p:spPr>
              <a:xfrm>
                <a:off x="3827360" y="4304635"/>
                <a:ext cx="5850040" cy="288632"/>
              </a:xfrm>
              <a:prstGeom prst="rect">
                <a:avLst/>
              </a:prstGeom>
              <a:solidFill>
                <a:srgbClr val="EBF1BC"/>
              </a:solidFill>
              <a:ln>
                <a:solidFill>
                  <a:srgbClr val="EBF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B5D979A7-3F6C-4B83-91E3-49A27E19967D}"/>
                </a:ext>
              </a:extLst>
            </p:cNvPr>
            <p:cNvSpPr txBox="1"/>
            <p:nvPr/>
          </p:nvSpPr>
          <p:spPr>
            <a:xfrm>
              <a:off x="2630021" y="1952914"/>
              <a:ext cx="7399783" cy="400110"/>
            </a:xfrm>
            <a:prstGeom prst="rect">
              <a:avLst/>
            </a:prstGeom>
            <a:noFill/>
          </p:spPr>
          <p:txBody>
            <a:bodyPr wrap="none" rtlCol="0">
              <a:spAutoFit/>
            </a:bodyPr>
            <a:lstStyle/>
            <a:p>
              <a:r>
                <a:rPr lang="en-US" sz="2000" b="1" dirty="0" err="1">
                  <a:solidFill>
                    <a:srgbClr val="002060"/>
                  </a:solidFill>
                </a:rPr>
                <a:t>Loài</a:t>
              </a:r>
              <a:r>
                <a:rPr lang="en-US" sz="2000" b="1" dirty="0">
                  <a:solidFill>
                    <a:srgbClr val="002060"/>
                  </a:solidFill>
                </a:rPr>
                <a:t>          </a:t>
              </a:r>
              <a:r>
                <a:rPr lang="en-US" sz="2000" b="1" dirty="0" err="1">
                  <a:solidFill>
                    <a:srgbClr val="002060"/>
                  </a:solidFill>
                </a:rPr>
                <a:t>Người</a:t>
              </a:r>
              <a:r>
                <a:rPr lang="en-US" sz="2000" b="1" dirty="0">
                  <a:solidFill>
                    <a:srgbClr val="002060"/>
                  </a:solidFill>
                </a:rPr>
                <a:t>        Gorilla     </a:t>
              </a:r>
              <a:r>
                <a:rPr lang="en-US" sz="2000" b="1" dirty="0" err="1">
                  <a:solidFill>
                    <a:srgbClr val="002060"/>
                  </a:solidFill>
                </a:rPr>
                <a:t>Khỉ</a:t>
              </a:r>
              <a:r>
                <a:rPr lang="en-US" sz="2000" b="1" dirty="0">
                  <a:solidFill>
                    <a:srgbClr val="002060"/>
                  </a:solidFill>
                </a:rPr>
                <a:t> Rhesus    </a:t>
              </a:r>
              <a:r>
                <a:rPr lang="en-US" sz="2000" b="1" dirty="0" err="1">
                  <a:solidFill>
                    <a:srgbClr val="002060"/>
                  </a:solidFill>
                </a:rPr>
                <a:t>Chuột</a:t>
              </a:r>
              <a:r>
                <a:rPr lang="en-US" sz="2000" b="1" dirty="0">
                  <a:solidFill>
                    <a:srgbClr val="002060"/>
                  </a:solidFill>
                </a:rPr>
                <a:t>       </a:t>
              </a:r>
              <a:r>
                <a:rPr lang="en-US" sz="2000" b="1" dirty="0" err="1">
                  <a:solidFill>
                    <a:srgbClr val="002060"/>
                  </a:solidFill>
                </a:rPr>
                <a:t>Gà</a:t>
              </a:r>
              <a:r>
                <a:rPr lang="en-US" sz="2000" b="1" dirty="0">
                  <a:solidFill>
                    <a:srgbClr val="002060"/>
                  </a:solidFill>
                </a:rPr>
                <a:t>               </a:t>
              </a:r>
              <a:r>
                <a:rPr lang="en-US" sz="2000" b="1" dirty="0" err="1">
                  <a:solidFill>
                    <a:srgbClr val="002060"/>
                  </a:solidFill>
                </a:rPr>
                <a:t>Ếch</a:t>
              </a:r>
              <a:endParaRPr lang="en-US" sz="2000" b="1" dirty="0">
                <a:solidFill>
                  <a:srgbClr val="002060"/>
                </a:solidFill>
              </a:endParaRPr>
            </a:p>
          </p:txBody>
        </p:sp>
        <p:sp>
          <p:nvSpPr>
            <p:cNvPr id="15" name="TextBox 14">
              <a:extLst>
                <a:ext uri="{FF2B5EF4-FFF2-40B4-BE49-F238E27FC236}">
                  <a16:creationId xmlns:a16="http://schemas.microsoft.com/office/drawing/2014/main" id="{EE41E914-F60F-43FA-AC9B-304A168988A2}"/>
                </a:ext>
              </a:extLst>
            </p:cNvPr>
            <p:cNvSpPr txBox="1"/>
            <p:nvPr/>
          </p:nvSpPr>
          <p:spPr>
            <a:xfrm>
              <a:off x="3753001" y="4311652"/>
              <a:ext cx="5969904" cy="369332"/>
            </a:xfrm>
            <a:prstGeom prst="rect">
              <a:avLst/>
            </a:prstGeom>
            <a:noFill/>
          </p:spPr>
          <p:txBody>
            <a:bodyPr wrap="none" rtlCol="0">
              <a:spAutoFit/>
            </a:bodyPr>
            <a:lstStyle/>
            <a:p>
              <a:r>
                <a:rPr lang="en-US" b="1" dirty="0">
                  <a:solidFill>
                    <a:srgbClr val="002060"/>
                  </a:solidFill>
                </a:rPr>
                <a:t>0                    1                      8                   27             45                67</a:t>
              </a:r>
            </a:p>
          </p:txBody>
        </p:sp>
        <p:sp>
          <p:nvSpPr>
            <p:cNvPr id="12" name="TextBox 11">
              <a:extLst>
                <a:ext uri="{FF2B5EF4-FFF2-40B4-BE49-F238E27FC236}">
                  <a16:creationId xmlns:a16="http://schemas.microsoft.com/office/drawing/2014/main" id="{362864D0-1B0F-484C-9F17-AAF5942D8BBC}"/>
                </a:ext>
              </a:extLst>
            </p:cNvPr>
            <p:cNvSpPr txBox="1"/>
            <p:nvPr/>
          </p:nvSpPr>
          <p:spPr>
            <a:xfrm>
              <a:off x="2091606" y="2346865"/>
              <a:ext cx="1471364" cy="2185214"/>
            </a:xfrm>
            <a:prstGeom prst="rect">
              <a:avLst/>
            </a:prstGeom>
            <a:noFill/>
          </p:spPr>
          <p:txBody>
            <a:bodyPr wrap="square" rtlCol="0">
              <a:spAutoFit/>
            </a:bodyPr>
            <a:lstStyle/>
            <a:p>
              <a:pPr algn="just"/>
              <a:r>
                <a:rPr lang="en-US" sz="1700" dirty="0" err="1">
                  <a:solidFill>
                    <a:srgbClr val="002060"/>
                  </a:solidFill>
                </a:rPr>
                <a:t>Số</a:t>
              </a:r>
              <a:r>
                <a:rPr lang="en-US" sz="1700" dirty="0">
                  <a:solidFill>
                    <a:srgbClr val="002060"/>
                  </a:solidFill>
                </a:rPr>
                <a:t> </a:t>
              </a:r>
              <a:r>
                <a:rPr lang="en-US" sz="1700" dirty="0" err="1">
                  <a:solidFill>
                    <a:srgbClr val="002060"/>
                  </a:solidFill>
                </a:rPr>
                <a:t>lượng</a:t>
              </a:r>
              <a:r>
                <a:rPr lang="en-US" sz="1700" dirty="0">
                  <a:solidFill>
                    <a:srgbClr val="002060"/>
                  </a:solidFill>
                </a:rPr>
                <a:t> amino acid </a:t>
              </a:r>
              <a:r>
                <a:rPr lang="en-US" sz="1700" dirty="0" err="1">
                  <a:solidFill>
                    <a:srgbClr val="002060"/>
                  </a:solidFill>
                </a:rPr>
                <a:t>sai</a:t>
              </a:r>
              <a:r>
                <a:rPr lang="en-US" sz="1700" dirty="0">
                  <a:solidFill>
                    <a:srgbClr val="002060"/>
                  </a:solidFill>
                </a:rPr>
                <a:t> </a:t>
              </a:r>
              <a:r>
                <a:rPr lang="en-US" sz="1700" dirty="0" err="1">
                  <a:solidFill>
                    <a:srgbClr val="002060"/>
                  </a:solidFill>
                </a:rPr>
                <a:t>khác</a:t>
              </a:r>
              <a:r>
                <a:rPr lang="en-US" sz="1700" dirty="0">
                  <a:solidFill>
                    <a:srgbClr val="002060"/>
                  </a:solidFill>
                </a:rPr>
                <a:t> so </a:t>
              </a:r>
              <a:r>
                <a:rPr lang="en-US" sz="1700" dirty="0" err="1">
                  <a:solidFill>
                    <a:srgbClr val="002060"/>
                  </a:solidFill>
                </a:rPr>
                <a:t>với</a:t>
              </a:r>
              <a:r>
                <a:rPr lang="en-US" sz="1700" dirty="0">
                  <a:solidFill>
                    <a:srgbClr val="002060"/>
                  </a:solidFill>
                </a:rPr>
                <a:t> </a:t>
              </a:r>
              <a:r>
                <a:rPr lang="en-US" sz="1700" dirty="0" err="1">
                  <a:solidFill>
                    <a:srgbClr val="002060"/>
                  </a:solidFill>
                </a:rPr>
                <a:t>chuỗi</a:t>
              </a:r>
              <a:r>
                <a:rPr lang="en-US" sz="1700" dirty="0">
                  <a:solidFill>
                    <a:srgbClr val="002060"/>
                  </a:solidFill>
                </a:rPr>
                <a:t> polypeptide </a:t>
              </a:r>
              <a:r>
                <a:rPr lang="en-US" sz="1700" dirty="0" err="1">
                  <a:solidFill>
                    <a:srgbClr val="002060"/>
                  </a:solidFill>
                </a:rPr>
                <a:t>của</a:t>
              </a:r>
              <a:r>
                <a:rPr lang="en-US" sz="1700" dirty="0">
                  <a:solidFill>
                    <a:srgbClr val="002060"/>
                  </a:solidFill>
                </a:rPr>
                <a:t> </a:t>
              </a:r>
              <a:r>
                <a:rPr lang="en-US" sz="1700" dirty="0" err="1">
                  <a:solidFill>
                    <a:srgbClr val="002060"/>
                  </a:solidFill>
                </a:rPr>
                <a:t>phân</a:t>
              </a:r>
              <a:r>
                <a:rPr lang="en-US" sz="1700" dirty="0">
                  <a:solidFill>
                    <a:srgbClr val="002060"/>
                  </a:solidFill>
                </a:rPr>
                <a:t> </a:t>
              </a:r>
              <a:r>
                <a:rPr lang="en-US" sz="1700" dirty="0" err="1">
                  <a:solidFill>
                    <a:srgbClr val="002060"/>
                  </a:solidFill>
                </a:rPr>
                <a:t>tử</a:t>
              </a:r>
              <a:r>
                <a:rPr lang="en-US" sz="1700" dirty="0">
                  <a:solidFill>
                    <a:srgbClr val="002060"/>
                  </a:solidFill>
                </a:rPr>
                <a:t>  </a:t>
              </a:r>
              <a:r>
                <a:rPr lang="el-GR" sz="1700" b="0" i="0" dirty="0">
                  <a:solidFill>
                    <a:srgbClr val="002060"/>
                  </a:solidFill>
                  <a:effectLst/>
                  <a:latin typeface="Arial" panose="020B0604020202020204" pitchFamily="34" charset="0"/>
                </a:rPr>
                <a:t>β</a:t>
              </a:r>
              <a:r>
                <a:rPr lang="en-US" sz="1700" b="0" i="0" dirty="0">
                  <a:solidFill>
                    <a:srgbClr val="002060"/>
                  </a:solidFill>
                  <a:effectLst/>
                  <a:latin typeface="Arial" panose="020B0604020202020204" pitchFamily="34" charset="0"/>
                </a:rPr>
                <a:t> </a:t>
              </a:r>
              <a:r>
                <a:rPr lang="en-US" sz="1700" dirty="0" err="1">
                  <a:solidFill>
                    <a:srgbClr val="002060"/>
                  </a:solidFill>
                </a:rPr>
                <a:t>Hemogolobin</a:t>
              </a:r>
              <a:r>
                <a:rPr lang="en-US" sz="1700" dirty="0">
                  <a:solidFill>
                    <a:srgbClr val="002060"/>
                  </a:solidFill>
                </a:rPr>
                <a:t> ở </a:t>
              </a:r>
              <a:r>
                <a:rPr lang="en-US" sz="1700" dirty="0" err="1">
                  <a:solidFill>
                    <a:srgbClr val="002060"/>
                  </a:solidFill>
                </a:rPr>
                <a:t>người</a:t>
              </a:r>
              <a:endParaRPr lang="en-US" sz="1700" dirty="0">
                <a:solidFill>
                  <a:srgbClr val="002060"/>
                </a:solidFill>
              </a:endParaRPr>
            </a:p>
          </p:txBody>
        </p:sp>
        <p:sp>
          <p:nvSpPr>
            <p:cNvPr id="18" name="TextBox 17">
              <a:extLst>
                <a:ext uri="{FF2B5EF4-FFF2-40B4-BE49-F238E27FC236}">
                  <a16:creationId xmlns:a16="http://schemas.microsoft.com/office/drawing/2014/main" id="{435D4BF1-6EB0-4AB2-99A2-7086421F8EEB}"/>
                </a:ext>
              </a:extLst>
            </p:cNvPr>
            <p:cNvSpPr txBox="1"/>
            <p:nvPr/>
          </p:nvSpPr>
          <p:spPr>
            <a:xfrm>
              <a:off x="2193851" y="4737215"/>
              <a:ext cx="8059119" cy="461665"/>
            </a:xfrm>
            <a:prstGeom prst="rect">
              <a:avLst/>
            </a:prstGeom>
            <a:noFill/>
          </p:spPr>
          <p:txBody>
            <a:bodyPr wrap="square" rtlCol="0">
              <a:spAutoFit/>
            </a:bodyPr>
            <a:lstStyle/>
            <a:p>
              <a:pPr algn="just"/>
              <a:r>
                <a:rPr lang="en-US" sz="2400" dirty="0" err="1">
                  <a:solidFill>
                    <a:srgbClr val="002060"/>
                  </a:solidFill>
                </a:rPr>
                <a:t>Tổng</a:t>
              </a:r>
              <a:r>
                <a:rPr lang="en-US" sz="2400" dirty="0">
                  <a:solidFill>
                    <a:srgbClr val="002060"/>
                  </a:solidFill>
                </a:rPr>
                <a:t> </a:t>
              </a:r>
              <a:r>
                <a:rPr lang="en-US" sz="2400" dirty="0" err="1">
                  <a:solidFill>
                    <a:srgbClr val="002060"/>
                  </a:solidFill>
                </a:rPr>
                <a:t>số</a:t>
              </a:r>
              <a:r>
                <a:rPr lang="en-US" sz="2400" dirty="0">
                  <a:solidFill>
                    <a:srgbClr val="002060"/>
                  </a:solidFill>
                </a:rPr>
                <a:t> amino acid </a:t>
              </a:r>
              <a:r>
                <a:rPr lang="en-US" sz="2400" dirty="0" err="1">
                  <a:solidFill>
                    <a:srgbClr val="002060"/>
                  </a:solidFill>
                </a:rPr>
                <a:t>trong</a:t>
              </a:r>
              <a:r>
                <a:rPr lang="en-US" sz="2400" dirty="0">
                  <a:solidFill>
                    <a:srgbClr val="002060"/>
                  </a:solidFill>
                </a:rPr>
                <a:t> </a:t>
              </a:r>
              <a:r>
                <a:rPr lang="en-US" sz="2400" dirty="0" err="1">
                  <a:solidFill>
                    <a:srgbClr val="002060"/>
                  </a:solidFill>
                </a:rPr>
                <a:t>chuỗi</a:t>
              </a:r>
              <a:r>
                <a:rPr lang="en-US" sz="2400" dirty="0">
                  <a:solidFill>
                    <a:srgbClr val="002060"/>
                  </a:solidFill>
                </a:rPr>
                <a:t>: 146 amino acid</a:t>
              </a:r>
            </a:p>
          </p:txBody>
        </p:sp>
      </p:grpSp>
      <p:sp>
        <p:nvSpPr>
          <p:cNvPr id="16" name="TextBox 15">
            <a:extLst>
              <a:ext uri="{FF2B5EF4-FFF2-40B4-BE49-F238E27FC236}">
                <a16:creationId xmlns:a16="http://schemas.microsoft.com/office/drawing/2014/main" id="{0E63B688-48E5-44E4-8895-F8B03EAF5CCF}"/>
              </a:ext>
            </a:extLst>
          </p:cNvPr>
          <p:cNvSpPr txBox="1"/>
          <p:nvPr/>
        </p:nvSpPr>
        <p:spPr>
          <a:xfrm>
            <a:off x="762000" y="639224"/>
            <a:ext cx="10668000" cy="830997"/>
          </a:xfrm>
          <a:prstGeom prst="rect">
            <a:avLst/>
          </a:prstGeom>
          <a:noFill/>
        </p:spPr>
        <p:txBody>
          <a:bodyPr wrap="square" rtlCol="0">
            <a:spAutoFit/>
          </a:bodyPr>
          <a:lstStyle/>
          <a:p>
            <a:pPr algn="ctr"/>
            <a:r>
              <a:rPr lang="en-US" sz="2400" dirty="0" err="1">
                <a:solidFill>
                  <a:schemeClr val="bg1"/>
                </a:solidFill>
              </a:rPr>
              <a:t>Dựa</a:t>
            </a:r>
            <a:r>
              <a:rPr lang="en-US" sz="2400" dirty="0">
                <a:solidFill>
                  <a:schemeClr val="bg1"/>
                </a:solidFill>
              </a:rPr>
              <a:t> </a:t>
            </a:r>
            <a:r>
              <a:rPr lang="en-US" sz="2400" dirty="0" err="1">
                <a:solidFill>
                  <a:schemeClr val="bg1"/>
                </a:solidFill>
              </a:rPr>
              <a:t>vào</a:t>
            </a:r>
            <a:r>
              <a:rPr lang="en-US" sz="2400" dirty="0">
                <a:solidFill>
                  <a:schemeClr val="bg1"/>
                </a:solidFill>
              </a:rPr>
              <a:t> </a:t>
            </a:r>
            <a:r>
              <a:rPr lang="en-US" sz="2400" dirty="0" err="1">
                <a:solidFill>
                  <a:schemeClr val="bg1"/>
                </a:solidFill>
              </a:rPr>
              <a:t>số</a:t>
            </a:r>
            <a:r>
              <a:rPr lang="en-US" sz="2400" dirty="0">
                <a:solidFill>
                  <a:schemeClr val="bg1"/>
                </a:solidFill>
              </a:rPr>
              <a:t> </a:t>
            </a:r>
            <a:r>
              <a:rPr lang="en-US" sz="2400" dirty="0" err="1">
                <a:solidFill>
                  <a:schemeClr val="bg1"/>
                </a:solidFill>
              </a:rPr>
              <a:t>lượng</a:t>
            </a:r>
            <a:r>
              <a:rPr lang="en-US" sz="2400" dirty="0">
                <a:solidFill>
                  <a:schemeClr val="bg1"/>
                </a:solidFill>
              </a:rPr>
              <a:t> amino acid </a:t>
            </a:r>
            <a:r>
              <a:rPr lang="en-US" sz="2400" dirty="0" err="1">
                <a:solidFill>
                  <a:schemeClr val="bg1"/>
                </a:solidFill>
              </a:rPr>
              <a:t>sai</a:t>
            </a:r>
            <a:r>
              <a:rPr lang="en-US" sz="2400" dirty="0">
                <a:solidFill>
                  <a:schemeClr val="bg1"/>
                </a:solidFill>
              </a:rPr>
              <a:t> </a:t>
            </a:r>
            <a:r>
              <a:rPr lang="en-US" sz="2400" dirty="0" err="1">
                <a:solidFill>
                  <a:schemeClr val="bg1"/>
                </a:solidFill>
              </a:rPr>
              <a:t>khác</a:t>
            </a:r>
            <a:r>
              <a:rPr lang="en-US" sz="2400" dirty="0">
                <a:solidFill>
                  <a:schemeClr val="bg1"/>
                </a:solidFill>
              </a:rPr>
              <a:t> </a:t>
            </a:r>
            <a:r>
              <a:rPr lang="en-US" sz="2400" dirty="0" err="1">
                <a:solidFill>
                  <a:schemeClr val="bg1"/>
                </a:solidFill>
              </a:rPr>
              <a:t>trong</a:t>
            </a:r>
            <a:r>
              <a:rPr lang="en-US" sz="2400" dirty="0">
                <a:solidFill>
                  <a:schemeClr val="bg1"/>
                </a:solidFill>
              </a:rPr>
              <a:t> </a:t>
            </a:r>
            <a:r>
              <a:rPr lang="en-US" sz="2400" dirty="0" err="1">
                <a:solidFill>
                  <a:schemeClr val="bg1"/>
                </a:solidFill>
              </a:rPr>
              <a:t>chuỗi</a:t>
            </a:r>
            <a:r>
              <a:rPr lang="en-US" sz="2400" dirty="0">
                <a:solidFill>
                  <a:schemeClr val="bg1"/>
                </a:solidFill>
              </a:rPr>
              <a:t> polypeptide </a:t>
            </a:r>
            <a:r>
              <a:rPr lang="en-US" sz="2400" dirty="0" err="1">
                <a:solidFill>
                  <a:schemeClr val="bg1"/>
                </a:solidFill>
              </a:rPr>
              <a:t>của</a:t>
            </a:r>
            <a:r>
              <a:rPr lang="en-US" sz="2400" dirty="0">
                <a:solidFill>
                  <a:schemeClr val="bg1"/>
                </a:solidFill>
              </a:rPr>
              <a:t> </a:t>
            </a:r>
            <a:r>
              <a:rPr lang="el-GR" sz="2400" i="0" dirty="0">
                <a:solidFill>
                  <a:schemeClr val="bg1"/>
                </a:solidFill>
                <a:effectLst/>
              </a:rPr>
              <a:t>β</a:t>
            </a:r>
            <a:r>
              <a:rPr lang="en-US" sz="2400" i="0" dirty="0">
                <a:solidFill>
                  <a:schemeClr val="bg1"/>
                </a:solidFill>
                <a:effectLst/>
              </a:rPr>
              <a:t> </a:t>
            </a:r>
            <a:r>
              <a:rPr lang="en-US" sz="2400" dirty="0" err="1">
                <a:solidFill>
                  <a:schemeClr val="bg1"/>
                </a:solidFill>
              </a:rPr>
              <a:t>Hemogolobin</a:t>
            </a:r>
            <a:r>
              <a:rPr lang="en-US" sz="2400" dirty="0">
                <a:solidFill>
                  <a:schemeClr val="bg1"/>
                </a:solidFill>
              </a:rPr>
              <a:t>, </a:t>
            </a:r>
          </a:p>
          <a:p>
            <a:pPr algn="ctr"/>
            <a:r>
              <a:rPr lang="en-US" sz="2400" dirty="0" err="1">
                <a:solidFill>
                  <a:schemeClr val="bg1"/>
                </a:solidFill>
              </a:rPr>
              <a:t>hãy</a:t>
            </a:r>
            <a:r>
              <a:rPr lang="en-US" sz="2400" dirty="0">
                <a:solidFill>
                  <a:schemeClr val="bg1"/>
                </a:solidFill>
              </a:rPr>
              <a:t> </a:t>
            </a:r>
            <a:r>
              <a:rPr lang="en-US" sz="2400" dirty="0" err="1">
                <a:solidFill>
                  <a:schemeClr val="bg1"/>
                </a:solidFill>
              </a:rPr>
              <a:t>rút</a:t>
            </a:r>
            <a:r>
              <a:rPr lang="en-US" sz="2400" dirty="0">
                <a:solidFill>
                  <a:schemeClr val="bg1"/>
                </a:solidFill>
              </a:rPr>
              <a:t> ra </a:t>
            </a:r>
            <a:r>
              <a:rPr lang="en-US" sz="2400" dirty="0" err="1">
                <a:solidFill>
                  <a:schemeClr val="bg1"/>
                </a:solidFill>
              </a:rPr>
              <a:t>nhận</a:t>
            </a:r>
            <a:r>
              <a:rPr lang="en-US" sz="2400" dirty="0">
                <a:solidFill>
                  <a:schemeClr val="bg1"/>
                </a:solidFill>
              </a:rPr>
              <a:t> </a:t>
            </a:r>
            <a:r>
              <a:rPr lang="en-US" sz="2400" dirty="0" err="1">
                <a:solidFill>
                  <a:schemeClr val="bg1"/>
                </a:solidFill>
              </a:rPr>
              <a:t>xét</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mối</a:t>
            </a:r>
            <a:r>
              <a:rPr lang="en-US" sz="2400" dirty="0">
                <a:solidFill>
                  <a:schemeClr val="bg1"/>
                </a:solidFill>
              </a:rPr>
              <a:t> </a:t>
            </a:r>
            <a:r>
              <a:rPr lang="en-US" sz="2400" dirty="0" err="1">
                <a:solidFill>
                  <a:schemeClr val="bg1"/>
                </a:solidFill>
              </a:rPr>
              <a:t>quan</a:t>
            </a:r>
            <a:r>
              <a:rPr lang="en-US" sz="2400" dirty="0">
                <a:solidFill>
                  <a:schemeClr val="bg1"/>
                </a:solidFill>
              </a:rPr>
              <a:t> </a:t>
            </a:r>
            <a:r>
              <a:rPr lang="en-US" sz="2400" dirty="0" err="1">
                <a:solidFill>
                  <a:schemeClr val="bg1"/>
                </a:solidFill>
              </a:rPr>
              <a:t>hệ</a:t>
            </a:r>
            <a:r>
              <a:rPr lang="en-US" sz="2400" dirty="0">
                <a:solidFill>
                  <a:schemeClr val="bg1"/>
                </a:solidFill>
              </a:rPr>
              <a:t> </a:t>
            </a:r>
            <a:r>
              <a:rPr lang="en-US" sz="2400" dirty="0" err="1">
                <a:solidFill>
                  <a:schemeClr val="bg1"/>
                </a:solidFill>
              </a:rPr>
              <a:t>họ</a:t>
            </a:r>
            <a:r>
              <a:rPr lang="en-US" sz="2400" dirty="0">
                <a:solidFill>
                  <a:schemeClr val="bg1"/>
                </a:solidFill>
              </a:rPr>
              <a:t> </a:t>
            </a:r>
            <a:r>
              <a:rPr lang="en-US" sz="2400" dirty="0" err="1">
                <a:solidFill>
                  <a:schemeClr val="bg1"/>
                </a:solidFill>
              </a:rPr>
              <a:t>hàng</a:t>
            </a:r>
            <a:r>
              <a:rPr lang="en-US" sz="2400" dirty="0">
                <a:solidFill>
                  <a:schemeClr val="bg1"/>
                </a:solidFill>
              </a:rPr>
              <a:t> </a:t>
            </a:r>
            <a:r>
              <a:rPr lang="en-US" sz="2400" dirty="0" err="1">
                <a:solidFill>
                  <a:schemeClr val="bg1"/>
                </a:solidFill>
              </a:rPr>
              <a:t>giữa</a:t>
            </a:r>
            <a:r>
              <a:rPr lang="en-US" sz="2400" dirty="0">
                <a:solidFill>
                  <a:schemeClr val="bg1"/>
                </a:solidFill>
              </a:rPr>
              <a:t> </a:t>
            </a:r>
            <a:r>
              <a:rPr lang="en-US" sz="2400" dirty="0" err="1">
                <a:solidFill>
                  <a:schemeClr val="bg1"/>
                </a:solidFill>
              </a:rPr>
              <a:t>người</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loài</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vật</a:t>
            </a:r>
            <a:r>
              <a:rPr lang="en-US" sz="2400" dirty="0">
                <a:solidFill>
                  <a:schemeClr val="bg1"/>
                </a:solidFill>
              </a:rPr>
              <a:t> </a:t>
            </a:r>
            <a:r>
              <a:rPr lang="en-US" sz="2400" dirty="0" err="1">
                <a:solidFill>
                  <a:schemeClr val="bg1"/>
                </a:solidFill>
              </a:rPr>
              <a:t>khác</a:t>
            </a:r>
            <a:r>
              <a:rPr lang="en-US" sz="2400" dirty="0">
                <a:solidFill>
                  <a:schemeClr val="bg1"/>
                </a:solidFill>
              </a:rPr>
              <a:t>?</a:t>
            </a:r>
          </a:p>
        </p:txBody>
      </p:sp>
    </p:spTree>
    <p:extLst>
      <p:ext uri="{BB962C8B-B14F-4D97-AF65-F5344CB8AC3E}">
        <p14:creationId xmlns:p14="http://schemas.microsoft.com/office/powerpoint/2010/main" val="19614146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581010-25CC-419C-9058-9D64E90F134C}"/>
              </a:ext>
            </a:extLst>
          </p:cNvPr>
          <p:cNvGraphicFramePr>
            <a:graphicFrameLocks noGrp="1"/>
          </p:cNvGraphicFramePr>
          <p:nvPr>
            <p:extLst>
              <p:ext uri="{D42A27DB-BD31-4B8C-83A1-F6EECF244321}">
                <p14:modId xmlns:p14="http://schemas.microsoft.com/office/powerpoint/2010/main" val="2125058001"/>
              </p:ext>
            </p:extLst>
          </p:nvPr>
        </p:nvGraphicFramePr>
        <p:xfrm>
          <a:off x="0" y="1409339"/>
          <a:ext cx="12192001" cy="4114800"/>
        </p:xfrm>
        <a:graphic>
          <a:graphicData uri="http://schemas.openxmlformats.org/drawingml/2006/table">
            <a:tbl>
              <a:tblPr firstRow="1" bandRow="1">
                <a:tableStyleId>{69CF1AB2-1976-4502-BF36-3FF5EA218861}</a:tableStyleId>
              </a:tblPr>
              <a:tblGrid>
                <a:gridCol w="2819400">
                  <a:extLst>
                    <a:ext uri="{9D8B030D-6E8A-4147-A177-3AD203B41FA5}">
                      <a16:colId xmlns:a16="http://schemas.microsoft.com/office/drawing/2014/main" val="1374643970"/>
                    </a:ext>
                  </a:extLst>
                </a:gridCol>
                <a:gridCol w="2362200">
                  <a:extLst>
                    <a:ext uri="{9D8B030D-6E8A-4147-A177-3AD203B41FA5}">
                      <a16:colId xmlns:a16="http://schemas.microsoft.com/office/drawing/2014/main" val="2717971052"/>
                    </a:ext>
                  </a:extLst>
                </a:gridCol>
                <a:gridCol w="2743200">
                  <a:extLst>
                    <a:ext uri="{9D8B030D-6E8A-4147-A177-3AD203B41FA5}">
                      <a16:colId xmlns:a16="http://schemas.microsoft.com/office/drawing/2014/main" val="4146866885"/>
                    </a:ext>
                  </a:extLst>
                </a:gridCol>
                <a:gridCol w="2209800">
                  <a:extLst>
                    <a:ext uri="{9D8B030D-6E8A-4147-A177-3AD203B41FA5}">
                      <a16:colId xmlns:a16="http://schemas.microsoft.com/office/drawing/2014/main" val="3430830537"/>
                    </a:ext>
                  </a:extLst>
                </a:gridCol>
                <a:gridCol w="2057401">
                  <a:extLst>
                    <a:ext uri="{9D8B030D-6E8A-4147-A177-3AD203B41FA5}">
                      <a16:colId xmlns:a16="http://schemas.microsoft.com/office/drawing/2014/main" val="10940694"/>
                    </a:ext>
                  </a:extLst>
                </a:gridCol>
              </a:tblGrid>
              <a:tr h="778770">
                <a:tc>
                  <a:txBody>
                    <a:bodyPr/>
                    <a:lstStyle/>
                    <a:p>
                      <a:endParaRPr lang="en-US" sz="2400">
                        <a:solidFill>
                          <a:srgbClr val="002060"/>
                        </a:solidFill>
                      </a:endParaRPr>
                    </a:p>
                  </a:txBody>
                  <a:tcPr/>
                </a:tc>
                <a:tc>
                  <a:txBody>
                    <a:bodyPr/>
                    <a:lstStyle/>
                    <a:p>
                      <a:pPr algn="ctr"/>
                      <a:r>
                        <a:rPr lang="en-US" sz="2400" dirty="0" err="1">
                          <a:solidFill>
                            <a:srgbClr val="002060"/>
                          </a:solidFill>
                        </a:rPr>
                        <a:t>Đu</a:t>
                      </a:r>
                      <a:r>
                        <a:rPr lang="en-US" sz="2400" dirty="0">
                          <a:solidFill>
                            <a:srgbClr val="002060"/>
                          </a:solidFill>
                        </a:rPr>
                        <a:t> </a:t>
                      </a:r>
                      <a:r>
                        <a:rPr lang="en-US" sz="2400" dirty="0" err="1">
                          <a:solidFill>
                            <a:srgbClr val="002060"/>
                          </a:solidFill>
                        </a:rPr>
                        <a:t>đủ</a:t>
                      </a:r>
                      <a:endParaRPr lang="en-US" sz="2400" dirty="0">
                        <a:solidFill>
                          <a:srgbClr val="002060"/>
                        </a:solidFill>
                      </a:endParaRPr>
                    </a:p>
                    <a:p>
                      <a:pPr algn="ctr"/>
                      <a:r>
                        <a:rPr lang="en-US" sz="2400" i="1" dirty="0">
                          <a:solidFill>
                            <a:srgbClr val="002060"/>
                          </a:solidFill>
                        </a:rPr>
                        <a:t>(</a:t>
                      </a:r>
                      <a:r>
                        <a:rPr lang="en-US" sz="2400" i="1" dirty="0" err="1">
                          <a:solidFill>
                            <a:srgbClr val="002060"/>
                          </a:solidFill>
                        </a:rPr>
                        <a:t>Caraca</a:t>
                      </a:r>
                      <a:r>
                        <a:rPr lang="en-US" sz="2400" i="1" dirty="0">
                          <a:solidFill>
                            <a:srgbClr val="002060"/>
                          </a:solidFill>
                        </a:rPr>
                        <a:t> papaya)</a:t>
                      </a:r>
                    </a:p>
                  </a:txBody>
                  <a:tcPr/>
                </a:tc>
                <a:tc>
                  <a:txBody>
                    <a:bodyPr/>
                    <a:lstStyle/>
                    <a:p>
                      <a:pPr algn="ctr"/>
                      <a:r>
                        <a:rPr lang="en-US" sz="2400" dirty="0" err="1">
                          <a:solidFill>
                            <a:srgbClr val="002060"/>
                          </a:solidFill>
                        </a:rPr>
                        <a:t>Gừng</a:t>
                      </a:r>
                      <a:endParaRPr lang="en-US" sz="2400" dirty="0">
                        <a:solidFill>
                          <a:srgbClr val="002060"/>
                        </a:solidFill>
                      </a:endParaRPr>
                    </a:p>
                    <a:p>
                      <a:pPr algn="ctr"/>
                      <a:r>
                        <a:rPr lang="en-US" sz="2400" dirty="0">
                          <a:solidFill>
                            <a:srgbClr val="002060"/>
                          </a:solidFill>
                        </a:rPr>
                        <a:t>(</a:t>
                      </a:r>
                      <a:r>
                        <a:rPr lang="en-US" sz="2400" i="1" dirty="0">
                          <a:solidFill>
                            <a:srgbClr val="002060"/>
                          </a:solidFill>
                        </a:rPr>
                        <a:t>zingiber </a:t>
                      </a:r>
                      <a:r>
                        <a:rPr lang="en-US" sz="2400" i="1" dirty="0" err="1">
                          <a:solidFill>
                            <a:srgbClr val="002060"/>
                          </a:solidFill>
                        </a:rPr>
                        <a:t>officindale</a:t>
                      </a:r>
                      <a:r>
                        <a:rPr lang="en-US" sz="2400" i="1" dirty="0">
                          <a:solidFill>
                            <a:srgbClr val="002060"/>
                          </a:solidFill>
                        </a:rPr>
                        <a:t>)</a:t>
                      </a:r>
                      <a:endParaRPr lang="en-US" sz="2400" dirty="0">
                        <a:solidFill>
                          <a:srgbClr val="002060"/>
                        </a:solidFill>
                      </a:endParaRPr>
                    </a:p>
                  </a:txBody>
                  <a:tcPr/>
                </a:tc>
                <a:tc>
                  <a:txBody>
                    <a:bodyPr/>
                    <a:lstStyle/>
                    <a:p>
                      <a:pPr algn="ctr"/>
                      <a:r>
                        <a:rPr lang="en-US" sz="2400" dirty="0" err="1">
                          <a:solidFill>
                            <a:srgbClr val="002060"/>
                          </a:solidFill>
                        </a:rPr>
                        <a:t>Lúa</a:t>
                      </a:r>
                      <a:endParaRPr lang="en-US" sz="2400" dirty="0">
                        <a:solidFill>
                          <a:srgbClr val="002060"/>
                        </a:solidFill>
                      </a:endParaRPr>
                    </a:p>
                    <a:p>
                      <a:pPr algn="ctr"/>
                      <a:r>
                        <a:rPr lang="en-US" sz="2400" i="1" dirty="0">
                          <a:solidFill>
                            <a:srgbClr val="002060"/>
                          </a:solidFill>
                        </a:rPr>
                        <a:t>(Oryza sativa)</a:t>
                      </a:r>
                    </a:p>
                  </a:txBody>
                  <a:tcPr/>
                </a:tc>
                <a:tc>
                  <a:txBody>
                    <a:bodyPr/>
                    <a:lstStyle/>
                    <a:p>
                      <a:pPr algn="ctr"/>
                      <a:r>
                        <a:rPr lang="en-US" sz="2400" dirty="0" err="1">
                          <a:solidFill>
                            <a:srgbClr val="002060"/>
                          </a:solidFill>
                        </a:rPr>
                        <a:t>Thông</a:t>
                      </a:r>
                      <a:endParaRPr lang="en-US" sz="2400" dirty="0">
                        <a:solidFill>
                          <a:srgbClr val="002060"/>
                        </a:solidFill>
                      </a:endParaRPr>
                    </a:p>
                    <a:p>
                      <a:pPr algn="ctr"/>
                      <a:r>
                        <a:rPr lang="en-US" sz="2400" i="1" dirty="0">
                          <a:solidFill>
                            <a:srgbClr val="002060"/>
                          </a:solidFill>
                        </a:rPr>
                        <a:t>(Pinus </a:t>
                      </a:r>
                      <a:r>
                        <a:rPr lang="en-US" sz="2400" i="1" dirty="0" err="1">
                          <a:solidFill>
                            <a:srgbClr val="002060"/>
                          </a:solidFill>
                        </a:rPr>
                        <a:t>elliotii</a:t>
                      </a:r>
                      <a:r>
                        <a:rPr lang="en-US" sz="2400" i="1" dirty="0">
                          <a:solidFill>
                            <a:srgbClr val="002060"/>
                          </a:solidFill>
                        </a:rPr>
                        <a:t>)</a:t>
                      </a:r>
                    </a:p>
                  </a:txBody>
                  <a:tcPr/>
                </a:tc>
                <a:extLst>
                  <a:ext uri="{0D108BD9-81ED-4DB2-BD59-A6C34878D82A}">
                    <a16:rowId xmlns:a16="http://schemas.microsoft.com/office/drawing/2014/main" val="2536210969"/>
                  </a:ext>
                </a:extLst>
              </a:tr>
              <a:tr h="778770">
                <a:tc>
                  <a:txBody>
                    <a:bodyPr/>
                    <a:lstStyle/>
                    <a:p>
                      <a:pPr algn="ctr"/>
                      <a:r>
                        <a:rPr lang="en-US" sz="2400" b="1" dirty="0" err="1">
                          <a:solidFill>
                            <a:srgbClr val="002060"/>
                          </a:solidFill>
                        </a:rPr>
                        <a:t>Đu</a:t>
                      </a:r>
                      <a:r>
                        <a:rPr lang="en-US" sz="2400" b="1" dirty="0">
                          <a:solidFill>
                            <a:srgbClr val="002060"/>
                          </a:solidFill>
                        </a:rPr>
                        <a:t> </a:t>
                      </a:r>
                      <a:r>
                        <a:rPr lang="en-US" sz="2400" b="1" dirty="0" err="1">
                          <a:solidFill>
                            <a:srgbClr val="002060"/>
                          </a:solidFill>
                        </a:rPr>
                        <a:t>đủ</a:t>
                      </a:r>
                      <a:endParaRPr lang="en-US" sz="2400" b="1" dirty="0">
                        <a:solidFill>
                          <a:srgbClr val="002060"/>
                        </a:solidFill>
                      </a:endParaRPr>
                    </a:p>
                    <a:p>
                      <a:pPr algn="ctr"/>
                      <a:r>
                        <a:rPr lang="en-US" sz="2400" i="1" dirty="0">
                          <a:solidFill>
                            <a:srgbClr val="002060"/>
                          </a:solidFill>
                        </a:rPr>
                        <a:t>(</a:t>
                      </a:r>
                      <a:r>
                        <a:rPr lang="en-US" sz="2400" i="1" dirty="0" err="1">
                          <a:solidFill>
                            <a:srgbClr val="002060"/>
                          </a:solidFill>
                        </a:rPr>
                        <a:t>Caraca</a:t>
                      </a:r>
                      <a:r>
                        <a:rPr lang="en-US" sz="2400" i="1" dirty="0">
                          <a:solidFill>
                            <a:srgbClr val="002060"/>
                          </a:solidFill>
                        </a:rPr>
                        <a:t> papaya)</a:t>
                      </a:r>
                    </a:p>
                  </a:txBody>
                  <a:tcPr/>
                </a:tc>
                <a:tc>
                  <a:txBody>
                    <a:bodyPr/>
                    <a:lstStyle/>
                    <a:p>
                      <a:pPr algn="ctr"/>
                      <a:r>
                        <a:rPr lang="en-US" sz="2400" b="1" dirty="0">
                          <a:solidFill>
                            <a:srgbClr val="002060"/>
                          </a:solidFill>
                        </a:rPr>
                        <a:t>-</a:t>
                      </a:r>
                    </a:p>
                  </a:txBody>
                  <a:tcPr/>
                </a:tc>
                <a:tc>
                  <a:txBody>
                    <a:bodyPr/>
                    <a:lstStyle/>
                    <a:p>
                      <a:pPr algn="ctr"/>
                      <a:r>
                        <a:rPr lang="en-US" sz="2400" b="1" dirty="0">
                          <a:solidFill>
                            <a:srgbClr val="002060"/>
                          </a:solidFill>
                        </a:rPr>
                        <a:t>72,7%</a:t>
                      </a:r>
                    </a:p>
                  </a:txBody>
                  <a:tcPr/>
                </a:tc>
                <a:tc>
                  <a:txBody>
                    <a:bodyPr/>
                    <a:lstStyle/>
                    <a:p>
                      <a:pPr algn="ctr"/>
                      <a:r>
                        <a:rPr lang="en-US" sz="2400" b="1" dirty="0">
                          <a:solidFill>
                            <a:srgbClr val="002060"/>
                          </a:solidFill>
                        </a:rPr>
                        <a:t>69,8%</a:t>
                      </a:r>
                    </a:p>
                  </a:txBody>
                  <a:tcPr/>
                </a:tc>
                <a:tc>
                  <a:txBody>
                    <a:bodyPr/>
                    <a:lstStyle/>
                    <a:p>
                      <a:pPr algn="ctr"/>
                      <a:r>
                        <a:rPr lang="en-US" sz="2400" b="1" dirty="0">
                          <a:solidFill>
                            <a:srgbClr val="002060"/>
                          </a:solidFill>
                        </a:rPr>
                        <a:t>59,5%</a:t>
                      </a:r>
                    </a:p>
                  </a:txBody>
                  <a:tcPr/>
                </a:tc>
                <a:extLst>
                  <a:ext uri="{0D108BD9-81ED-4DB2-BD59-A6C34878D82A}">
                    <a16:rowId xmlns:a16="http://schemas.microsoft.com/office/drawing/2014/main" val="1059794794"/>
                  </a:ext>
                </a:extLst>
              </a:tr>
              <a:tr h="778770">
                <a:tc>
                  <a:txBody>
                    <a:bodyPr/>
                    <a:lstStyle/>
                    <a:p>
                      <a:pPr algn="ctr"/>
                      <a:r>
                        <a:rPr lang="en-US" sz="2400" b="1" dirty="0" err="1">
                          <a:solidFill>
                            <a:srgbClr val="002060"/>
                          </a:solidFill>
                        </a:rPr>
                        <a:t>Gừng</a:t>
                      </a:r>
                      <a:endParaRPr lang="en-US" sz="2400" b="1" dirty="0">
                        <a:solidFill>
                          <a:srgbClr val="002060"/>
                        </a:solidFill>
                      </a:endParaRPr>
                    </a:p>
                    <a:p>
                      <a:pPr algn="ctr"/>
                      <a:r>
                        <a:rPr lang="en-US" sz="2400" dirty="0">
                          <a:solidFill>
                            <a:srgbClr val="002060"/>
                          </a:solidFill>
                        </a:rPr>
                        <a:t>(</a:t>
                      </a:r>
                      <a:r>
                        <a:rPr lang="en-US" sz="2400" i="1" dirty="0">
                          <a:solidFill>
                            <a:srgbClr val="002060"/>
                          </a:solidFill>
                        </a:rPr>
                        <a:t>zingiber </a:t>
                      </a:r>
                      <a:r>
                        <a:rPr lang="en-US" sz="2400" i="1" dirty="0" err="1">
                          <a:solidFill>
                            <a:srgbClr val="002060"/>
                          </a:solidFill>
                        </a:rPr>
                        <a:t>officindale</a:t>
                      </a:r>
                      <a:r>
                        <a:rPr lang="en-US" sz="2400" i="1" dirty="0">
                          <a:solidFill>
                            <a:srgbClr val="002060"/>
                          </a:solidFill>
                        </a:rPr>
                        <a:t>)</a:t>
                      </a:r>
                      <a:endParaRPr lang="en-US" sz="2400" dirty="0">
                        <a:solidFill>
                          <a:srgbClr val="002060"/>
                        </a:solidFill>
                      </a:endParaRPr>
                    </a:p>
                  </a:txBody>
                  <a:tcPr/>
                </a:tc>
                <a:tc>
                  <a:txBody>
                    <a:bodyPr/>
                    <a:lstStyle/>
                    <a:p>
                      <a:pPr algn="ctr"/>
                      <a:r>
                        <a:rPr lang="en-US" sz="2400" b="1" dirty="0">
                          <a:solidFill>
                            <a:srgbClr val="002060"/>
                          </a:solidFill>
                        </a:rPr>
                        <a:t>-</a:t>
                      </a:r>
                    </a:p>
                  </a:txBody>
                  <a:tcPr/>
                </a:tc>
                <a:tc>
                  <a:txBody>
                    <a:bodyPr/>
                    <a:lstStyle/>
                    <a:p>
                      <a:pPr algn="ctr"/>
                      <a:r>
                        <a:rPr lang="en-US" sz="2400" b="1" dirty="0">
                          <a:solidFill>
                            <a:srgbClr val="002060"/>
                          </a:solidFill>
                        </a:rPr>
                        <a:t>-</a:t>
                      </a:r>
                    </a:p>
                  </a:txBody>
                  <a:tcPr/>
                </a:tc>
                <a:tc>
                  <a:txBody>
                    <a:bodyPr/>
                    <a:lstStyle/>
                    <a:p>
                      <a:pPr algn="ctr"/>
                      <a:r>
                        <a:rPr lang="en-US" sz="2400" b="1" dirty="0">
                          <a:solidFill>
                            <a:srgbClr val="002060"/>
                          </a:solidFill>
                        </a:rPr>
                        <a:t>76,3%</a:t>
                      </a:r>
                    </a:p>
                  </a:txBody>
                  <a:tcPr/>
                </a:tc>
                <a:tc>
                  <a:txBody>
                    <a:bodyPr/>
                    <a:lstStyle/>
                    <a:p>
                      <a:pPr algn="ctr"/>
                      <a:r>
                        <a:rPr lang="en-US" sz="2400" b="1" dirty="0">
                          <a:solidFill>
                            <a:srgbClr val="002060"/>
                          </a:solidFill>
                        </a:rPr>
                        <a:t>59,4%</a:t>
                      </a:r>
                    </a:p>
                  </a:txBody>
                  <a:tcPr/>
                </a:tc>
                <a:extLst>
                  <a:ext uri="{0D108BD9-81ED-4DB2-BD59-A6C34878D82A}">
                    <a16:rowId xmlns:a16="http://schemas.microsoft.com/office/drawing/2014/main" val="1152341007"/>
                  </a:ext>
                </a:extLst>
              </a:tr>
              <a:tr h="778770">
                <a:tc>
                  <a:txBody>
                    <a:bodyPr/>
                    <a:lstStyle/>
                    <a:p>
                      <a:pPr algn="ctr"/>
                      <a:r>
                        <a:rPr lang="en-US" sz="2400" b="1" dirty="0" err="1">
                          <a:solidFill>
                            <a:srgbClr val="002060"/>
                          </a:solidFill>
                        </a:rPr>
                        <a:t>Lúa</a:t>
                      </a:r>
                      <a:endParaRPr lang="en-US" sz="2400" b="1" dirty="0">
                        <a:solidFill>
                          <a:srgbClr val="002060"/>
                        </a:solidFill>
                      </a:endParaRPr>
                    </a:p>
                    <a:p>
                      <a:pPr algn="ctr"/>
                      <a:r>
                        <a:rPr lang="en-US" sz="2400" i="1" dirty="0">
                          <a:solidFill>
                            <a:srgbClr val="002060"/>
                          </a:solidFill>
                        </a:rPr>
                        <a:t>(Oryza sativa)</a:t>
                      </a:r>
                    </a:p>
                  </a:txBody>
                  <a:tcPr/>
                </a:tc>
                <a:tc>
                  <a:txBody>
                    <a:bodyPr/>
                    <a:lstStyle/>
                    <a:p>
                      <a:pPr algn="ctr"/>
                      <a:endParaRPr lang="en-US" sz="2400" b="1" dirty="0">
                        <a:solidFill>
                          <a:srgbClr val="002060"/>
                        </a:solidFill>
                      </a:endParaRPr>
                    </a:p>
                  </a:txBody>
                  <a:tcPr/>
                </a:tc>
                <a:tc>
                  <a:txBody>
                    <a:bodyPr/>
                    <a:lstStyle/>
                    <a:p>
                      <a:pPr algn="ctr"/>
                      <a:endParaRPr lang="en-US" sz="2400" b="1" dirty="0">
                        <a:solidFill>
                          <a:srgbClr val="002060"/>
                        </a:solidFill>
                      </a:endParaRPr>
                    </a:p>
                  </a:txBody>
                  <a:tcPr/>
                </a:tc>
                <a:tc>
                  <a:txBody>
                    <a:bodyPr/>
                    <a:lstStyle/>
                    <a:p>
                      <a:pPr algn="ctr"/>
                      <a:r>
                        <a:rPr lang="en-US" sz="2400" b="1" dirty="0">
                          <a:solidFill>
                            <a:srgbClr val="002060"/>
                          </a:solidFill>
                        </a:rPr>
                        <a:t>-</a:t>
                      </a:r>
                    </a:p>
                  </a:txBody>
                  <a:tcPr/>
                </a:tc>
                <a:tc>
                  <a:txBody>
                    <a:bodyPr/>
                    <a:lstStyle/>
                    <a:p>
                      <a:pPr algn="ctr"/>
                      <a:r>
                        <a:rPr lang="en-US" sz="2400" b="1" dirty="0">
                          <a:solidFill>
                            <a:srgbClr val="002060"/>
                          </a:solidFill>
                        </a:rPr>
                        <a:t>57,4%</a:t>
                      </a:r>
                    </a:p>
                  </a:txBody>
                  <a:tcPr/>
                </a:tc>
                <a:extLst>
                  <a:ext uri="{0D108BD9-81ED-4DB2-BD59-A6C34878D82A}">
                    <a16:rowId xmlns:a16="http://schemas.microsoft.com/office/drawing/2014/main" val="1699894254"/>
                  </a:ext>
                </a:extLst>
              </a:tr>
              <a:tr h="809579">
                <a:tc>
                  <a:txBody>
                    <a:bodyPr/>
                    <a:lstStyle/>
                    <a:p>
                      <a:pPr algn="ctr"/>
                      <a:r>
                        <a:rPr lang="en-US" sz="2400" b="1" dirty="0" err="1">
                          <a:solidFill>
                            <a:srgbClr val="002060"/>
                          </a:solidFill>
                        </a:rPr>
                        <a:t>Thông</a:t>
                      </a:r>
                      <a:endParaRPr lang="en-US" sz="2400" b="1" dirty="0">
                        <a:solidFill>
                          <a:srgbClr val="002060"/>
                        </a:solidFill>
                      </a:endParaRPr>
                    </a:p>
                    <a:p>
                      <a:pPr algn="ctr"/>
                      <a:r>
                        <a:rPr lang="en-US" sz="2400" i="1" dirty="0">
                          <a:solidFill>
                            <a:srgbClr val="002060"/>
                          </a:solidFill>
                        </a:rPr>
                        <a:t>(Pinus </a:t>
                      </a:r>
                      <a:r>
                        <a:rPr lang="en-US" sz="2400" i="1" dirty="0" err="1">
                          <a:solidFill>
                            <a:srgbClr val="002060"/>
                          </a:solidFill>
                        </a:rPr>
                        <a:t>elliotii</a:t>
                      </a:r>
                      <a:r>
                        <a:rPr lang="en-US" sz="2400" i="1" dirty="0">
                          <a:solidFill>
                            <a:srgbClr val="002060"/>
                          </a:solidFill>
                        </a:rPr>
                        <a:t>)</a:t>
                      </a:r>
                    </a:p>
                  </a:txBody>
                  <a:tcPr/>
                </a:tc>
                <a:tc>
                  <a:txBody>
                    <a:bodyPr/>
                    <a:lstStyle/>
                    <a:p>
                      <a:pPr algn="ctr"/>
                      <a:endParaRPr lang="en-US" sz="2400" b="1" dirty="0">
                        <a:solidFill>
                          <a:srgbClr val="002060"/>
                        </a:solidFill>
                      </a:endParaRPr>
                    </a:p>
                  </a:txBody>
                  <a:tcPr/>
                </a:tc>
                <a:tc>
                  <a:txBody>
                    <a:bodyPr/>
                    <a:lstStyle/>
                    <a:p>
                      <a:pPr algn="ctr"/>
                      <a:endParaRPr lang="en-US" sz="2400" b="1">
                        <a:solidFill>
                          <a:srgbClr val="002060"/>
                        </a:solidFill>
                      </a:endParaRPr>
                    </a:p>
                  </a:txBody>
                  <a:tcPr/>
                </a:tc>
                <a:tc>
                  <a:txBody>
                    <a:bodyPr/>
                    <a:lstStyle/>
                    <a:p>
                      <a:pPr algn="ctr"/>
                      <a:endParaRPr lang="en-US" sz="2400" b="1" dirty="0">
                        <a:solidFill>
                          <a:srgbClr val="002060"/>
                        </a:solidFill>
                      </a:endParaRPr>
                    </a:p>
                  </a:txBody>
                  <a:tcPr/>
                </a:tc>
                <a:tc>
                  <a:txBody>
                    <a:bodyPr/>
                    <a:lstStyle/>
                    <a:p>
                      <a:pPr algn="ctr"/>
                      <a:r>
                        <a:rPr lang="en-US" sz="2400" b="1" dirty="0">
                          <a:solidFill>
                            <a:srgbClr val="002060"/>
                          </a:solidFill>
                        </a:rPr>
                        <a:t>-</a:t>
                      </a:r>
                    </a:p>
                  </a:txBody>
                  <a:tcPr/>
                </a:tc>
                <a:extLst>
                  <a:ext uri="{0D108BD9-81ED-4DB2-BD59-A6C34878D82A}">
                    <a16:rowId xmlns:a16="http://schemas.microsoft.com/office/drawing/2014/main" val="2354084010"/>
                  </a:ext>
                </a:extLst>
              </a:tr>
            </a:tbl>
          </a:graphicData>
        </a:graphic>
      </p:graphicFrame>
      <p:sp>
        <p:nvSpPr>
          <p:cNvPr id="5" name="TextBox 4">
            <a:extLst>
              <a:ext uri="{FF2B5EF4-FFF2-40B4-BE49-F238E27FC236}">
                <a16:creationId xmlns:a16="http://schemas.microsoft.com/office/drawing/2014/main" id="{01FD9512-56AF-4E1B-9D26-E4BBAC511201}"/>
              </a:ext>
            </a:extLst>
          </p:cNvPr>
          <p:cNvSpPr txBox="1"/>
          <p:nvPr/>
        </p:nvSpPr>
        <p:spPr>
          <a:xfrm>
            <a:off x="1190881" y="5599617"/>
            <a:ext cx="8839279" cy="461665"/>
          </a:xfrm>
          <a:prstGeom prst="rect">
            <a:avLst/>
          </a:prstGeom>
          <a:noFill/>
        </p:spPr>
        <p:txBody>
          <a:bodyPr wrap="none" rtlCol="0">
            <a:spAutoFit/>
          </a:bodyPr>
          <a:lstStyle/>
          <a:p>
            <a:r>
              <a:rPr lang="en-US" sz="2400" dirty="0" err="1"/>
              <a:t>Mức</a:t>
            </a:r>
            <a:r>
              <a:rPr lang="en-US" sz="2400" dirty="0"/>
              <a:t> </a:t>
            </a:r>
            <a:r>
              <a:rPr lang="en-US" sz="2400" dirty="0" err="1"/>
              <a:t>độ</a:t>
            </a:r>
            <a:r>
              <a:rPr lang="en-US" sz="2400" dirty="0"/>
              <a:t> </a:t>
            </a:r>
            <a:r>
              <a:rPr lang="en-US" sz="2400" dirty="0" err="1"/>
              <a:t>giống</a:t>
            </a:r>
            <a:r>
              <a:rPr lang="en-US" sz="2400" dirty="0"/>
              <a:t> </a:t>
            </a:r>
            <a:r>
              <a:rPr lang="en-US" sz="2400" dirty="0" err="1"/>
              <a:t>nhau</a:t>
            </a:r>
            <a:r>
              <a:rPr lang="en-US" sz="2400" dirty="0"/>
              <a:t> </a:t>
            </a:r>
            <a:r>
              <a:rPr lang="en-US" sz="2400" dirty="0" err="1"/>
              <a:t>của</a:t>
            </a:r>
            <a:r>
              <a:rPr lang="en-US" sz="2400" dirty="0"/>
              <a:t> gene </a:t>
            </a:r>
            <a:r>
              <a:rPr lang="en-US" sz="2400" dirty="0" err="1"/>
              <a:t>mã</a:t>
            </a:r>
            <a:r>
              <a:rPr lang="en-US" sz="2400" dirty="0"/>
              <a:t> </a:t>
            </a:r>
            <a:r>
              <a:rPr lang="en-US" sz="2400" dirty="0" err="1"/>
              <a:t>hoá</a:t>
            </a:r>
            <a:r>
              <a:rPr lang="en-US" sz="2400" dirty="0"/>
              <a:t> Maturase K ở </a:t>
            </a:r>
            <a:r>
              <a:rPr lang="en-US" sz="2400" dirty="0" err="1"/>
              <a:t>một</a:t>
            </a:r>
            <a:r>
              <a:rPr lang="en-US" sz="2400" dirty="0"/>
              <a:t> </a:t>
            </a:r>
            <a:r>
              <a:rPr lang="en-US" sz="2400" dirty="0" err="1"/>
              <a:t>số</a:t>
            </a:r>
            <a:r>
              <a:rPr lang="en-US" sz="2400" dirty="0"/>
              <a:t> </a:t>
            </a:r>
            <a:r>
              <a:rPr lang="en-US" sz="2400" dirty="0" err="1"/>
              <a:t>loài</a:t>
            </a:r>
            <a:r>
              <a:rPr lang="en-US" sz="2400" dirty="0"/>
              <a:t> </a:t>
            </a:r>
            <a:r>
              <a:rPr lang="en-US" sz="2400" dirty="0" err="1"/>
              <a:t>thực</a:t>
            </a:r>
            <a:r>
              <a:rPr lang="en-US" sz="2400" dirty="0"/>
              <a:t> </a:t>
            </a:r>
            <a:r>
              <a:rPr lang="en-US" sz="2400" dirty="0" err="1"/>
              <a:t>vật</a:t>
            </a:r>
            <a:endParaRPr lang="en-US" sz="2400" dirty="0"/>
          </a:p>
        </p:txBody>
      </p:sp>
      <p:sp>
        <p:nvSpPr>
          <p:cNvPr id="6" name="TextBox 5">
            <a:extLst>
              <a:ext uri="{FF2B5EF4-FFF2-40B4-BE49-F238E27FC236}">
                <a16:creationId xmlns:a16="http://schemas.microsoft.com/office/drawing/2014/main" id="{DE5522F2-20D1-4478-8EB0-1223F4C7E70D}"/>
              </a:ext>
            </a:extLst>
          </p:cNvPr>
          <p:cNvSpPr txBox="1"/>
          <p:nvPr/>
        </p:nvSpPr>
        <p:spPr>
          <a:xfrm>
            <a:off x="762000" y="502864"/>
            <a:ext cx="10972800" cy="830997"/>
          </a:xfrm>
          <a:prstGeom prst="rect">
            <a:avLst/>
          </a:prstGeom>
          <a:noFill/>
        </p:spPr>
        <p:txBody>
          <a:bodyPr wrap="square" rtlCol="0">
            <a:spAutoFit/>
          </a:bodyPr>
          <a:lstStyle/>
          <a:p>
            <a:pPr algn="ctr"/>
            <a:r>
              <a:rPr lang="en-US" sz="2400" dirty="0" err="1">
                <a:solidFill>
                  <a:schemeClr val="bg1"/>
                </a:solidFill>
              </a:rPr>
              <a:t>Dựa</a:t>
            </a:r>
            <a:r>
              <a:rPr lang="en-US" sz="2400" dirty="0">
                <a:solidFill>
                  <a:schemeClr val="bg1"/>
                </a:solidFill>
              </a:rPr>
              <a:t> </a:t>
            </a:r>
            <a:r>
              <a:rPr lang="en-US" sz="2400" dirty="0" err="1">
                <a:solidFill>
                  <a:schemeClr val="bg1"/>
                </a:solidFill>
              </a:rPr>
              <a:t>vào</a:t>
            </a:r>
            <a:r>
              <a:rPr lang="en-US" sz="2400" dirty="0">
                <a:solidFill>
                  <a:schemeClr val="bg1"/>
                </a:solidFill>
              </a:rPr>
              <a:t> </a:t>
            </a:r>
            <a:r>
              <a:rPr lang="en-US" sz="2400" dirty="0" err="1"/>
              <a:t>Mức</a:t>
            </a:r>
            <a:r>
              <a:rPr lang="en-US" sz="2400" dirty="0"/>
              <a:t> </a:t>
            </a:r>
            <a:r>
              <a:rPr lang="en-US" sz="2400" dirty="0" err="1"/>
              <a:t>độ</a:t>
            </a:r>
            <a:r>
              <a:rPr lang="en-US" sz="2400" dirty="0"/>
              <a:t> </a:t>
            </a:r>
            <a:r>
              <a:rPr lang="en-US" sz="2400" dirty="0" err="1"/>
              <a:t>giống</a:t>
            </a:r>
            <a:r>
              <a:rPr lang="en-US" sz="2400" dirty="0"/>
              <a:t> </a:t>
            </a:r>
            <a:r>
              <a:rPr lang="en-US" sz="2400" dirty="0" err="1"/>
              <a:t>nhau</a:t>
            </a:r>
            <a:r>
              <a:rPr lang="en-US" sz="2400" dirty="0"/>
              <a:t> </a:t>
            </a:r>
            <a:r>
              <a:rPr lang="en-US" sz="2400" dirty="0" err="1"/>
              <a:t>của</a:t>
            </a:r>
            <a:r>
              <a:rPr lang="en-US" sz="2400" dirty="0"/>
              <a:t> gene </a:t>
            </a:r>
            <a:r>
              <a:rPr lang="en-US" sz="2400" dirty="0" err="1"/>
              <a:t>mã</a:t>
            </a:r>
            <a:r>
              <a:rPr lang="en-US" sz="2400" dirty="0"/>
              <a:t> </a:t>
            </a:r>
            <a:r>
              <a:rPr lang="en-US" sz="2400" dirty="0" err="1"/>
              <a:t>hoá</a:t>
            </a:r>
            <a:r>
              <a:rPr lang="en-US" sz="2400" dirty="0"/>
              <a:t> Maturase K ở </a:t>
            </a:r>
            <a:r>
              <a:rPr lang="en-US" sz="2400" dirty="0" err="1"/>
              <a:t>một</a:t>
            </a:r>
            <a:r>
              <a:rPr lang="en-US" sz="2400" dirty="0"/>
              <a:t> </a:t>
            </a:r>
            <a:r>
              <a:rPr lang="en-US" sz="2400" dirty="0" err="1"/>
              <a:t>số</a:t>
            </a:r>
            <a:r>
              <a:rPr lang="en-US" sz="2400" dirty="0"/>
              <a:t> </a:t>
            </a:r>
            <a:r>
              <a:rPr lang="en-US" sz="2400" dirty="0" err="1"/>
              <a:t>loài</a:t>
            </a:r>
            <a:r>
              <a:rPr lang="en-US" sz="2400" dirty="0"/>
              <a:t> </a:t>
            </a:r>
            <a:r>
              <a:rPr lang="en-US" sz="2400" dirty="0" err="1"/>
              <a:t>thực</a:t>
            </a:r>
            <a:r>
              <a:rPr lang="en-US" sz="2400" dirty="0"/>
              <a:t> </a:t>
            </a:r>
            <a:r>
              <a:rPr lang="en-US" sz="2400" dirty="0" err="1"/>
              <a:t>vật</a:t>
            </a:r>
            <a:r>
              <a:rPr lang="en-US" sz="2400" dirty="0"/>
              <a:t>,</a:t>
            </a:r>
          </a:p>
          <a:p>
            <a:pPr algn="ctr"/>
            <a:r>
              <a:rPr lang="en-US" sz="2400" dirty="0" err="1">
                <a:solidFill>
                  <a:schemeClr val="bg1"/>
                </a:solidFill>
              </a:rPr>
              <a:t>hãy</a:t>
            </a:r>
            <a:r>
              <a:rPr lang="en-US" sz="2400" dirty="0">
                <a:solidFill>
                  <a:schemeClr val="bg1"/>
                </a:solidFill>
              </a:rPr>
              <a:t> </a:t>
            </a:r>
            <a:r>
              <a:rPr lang="en-US" sz="2400" dirty="0" err="1">
                <a:solidFill>
                  <a:schemeClr val="bg1"/>
                </a:solidFill>
              </a:rPr>
              <a:t>rút</a:t>
            </a:r>
            <a:r>
              <a:rPr lang="en-US" sz="2400" dirty="0">
                <a:solidFill>
                  <a:schemeClr val="bg1"/>
                </a:solidFill>
              </a:rPr>
              <a:t> ra </a:t>
            </a:r>
            <a:r>
              <a:rPr lang="en-US" sz="2400" dirty="0" err="1">
                <a:solidFill>
                  <a:schemeClr val="bg1"/>
                </a:solidFill>
              </a:rPr>
              <a:t>nhận</a:t>
            </a:r>
            <a:r>
              <a:rPr lang="en-US" sz="2400" dirty="0">
                <a:solidFill>
                  <a:schemeClr val="bg1"/>
                </a:solidFill>
              </a:rPr>
              <a:t> </a:t>
            </a:r>
            <a:r>
              <a:rPr lang="en-US" sz="2400" dirty="0" err="1">
                <a:solidFill>
                  <a:schemeClr val="bg1"/>
                </a:solidFill>
              </a:rPr>
              <a:t>xét</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mối</a:t>
            </a:r>
            <a:r>
              <a:rPr lang="en-US" sz="2400" dirty="0">
                <a:solidFill>
                  <a:schemeClr val="bg1"/>
                </a:solidFill>
              </a:rPr>
              <a:t> </a:t>
            </a:r>
            <a:r>
              <a:rPr lang="en-US" sz="2400" dirty="0" err="1">
                <a:solidFill>
                  <a:schemeClr val="bg1"/>
                </a:solidFill>
              </a:rPr>
              <a:t>quan</a:t>
            </a:r>
            <a:r>
              <a:rPr lang="en-US" sz="2400" dirty="0">
                <a:solidFill>
                  <a:schemeClr val="bg1"/>
                </a:solidFill>
              </a:rPr>
              <a:t> </a:t>
            </a:r>
            <a:r>
              <a:rPr lang="en-US" sz="2400" dirty="0" err="1">
                <a:solidFill>
                  <a:schemeClr val="bg1"/>
                </a:solidFill>
              </a:rPr>
              <a:t>hệ</a:t>
            </a:r>
            <a:r>
              <a:rPr lang="en-US" sz="2400" dirty="0">
                <a:solidFill>
                  <a:schemeClr val="bg1"/>
                </a:solidFill>
              </a:rPr>
              <a:t> </a:t>
            </a:r>
            <a:r>
              <a:rPr lang="en-US" sz="2400" dirty="0" err="1">
                <a:solidFill>
                  <a:schemeClr val="bg1"/>
                </a:solidFill>
              </a:rPr>
              <a:t>họ</a:t>
            </a:r>
            <a:r>
              <a:rPr lang="en-US" sz="2400" dirty="0">
                <a:solidFill>
                  <a:schemeClr val="bg1"/>
                </a:solidFill>
              </a:rPr>
              <a:t> </a:t>
            </a:r>
            <a:r>
              <a:rPr lang="en-US" sz="2400" dirty="0" err="1">
                <a:solidFill>
                  <a:schemeClr val="bg1"/>
                </a:solidFill>
              </a:rPr>
              <a:t>hàng</a:t>
            </a:r>
            <a:r>
              <a:rPr lang="en-US" sz="2400" dirty="0">
                <a:solidFill>
                  <a:schemeClr val="bg1"/>
                </a:solidFill>
              </a:rPr>
              <a:t> </a:t>
            </a:r>
            <a:r>
              <a:rPr lang="en-US" sz="2400" dirty="0" err="1">
                <a:solidFill>
                  <a:schemeClr val="bg1"/>
                </a:solidFill>
              </a:rPr>
              <a:t>giữa</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loài</a:t>
            </a:r>
            <a:r>
              <a:rPr lang="en-US" sz="2400" dirty="0">
                <a:solidFill>
                  <a:schemeClr val="bg1"/>
                </a:solidFill>
              </a:rPr>
              <a:t> </a:t>
            </a:r>
            <a:r>
              <a:rPr lang="en-US" sz="2400" dirty="0" err="1">
                <a:solidFill>
                  <a:schemeClr val="bg1"/>
                </a:solidFill>
              </a:rPr>
              <a:t>thực</a:t>
            </a:r>
            <a:r>
              <a:rPr lang="en-US" sz="2400" dirty="0">
                <a:solidFill>
                  <a:schemeClr val="bg1"/>
                </a:solidFill>
              </a:rPr>
              <a:t> </a:t>
            </a:r>
            <a:r>
              <a:rPr lang="en-US" sz="2400" dirty="0" err="1">
                <a:solidFill>
                  <a:schemeClr val="bg1"/>
                </a:solidFill>
              </a:rPr>
              <a:t>vật</a:t>
            </a:r>
            <a:r>
              <a:rPr lang="en-US" sz="2400" dirty="0">
                <a:solidFill>
                  <a:schemeClr val="bg1"/>
                </a:solidFill>
              </a:rPr>
              <a:t> </a:t>
            </a:r>
            <a:r>
              <a:rPr lang="en-US" sz="2400" dirty="0" err="1">
                <a:solidFill>
                  <a:schemeClr val="bg1"/>
                </a:solidFill>
              </a:rPr>
              <a:t>dưới</a:t>
            </a:r>
            <a:r>
              <a:rPr lang="en-US" sz="2400" dirty="0">
                <a:solidFill>
                  <a:schemeClr val="bg1"/>
                </a:solidFill>
              </a:rPr>
              <a:t> </a:t>
            </a:r>
            <a:r>
              <a:rPr lang="en-US" sz="2400" dirty="0" err="1">
                <a:solidFill>
                  <a:schemeClr val="bg1"/>
                </a:solidFill>
              </a:rPr>
              <a:t>đây</a:t>
            </a:r>
            <a:r>
              <a:rPr lang="en-US" sz="2400" dirty="0">
                <a:solidFill>
                  <a:schemeClr val="bg1"/>
                </a:solidFill>
              </a:rPr>
              <a:t>?</a:t>
            </a:r>
          </a:p>
        </p:txBody>
      </p:sp>
    </p:spTree>
    <p:extLst>
      <p:ext uri="{BB962C8B-B14F-4D97-AF65-F5344CB8AC3E}">
        <p14:creationId xmlns:p14="http://schemas.microsoft.com/office/powerpoint/2010/main" val="3411692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C0E2D1E-E6D4-4828-A3A8-52F56FC31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1225" y="1214437"/>
            <a:ext cx="5289550" cy="39671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DF9AA4-7412-4BBB-9506-3B00F29D3792}"/>
              </a:ext>
            </a:extLst>
          </p:cNvPr>
          <p:cNvSpPr txBox="1"/>
          <p:nvPr/>
        </p:nvSpPr>
        <p:spPr>
          <a:xfrm>
            <a:off x="1219200" y="5181600"/>
            <a:ext cx="9829800" cy="1323439"/>
          </a:xfrm>
          <a:prstGeom prst="rect">
            <a:avLst/>
          </a:prstGeom>
          <a:noFill/>
        </p:spPr>
        <p:txBody>
          <a:bodyPr wrap="square" rtlCol="0">
            <a:spAutoFit/>
          </a:bodyPr>
          <a:lstStyle/>
          <a:p>
            <a:r>
              <a:rPr lang="en-US" sz="2000" dirty="0" err="1"/>
              <a:t>Loài</a:t>
            </a:r>
            <a:r>
              <a:rPr lang="en-US" sz="2000" dirty="0"/>
              <a:t> </a:t>
            </a:r>
            <a:r>
              <a:rPr lang="en-US" sz="2000" dirty="0" err="1"/>
              <a:t>cá</a:t>
            </a:r>
            <a:r>
              <a:rPr lang="en-US" sz="2000" dirty="0"/>
              <a:t> ở Nam </a:t>
            </a:r>
            <a:r>
              <a:rPr lang="en-US" sz="2000" dirty="0" err="1"/>
              <a:t>Cực</a:t>
            </a:r>
            <a:r>
              <a:rPr lang="en-US" sz="2000" dirty="0"/>
              <a:t> </a:t>
            </a:r>
            <a:r>
              <a:rPr lang="en-US" sz="2000" dirty="0" err="1"/>
              <a:t>còn</a:t>
            </a:r>
            <a:r>
              <a:rPr lang="en-US" sz="2000" dirty="0"/>
              <a:t> </a:t>
            </a:r>
            <a:r>
              <a:rPr lang="en-US" sz="2000" dirty="0" err="1"/>
              <a:t>được</a:t>
            </a:r>
            <a:r>
              <a:rPr lang="en-US" sz="2000" dirty="0"/>
              <a:t> </a:t>
            </a:r>
            <a:r>
              <a:rPr lang="en-US" sz="2000" dirty="0" err="1"/>
              <a:t>gọi</a:t>
            </a:r>
            <a:r>
              <a:rPr lang="en-US" sz="2000" dirty="0"/>
              <a:t> </a:t>
            </a:r>
            <a:r>
              <a:rPr lang="en-US" sz="2000" dirty="0" err="1"/>
              <a:t>là</a:t>
            </a:r>
            <a:r>
              <a:rPr lang="en-US" sz="2000" dirty="0"/>
              <a:t> </a:t>
            </a:r>
            <a:r>
              <a:rPr lang="en-US" sz="2000" dirty="0" err="1"/>
              <a:t>cá</a:t>
            </a:r>
            <a:r>
              <a:rPr lang="en-US" sz="2000" dirty="0"/>
              <a:t> </a:t>
            </a:r>
            <a:r>
              <a:rPr lang="en-US" sz="2000" dirty="0" err="1"/>
              <a:t>băng</a:t>
            </a:r>
            <a:r>
              <a:rPr lang="en-US" sz="2000" dirty="0"/>
              <a:t>, </a:t>
            </a:r>
            <a:r>
              <a:rPr lang="en-US" sz="2000" dirty="0" err="1"/>
              <a:t>là</a:t>
            </a:r>
            <a:r>
              <a:rPr lang="en-US" sz="2000" dirty="0"/>
              <a:t> </a:t>
            </a:r>
            <a:r>
              <a:rPr lang="en-US" sz="2000" dirty="0" err="1"/>
              <a:t>loài</a:t>
            </a:r>
            <a:r>
              <a:rPr lang="en-US" sz="2000" dirty="0"/>
              <a:t> </a:t>
            </a:r>
            <a:r>
              <a:rPr lang="en-US" sz="2000" dirty="0" err="1"/>
              <a:t>thuộc</a:t>
            </a:r>
            <a:r>
              <a:rPr lang="en-US" sz="2000" dirty="0"/>
              <a:t> </a:t>
            </a:r>
            <a:r>
              <a:rPr lang="en-US" sz="2000" dirty="0" err="1"/>
              <a:t>họ</a:t>
            </a:r>
            <a:r>
              <a:rPr lang="en-US" sz="2000" dirty="0"/>
              <a:t> </a:t>
            </a:r>
            <a:r>
              <a:rPr lang="en-US" sz="2000" i="1" dirty="0" err="1"/>
              <a:t>Chanichthyidae</a:t>
            </a:r>
            <a:r>
              <a:rPr lang="en-US" sz="2000" i="1" dirty="0"/>
              <a:t>, </a:t>
            </a:r>
            <a:r>
              <a:rPr lang="en-US" sz="2000" i="1" dirty="0" err="1"/>
              <a:t>bộ</a:t>
            </a:r>
            <a:r>
              <a:rPr lang="en-US" sz="2000" i="1" dirty="0"/>
              <a:t> Perciformes </a:t>
            </a:r>
            <a:r>
              <a:rPr lang="en-US" sz="2000" dirty="0" err="1"/>
              <a:t>có</a:t>
            </a:r>
            <a:r>
              <a:rPr lang="en-US" sz="2000" dirty="0"/>
              <a:t> </a:t>
            </a:r>
            <a:r>
              <a:rPr lang="en-US" sz="2000" dirty="0" err="1"/>
              <a:t>thân</a:t>
            </a:r>
            <a:r>
              <a:rPr lang="en-US" sz="2000" dirty="0"/>
              <a:t> </a:t>
            </a:r>
            <a:r>
              <a:rPr lang="en-US" sz="2000" dirty="0" err="1"/>
              <a:t>trong</a:t>
            </a:r>
            <a:r>
              <a:rPr lang="en-US" sz="2000" dirty="0"/>
              <a:t> </a:t>
            </a:r>
            <a:r>
              <a:rPr lang="en-US" sz="2000" dirty="0" err="1"/>
              <a:t>suốt</a:t>
            </a:r>
            <a:r>
              <a:rPr lang="en-US" sz="2000" dirty="0"/>
              <a:t> </a:t>
            </a:r>
            <a:r>
              <a:rPr lang="en-US" sz="2000" dirty="0" err="1"/>
              <a:t>như</a:t>
            </a:r>
            <a:r>
              <a:rPr lang="en-US" sz="2000" dirty="0"/>
              <a:t> </a:t>
            </a:r>
            <a:r>
              <a:rPr lang="en-US" sz="2000" dirty="0" err="1"/>
              <a:t>pha</a:t>
            </a:r>
            <a:r>
              <a:rPr lang="en-US" sz="2000" dirty="0"/>
              <a:t> </a:t>
            </a:r>
            <a:r>
              <a:rPr lang="en-US" sz="2000" dirty="0" err="1"/>
              <a:t>lê</a:t>
            </a:r>
            <a:r>
              <a:rPr lang="en-US" sz="2000" dirty="0"/>
              <a:t> do </a:t>
            </a:r>
            <a:r>
              <a:rPr lang="en-US" sz="2000" dirty="0" err="1"/>
              <a:t>không</a:t>
            </a:r>
            <a:r>
              <a:rPr lang="en-US" sz="2000" dirty="0"/>
              <a:t> </a:t>
            </a:r>
            <a:r>
              <a:rPr lang="en-US" sz="2000" dirty="0" err="1"/>
              <a:t>có</a:t>
            </a:r>
            <a:r>
              <a:rPr lang="en-US" sz="2000" dirty="0"/>
              <a:t> Hemoglobin. </a:t>
            </a:r>
            <a:r>
              <a:rPr lang="en-US" sz="2000" dirty="0" err="1"/>
              <a:t>Tuy</a:t>
            </a:r>
            <a:r>
              <a:rPr lang="en-US" sz="2000" dirty="0"/>
              <a:t> </a:t>
            </a:r>
            <a:r>
              <a:rPr lang="en-US" sz="2000" dirty="0" err="1"/>
              <a:t>nhiên</a:t>
            </a:r>
            <a:r>
              <a:rPr lang="en-US" sz="2000" dirty="0"/>
              <a:t>, </a:t>
            </a:r>
            <a:r>
              <a:rPr lang="en-US" sz="2000" dirty="0" err="1"/>
              <a:t>trong</a:t>
            </a:r>
            <a:r>
              <a:rPr lang="en-US" sz="2000" dirty="0"/>
              <a:t> </a:t>
            </a:r>
            <a:r>
              <a:rPr lang="en-US" sz="2000" dirty="0" err="1"/>
              <a:t>hệ</a:t>
            </a:r>
            <a:r>
              <a:rPr lang="en-US" sz="2000" dirty="0"/>
              <a:t> gene </a:t>
            </a:r>
            <a:r>
              <a:rPr lang="en-US" sz="2000" dirty="0" err="1"/>
              <a:t>của</a:t>
            </a:r>
            <a:r>
              <a:rPr lang="en-US" sz="2000" dirty="0"/>
              <a:t> </a:t>
            </a:r>
            <a:r>
              <a:rPr lang="en-US" sz="2000" dirty="0" err="1"/>
              <a:t>chúng</a:t>
            </a:r>
            <a:r>
              <a:rPr lang="en-US" sz="2000" dirty="0"/>
              <a:t> </a:t>
            </a:r>
            <a:r>
              <a:rPr lang="en-US" sz="2000" dirty="0" err="1"/>
              <a:t>vẫn</a:t>
            </a:r>
            <a:r>
              <a:rPr lang="en-US" sz="2000" dirty="0"/>
              <a:t> </a:t>
            </a:r>
            <a:r>
              <a:rPr lang="en-US" sz="2000" dirty="0" err="1"/>
              <a:t>có</a:t>
            </a:r>
            <a:r>
              <a:rPr lang="en-US" sz="2000" dirty="0"/>
              <a:t> gene </a:t>
            </a:r>
            <a:r>
              <a:rPr lang="en-US" sz="2000" dirty="0" err="1"/>
              <a:t>quy</a:t>
            </a:r>
            <a:r>
              <a:rPr lang="en-US" sz="2000" dirty="0"/>
              <a:t> </a:t>
            </a:r>
            <a:r>
              <a:rPr lang="en-US" sz="2000" dirty="0" err="1"/>
              <a:t>định</a:t>
            </a:r>
            <a:r>
              <a:rPr lang="en-US" sz="2000" dirty="0"/>
              <a:t> hemoglobin </a:t>
            </a:r>
            <a:r>
              <a:rPr lang="en-US" sz="2000" dirty="0" err="1"/>
              <a:t>bị</a:t>
            </a:r>
            <a:r>
              <a:rPr lang="en-US" sz="2000" dirty="0"/>
              <a:t> </a:t>
            </a:r>
            <a:r>
              <a:rPr lang="en-US" sz="2000" dirty="0" err="1"/>
              <a:t>đột</a:t>
            </a:r>
            <a:r>
              <a:rPr lang="en-US" sz="2000" dirty="0"/>
              <a:t> </a:t>
            </a:r>
            <a:r>
              <a:rPr lang="en-US" sz="2000" dirty="0" err="1"/>
              <a:t>biến</a:t>
            </a:r>
            <a:r>
              <a:rPr lang="en-US" sz="2000" dirty="0"/>
              <a:t> </a:t>
            </a:r>
            <a:r>
              <a:rPr lang="en-US" sz="2000" dirty="0" err="1"/>
              <a:t>mất</a:t>
            </a:r>
            <a:r>
              <a:rPr lang="en-US" sz="2000" dirty="0"/>
              <a:t> </a:t>
            </a:r>
            <a:r>
              <a:rPr lang="en-US" sz="2000" dirty="0" err="1"/>
              <a:t>chức</a:t>
            </a:r>
            <a:r>
              <a:rPr lang="en-US" sz="2000" dirty="0"/>
              <a:t> </a:t>
            </a:r>
            <a:r>
              <a:rPr lang="en-US" sz="2000" dirty="0" err="1"/>
              <a:t>năng</a:t>
            </a:r>
            <a:r>
              <a:rPr lang="en-US" sz="2000" dirty="0"/>
              <a:t>. </a:t>
            </a:r>
            <a:r>
              <a:rPr lang="en-US" sz="2000" dirty="0" err="1"/>
              <a:t>Điều</a:t>
            </a:r>
            <a:r>
              <a:rPr lang="en-US" sz="2000" dirty="0"/>
              <a:t> </a:t>
            </a:r>
            <a:r>
              <a:rPr lang="en-US" sz="2000" dirty="0" err="1"/>
              <a:t>đó</a:t>
            </a:r>
            <a:r>
              <a:rPr lang="en-US" sz="2000" dirty="0"/>
              <a:t> </a:t>
            </a:r>
            <a:r>
              <a:rPr lang="en-US" sz="2000" dirty="0" err="1"/>
              <a:t>chứng</a:t>
            </a:r>
            <a:r>
              <a:rPr lang="en-US" sz="2000" dirty="0"/>
              <a:t> </a:t>
            </a:r>
            <a:r>
              <a:rPr lang="en-US" sz="2000" dirty="0" err="1"/>
              <a:t>tỏ</a:t>
            </a:r>
            <a:r>
              <a:rPr lang="en-US" sz="2000" dirty="0"/>
              <a:t> </a:t>
            </a:r>
            <a:r>
              <a:rPr lang="en-US" sz="2000" dirty="0" err="1"/>
              <a:t>các</a:t>
            </a:r>
            <a:r>
              <a:rPr lang="en-US" sz="2000" dirty="0"/>
              <a:t> </a:t>
            </a:r>
            <a:r>
              <a:rPr lang="en-US" sz="2000" dirty="0" err="1"/>
              <a:t>loại</a:t>
            </a:r>
            <a:r>
              <a:rPr lang="en-US" sz="2000" dirty="0"/>
              <a:t> </a:t>
            </a:r>
            <a:r>
              <a:rPr lang="en-US" sz="2000" dirty="0" err="1"/>
              <a:t>cá</a:t>
            </a:r>
            <a:r>
              <a:rPr lang="en-US" sz="2000" dirty="0"/>
              <a:t> bang </a:t>
            </a:r>
            <a:r>
              <a:rPr lang="en-US" sz="2000" dirty="0" err="1"/>
              <a:t>đã</a:t>
            </a:r>
            <a:r>
              <a:rPr lang="en-US" sz="2000" dirty="0"/>
              <a:t> </a:t>
            </a:r>
            <a:r>
              <a:rPr lang="en-US" sz="2000" dirty="0" err="1"/>
              <a:t>tiến</a:t>
            </a:r>
            <a:r>
              <a:rPr lang="en-US" sz="2000" dirty="0"/>
              <a:t> </a:t>
            </a:r>
            <a:r>
              <a:rPr lang="en-US" sz="2000" dirty="0" err="1"/>
              <a:t>hoá</a:t>
            </a:r>
            <a:r>
              <a:rPr lang="en-US" sz="2000" dirty="0"/>
              <a:t> </a:t>
            </a:r>
            <a:r>
              <a:rPr lang="en-US" sz="2000" dirty="0" err="1"/>
              <a:t>từ</a:t>
            </a:r>
            <a:r>
              <a:rPr lang="en-US" sz="2000" dirty="0"/>
              <a:t> </a:t>
            </a:r>
            <a:r>
              <a:rPr lang="en-US" sz="2000" dirty="0" err="1"/>
              <a:t>loài</a:t>
            </a:r>
            <a:r>
              <a:rPr lang="en-US" sz="2000" dirty="0"/>
              <a:t> </a:t>
            </a:r>
            <a:r>
              <a:rPr lang="en-US" sz="2000" dirty="0" err="1"/>
              <a:t>có</a:t>
            </a:r>
            <a:r>
              <a:rPr lang="en-US" sz="2000" dirty="0"/>
              <a:t> hemoglobin.</a:t>
            </a:r>
          </a:p>
        </p:txBody>
      </p:sp>
      <p:sp>
        <p:nvSpPr>
          <p:cNvPr id="8" name="TextBox 7">
            <a:extLst>
              <a:ext uri="{FF2B5EF4-FFF2-40B4-BE49-F238E27FC236}">
                <a16:creationId xmlns:a16="http://schemas.microsoft.com/office/drawing/2014/main" id="{73F3B939-AB3D-4C32-AB0E-9BFF3EF43533}"/>
              </a:ext>
            </a:extLst>
          </p:cNvPr>
          <p:cNvSpPr txBox="1"/>
          <p:nvPr/>
        </p:nvSpPr>
        <p:spPr>
          <a:xfrm>
            <a:off x="1028700" y="465185"/>
            <a:ext cx="10134600" cy="707886"/>
          </a:xfrm>
          <a:prstGeom prst="rect">
            <a:avLst/>
          </a:prstGeom>
          <a:noFill/>
        </p:spPr>
        <p:txBody>
          <a:bodyPr wrap="square">
            <a:spAutoFit/>
          </a:bodyPr>
          <a:lstStyle/>
          <a:p>
            <a:r>
              <a:rPr lang="en-US" sz="2000" b="0" i="0" dirty="0">
                <a:solidFill>
                  <a:schemeClr val="bg1"/>
                </a:solidFill>
                <a:effectLst/>
              </a:rPr>
              <a:t>C</a:t>
            </a:r>
            <a:r>
              <a:rPr lang="vi-VN" sz="2000" b="0" i="0" dirty="0">
                <a:solidFill>
                  <a:schemeClr val="bg1"/>
                </a:solidFill>
                <a:effectLst/>
              </a:rPr>
              <a:t>á sấu </a:t>
            </a:r>
            <a:r>
              <a:rPr lang="vi-VN" sz="2000" b="1" i="1" dirty="0">
                <a:solidFill>
                  <a:schemeClr val="bg1"/>
                </a:solidFill>
                <a:effectLst/>
              </a:rPr>
              <a:t>icefish</a:t>
            </a:r>
            <a:r>
              <a:rPr lang="vi-VN" sz="2000" b="0" i="0" dirty="0">
                <a:solidFill>
                  <a:schemeClr val="bg1"/>
                </a:solidFill>
                <a:effectLst/>
              </a:rPr>
              <a:t> được biết đến với tên gọi là cá máu trắng có cơ thể trong suốt sống ở vùng Nam cực và Nam Mỹ. Chúng vẫn có thế sống khi nhiệt độ xuống dưới – 1,9 độ C.</a:t>
            </a:r>
            <a:endParaRPr lang="en-US" sz="2000" dirty="0">
              <a:solidFill>
                <a:schemeClr val="bg1"/>
              </a:solidFill>
            </a:endParaRPr>
          </a:p>
        </p:txBody>
      </p:sp>
    </p:spTree>
    <p:extLst>
      <p:ext uri="{BB962C8B-B14F-4D97-AF65-F5344CB8AC3E}">
        <p14:creationId xmlns:p14="http://schemas.microsoft.com/office/powerpoint/2010/main" val="3758193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7A279A5-A56E-4A92-B7B8-6EEAE8FED0B7}"/>
              </a:ext>
            </a:extLst>
          </p:cNvPr>
          <p:cNvGraphicFramePr>
            <a:graphicFrameLocks noGrp="1"/>
          </p:cNvGraphicFramePr>
          <p:nvPr/>
        </p:nvGraphicFramePr>
        <p:xfrm>
          <a:off x="0" y="0"/>
          <a:ext cx="12192000" cy="6829082"/>
        </p:xfrm>
        <a:graphic>
          <a:graphicData uri="http://schemas.openxmlformats.org/drawingml/2006/table">
            <a:tbl>
              <a:tblPr firstRow="1" bandRow="1">
                <a:tableStyleId>{69CF1AB2-1976-4502-BF36-3FF5EA218861}</a:tableStyleId>
              </a:tblPr>
              <a:tblGrid>
                <a:gridCol w="1143000">
                  <a:extLst>
                    <a:ext uri="{9D8B030D-6E8A-4147-A177-3AD203B41FA5}">
                      <a16:colId xmlns:a16="http://schemas.microsoft.com/office/drawing/2014/main" val="2050489973"/>
                    </a:ext>
                  </a:extLst>
                </a:gridCol>
                <a:gridCol w="4114800">
                  <a:extLst>
                    <a:ext uri="{9D8B030D-6E8A-4147-A177-3AD203B41FA5}">
                      <a16:colId xmlns:a16="http://schemas.microsoft.com/office/drawing/2014/main" val="860989994"/>
                    </a:ext>
                  </a:extLst>
                </a:gridCol>
                <a:gridCol w="1524000">
                  <a:extLst>
                    <a:ext uri="{9D8B030D-6E8A-4147-A177-3AD203B41FA5}">
                      <a16:colId xmlns:a16="http://schemas.microsoft.com/office/drawing/2014/main" val="3028501336"/>
                    </a:ext>
                  </a:extLst>
                </a:gridCol>
                <a:gridCol w="2514600">
                  <a:extLst>
                    <a:ext uri="{9D8B030D-6E8A-4147-A177-3AD203B41FA5}">
                      <a16:colId xmlns:a16="http://schemas.microsoft.com/office/drawing/2014/main" val="2922285082"/>
                    </a:ext>
                  </a:extLst>
                </a:gridCol>
                <a:gridCol w="2895600">
                  <a:extLst>
                    <a:ext uri="{9D8B030D-6E8A-4147-A177-3AD203B41FA5}">
                      <a16:colId xmlns:a16="http://schemas.microsoft.com/office/drawing/2014/main" val="1999222431"/>
                    </a:ext>
                  </a:extLst>
                </a:gridCol>
              </a:tblGrid>
              <a:tr h="742291">
                <a:tc>
                  <a:txBody>
                    <a:bodyPr/>
                    <a:lstStyle/>
                    <a:p>
                      <a:endParaRPr lang="en-US" sz="2000" b="1" dirty="0">
                        <a:solidFill>
                          <a:schemeClr val="accent5">
                            <a:lumMod val="50000"/>
                          </a:schemeClr>
                        </a:solidFill>
                      </a:endParaRPr>
                    </a:p>
                  </a:txBody>
                  <a:tcPr anchor="ctr"/>
                </a:tc>
                <a:tc>
                  <a:txBody>
                    <a:bodyPr/>
                    <a:lstStyle/>
                    <a:p>
                      <a:pPr algn="ctr"/>
                      <a:r>
                        <a:rPr lang="en-US" sz="2000" b="1" dirty="0" err="1">
                          <a:solidFill>
                            <a:schemeClr val="accent5">
                              <a:lumMod val="50000"/>
                            </a:schemeClr>
                          </a:solidFill>
                        </a:rPr>
                        <a:t>Khái</a:t>
                      </a:r>
                      <a:r>
                        <a:rPr lang="en-US" sz="2000" b="1" dirty="0">
                          <a:solidFill>
                            <a:schemeClr val="accent5">
                              <a:lumMod val="50000"/>
                            </a:schemeClr>
                          </a:solidFill>
                        </a:rPr>
                        <a:t> </a:t>
                      </a:r>
                      <a:r>
                        <a:rPr lang="en-US" sz="2000" b="1" dirty="0" err="1">
                          <a:solidFill>
                            <a:schemeClr val="accent5">
                              <a:lumMod val="50000"/>
                            </a:schemeClr>
                          </a:solidFill>
                        </a:rPr>
                        <a:t>niệm</a:t>
                      </a:r>
                      <a:endParaRPr lang="en-US" sz="2000" b="1" dirty="0">
                        <a:solidFill>
                          <a:schemeClr val="accent5">
                            <a:lumMod val="50000"/>
                          </a:schemeClr>
                        </a:solidFill>
                      </a:endParaRPr>
                    </a:p>
                  </a:txBody>
                  <a:tcPr anchor="ctr"/>
                </a:tc>
                <a:tc>
                  <a:txBody>
                    <a:bodyPr/>
                    <a:lstStyle/>
                    <a:p>
                      <a:pPr algn="ctr"/>
                      <a:r>
                        <a:rPr lang="en-US" sz="2000" b="1" dirty="0" err="1">
                          <a:solidFill>
                            <a:schemeClr val="accent5">
                              <a:lumMod val="50000"/>
                            </a:schemeClr>
                          </a:solidFill>
                        </a:rPr>
                        <a:t>Trực</a:t>
                      </a:r>
                      <a:r>
                        <a:rPr lang="en-US" sz="2000" b="1" dirty="0">
                          <a:solidFill>
                            <a:schemeClr val="accent5">
                              <a:lumMod val="50000"/>
                            </a:schemeClr>
                          </a:solidFill>
                        </a:rPr>
                        <a:t> </a:t>
                      </a:r>
                      <a:r>
                        <a:rPr lang="en-US" sz="2000" b="1" dirty="0" err="1">
                          <a:solidFill>
                            <a:schemeClr val="accent5">
                              <a:lumMod val="50000"/>
                            </a:schemeClr>
                          </a:solidFill>
                        </a:rPr>
                        <a:t>tiếp</a:t>
                      </a:r>
                      <a:r>
                        <a:rPr lang="en-US" sz="2000" b="1" dirty="0">
                          <a:solidFill>
                            <a:schemeClr val="accent5">
                              <a:lumMod val="50000"/>
                            </a:schemeClr>
                          </a:solidFill>
                        </a:rPr>
                        <a:t> (+), </a:t>
                      </a:r>
                      <a:r>
                        <a:rPr lang="en-US" sz="2000" b="1" dirty="0" err="1">
                          <a:solidFill>
                            <a:schemeClr val="accent5">
                              <a:lumMod val="50000"/>
                            </a:schemeClr>
                          </a:solidFill>
                        </a:rPr>
                        <a:t>gián</a:t>
                      </a:r>
                      <a:r>
                        <a:rPr lang="en-US" sz="2000" b="1" dirty="0">
                          <a:solidFill>
                            <a:schemeClr val="accent5">
                              <a:lumMod val="50000"/>
                            </a:schemeClr>
                          </a:solidFill>
                        </a:rPr>
                        <a:t> </a:t>
                      </a:r>
                      <a:r>
                        <a:rPr lang="en-US" sz="2000" b="1" dirty="0" err="1">
                          <a:solidFill>
                            <a:schemeClr val="accent5">
                              <a:lumMod val="50000"/>
                            </a:schemeClr>
                          </a:solidFill>
                        </a:rPr>
                        <a:t>tiếp</a:t>
                      </a:r>
                      <a:r>
                        <a:rPr lang="en-US" sz="2000" b="1" dirty="0">
                          <a:solidFill>
                            <a:schemeClr val="accent5">
                              <a:lumMod val="50000"/>
                            </a:schemeClr>
                          </a:solidFill>
                        </a:rPr>
                        <a:t> (-)</a:t>
                      </a:r>
                    </a:p>
                  </a:txBody>
                  <a:tcPr anchor="ctr"/>
                </a:tc>
                <a:tc>
                  <a:txBody>
                    <a:bodyPr/>
                    <a:lstStyle/>
                    <a:p>
                      <a:pPr algn="ctr"/>
                      <a:r>
                        <a:rPr lang="en-US" sz="2000" b="1" dirty="0" err="1">
                          <a:solidFill>
                            <a:schemeClr val="accent5">
                              <a:lumMod val="50000"/>
                            </a:schemeClr>
                          </a:solidFill>
                        </a:rPr>
                        <a:t>Ví</a:t>
                      </a:r>
                      <a:r>
                        <a:rPr lang="en-US" sz="2000" b="1" dirty="0">
                          <a:solidFill>
                            <a:schemeClr val="accent5">
                              <a:lumMod val="50000"/>
                            </a:schemeClr>
                          </a:solidFill>
                        </a:rPr>
                        <a:t> </a:t>
                      </a:r>
                      <a:r>
                        <a:rPr lang="en-US" sz="2000" b="1" dirty="0" err="1">
                          <a:solidFill>
                            <a:schemeClr val="accent5">
                              <a:lumMod val="50000"/>
                            </a:schemeClr>
                          </a:solidFill>
                        </a:rPr>
                        <a:t>dụ</a:t>
                      </a:r>
                      <a:endParaRPr lang="en-US" sz="2000" b="1" dirty="0">
                        <a:solidFill>
                          <a:schemeClr val="accent5">
                            <a:lumMod val="50000"/>
                          </a:schemeClr>
                        </a:solidFill>
                      </a:endParaRPr>
                    </a:p>
                  </a:txBody>
                  <a:tcPr anchor="ctr"/>
                </a:tc>
                <a:tc>
                  <a:txBody>
                    <a:bodyPr/>
                    <a:lstStyle/>
                    <a:p>
                      <a:pPr algn="ctr"/>
                      <a:r>
                        <a:rPr lang="en-US" sz="2000" b="1" dirty="0">
                          <a:solidFill>
                            <a:schemeClr val="accent5">
                              <a:lumMod val="50000"/>
                            </a:schemeClr>
                          </a:solidFill>
                        </a:rPr>
                        <a:t>Ý </a:t>
                      </a:r>
                      <a:r>
                        <a:rPr lang="en-US" sz="2000" b="1" dirty="0" err="1">
                          <a:solidFill>
                            <a:schemeClr val="accent5">
                              <a:lumMod val="50000"/>
                            </a:schemeClr>
                          </a:solidFill>
                        </a:rPr>
                        <a:t>nghĩa</a:t>
                      </a:r>
                      <a:endParaRPr lang="en-US" sz="2000" b="1" dirty="0">
                        <a:solidFill>
                          <a:schemeClr val="accent5">
                            <a:lumMod val="50000"/>
                          </a:schemeClr>
                        </a:solidFill>
                      </a:endParaRPr>
                    </a:p>
                  </a:txBody>
                  <a:tcPr anchor="ctr"/>
                </a:tc>
                <a:extLst>
                  <a:ext uri="{0D108BD9-81ED-4DB2-BD59-A6C34878D82A}">
                    <a16:rowId xmlns:a16="http://schemas.microsoft.com/office/drawing/2014/main" val="1259856272"/>
                  </a:ext>
                </a:extLst>
              </a:tr>
              <a:tr h="1336125">
                <a:tc>
                  <a:txBody>
                    <a:bodyPr/>
                    <a:lstStyle/>
                    <a:p>
                      <a:r>
                        <a:rPr lang="en-US" sz="2000" b="1" dirty="0" err="1">
                          <a:solidFill>
                            <a:schemeClr val="accent5">
                              <a:lumMod val="50000"/>
                            </a:schemeClr>
                          </a:solidFill>
                        </a:rPr>
                        <a:t>Hoá</a:t>
                      </a:r>
                      <a:r>
                        <a:rPr lang="en-US" sz="2000" b="1" dirty="0">
                          <a:solidFill>
                            <a:schemeClr val="accent5">
                              <a:lumMod val="50000"/>
                            </a:schemeClr>
                          </a:solidFill>
                        </a:rPr>
                        <a:t> </a:t>
                      </a:r>
                      <a:r>
                        <a:rPr lang="en-US" sz="2000" b="1" dirty="0" err="1">
                          <a:solidFill>
                            <a:schemeClr val="accent5">
                              <a:lumMod val="50000"/>
                            </a:schemeClr>
                          </a:solidFill>
                        </a:rPr>
                        <a:t>thạch</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extLst>
                  <a:ext uri="{0D108BD9-81ED-4DB2-BD59-A6C34878D82A}">
                    <a16:rowId xmlns:a16="http://schemas.microsoft.com/office/drawing/2014/main" val="4201289096"/>
                  </a:ext>
                </a:extLst>
              </a:tr>
              <a:tr h="2152645">
                <a:tc>
                  <a:txBody>
                    <a:bodyPr/>
                    <a:lstStyle/>
                    <a:p>
                      <a:r>
                        <a:rPr lang="en-US" sz="2000" b="1" dirty="0" err="1">
                          <a:solidFill>
                            <a:schemeClr val="accent5">
                              <a:lumMod val="50000"/>
                            </a:schemeClr>
                          </a:solidFill>
                        </a:rPr>
                        <a:t>Giải</a:t>
                      </a:r>
                      <a:r>
                        <a:rPr lang="en-US" sz="2000" b="1" dirty="0">
                          <a:solidFill>
                            <a:schemeClr val="accent5">
                              <a:lumMod val="50000"/>
                            </a:schemeClr>
                          </a:solidFill>
                        </a:rPr>
                        <a:t> </a:t>
                      </a:r>
                      <a:r>
                        <a:rPr lang="en-US" sz="2000" b="1" dirty="0" err="1">
                          <a:solidFill>
                            <a:schemeClr val="accent5">
                              <a:lumMod val="50000"/>
                            </a:schemeClr>
                          </a:solidFill>
                        </a:rPr>
                        <a:t>phẫu</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so </a:t>
                      </a:r>
                      <a:r>
                        <a:rPr lang="en-US" sz="2000" b="1" dirty="0" err="1">
                          <a:solidFill>
                            <a:schemeClr val="accent5">
                              <a:lumMod val="50000"/>
                            </a:schemeClr>
                          </a:solidFill>
                        </a:rPr>
                        <a:t>sánh</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extLst>
                  <a:ext uri="{0D108BD9-81ED-4DB2-BD59-A6C34878D82A}">
                    <a16:rowId xmlns:a16="http://schemas.microsoft.com/office/drawing/2014/main" val="784650893"/>
                  </a:ext>
                </a:extLst>
              </a:tr>
              <a:tr h="1113437">
                <a:tc>
                  <a:txBody>
                    <a:bodyPr/>
                    <a:lstStyle/>
                    <a:p>
                      <a:r>
                        <a:rPr lang="en-US" sz="2000" b="1" dirty="0" err="1">
                          <a:solidFill>
                            <a:schemeClr val="accent5">
                              <a:lumMod val="50000"/>
                            </a:schemeClr>
                          </a:solidFill>
                        </a:rPr>
                        <a:t>Tế</a:t>
                      </a:r>
                      <a:r>
                        <a:rPr lang="en-US" sz="2000" b="1" dirty="0">
                          <a:solidFill>
                            <a:schemeClr val="accent5">
                              <a:lumMod val="50000"/>
                            </a:schemeClr>
                          </a:solidFill>
                        </a:rPr>
                        <a:t> </a:t>
                      </a:r>
                      <a:r>
                        <a:rPr lang="en-US" sz="2000" b="1" dirty="0" err="1">
                          <a:solidFill>
                            <a:schemeClr val="accent5">
                              <a:lumMod val="50000"/>
                            </a:schemeClr>
                          </a:solidFill>
                        </a:rPr>
                        <a:t>bào</a:t>
                      </a:r>
                      <a:r>
                        <a:rPr lang="en-US" sz="2000" b="1" dirty="0">
                          <a:solidFill>
                            <a:schemeClr val="accent5">
                              <a:lumMod val="50000"/>
                            </a:schemeClr>
                          </a:solidFill>
                        </a:rPr>
                        <a:t> </a:t>
                      </a:r>
                      <a:r>
                        <a:rPr lang="en-US" sz="2000" b="1" dirty="0" err="1">
                          <a:solidFill>
                            <a:schemeClr val="accent5">
                              <a:lumMod val="50000"/>
                            </a:schemeClr>
                          </a:solidFill>
                        </a:rPr>
                        <a:t>học</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a:solidFill>
                          <a:schemeClr val="accent5">
                            <a:lumMod val="50000"/>
                          </a:schemeClr>
                        </a:solidFill>
                      </a:endParaRPr>
                    </a:p>
                  </a:txBody>
                  <a:tcPr/>
                </a:tc>
                <a:extLst>
                  <a:ext uri="{0D108BD9-81ED-4DB2-BD59-A6C34878D82A}">
                    <a16:rowId xmlns:a16="http://schemas.microsoft.com/office/drawing/2014/main" val="509243091"/>
                  </a:ext>
                </a:extLst>
              </a:tr>
              <a:tr h="1484584">
                <a:tc>
                  <a:txBody>
                    <a:bodyPr/>
                    <a:lstStyle/>
                    <a:p>
                      <a:r>
                        <a:rPr lang="en-US" sz="2000" b="1" dirty="0" err="1">
                          <a:solidFill>
                            <a:schemeClr val="accent5">
                              <a:lumMod val="50000"/>
                            </a:schemeClr>
                          </a:solidFill>
                        </a:rPr>
                        <a:t>Sinh</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a:t>
                      </a:r>
                      <a:r>
                        <a:rPr lang="en-US" sz="2000" b="1" dirty="0" err="1">
                          <a:solidFill>
                            <a:schemeClr val="accent5">
                              <a:lumMod val="50000"/>
                            </a:schemeClr>
                          </a:solidFill>
                        </a:rPr>
                        <a:t>phân</a:t>
                      </a:r>
                      <a:r>
                        <a:rPr lang="en-US" sz="2000" b="1" dirty="0">
                          <a:solidFill>
                            <a:schemeClr val="accent5">
                              <a:lumMod val="50000"/>
                            </a:schemeClr>
                          </a:solidFill>
                        </a:rPr>
                        <a:t> </a:t>
                      </a:r>
                      <a:r>
                        <a:rPr lang="en-US" sz="2000" b="1" dirty="0" err="1">
                          <a:solidFill>
                            <a:schemeClr val="accent5">
                              <a:lumMod val="50000"/>
                            </a:schemeClr>
                          </a:solidFill>
                        </a:rPr>
                        <a:t>tử</a:t>
                      </a:r>
                      <a:endParaRPr lang="en-US" sz="2000" b="1" dirty="0">
                        <a:solidFill>
                          <a:schemeClr val="accent5">
                            <a:lumMod val="50000"/>
                          </a:schemeClr>
                        </a:solidFill>
                      </a:endParaRPr>
                    </a:p>
                  </a:txBody>
                  <a:tcPr anchor="ctr"/>
                </a:tc>
                <a:tc>
                  <a:txBody>
                    <a:bodyPr/>
                    <a:lstStyle/>
                    <a:p>
                      <a:endParaRPr lang="en-US" sz="2000" b="1" dirty="0">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tc>
                  <a:txBody>
                    <a:bodyPr/>
                    <a:lstStyle/>
                    <a:p>
                      <a:endParaRPr lang="en-US" sz="2000" b="1">
                        <a:solidFill>
                          <a:schemeClr val="accent5">
                            <a:lumMod val="50000"/>
                          </a:schemeClr>
                        </a:solidFill>
                      </a:endParaRPr>
                    </a:p>
                  </a:txBody>
                  <a:tcPr/>
                </a:tc>
                <a:tc>
                  <a:txBody>
                    <a:bodyPr/>
                    <a:lstStyle/>
                    <a:p>
                      <a:endParaRPr lang="en-US" sz="2000" b="1" dirty="0">
                        <a:solidFill>
                          <a:schemeClr val="accent5">
                            <a:lumMod val="50000"/>
                          </a:schemeClr>
                        </a:solidFill>
                      </a:endParaRPr>
                    </a:p>
                  </a:txBody>
                  <a:tcPr/>
                </a:tc>
                <a:extLst>
                  <a:ext uri="{0D108BD9-81ED-4DB2-BD59-A6C34878D82A}">
                    <a16:rowId xmlns:a16="http://schemas.microsoft.com/office/drawing/2014/main" val="340277290"/>
                  </a:ext>
                </a:extLst>
              </a:tr>
            </a:tbl>
          </a:graphicData>
        </a:graphic>
      </p:graphicFrame>
      <p:sp>
        <p:nvSpPr>
          <p:cNvPr id="2" name="TextBox 1">
            <a:extLst>
              <a:ext uri="{FF2B5EF4-FFF2-40B4-BE49-F238E27FC236}">
                <a16:creationId xmlns:a16="http://schemas.microsoft.com/office/drawing/2014/main" id="{2B463A89-2C24-4788-AEFC-7F2E30039402}"/>
              </a:ext>
            </a:extLst>
          </p:cNvPr>
          <p:cNvSpPr txBox="1"/>
          <p:nvPr/>
        </p:nvSpPr>
        <p:spPr>
          <a:xfrm>
            <a:off x="1128324" y="741064"/>
            <a:ext cx="4043854" cy="1015663"/>
          </a:xfrm>
          <a:prstGeom prst="rect">
            <a:avLst/>
          </a:prstGeom>
          <a:noFill/>
        </p:spPr>
        <p:txBody>
          <a:bodyPr wrap="square" rtlCol="0">
            <a:spAutoFit/>
          </a:bodyPr>
          <a:lstStyle/>
          <a:p>
            <a:pPr algn="just"/>
            <a:r>
              <a:rPr lang="en-US" sz="2000" dirty="0" err="1">
                <a:solidFill>
                  <a:schemeClr val="accent5">
                    <a:lumMod val="50000"/>
                  </a:schemeClr>
                </a:solidFill>
              </a:rPr>
              <a:t>Là</a:t>
            </a:r>
            <a:r>
              <a:rPr lang="en-US" sz="2000" dirty="0">
                <a:solidFill>
                  <a:schemeClr val="accent5">
                    <a:lumMod val="50000"/>
                  </a:schemeClr>
                </a:solidFill>
              </a:rPr>
              <a:t> </a:t>
            </a:r>
            <a:r>
              <a:rPr lang="en-US" sz="2000" dirty="0" err="1">
                <a:solidFill>
                  <a:schemeClr val="accent5">
                    <a:lumMod val="50000"/>
                  </a:schemeClr>
                </a:solidFill>
              </a:rPr>
              <a:t>tàn</a:t>
            </a:r>
            <a:r>
              <a:rPr lang="en-US" sz="2000" dirty="0">
                <a:solidFill>
                  <a:schemeClr val="accent5">
                    <a:lumMod val="50000"/>
                  </a:schemeClr>
                </a:solidFill>
              </a:rPr>
              <a:t> </a:t>
            </a:r>
            <a:r>
              <a:rPr lang="en-US" sz="2000" dirty="0" err="1">
                <a:solidFill>
                  <a:schemeClr val="accent5">
                    <a:lumMod val="50000"/>
                  </a:schemeClr>
                </a:solidFill>
              </a:rPr>
              <a:t>tích</a:t>
            </a:r>
            <a:r>
              <a:rPr lang="en-US" sz="2000" dirty="0">
                <a:solidFill>
                  <a:schemeClr val="accent5">
                    <a:lumMod val="50000"/>
                  </a:schemeClr>
                </a:solidFill>
              </a:rPr>
              <a:t> </a:t>
            </a:r>
            <a:r>
              <a:rPr lang="en-US" sz="2000" dirty="0" err="1">
                <a:solidFill>
                  <a:schemeClr val="accent5">
                    <a:lumMod val="50000"/>
                  </a:schemeClr>
                </a:solidFill>
              </a:rPr>
              <a:t>như</a:t>
            </a:r>
            <a:r>
              <a:rPr lang="en-US" sz="2000" dirty="0">
                <a:solidFill>
                  <a:schemeClr val="accent5">
                    <a:lumMod val="50000"/>
                  </a:schemeClr>
                </a:solidFill>
              </a:rPr>
              <a:t> </a:t>
            </a:r>
            <a:r>
              <a:rPr lang="en-US" sz="2000" dirty="0" err="1">
                <a:solidFill>
                  <a:schemeClr val="accent5">
                    <a:lumMod val="50000"/>
                  </a:schemeClr>
                </a:solidFill>
              </a:rPr>
              <a:t>xương</a:t>
            </a:r>
            <a:r>
              <a:rPr lang="en-US" sz="2000" dirty="0">
                <a:solidFill>
                  <a:schemeClr val="accent5">
                    <a:lumMod val="50000"/>
                  </a:schemeClr>
                </a:solidFill>
              </a:rPr>
              <a:t>, </a:t>
            </a:r>
            <a:r>
              <a:rPr lang="en-US" sz="2000" dirty="0" err="1">
                <a:solidFill>
                  <a:schemeClr val="accent5">
                    <a:lumMod val="50000"/>
                  </a:schemeClr>
                </a:solidFill>
              </a:rPr>
              <a:t>xác</a:t>
            </a:r>
            <a:r>
              <a:rPr lang="en-US" sz="2000" dirty="0">
                <a:solidFill>
                  <a:schemeClr val="accent5">
                    <a:lumMod val="50000"/>
                  </a:schemeClr>
                </a:solidFill>
              </a:rPr>
              <a:t> SV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hổ</a:t>
            </a:r>
            <a:r>
              <a:rPr lang="en-US" sz="2000" dirty="0">
                <a:solidFill>
                  <a:schemeClr val="accent5">
                    <a:lumMod val="50000"/>
                  </a:schemeClr>
                </a:solidFill>
              </a:rPr>
              <a:t> </a:t>
            </a:r>
            <a:r>
              <a:rPr lang="en-US" sz="2000" dirty="0" err="1">
                <a:solidFill>
                  <a:schemeClr val="accent5">
                    <a:lumMod val="50000"/>
                  </a:schemeClr>
                </a:solidFill>
              </a:rPr>
              <a:t>phách</a:t>
            </a:r>
            <a:r>
              <a:rPr lang="en-US" sz="2000" dirty="0">
                <a:solidFill>
                  <a:schemeClr val="accent5">
                    <a:lumMod val="50000"/>
                  </a:schemeClr>
                </a:solidFill>
              </a:rPr>
              <a:t>,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băng</a:t>
            </a:r>
            <a:r>
              <a:rPr lang="en-US" sz="2000" dirty="0">
                <a:solidFill>
                  <a:schemeClr val="accent5">
                    <a:lumMod val="50000"/>
                  </a:schemeClr>
                </a:solidFill>
              </a:rPr>
              <a:t> </a:t>
            </a:r>
            <a:r>
              <a:rPr lang="en-US" sz="2000" dirty="0" err="1">
                <a:solidFill>
                  <a:schemeClr val="accent5">
                    <a:lumMod val="50000"/>
                  </a:schemeClr>
                </a:solidFill>
              </a:rPr>
              <a:t>tuyết</a:t>
            </a:r>
            <a:r>
              <a:rPr lang="en-US" sz="2000" dirty="0">
                <a:solidFill>
                  <a:schemeClr val="accent5">
                    <a:lumMod val="50000"/>
                  </a:schemeClr>
                </a:solidFill>
              </a:rPr>
              <a:t> hay </a:t>
            </a:r>
            <a:r>
              <a:rPr lang="en-US" sz="2000" dirty="0" err="1">
                <a:solidFill>
                  <a:schemeClr val="accent5">
                    <a:lumMod val="50000"/>
                  </a:schemeClr>
                </a:solidFill>
              </a:rPr>
              <a:t>dấu</a:t>
            </a:r>
            <a:r>
              <a:rPr lang="en-US" sz="2000" dirty="0">
                <a:solidFill>
                  <a:schemeClr val="accent5">
                    <a:lumMod val="50000"/>
                  </a:schemeClr>
                </a:solidFill>
              </a:rPr>
              <a:t> </a:t>
            </a:r>
            <a:r>
              <a:rPr lang="en-US" sz="2000" dirty="0" err="1">
                <a:solidFill>
                  <a:schemeClr val="accent5">
                    <a:lumMod val="50000"/>
                  </a:schemeClr>
                </a:solidFill>
              </a:rPr>
              <a:t>vết</a:t>
            </a:r>
            <a:r>
              <a:rPr lang="en-US" sz="2000" dirty="0">
                <a:solidFill>
                  <a:schemeClr val="accent5">
                    <a:lumMod val="50000"/>
                  </a:schemeClr>
                </a:solidFill>
              </a:rPr>
              <a:t> </a:t>
            </a:r>
            <a:r>
              <a:rPr lang="en-US" sz="2000" dirty="0" err="1">
                <a:solidFill>
                  <a:schemeClr val="accent5">
                    <a:lumMod val="50000"/>
                  </a:schemeClr>
                </a:solidFill>
              </a:rPr>
              <a:t>của</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lớp</a:t>
            </a:r>
            <a:r>
              <a:rPr lang="en-US" sz="2000" dirty="0">
                <a:solidFill>
                  <a:schemeClr val="accent5">
                    <a:lumMod val="50000"/>
                  </a:schemeClr>
                </a:solidFill>
              </a:rPr>
              <a:t> </a:t>
            </a:r>
            <a:r>
              <a:rPr lang="en-US" sz="2000" dirty="0" err="1">
                <a:solidFill>
                  <a:schemeClr val="accent5">
                    <a:lumMod val="50000"/>
                  </a:schemeClr>
                </a:solidFill>
              </a:rPr>
              <a:t>đất</a:t>
            </a:r>
            <a:r>
              <a:rPr lang="en-US" sz="2000" dirty="0">
                <a:solidFill>
                  <a:schemeClr val="accent5">
                    <a:lumMod val="50000"/>
                  </a:schemeClr>
                </a:solidFill>
              </a:rPr>
              <a:t> </a:t>
            </a:r>
            <a:r>
              <a:rPr lang="en-US" sz="2000" dirty="0" err="1">
                <a:solidFill>
                  <a:schemeClr val="accent5">
                    <a:lumMod val="50000"/>
                  </a:schemeClr>
                </a:solidFill>
              </a:rPr>
              <a:t>đá</a:t>
            </a:r>
            <a:r>
              <a:rPr lang="en-US" sz="2000" dirty="0">
                <a:solidFill>
                  <a:schemeClr val="accent5">
                    <a:lumMod val="50000"/>
                  </a:schemeClr>
                </a:solidFill>
              </a:rPr>
              <a:t>.</a:t>
            </a:r>
          </a:p>
        </p:txBody>
      </p:sp>
      <p:sp>
        <p:nvSpPr>
          <p:cNvPr id="3" name="TextBox 2">
            <a:extLst>
              <a:ext uri="{FF2B5EF4-FFF2-40B4-BE49-F238E27FC236}">
                <a16:creationId xmlns:a16="http://schemas.microsoft.com/office/drawing/2014/main" id="{27DABCB6-02DD-449D-8B3A-56E89E185EBE}"/>
              </a:ext>
            </a:extLst>
          </p:cNvPr>
          <p:cNvSpPr txBox="1"/>
          <p:nvPr/>
        </p:nvSpPr>
        <p:spPr>
          <a:xfrm>
            <a:off x="5758304" y="833396"/>
            <a:ext cx="490840"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6" name="TextBox 5">
            <a:extLst>
              <a:ext uri="{FF2B5EF4-FFF2-40B4-BE49-F238E27FC236}">
                <a16:creationId xmlns:a16="http://schemas.microsoft.com/office/drawing/2014/main" id="{FB62A6DE-8031-41CB-A8FE-68D270A82A7D}"/>
              </a:ext>
            </a:extLst>
          </p:cNvPr>
          <p:cNvSpPr txBox="1"/>
          <p:nvPr/>
        </p:nvSpPr>
        <p:spPr>
          <a:xfrm>
            <a:off x="6752376" y="813960"/>
            <a:ext cx="2466164" cy="1015663"/>
          </a:xfrm>
          <a:prstGeom prst="rect">
            <a:avLst/>
          </a:prstGeom>
          <a:noFill/>
        </p:spPr>
        <p:txBody>
          <a:bodyPr wrap="square" rtlCol="0">
            <a:spAutoFit/>
          </a:bodyPr>
          <a:lstStyle/>
          <a:p>
            <a:pPr algn="just"/>
            <a:r>
              <a:rPr lang="en-US" sz="2000" dirty="0" err="1">
                <a:solidFill>
                  <a:schemeClr val="accent5">
                    <a:lumMod val="50000"/>
                  </a:schemeClr>
                </a:solidFill>
              </a:rPr>
              <a:t>Lá</a:t>
            </a:r>
            <a:r>
              <a:rPr lang="en-US" sz="2000" dirty="0">
                <a:solidFill>
                  <a:schemeClr val="accent5">
                    <a:lumMod val="50000"/>
                  </a:schemeClr>
                </a:solidFill>
              </a:rPr>
              <a:t> </a:t>
            </a:r>
            <a:r>
              <a:rPr lang="en-US" sz="2000" dirty="0" err="1">
                <a:solidFill>
                  <a:schemeClr val="accent5">
                    <a:lumMod val="50000"/>
                  </a:schemeClr>
                </a:solidFill>
              </a:rPr>
              <a:t>dương</a:t>
            </a:r>
            <a:r>
              <a:rPr lang="en-US" sz="2000" dirty="0">
                <a:solidFill>
                  <a:schemeClr val="accent5">
                    <a:lumMod val="50000"/>
                  </a:schemeClr>
                </a:solidFill>
              </a:rPr>
              <a:t> </a:t>
            </a:r>
            <a:r>
              <a:rPr lang="en-US" sz="2000" dirty="0" err="1">
                <a:solidFill>
                  <a:schemeClr val="accent5">
                    <a:lumMod val="50000"/>
                  </a:schemeClr>
                </a:solidFill>
              </a:rPr>
              <a:t>xỉ</a:t>
            </a:r>
            <a:r>
              <a:rPr lang="en-US" sz="2000" dirty="0">
                <a:solidFill>
                  <a:schemeClr val="accent5">
                    <a:lumMod val="50000"/>
                  </a:schemeClr>
                </a:solidFill>
              </a:rPr>
              <a:t>; Ong </a:t>
            </a:r>
            <a:r>
              <a:rPr lang="en-US" sz="2000" dirty="0" err="1">
                <a:solidFill>
                  <a:schemeClr val="accent5">
                    <a:lumMod val="50000"/>
                  </a:schemeClr>
                </a:solidFill>
              </a:rPr>
              <a:t>trong</a:t>
            </a:r>
            <a:r>
              <a:rPr lang="en-US" sz="2000" dirty="0">
                <a:solidFill>
                  <a:schemeClr val="accent5">
                    <a:lumMod val="50000"/>
                  </a:schemeClr>
                </a:solidFill>
              </a:rPr>
              <a:t> </a:t>
            </a:r>
            <a:r>
              <a:rPr lang="en-US" sz="2000" dirty="0" err="1">
                <a:solidFill>
                  <a:schemeClr val="accent5">
                    <a:lumMod val="50000"/>
                  </a:schemeClr>
                </a:solidFill>
              </a:rPr>
              <a:t>hổ</a:t>
            </a:r>
            <a:r>
              <a:rPr lang="en-US" sz="2000" dirty="0">
                <a:solidFill>
                  <a:schemeClr val="accent5">
                    <a:lumMod val="50000"/>
                  </a:schemeClr>
                </a:solidFill>
              </a:rPr>
              <a:t> </a:t>
            </a:r>
            <a:r>
              <a:rPr lang="en-US" sz="2000" dirty="0" err="1">
                <a:solidFill>
                  <a:schemeClr val="accent5">
                    <a:lumMod val="50000"/>
                  </a:schemeClr>
                </a:solidFill>
              </a:rPr>
              <a:t>phách</a:t>
            </a:r>
            <a:r>
              <a:rPr lang="en-US" sz="2000" dirty="0">
                <a:solidFill>
                  <a:schemeClr val="accent5">
                    <a:lumMod val="50000"/>
                  </a:schemeClr>
                </a:solidFill>
              </a:rPr>
              <a:t>; </a:t>
            </a:r>
            <a:r>
              <a:rPr lang="en-US" sz="2000" dirty="0" err="1">
                <a:solidFill>
                  <a:schemeClr val="accent5">
                    <a:lumMod val="50000"/>
                  </a:schemeClr>
                </a:solidFill>
              </a:rPr>
              <a:t>dấu</a:t>
            </a:r>
            <a:r>
              <a:rPr lang="en-US" sz="2000" dirty="0">
                <a:solidFill>
                  <a:schemeClr val="accent5">
                    <a:lumMod val="50000"/>
                  </a:schemeClr>
                </a:solidFill>
              </a:rPr>
              <a:t> </a:t>
            </a:r>
            <a:r>
              <a:rPr lang="en-US" sz="2000" dirty="0" err="1">
                <a:solidFill>
                  <a:schemeClr val="accent5">
                    <a:lumMod val="50000"/>
                  </a:schemeClr>
                </a:solidFill>
              </a:rPr>
              <a:t>chân</a:t>
            </a:r>
            <a:r>
              <a:rPr lang="en-US" sz="2000" dirty="0">
                <a:solidFill>
                  <a:schemeClr val="accent5">
                    <a:lumMod val="50000"/>
                  </a:schemeClr>
                </a:solidFill>
              </a:rPr>
              <a:t> </a:t>
            </a:r>
            <a:r>
              <a:rPr lang="en-US" sz="2000" dirty="0" err="1">
                <a:solidFill>
                  <a:schemeClr val="accent5">
                    <a:lumMod val="50000"/>
                  </a:schemeClr>
                </a:solidFill>
              </a:rPr>
              <a:t>khủng</a:t>
            </a:r>
            <a:r>
              <a:rPr lang="en-US" sz="2000" dirty="0">
                <a:solidFill>
                  <a:schemeClr val="accent5">
                    <a:lumMod val="50000"/>
                  </a:schemeClr>
                </a:solidFill>
              </a:rPr>
              <a:t> long…</a:t>
            </a:r>
          </a:p>
        </p:txBody>
      </p:sp>
      <p:sp>
        <p:nvSpPr>
          <p:cNvPr id="7" name="TextBox 6">
            <a:extLst>
              <a:ext uri="{FF2B5EF4-FFF2-40B4-BE49-F238E27FC236}">
                <a16:creationId xmlns:a16="http://schemas.microsoft.com/office/drawing/2014/main" id="{0BF0A036-D26B-4384-8603-94A6EE8786FB}"/>
              </a:ext>
            </a:extLst>
          </p:cNvPr>
          <p:cNvSpPr txBox="1"/>
          <p:nvPr/>
        </p:nvSpPr>
        <p:spPr>
          <a:xfrm>
            <a:off x="9283051" y="754518"/>
            <a:ext cx="2886069" cy="1323439"/>
          </a:xfrm>
          <a:prstGeom prst="rect">
            <a:avLst/>
          </a:prstGeom>
          <a:noFill/>
        </p:spPr>
        <p:txBody>
          <a:bodyPr wrap="square" rtlCol="0">
            <a:spAutoFit/>
          </a:bodyPr>
          <a:lstStyle/>
          <a:p>
            <a:pPr algn="just"/>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từng</a:t>
            </a:r>
            <a:r>
              <a:rPr lang="en-US" sz="2000" dirty="0">
                <a:solidFill>
                  <a:schemeClr val="accent5">
                    <a:lumMod val="50000"/>
                  </a:schemeClr>
                </a:solidFill>
              </a:rPr>
              <a:t> </a:t>
            </a:r>
            <a:r>
              <a:rPr lang="en-US" sz="2000" dirty="0" err="1">
                <a:solidFill>
                  <a:schemeClr val="accent5">
                    <a:lumMod val="50000"/>
                  </a:schemeClr>
                </a:solidFill>
              </a:rPr>
              <a:t>tồn</a:t>
            </a:r>
            <a:r>
              <a:rPr lang="en-US" sz="2000" dirty="0">
                <a:solidFill>
                  <a:schemeClr val="accent5">
                    <a:lumMod val="50000"/>
                  </a:schemeClr>
                </a:solidFill>
              </a:rPr>
              <a:t> </a:t>
            </a:r>
            <a:r>
              <a:rPr lang="en-US" sz="2000" dirty="0" err="1">
                <a:solidFill>
                  <a:schemeClr val="accent5">
                    <a:lumMod val="50000"/>
                  </a:schemeClr>
                </a:solidFill>
              </a:rPr>
              <a:t>tại</a:t>
            </a:r>
            <a:r>
              <a:rPr lang="en-US" sz="2000" dirty="0">
                <a:solidFill>
                  <a:schemeClr val="accent5">
                    <a:lumMod val="50000"/>
                  </a:schemeClr>
                </a:solidFill>
              </a:rPr>
              <a:t> </a:t>
            </a:r>
            <a:r>
              <a:rPr lang="en-US" sz="2000" dirty="0" err="1">
                <a:solidFill>
                  <a:schemeClr val="accent5">
                    <a:lumMod val="50000"/>
                  </a:schemeClr>
                </a:solidFill>
              </a:rPr>
              <a:t>và</a:t>
            </a:r>
            <a:r>
              <a:rPr lang="en-US" sz="2000" dirty="0">
                <a:solidFill>
                  <a:schemeClr val="accent5">
                    <a:lumMod val="50000"/>
                  </a:schemeClr>
                </a:solidFill>
              </a:rPr>
              <a:t> </a:t>
            </a:r>
            <a:r>
              <a:rPr lang="en-US" sz="2000" dirty="0" err="1">
                <a:solidFill>
                  <a:schemeClr val="accent5">
                    <a:lumMod val="50000"/>
                  </a:schemeClr>
                </a:solidFill>
              </a:rPr>
              <a:t>biến</a:t>
            </a:r>
            <a:r>
              <a:rPr lang="en-US" sz="2000" dirty="0">
                <a:solidFill>
                  <a:schemeClr val="accent5">
                    <a:lumMod val="50000"/>
                  </a:schemeClr>
                </a:solidFill>
              </a:rPr>
              <a:t> </a:t>
            </a:r>
            <a:r>
              <a:rPr lang="en-US" sz="2000" dirty="0" err="1">
                <a:solidFill>
                  <a:schemeClr val="accent5">
                    <a:lumMod val="50000"/>
                  </a:schemeClr>
                </a:solidFill>
              </a:rPr>
              <a:t>mất</a:t>
            </a:r>
            <a:r>
              <a:rPr lang="en-US" sz="2000" dirty="0">
                <a:solidFill>
                  <a:schemeClr val="accent5">
                    <a:lumMod val="50000"/>
                  </a:schemeClr>
                </a:solidFill>
              </a:rPr>
              <a:t>, </a:t>
            </a:r>
            <a:r>
              <a:rPr lang="en-US" sz="2000" dirty="0" err="1">
                <a:solidFill>
                  <a:schemeClr val="accent5">
                    <a:lumMod val="50000"/>
                  </a:schemeClr>
                </a:solidFill>
              </a:rPr>
              <a:t>đặc</a:t>
            </a:r>
            <a:r>
              <a:rPr lang="en-US" sz="2000" dirty="0">
                <a:solidFill>
                  <a:schemeClr val="accent5">
                    <a:lumMod val="50000"/>
                  </a:schemeClr>
                </a:solidFill>
              </a:rPr>
              <a:t> </a:t>
            </a:r>
            <a:r>
              <a:rPr lang="en-US" sz="2000" dirty="0" err="1">
                <a:solidFill>
                  <a:schemeClr val="accent5">
                    <a:lumMod val="50000"/>
                  </a:schemeClr>
                </a:solidFill>
              </a:rPr>
              <a:t>điểm</a:t>
            </a:r>
            <a:r>
              <a:rPr lang="en-US" sz="2000" dirty="0">
                <a:solidFill>
                  <a:schemeClr val="accent5">
                    <a:lumMod val="50000"/>
                  </a:schemeClr>
                </a:solidFill>
              </a:rPr>
              <a:t> </a:t>
            </a:r>
            <a:r>
              <a:rPr lang="en-US" sz="2000" dirty="0" err="1">
                <a:solidFill>
                  <a:schemeClr val="accent5">
                    <a:lumMod val="50000"/>
                  </a:schemeClr>
                </a:solidFill>
              </a:rPr>
              <a:t>tiến</a:t>
            </a:r>
            <a:r>
              <a:rPr lang="en-US" sz="2000" dirty="0">
                <a:solidFill>
                  <a:schemeClr val="accent5">
                    <a:lumMod val="50000"/>
                  </a:schemeClr>
                </a:solidFill>
              </a:rPr>
              <a:t> </a:t>
            </a:r>
            <a:r>
              <a:rPr lang="en-US" sz="2000" dirty="0" err="1">
                <a:solidFill>
                  <a:schemeClr val="accent5">
                    <a:lumMod val="50000"/>
                  </a:schemeClr>
                </a:solidFill>
              </a:rPr>
              <a:t>hoá</a:t>
            </a:r>
            <a:r>
              <a:rPr lang="en-US" sz="2000" dirty="0">
                <a:solidFill>
                  <a:schemeClr val="accent5">
                    <a:lumMod val="50000"/>
                  </a:schemeClr>
                </a:solidFill>
              </a:rPr>
              <a:t>, </a:t>
            </a:r>
            <a:r>
              <a:rPr lang="en-US" sz="2000" dirty="0" err="1">
                <a:solidFill>
                  <a:schemeClr val="accent5">
                    <a:lumMod val="50000"/>
                  </a:schemeClr>
                </a:solidFill>
              </a:rPr>
              <a:t>thời</a:t>
            </a:r>
            <a:r>
              <a:rPr lang="en-US" sz="2000" dirty="0">
                <a:solidFill>
                  <a:schemeClr val="accent5">
                    <a:lumMod val="50000"/>
                  </a:schemeClr>
                </a:solidFill>
              </a:rPr>
              <a:t> </a:t>
            </a:r>
            <a:r>
              <a:rPr lang="en-US" sz="2000" dirty="0" err="1">
                <a:solidFill>
                  <a:schemeClr val="accent5">
                    <a:lumMod val="50000"/>
                  </a:schemeClr>
                </a:solidFill>
              </a:rPr>
              <a:t>gian</a:t>
            </a:r>
            <a:r>
              <a:rPr lang="en-US" sz="2000" dirty="0">
                <a:solidFill>
                  <a:schemeClr val="accent5">
                    <a:lumMod val="50000"/>
                  </a:schemeClr>
                </a:solidFill>
              </a:rPr>
              <a:t> </a:t>
            </a:r>
            <a:r>
              <a:rPr lang="en-US" sz="2000" dirty="0" err="1">
                <a:solidFill>
                  <a:schemeClr val="accent5">
                    <a:lumMod val="50000"/>
                  </a:schemeClr>
                </a:solidFill>
              </a:rPr>
              <a:t>và</a:t>
            </a:r>
            <a:r>
              <a:rPr lang="en-US" sz="2000" dirty="0">
                <a:solidFill>
                  <a:schemeClr val="accent5">
                    <a:lumMod val="50000"/>
                  </a:schemeClr>
                </a:solidFill>
              </a:rPr>
              <a:t> </a:t>
            </a:r>
            <a:r>
              <a:rPr lang="en-US" sz="2000" dirty="0" err="1">
                <a:solidFill>
                  <a:schemeClr val="accent5">
                    <a:lumMod val="50000"/>
                  </a:schemeClr>
                </a:solidFill>
              </a:rPr>
              <a:t>vị</a:t>
            </a:r>
            <a:r>
              <a:rPr lang="en-US" sz="2000" dirty="0">
                <a:solidFill>
                  <a:schemeClr val="accent5">
                    <a:lumMod val="50000"/>
                  </a:schemeClr>
                </a:solidFill>
              </a:rPr>
              <a:t> </a:t>
            </a:r>
            <a:r>
              <a:rPr lang="en-US" sz="2000" dirty="0" err="1">
                <a:solidFill>
                  <a:schemeClr val="accent5">
                    <a:lumMod val="50000"/>
                  </a:schemeClr>
                </a:solidFill>
              </a:rPr>
              <a:t>trí</a:t>
            </a:r>
            <a:r>
              <a:rPr lang="en-US" sz="2000" dirty="0">
                <a:solidFill>
                  <a:schemeClr val="accent5">
                    <a:lumMod val="50000"/>
                  </a:schemeClr>
                </a:solidFill>
              </a:rPr>
              <a:t> </a:t>
            </a:r>
            <a:r>
              <a:rPr lang="en-US" sz="2000" dirty="0" err="1">
                <a:solidFill>
                  <a:schemeClr val="accent5">
                    <a:lumMod val="50000"/>
                  </a:schemeClr>
                </a:solidFill>
              </a:rPr>
              <a:t>phân</a:t>
            </a:r>
            <a:r>
              <a:rPr lang="en-US" sz="2000" dirty="0">
                <a:solidFill>
                  <a:schemeClr val="accent5">
                    <a:lumMod val="50000"/>
                  </a:schemeClr>
                </a:solidFill>
              </a:rPr>
              <a:t> </a:t>
            </a:r>
            <a:r>
              <a:rPr lang="en-US" sz="2000" dirty="0" err="1">
                <a:solidFill>
                  <a:schemeClr val="accent5">
                    <a:lumMod val="50000"/>
                  </a:schemeClr>
                </a:solidFill>
              </a:rPr>
              <a:t>bố</a:t>
            </a:r>
            <a:r>
              <a:rPr lang="en-US" sz="2000" dirty="0">
                <a:solidFill>
                  <a:schemeClr val="accent5">
                    <a:lumMod val="50000"/>
                  </a:schemeClr>
                </a:solidFill>
              </a:rPr>
              <a:t> </a:t>
            </a:r>
            <a:r>
              <a:rPr lang="en-US" sz="2000" dirty="0" err="1">
                <a:solidFill>
                  <a:schemeClr val="accent5">
                    <a:lumMod val="50000"/>
                  </a:schemeClr>
                </a:solidFill>
              </a:rPr>
              <a:t>trên</a:t>
            </a:r>
            <a:r>
              <a:rPr lang="en-US" sz="2000" dirty="0">
                <a:solidFill>
                  <a:schemeClr val="accent5">
                    <a:lumMod val="50000"/>
                  </a:schemeClr>
                </a:solidFill>
              </a:rPr>
              <a:t> </a:t>
            </a:r>
            <a:r>
              <a:rPr lang="en-US" sz="2000" dirty="0" err="1">
                <a:solidFill>
                  <a:schemeClr val="accent5">
                    <a:lumMod val="50000"/>
                  </a:schemeClr>
                </a:solidFill>
              </a:rPr>
              <a:t>Trái</a:t>
            </a:r>
            <a:r>
              <a:rPr lang="en-US" sz="2000" dirty="0">
                <a:solidFill>
                  <a:schemeClr val="accent5">
                    <a:lumMod val="50000"/>
                  </a:schemeClr>
                </a:solidFill>
              </a:rPr>
              <a:t> </a:t>
            </a:r>
            <a:r>
              <a:rPr lang="en-US" sz="2000" dirty="0" err="1">
                <a:solidFill>
                  <a:schemeClr val="accent5">
                    <a:lumMod val="50000"/>
                  </a:schemeClr>
                </a:solidFill>
              </a:rPr>
              <a:t>Đất</a:t>
            </a:r>
            <a:endParaRPr lang="en-US" sz="2000" dirty="0">
              <a:solidFill>
                <a:schemeClr val="accent5">
                  <a:lumMod val="50000"/>
                </a:schemeClr>
              </a:solidFill>
            </a:endParaRPr>
          </a:p>
        </p:txBody>
      </p:sp>
      <p:sp>
        <p:nvSpPr>
          <p:cNvPr id="8" name="TextBox 7">
            <a:extLst>
              <a:ext uri="{FF2B5EF4-FFF2-40B4-BE49-F238E27FC236}">
                <a16:creationId xmlns:a16="http://schemas.microsoft.com/office/drawing/2014/main" id="{DCA3AAF6-347E-4AF1-AA56-936D232C1610}"/>
              </a:ext>
            </a:extLst>
          </p:cNvPr>
          <p:cNvSpPr txBox="1"/>
          <p:nvPr/>
        </p:nvSpPr>
        <p:spPr>
          <a:xfrm>
            <a:off x="1115186" y="2026947"/>
            <a:ext cx="4043855" cy="1015663"/>
          </a:xfrm>
          <a:prstGeom prst="rect">
            <a:avLst/>
          </a:prstGeom>
          <a:noFill/>
        </p:spPr>
        <p:txBody>
          <a:bodyPr wrap="square" rtlCol="0">
            <a:spAutoFit/>
          </a:bodyPr>
          <a:lstStyle/>
          <a:p>
            <a:pPr algn="just"/>
            <a:r>
              <a:rPr lang="en-US" sz="2000" dirty="0">
                <a:solidFill>
                  <a:schemeClr val="accent5">
                    <a:lumMod val="50000"/>
                  </a:schemeClr>
                </a:solidFill>
              </a:rPr>
              <a:t>- </a:t>
            </a:r>
            <a:r>
              <a:rPr lang="en-US" sz="2000" dirty="0" err="1">
                <a:solidFill>
                  <a:schemeClr val="accent5">
                    <a:lumMod val="50000"/>
                  </a:schemeClr>
                </a:solidFill>
              </a:rPr>
              <a:t>Cơ</a:t>
            </a:r>
            <a:r>
              <a:rPr lang="en-US" sz="2000" dirty="0">
                <a:solidFill>
                  <a:schemeClr val="accent5">
                    <a:lumMod val="50000"/>
                  </a:schemeClr>
                </a:solidFill>
              </a:rPr>
              <a:t> </a:t>
            </a:r>
            <a:r>
              <a:rPr lang="en-US" sz="2000" dirty="0" err="1">
                <a:solidFill>
                  <a:schemeClr val="accent5">
                    <a:lumMod val="50000"/>
                  </a:schemeClr>
                </a:solidFill>
              </a:rPr>
              <a:t>quan</a:t>
            </a:r>
            <a:r>
              <a:rPr lang="en-US" sz="2000" dirty="0">
                <a:solidFill>
                  <a:schemeClr val="accent5">
                    <a:lumMod val="50000"/>
                  </a:schemeClr>
                </a:solidFill>
              </a:rPr>
              <a:t> </a:t>
            </a:r>
            <a:r>
              <a:rPr lang="en-US" sz="2000" dirty="0" err="1">
                <a:solidFill>
                  <a:schemeClr val="accent5">
                    <a:lumMod val="50000"/>
                  </a:schemeClr>
                </a:solidFill>
              </a:rPr>
              <a:t>tương</a:t>
            </a:r>
            <a:r>
              <a:rPr lang="en-US" sz="2000" dirty="0">
                <a:solidFill>
                  <a:schemeClr val="accent5">
                    <a:lumMod val="50000"/>
                  </a:schemeClr>
                </a:solidFill>
              </a:rPr>
              <a:t> </a:t>
            </a:r>
            <a:r>
              <a:rPr lang="en-US" sz="2000" dirty="0" err="1">
                <a:solidFill>
                  <a:schemeClr val="accent5">
                    <a:lumMod val="50000"/>
                  </a:schemeClr>
                </a:solidFill>
              </a:rPr>
              <a:t>đồng</a:t>
            </a:r>
            <a:r>
              <a:rPr lang="en-US" sz="2000" dirty="0">
                <a:solidFill>
                  <a:schemeClr val="accent5">
                    <a:lumMod val="50000"/>
                  </a:schemeClr>
                </a:solidFill>
              </a:rPr>
              <a:t>: </a:t>
            </a:r>
            <a:r>
              <a:rPr lang="en-US" sz="2000" dirty="0" err="1">
                <a:solidFill>
                  <a:schemeClr val="accent5">
                    <a:lumMod val="50000"/>
                  </a:schemeClr>
                </a:solidFill>
              </a:rPr>
              <a:t>Đặc</a:t>
            </a:r>
            <a:r>
              <a:rPr lang="en-US" sz="2000" dirty="0">
                <a:solidFill>
                  <a:schemeClr val="accent5">
                    <a:lumMod val="50000"/>
                  </a:schemeClr>
                </a:solidFill>
              </a:rPr>
              <a:t> </a:t>
            </a:r>
            <a:r>
              <a:rPr lang="en-US" sz="2000" dirty="0" err="1">
                <a:solidFill>
                  <a:schemeClr val="accent5">
                    <a:lumMod val="50000"/>
                  </a:schemeClr>
                </a:solidFill>
              </a:rPr>
              <a:t>điểm</a:t>
            </a:r>
            <a:r>
              <a:rPr lang="en-US" sz="2000" dirty="0">
                <a:solidFill>
                  <a:schemeClr val="accent5">
                    <a:lumMod val="50000"/>
                  </a:schemeClr>
                </a:solidFill>
              </a:rPr>
              <a:t> </a:t>
            </a:r>
            <a:r>
              <a:rPr lang="en-US" sz="2000" dirty="0" err="1">
                <a:solidFill>
                  <a:schemeClr val="accent5">
                    <a:lumMod val="50000"/>
                  </a:schemeClr>
                </a:solidFill>
              </a:rPr>
              <a:t>giống</a:t>
            </a:r>
            <a:r>
              <a:rPr lang="en-US" sz="2000" dirty="0">
                <a:solidFill>
                  <a:schemeClr val="accent5">
                    <a:lumMod val="50000"/>
                  </a:schemeClr>
                </a:solidFill>
              </a:rPr>
              <a:t> </a:t>
            </a:r>
            <a:r>
              <a:rPr lang="en-US" sz="2000" dirty="0" err="1">
                <a:solidFill>
                  <a:schemeClr val="accent5">
                    <a:lumMod val="50000"/>
                  </a:schemeClr>
                </a:solidFill>
              </a:rPr>
              <a:t>nhau</a:t>
            </a:r>
            <a:r>
              <a:rPr lang="en-US" sz="2000" dirty="0">
                <a:solidFill>
                  <a:schemeClr val="accent5">
                    <a:lumMod val="50000"/>
                  </a:schemeClr>
                </a:solidFill>
              </a:rPr>
              <a:t> </a:t>
            </a:r>
            <a:r>
              <a:rPr lang="en-US" sz="2000" dirty="0" err="1">
                <a:solidFill>
                  <a:schemeClr val="accent5">
                    <a:lumMod val="50000"/>
                  </a:schemeClr>
                </a:solidFill>
              </a:rPr>
              <a:t>giữa</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do </a:t>
            </a:r>
            <a:r>
              <a:rPr lang="en-US" sz="2000" dirty="0" err="1">
                <a:solidFill>
                  <a:schemeClr val="accent5">
                    <a:lumMod val="50000"/>
                  </a:schemeClr>
                </a:solidFill>
              </a:rPr>
              <a:t>cùng</a:t>
            </a:r>
            <a:r>
              <a:rPr lang="en-US" sz="2000" dirty="0">
                <a:solidFill>
                  <a:schemeClr val="accent5">
                    <a:lumMod val="50000"/>
                  </a:schemeClr>
                </a:solidFill>
              </a:rPr>
              <a:t> </a:t>
            </a:r>
            <a:r>
              <a:rPr lang="en-US" sz="2000" dirty="0" err="1">
                <a:solidFill>
                  <a:schemeClr val="accent5">
                    <a:lumMod val="50000"/>
                  </a:schemeClr>
                </a:solidFill>
              </a:rPr>
              <a:t>thừa</a:t>
            </a:r>
            <a:r>
              <a:rPr lang="en-US" sz="2000" dirty="0">
                <a:solidFill>
                  <a:schemeClr val="accent5">
                    <a:lumMod val="50000"/>
                  </a:schemeClr>
                </a:solidFill>
              </a:rPr>
              <a:t> </a:t>
            </a:r>
            <a:r>
              <a:rPr lang="en-US" sz="2000" dirty="0" err="1">
                <a:solidFill>
                  <a:schemeClr val="accent5">
                    <a:lumMod val="50000"/>
                  </a:schemeClr>
                </a:solidFill>
              </a:rPr>
              <a:t>hưởng</a:t>
            </a:r>
            <a:r>
              <a:rPr lang="en-US" sz="2000" dirty="0">
                <a:solidFill>
                  <a:schemeClr val="accent5">
                    <a:lumMod val="50000"/>
                  </a:schemeClr>
                </a:solidFill>
              </a:rPr>
              <a:t> gene  </a:t>
            </a:r>
            <a:r>
              <a:rPr lang="en-US" sz="2000" dirty="0" err="1">
                <a:solidFill>
                  <a:schemeClr val="accent5">
                    <a:lumMod val="50000"/>
                  </a:schemeClr>
                </a:solidFill>
              </a:rPr>
              <a:t>từ</a:t>
            </a:r>
            <a:r>
              <a:rPr lang="en-US" sz="2000" dirty="0">
                <a:solidFill>
                  <a:schemeClr val="accent5">
                    <a:lumMod val="50000"/>
                  </a:schemeClr>
                </a:solidFill>
              </a:rPr>
              <a:t> </a:t>
            </a:r>
            <a:r>
              <a:rPr lang="en-US" sz="2000" dirty="0" err="1">
                <a:solidFill>
                  <a:schemeClr val="accent5">
                    <a:lumMod val="50000"/>
                  </a:schemeClr>
                </a:solidFill>
              </a:rPr>
              <a:t>tổ</a:t>
            </a:r>
            <a:r>
              <a:rPr lang="en-US" sz="2000" dirty="0">
                <a:solidFill>
                  <a:schemeClr val="accent5">
                    <a:lumMod val="50000"/>
                  </a:schemeClr>
                </a:solidFill>
              </a:rPr>
              <a:t> </a:t>
            </a:r>
            <a:r>
              <a:rPr lang="en-US" sz="2000" dirty="0" err="1">
                <a:solidFill>
                  <a:schemeClr val="accent5">
                    <a:lumMod val="50000"/>
                  </a:schemeClr>
                </a:solidFill>
              </a:rPr>
              <a:t>tiên</a:t>
            </a:r>
            <a:r>
              <a:rPr lang="en-US" sz="2000" dirty="0">
                <a:solidFill>
                  <a:schemeClr val="accent5">
                    <a:lumMod val="50000"/>
                  </a:schemeClr>
                </a:solidFill>
              </a:rPr>
              <a:t> </a:t>
            </a:r>
            <a:r>
              <a:rPr lang="en-US" sz="2000" dirty="0" err="1">
                <a:solidFill>
                  <a:schemeClr val="accent5">
                    <a:lumMod val="50000"/>
                  </a:schemeClr>
                </a:solidFill>
              </a:rPr>
              <a:t>chung</a:t>
            </a:r>
            <a:r>
              <a:rPr lang="en-US" sz="2000" dirty="0">
                <a:solidFill>
                  <a:schemeClr val="accent5">
                    <a:lumMod val="50000"/>
                  </a:schemeClr>
                </a:solidFill>
              </a:rPr>
              <a:t>.</a:t>
            </a:r>
          </a:p>
        </p:txBody>
      </p:sp>
      <p:sp>
        <p:nvSpPr>
          <p:cNvPr id="9" name="TextBox 8">
            <a:extLst>
              <a:ext uri="{FF2B5EF4-FFF2-40B4-BE49-F238E27FC236}">
                <a16:creationId xmlns:a16="http://schemas.microsoft.com/office/drawing/2014/main" id="{A798344E-CCB6-49BA-8148-3D04191AB9C5}"/>
              </a:ext>
            </a:extLst>
          </p:cNvPr>
          <p:cNvSpPr txBox="1"/>
          <p:nvPr/>
        </p:nvSpPr>
        <p:spPr>
          <a:xfrm>
            <a:off x="5835248" y="2090745"/>
            <a:ext cx="336952"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10" name="TextBox 9">
            <a:extLst>
              <a:ext uri="{FF2B5EF4-FFF2-40B4-BE49-F238E27FC236}">
                <a16:creationId xmlns:a16="http://schemas.microsoft.com/office/drawing/2014/main" id="{4FA767CE-6D25-4B18-9105-ABE8FCF97E14}"/>
              </a:ext>
            </a:extLst>
          </p:cNvPr>
          <p:cNvSpPr txBox="1"/>
          <p:nvPr/>
        </p:nvSpPr>
        <p:spPr>
          <a:xfrm>
            <a:off x="6787055" y="2090745"/>
            <a:ext cx="2438400" cy="1323439"/>
          </a:xfrm>
          <a:prstGeom prst="rect">
            <a:avLst/>
          </a:prstGeom>
          <a:noFill/>
        </p:spPr>
        <p:txBody>
          <a:bodyPr wrap="square" rtlCol="0">
            <a:spAutoFit/>
          </a:bodyPr>
          <a:lstStyle/>
          <a:p>
            <a:pPr algn="just"/>
            <a:r>
              <a:rPr lang="en-US" sz="2000" dirty="0">
                <a:solidFill>
                  <a:schemeClr val="accent5">
                    <a:lumMod val="50000"/>
                  </a:schemeClr>
                </a:solidFill>
              </a:rPr>
              <a:t>Chi </a:t>
            </a:r>
            <a:r>
              <a:rPr lang="en-US" sz="2000" dirty="0" err="1">
                <a:solidFill>
                  <a:schemeClr val="accent5">
                    <a:lumMod val="50000"/>
                  </a:schemeClr>
                </a:solidFill>
              </a:rPr>
              <a:t>của</a:t>
            </a:r>
            <a:r>
              <a:rPr lang="en-US" sz="2000" dirty="0">
                <a:solidFill>
                  <a:schemeClr val="accent5">
                    <a:lumMod val="50000"/>
                  </a:schemeClr>
                </a:solidFill>
              </a:rPr>
              <a:t> </a:t>
            </a:r>
            <a:r>
              <a:rPr lang="en-US" sz="2000" dirty="0" err="1">
                <a:solidFill>
                  <a:schemeClr val="accent5">
                    <a:lumMod val="50000"/>
                  </a:schemeClr>
                </a:solidFill>
              </a:rPr>
              <a:t>người</a:t>
            </a:r>
            <a:r>
              <a:rPr lang="en-US" sz="2000" dirty="0">
                <a:solidFill>
                  <a:schemeClr val="accent5">
                    <a:lumMod val="50000"/>
                  </a:schemeClr>
                </a:solidFill>
              </a:rPr>
              <a:t>, </a:t>
            </a:r>
            <a:r>
              <a:rPr lang="en-US" sz="2000" dirty="0" err="1">
                <a:solidFill>
                  <a:schemeClr val="accent5">
                    <a:lumMod val="50000"/>
                  </a:schemeClr>
                </a:solidFill>
              </a:rPr>
              <a:t>mèo</a:t>
            </a:r>
            <a:r>
              <a:rPr lang="en-US" sz="2000" dirty="0">
                <a:solidFill>
                  <a:schemeClr val="accent5">
                    <a:lumMod val="50000"/>
                  </a:schemeClr>
                </a:solidFill>
              </a:rPr>
              <a:t>, </a:t>
            </a:r>
            <a:r>
              <a:rPr lang="en-US" sz="2000" dirty="0" err="1">
                <a:solidFill>
                  <a:schemeClr val="accent5">
                    <a:lumMod val="50000"/>
                  </a:schemeClr>
                </a:solidFill>
              </a:rPr>
              <a:t>cá</a:t>
            </a:r>
            <a:r>
              <a:rPr lang="en-US" sz="2000" dirty="0">
                <a:solidFill>
                  <a:schemeClr val="accent5">
                    <a:lumMod val="50000"/>
                  </a:schemeClr>
                </a:solidFill>
              </a:rPr>
              <a:t> </a:t>
            </a:r>
            <a:r>
              <a:rPr lang="en-US" sz="2000" dirty="0" err="1">
                <a:solidFill>
                  <a:schemeClr val="accent5">
                    <a:lumMod val="50000"/>
                  </a:schemeClr>
                </a:solidFill>
              </a:rPr>
              <a:t>voi</a:t>
            </a:r>
            <a:r>
              <a:rPr lang="en-US" sz="2000" dirty="0">
                <a:solidFill>
                  <a:schemeClr val="accent5">
                    <a:lumMod val="50000"/>
                  </a:schemeClr>
                </a:solidFill>
              </a:rPr>
              <a:t>, </a:t>
            </a:r>
            <a:r>
              <a:rPr lang="en-US" sz="2000" dirty="0" err="1">
                <a:solidFill>
                  <a:schemeClr val="accent5">
                    <a:lumMod val="50000"/>
                  </a:schemeClr>
                </a:solidFill>
              </a:rPr>
              <a:t>ngựa</a:t>
            </a:r>
            <a:r>
              <a:rPr lang="en-US" sz="2000" dirty="0">
                <a:solidFill>
                  <a:schemeClr val="accent5">
                    <a:lumMod val="50000"/>
                  </a:schemeClr>
                </a:solidFill>
              </a:rPr>
              <a:t> </a:t>
            </a:r>
            <a:r>
              <a:rPr lang="en-US" sz="2000" dirty="0" err="1">
                <a:solidFill>
                  <a:schemeClr val="accent5">
                    <a:lumMod val="50000"/>
                  </a:schemeClr>
                </a:solidFill>
              </a:rPr>
              <a:t>đề</a:t>
            </a:r>
            <a:r>
              <a:rPr lang="en-US" sz="2000" dirty="0">
                <a:solidFill>
                  <a:schemeClr val="accent5">
                    <a:lumMod val="50000"/>
                  </a:schemeClr>
                </a:solidFill>
              </a:rPr>
              <a:t> </a:t>
            </a:r>
            <a:r>
              <a:rPr lang="en-US" sz="2000" dirty="0" err="1">
                <a:solidFill>
                  <a:schemeClr val="accent5">
                    <a:lumMod val="50000"/>
                  </a:schemeClr>
                </a:solidFill>
              </a:rPr>
              <a:t>có</a:t>
            </a:r>
            <a:r>
              <a:rPr lang="en-US" sz="2000" dirty="0">
                <a:solidFill>
                  <a:schemeClr val="accent5">
                    <a:lumMod val="50000"/>
                  </a:schemeClr>
                </a:solidFill>
              </a:rPr>
              <a:t> </a:t>
            </a:r>
            <a:r>
              <a:rPr lang="en-US" sz="2000" dirty="0" err="1">
                <a:solidFill>
                  <a:schemeClr val="accent5">
                    <a:lumMod val="50000"/>
                  </a:schemeClr>
                </a:solidFill>
              </a:rPr>
              <a:t>bốn</a:t>
            </a:r>
            <a:r>
              <a:rPr lang="en-US" sz="2000" dirty="0">
                <a:solidFill>
                  <a:schemeClr val="accent5">
                    <a:lumMod val="50000"/>
                  </a:schemeClr>
                </a:solidFill>
              </a:rPr>
              <a:t> chi </a:t>
            </a:r>
            <a:r>
              <a:rPr lang="en-US" sz="2000" dirty="0" err="1">
                <a:solidFill>
                  <a:schemeClr val="accent5">
                    <a:lumMod val="50000"/>
                  </a:schemeClr>
                </a:solidFill>
              </a:rPr>
              <a:t>với</a:t>
            </a:r>
            <a:r>
              <a:rPr lang="en-US" sz="2000" dirty="0">
                <a:solidFill>
                  <a:schemeClr val="accent5">
                    <a:lumMod val="50000"/>
                  </a:schemeClr>
                </a:solidFill>
              </a:rPr>
              <a:t> </a:t>
            </a:r>
            <a:r>
              <a:rPr lang="en-US" sz="2000" dirty="0" err="1">
                <a:solidFill>
                  <a:schemeClr val="accent5">
                    <a:lumMod val="50000"/>
                  </a:schemeClr>
                </a:solidFill>
              </a:rPr>
              <a:t>trình</a:t>
            </a:r>
            <a:r>
              <a:rPr lang="en-US" sz="2000" dirty="0">
                <a:solidFill>
                  <a:schemeClr val="accent5">
                    <a:lumMod val="50000"/>
                  </a:schemeClr>
                </a:solidFill>
              </a:rPr>
              <a:t> </a:t>
            </a:r>
            <a:r>
              <a:rPr lang="en-US" sz="2000" dirty="0" err="1">
                <a:solidFill>
                  <a:schemeClr val="accent5">
                    <a:lumMod val="50000"/>
                  </a:schemeClr>
                </a:solidFill>
              </a:rPr>
              <a:t>tự</a:t>
            </a:r>
            <a:r>
              <a:rPr lang="en-US" sz="2000" dirty="0">
                <a:solidFill>
                  <a:schemeClr val="accent5">
                    <a:lumMod val="50000"/>
                  </a:schemeClr>
                </a:solidFill>
              </a:rPr>
              <a:t> </a:t>
            </a:r>
            <a:r>
              <a:rPr lang="en-US" sz="2000" dirty="0" err="1">
                <a:solidFill>
                  <a:schemeClr val="accent5">
                    <a:lumMod val="50000"/>
                  </a:schemeClr>
                </a:solidFill>
              </a:rPr>
              <a:t>xương</a:t>
            </a:r>
            <a:r>
              <a:rPr lang="en-US" sz="2000" dirty="0">
                <a:solidFill>
                  <a:schemeClr val="accent5">
                    <a:lumMod val="50000"/>
                  </a:schemeClr>
                </a:solidFill>
              </a:rPr>
              <a:t> chi </a:t>
            </a:r>
            <a:r>
              <a:rPr lang="en-US" sz="2000" dirty="0" err="1">
                <a:solidFill>
                  <a:schemeClr val="accent5">
                    <a:lumMod val="50000"/>
                  </a:schemeClr>
                </a:solidFill>
              </a:rPr>
              <a:t>giống</a:t>
            </a:r>
            <a:r>
              <a:rPr lang="en-US" sz="2000" dirty="0">
                <a:solidFill>
                  <a:schemeClr val="accent5">
                    <a:lumMod val="50000"/>
                  </a:schemeClr>
                </a:solidFill>
              </a:rPr>
              <a:t> </a:t>
            </a:r>
            <a:r>
              <a:rPr lang="en-US" sz="2000" dirty="0" err="1">
                <a:solidFill>
                  <a:schemeClr val="accent5">
                    <a:lumMod val="50000"/>
                  </a:schemeClr>
                </a:solidFill>
              </a:rPr>
              <a:t>nhau</a:t>
            </a:r>
            <a:r>
              <a:rPr lang="en-US" sz="2000" dirty="0">
                <a:solidFill>
                  <a:schemeClr val="accent5">
                    <a:lumMod val="50000"/>
                  </a:schemeClr>
                </a:solidFill>
              </a:rPr>
              <a:t>.</a:t>
            </a:r>
          </a:p>
        </p:txBody>
      </p:sp>
      <p:sp>
        <p:nvSpPr>
          <p:cNvPr id="11" name="TextBox 10">
            <a:extLst>
              <a:ext uri="{FF2B5EF4-FFF2-40B4-BE49-F238E27FC236}">
                <a16:creationId xmlns:a16="http://schemas.microsoft.com/office/drawing/2014/main" id="{BB2402BF-635C-45E7-852B-E4057EAD6BC8}"/>
              </a:ext>
            </a:extLst>
          </p:cNvPr>
          <p:cNvSpPr txBox="1"/>
          <p:nvPr/>
        </p:nvSpPr>
        <p:spPr>
          <a:xfrm>
            <a:off x="9342382" y="2090745"/>
            <a:ext cx="2737945" cy="1015663"/>
          </a:xfrm>
          <a:prstGeom prst="rect">
            <a:avLst/>
          </a:prstGeom>
          <a:noFill/>
        </p:spPr>
        <p:txBody>
          <a:bodyPr wrap="square" rtlCol="0">
            <a:spAutoFit/>
          </a:bodyPr>
          <a:lstStyle/>
          <a:p>
            <a:pPr algn="just"/>
            <a:r>
              <a:rPr lang="en-US" sz="2000" dirty="0" err="1">
                <a:solidFill>
                  <a:schemeClr val="accent5">
                    <a:lumMod val="50000"/>
                  </a:schemeClr>
                </a:solidFill>
              </a:rPr>
              <a:t>Tiến</a:t>
            </a:r>
            <a:r>
              <a:rPr lang="en-US" sz="2000" dirty="0">
                <a:solidFill>
                  <a:schemeClr val="accent5">
                    <a:lumMod val="50000"/>
                  </a:schemeClr>
                </a:solidFill>
              </a:rPr>
              <a:t> </a:t>
            </a:r>
            <a:r>
              <a:rPr lang="en-US" sz="2000" dirty="0" err="1">
                <a:solidFill>
                  <a:schemeClr val="accent5">
                    <a:lumMod val="50000"/>
                  </a:schemeClr>
                </a:solidFill>
              </a:rPr>
              <a:t>hoá</a:t>
            </a:r>
            <a:r>
              <a:rPr lang="en-US" sz="2000" dirty="0">
                <a:solidFill>
                  <a:schemeClr val="accent5">
                    <a:lumMod val="50000"/>
                  </a:schemeClr>
                </a:solidFill>
              </a:rPr>
              <a:t> </a:t>
            </a:r>
            <a:r>
              <a:rPr lang="en-US" sz="2000" dirty="0" err="1">
                <a:solidFill>
                  <a:schemeClr val="accent5">
                    <a:lumMod val="50000"/>
                  </a:schemeClr>
                </a:solidFill>
              </a:rPr>
              <a:t>phân</a:t>
            </a:r>
            <a:r>
              <a:rPr lang="en-US" sz="2000" dirty="0">
                <a:solidFill>
                  <a:schemeClr val="accent5">
                    <a:lumMod val="50000"/>
                  </a:schemeClr>
                </a:solidFill>
              </a:rPr>
              <a:t> li, </a:t>
            </a:r>
            <a:r>
              <a:rPr lang="en-US" sz="2000" dirty="0" err="1">
                <a:solidFill>
                  <a:schemeClr val="accent5">
                    <a:lumMod val="50000"/>
                  </a:schemeClr>
                </a:solidFill>
              </a:rPr>
              <a:t>giúp</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a:t>
            </a:r>
            <a:r>
              <a:rPr lang="en-US" sz="2000" dirty="0" err="1">
                <a:solidFill>
                  <a:schemeClr val="accent5">
                    <a:lumMod val="50000"/>
                  </a:schemeClr>
                </a:solidFill>
              </a:rPr>
              <a:t>thích</a:t>
            </a:r>
            <a:r>
              <a:rPr lang="en-US" sz="2000" dirty="0">
                <a:solidFill>
                  <a:schemeClr val="accent5">
                    <a:lumMod val="50000"/>
                  </a:schemeClr>
                </a:solidFill>
              </a:rPr>
              <a:t> </a:t>
            </a:r>
            <a:r>
              <a:rPr lang="en-US" sz="2000" dirty="0" err="1">
                <a:solidFill>
                  <a:schemeClr val="accent5">
                    <a:lumMod val="50000"/>
                  </a:schemeClr>
                </a:solidFill>
              </a:rPr>
              <a:t>nghi</a:t>
            </a:r>
            <a:r>
              <a:rPr lang="en-US" sz="2000" dirty="0">
                <a:solidFill>
                  <a:schemeClr val="accent5">
                    <a:lumMod val="50000"/>
                  </a:schemeClr>
                </a:solidFill>
              </a:rPr>
              <a:t> </a:t>
            </a:r>
            <a:r>
              <a:rPr lang="en-US" sz="2000" dirty="0" err="1">
                <a:solidFill>
                  <a:schemeClr val="accent5">
                    <a:lumMod val="50000"/>
                  </a:schemeClr>
                </a:solidFill>
              </a:rPr>
              <a:t>với</a:t>
            </a:r>
            <a:r>
              <a:rPr lang="en-US" sz="2000" dirty="0">
                <a:solidFill>
                  <a:schemeClr val="accent5">
                    <a:lumMod val="50000"/>
                  </a:schemeClr>
                </a:solidFill>
              </a:rPr>
              <a:t> </a:t>
            </a:r>
            <a:r>
              <a:rPr lang="en-US" sz="2000" dirty="0" err="1">
                <a:solidFill>
                  <a:schemeClr val="accent5">
                    <a:lumMod val="50000"/>
                  </a:schemeClr>
                </a:solidFill>
              </a:rPr>
              <a:t>môi</a:t>
            </a:r>
            <a:r>
              <a:rPr lang="en-US" sz="2000" dirty="0">
                <a:solidFill>
                  <a:schemeClr val="accent5">
                    <a:lumMod val="50000"/>
                  </a:schemeClr>
                </a:solidFill>
              </a:rPr>
              <a:t> </a:t>
            </a:r>
            <a:r>
              <a:rPr lang="en-US" sz="2000" dirty="0" err="1">
                <a:solidFill>
                  <a:schemeClr val="accent5">
                    <a:lumMod val="50000"/>
                  </a:schemeClr>
                </a:solidFill>
              </a:rPr>
              <a:t>trường</a:t>
            </a:r>
            <a:r>
              <a:rPr lang="en-US" sz="2000" dirty="0">
                <a:solidFill>
                  <a:schemeClr val="accent5">
                    <a:lumMod val="50000"/>
                  </a:schemeClr>
                </a:solidFill>
              </a:rPr>
              <a:t>.</a:t>
            </a:r>
          </a:p>
        </p:txBody>
      </p:sp>
      <p:sp>
        <p:nvSpPr>
          <p:cNvPr id="12" name="TextBox 11">
            <a:extLst>
              <a:ext uri="{FF2B5EF4-FFF2-40B4-BE49-F238E27FC236}">
                <a16:creationId xmlns:a16="http://schemas.microsoft.com/office/drawing/2014/main" id="{D4AE1E83-4F72-4A18-ACC3-9862D5567487}"/>
              </a:ext>
            </a:extLst>
          </p:cNvPr>
          <p:cNvSpPr txBox="1"/>
          <p:nvPr/>
        </p:nvSpPr>
        <p:spPr>
          <a:xfrm>
            <a:off x="1115185" y="2964781"/>
            <a:ext cx="4043855" cy="1323439"/>
          </a:xfrm>
          <a:prstGeom prst="rect">
            <a:avLst/>
          </a:prstGeom>
          <a:noFill/>
        </p:spPr>
        <p:txBody>
          <a:bodyPr wrap="square" rtlCol="0">
            <a:spAutoFit/>
          </a:bodyPr>
          <a:lstStyle/>
          <a:p>
            <a:pPr algn="just"/>
            <a:r>
              <a:rPr lang="en-US" sz="2000" dirty="0">
                <a:solidFill>
                  <a:schemeClr val="accent5">
                    <a:lumMod val="50000"/>
                  </a:schemeClr>
                </a:solidFill>
              </a:rPr>
              <a:t>- </a:t>
            </a:r>
            <a:r>
              <a:rPr lang="en-US" sz="2000" dirty="0" err="1">
                <a:solidFill>
                  <a:schemeClr val="accent5">
                    <a:lumMod val="50000"/>
                  </a:schemeClr>
                </a:solidFill>
              </a:rPr>
              <a:t>Cơ</a:t>
            </a:r>
            <a:r>
              <a:rPr lang="en-US" sz="2000" dirty="0">
                <a:solidFill>
                  <a:schemeClr val="accent5">
                    <a:lumMod val="50000"/>
                  </a:schemeClr>
                </a:solidFill>
              </a:rPr>
              <a:t> </a:t>
            </a:r>
            <a:r>
              <a:rPr lang="en-US" sz="2000" dirty="0" err="1">
                <a:solidFill>
                  <a:schemeClr val="accent5">
                    <a:lumMod val="50000"/>
                  </a:schemeClr>
                </a:solidFill>
              </a:rPr>
              <a:t>quan</a:t>
            </a:r>
            <a:r>
              <a:rPr lang="en-US" sz="2000" dirty="0">
                <a:solidFill>
                  <a:schemeClr val="accent5">
                    <a:lumMod val="50000"/>
                  </a:schemeClr>
                </a:solidFill>
              </a:rPr>
              <a:t> </a:t>
            </a:r>
            <a:r>
              <a:rPr lang="en-US" sz="2000" dirty="0" err="1">
                <a:solidFill>
                  <a:schemeClr val="accent5">
                    <a:lumMod val="50000"/>
                  </a:schemeClr>
                </a:solidFill>
              </a:rPr>
              <a:t>tương</a:t>
            </a:r>
            <a:r>
              <a:rPr lang="en-US" sz="2000" dirty="0">
                <a:solidFill>
                  <a:schemeClr val="accent5">
                    <a:lumMod val="50000"/>
                  </a:schemeClr>
                </a:solidFill>
              </a:rPr>
              <a:t> </a:t>
            </a:r>
            <a:r>
              <a:rPr lang="en-US" sz="2000" dirty="0" err="1">
                <a:solidFill>
                  <a:schemeClr val="accent5">
                    <a:lumMod val="50000"/>
                  </a:schemeClr>
                </a:solidFill>
              </a:rPr>
              <a:t>tự</a:t>
            </a:r>
            <a:r>
              <a:rPr lang="en-US" sz="2000" dirty="0">
                <a:solidFill>
                  <a:schemeClr val="accent5">
                    <a:lumMod val="50000"/>
                  </a:schemeClr>
                </a:solidFill>
              </a:rPr>
              <a:t>: </a:t>
            </a:r>
            <a:r>
              <a:rPr lang="en-US" sz="2000" dirty="0" err="1">
                <a:solidFill>
                  <a:schemeClr val="accent5">
                    <a:lumMod val="50000"/>
                  </a:schemeClr>
                </a:solidFill>
              </a:rPr>
              <a:t>Đặc</a:t>
            </a:r>
            <a:r>
              <a:rPr lang="en-US" sz="2000" dirty="0">
                <a:solidFill>
                  <a:schemeClr val="accent5">
                    <a:lumMod val="50000"/>
                  </a:schemeClr>
                </a:solidFill>
              </a:rPr>
              <a:t> </a:t>
            </a:r>
            <a:r>
              <a:rPr lang="en-US" sz="2000" dirty="0" err="1">
                <a:solidFill>
                  <a:schemeClr val="accent5">
                    <a:lumMod val="50000"/>
                  </a:schemeClr>
                </a:solidFill>
              </a:rPr>
              <a:t>điểm</a:t>
            </a:r>
            <a:r>
              <a:rPr lang="en-US" sz="2000" dirty="0">
                <a:solidFill>
                  <a:schemeClr val="accent5">
                    <a:lumMod val="50000"/>
                  </a:schemeClr>
                </a:solidFill>
              </a:rPr>
              <a:t> </a:t>
            </a:r>
            <a:r>
              <a:rPr lang="en-US" sz="2000" dirty="0" err="1">
                <a:solidFill>
                  <a:schemeClr val="accent5">
                    <a:lumMod val="50000"/>
                  </a:schemeClr>
                </a:solidFill>
              </a:rPr>
              <a:t>giống</a:t>
            </a:r>
            <a:r>
              <a:rPr lang="en-US" sz="2000" dirty="0">
                <a:solidFill>
                  <a:schemeClr val="accent5">
                    <a:lumMod val="50000"/>
                  </a:schemeClr>
                </a:solidFill>
              </a:rPr>
              <a:t> </a:t>
            </a:r>
            <a:r>
              <a:rPr lang="en-US" sz="2000" dirty="0" err="1">
                <a:solidFill>
                  <a:schemeClr val="accent5">
                    <a:lumMod val="50000"/>
                  </a:schemeClr>
                </a:solidFill>
              </a:rPr>
              <a:t>nhau</a:t>
            </a:r>
            <a:r>
              <a:rPr lang="en-US" sz="2000" dirty="0">
                <a:solidFill>
                  <a:schemeClr val="accent5">
                    <a:lumMod val="50000"/>
                  </a:schemeClr>
                </a:solidFill>
              </a:rPr>
              <a:t> </a:t>
            </a:r>
            <a:r>
              <a:rPr lang="en-US" sz="2000" dirty="0" err="1">
                <a:solidFill>
                  <a:schemeClr val="accent5">
                    <a:lumMod val="50000"/>
                  </a:schemeClr>
                </a:solidFill>
              </a:rPr>
              <a:t>giữa</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không</a:t>
            </a:r>
            <a:r>
              <a:rPr lang="en-US" sz="2000" dirty="0">
                <a:solidFill>
                  <a:schemeClr val="accent5">
                    <a:lumMod val="50000"/>
                  </a:schemeClr>
                </a:solidFill>
              </a:rPr>
              <a:t> </a:t>
            </a:r>
            <a:r>
              <a:rPr lang="en-US" sz="2000" dirty="0" err="1">
                <a:solidFill>
                  <a:schemeClr val="accent5">
                    <a:lumMod val="50000"/>
                  </a:schemeClr>
                </a:solidFill>
              </a:rPr>
              <a:t>phải</a:t>
            </a:r>
            <a:r>
              <a:rPr lang="en-US" sz="2000" dirty="0">
                <a:solidFill>
                  <a:schemeClr val="accent5">
                    <a:lumMod val="50000"/>
                  </a:schemeClr>
                </a:solidFill>
              </a:rPr>
              <a:t> do </a:t>
            </a:r>
            <a:r>
              <a:rPr lang="en-US" sz="2000" dirty="0" err="1">
                <a:solidFill>
                  <a:schemeClr val="accent5">
                    <a:lumMod val="50000"/>
                  </a:schemeClr>
                </a:solidFill>
              </a:rPr>
              <a:t>thừa</a:t>
            </a:r>
            <a:r>
              <a:rPr lang="en-US" sz="2000" dirty="0">
                <a:solidFill>
                  <a:schemeClr val="accent5">
                    <a:lumMod val="50000"/>
                  </a:schemeClr>
                </a:solidFill>
              </a:rPr>
              <a:t> </a:t>
            </a:r>
            <a:r>
              <a:rPr lang="en-US" sz="2000" dirty="0" err="1">
                <a:solidFill>
                  <a:schemeClr val="accent5">
                    <a:lumMod val="50000"/>
                  </a:schemeClr>
                </a:solidFill>
              </a:rPr>
              <a:t>hưởng</a:t>
            </a:r>
            <a:r>
              <a:rPr lang="en-US" sz="2000" dirty="0">
                <a:solidFill>
                  <a:schemeClr val="accent5">
                    <a:lumMod val="50000"/>
                  </a:schemeClr>
                </a:solidFill>
              </a:rPr>
              <a:t> gene </a:t>
            </a:r>
            <a:r>
              <a:rPr lang="en-US" sz="2000" dirty="0" err="1">
                <a:solidFill>
                  <a:schemeClr val="accent5">
                    <a:lumMod val="50000"/>
                  </a:schemeClr>
                </a:solidFill>
              </a:rPr>
              <a:t>từ</a:t>
            </a:r>
            <a:r>
              <a:rPr lang="en-US" sz="2000" dirty="0">
                <a:solidFill>
                  <a:schemeClr val="accent5">
                    <a:lumMod val="50000"/>
                  </a:schemeClr>
                </a:solidFill>
              </a:rPr>
              <a:t> </a:t>
            </a:r>
            <a:r>
              <a:rPr lang="en-US" sz="2000" dirty="0" err="1">
                <a:solidFill>
                  <a:schemeClr val="accent5">
                    <a:lumMod val="50000"/>
                  </a:schemeClr>
                </a:solidFill>
              </a:rPr>
              <a:t>tổ</a:t>
            </a:r>
            <a:r>
              <a:rPr lang="en-US" sz="2000" dirty="0">
                <a:solidFill>
                  <a:schemeClr val="accent5">
                    <a:lumMod val="50000"/>
                  </a:schemeClr>
                </a:solidFill>
              </a:rPr>
              <a:t> </a:t>
            </a:r>
            <a:r>
              <a:rPr lang="en-US" sz="2000" dirty="0" err="1">
                <a:solidFill>
                  <a:schemeClr val="accent5">
                    <a:lumMod val="50000"/>
                  </a:schemeClr>
                </a:solidFill>
              </a:rPr>
              <a:t>tiêng</a:t>
            </a:r>
            <a:r>
              <a:rPr lang="en-US" sz="2000" dirty="0">
                <a:solidFill>
                  <a:schemeClr val="accent5">
                    <a:lumMod val="50000"/>
                  </a:schemeClr>
                </a:solidFill>
              </a:rPr>
              <a:t> </a:t>
            </a:r>
            <a:r>
              <a:rPr lang="en-US" sz="2000" dirty="0" err="1">
                <a:solidFill>
                  <a:schemeClr val="accent5">
                    <a:lumMod val="50000"/>
                  </a:schemeClr>
                </a:solidFill>
              </a:rPr>
              <a:t>chung</a:t>
            </a:r>
            <a:r>
              <a:rPr lang="en-US" sz="2000" dirty="0">
                <a:solidFill>
                  <a:schemeClr val="accent5">
                    <a:lumMod val="50000"/>
                  </a:schemeClr>
                </a:solidFill>
              </a:rPr>
              <a:t> </a:t>
            </a:r>
            <a:r>
              <a:rPr lang="en-US" sz="2000" dirty="0" err="1">
                <a:solidFill>
                  <a:schemeClr val="accent5">
                    <a:lumMod val="50000"/>
                  </a:schemeClr>
                </a:solidFill>
              </a:rPr>
              <a:t>mà</a:t>
            </a:r>
            <a:r>
              <a:rPr lang="en-US" sz="2000" dirty="0">
                <a:solidFill>
                  <a:schemeClr val="accent5">
                    <a:lumMod val="50000"/>
                  </a:schemeClr>
                </a:solidFill>
              </a:rPr>
              <a:t> do </a:t>
            </a:r>
            <a:r>
              <a:rPr lang="en-US" sz="2000" dirty="0" err="1">
                <a:solidFill>
                  <a:schemeClr val="accent5">
                    <a:lumMod val="50000"/>
                  </a:schemeClr>
                </a:solidFill>
              </a:rPr>
              <a:t>tác</a:t>
            </a:r>
            <a:r>
              <a:rPr lang="en-US" sz="2000" dirty="0">
                <a:solidFill>
                  <a:schemeClr val="accent5">
                    <a:lumMod val="50000"/>
                  </a:schemeClr>
                </a:solidFill>
              </a:rPr>
              <a:t> </a:t>
            </a:r>
            <a:r>
              <a:rPr lang="en-US" sz="2000" dirty="0" err="1">
                <a:solidFill>
                  <a:schemeClr val="accent5">
                    <a:lumMod val="50000"/>
                  </a:schemeClr>
                </a:solidFill>
              </a:rPr>
              <a:t>động</a:t>
            </a:r>
            <a:r>
              <a:rPr lang="en-US" sz="2000" dirty="0">
                <a:solidFill>
                  <a:schemeClr val="accent5">
                    <a:lumMod val="50000"/>
                  </a:schemeClr>
                </a:solidFill>
              </a:rPr>
              <a:t> </a:t>
            </a:r>
            <a:r>
              <a:rPr lang="en-US" sz="2000" dirty="0" err="1">
                <a:solidFill>
                  <a:schemeClr val="accent5">
                    <a:lumMod val="50000"/>
                  </a:schemeClr>
                </a:solidFill>
              </a:rPr>
              <a:t>của</a:t>
            </a:r>
            <a:r>
              <a:rPr lang="en-US" sz="2000" dirty="0">
                <a:solidFill>
                  <a:schemeClr val="accent5">
                    <a:lumMod val="50000"/>
                  </a:schemeClr>
                </a:solidFill>
              </a:rPr>
              <a:t> </a:t>
            </a:r>
            <a:r>
              <a:rPr lang="en-US" sz="2000" dirty="0" err="1">
                <a:solidFill>
                  <a:schemeClr val="accent5">
                    <a:lumMod val="50000"/>
                  </a:schemeClr>
                </a:solidFill>
              </a:rPr>
              <a:t>môi</a:t>
            </a:r>
            <a:r>
              <a:rPr lang="en-US" sz="2000" dirty="0">
                <a:solidFill>
                  <a:schemeClr val="accent5">
                    <a:lumMod val="50000"/>
                  </a:schemeClr>
                </a:solidFill>
              </a:rPr>
              <a:t> </a:t>
            </a:r>
            <a:r>
              <a:rPr lang="en-US" sz="2000" dirty="0" err="1">
                <a:solidFill>
                  <a:schemeClr val="accent5">
                    <a:lumMod val="50000"/>
                  </a:schemeClr>
                </a:solidFill>
              </a:rPr>
              <a:t>trường</a:t>
            </a:r>
            <a:r>
              <a:rPr lang="en-US" sz="2000" dirty="0">
                <a:solidFill>
                  <a:schemeClr val="accent5">
                    <a:lumMod val="50000"/>
                  </a:schemeClr>
                </a:solidFill>
              </a:rPr>
              <a:t> </a:t>
            </a:r>
            <a:r>
              <a:rPr lang="en-US" sz="2000" dirty="0" err="1">
                <a:solidFill>
                  <a:schemeClr val="accent5">
                    <a:lumMod val="50000"/>
                  </a:schemeClr>
                </a:solidFill>
              </a:rPr>
              <a:t>sống</a:t>
            </a:r>
            <a:r>
              <a:rPr lang="en-US" sz="2000" dirty="0">
                <a:solidFill>
                  <a:schemeClr val="accent5">
                    <a:lumMod val="50000"/>
                  </a:schemeClr>
                </a:solidFill>
              </a:rPr>
              <a:t>.</a:t>
            </a:r>
          </a:p>
        </p:txBody>
      </p:sp>
      <p:sp>
        <p:nvSpPr>
          <p:cNvPr id="13" name="TextBox 12">
            <a:extLst>
              <a:ext uri="{FF2B5EF4-FFF2-40B4-BE49-F238E27FC236}">
                <a16:creationId xmlns:a16="http://schemas.microsoft.com/office/drawing/2014/main" id="{44F10309-D870-40B9-9422-B9A4EA4F9033}"/>
              </a:ext>
            </a:extLst>
          </p:cNvPr>
          <p:cNvSpPr txBox="1"/>
          <p:nvPr/>
        </p:nvSpPr>
        <p:spPr>
          <a:xfrm>
            <a:off x="5835248" y="3451963"/>
            <a:ext cx="336952"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14" name="TextBox 13">
            <a:extLst>
              <a:ext uri="{FF2B5EF4-FFF2-40B4-BE49-F238E27FC236}">
                <a16:creationId xmlns:a16="http://schemas.microsoft.com/office/drawing/2014/main" id="{E1D017BF-2C31-451D-A8B2-B10BCACF56CA}"/>
              </a:ext>
            </a:extLst>
          </p:cNvPr>
          <p:cNvSpPr txBox="1"/>
          <p:nvPr/>
        </p:nvSpPr>
        <p:spPr>
          <a:xfrm>
            <a:off x="6766258" y="3512016"/>
            <a:ext cx="2438400" cy="707886"/>
          </a:xfrm>
          <a:prstGeom prst="rect">
            <a:avLst/>
          </a:prstGeom>
          <a:noFill/>
        </p:spPr>
        <p:txBody>
          <a:bodyPr wrap="square" rtlCol="0">
            <a:spAutoFit/>
          </a:bodyPr>
          <a:lstStyle/>
          <a:p>
            <a:pPr algn="just"/>
            <a:r>
              <a:rPr lang="en-US" sz="2000" dirty="0">
                <a:solidFill>
                  <a:schemeClr val="accent5">
                    <a:lumMod val="50000"/>
                  </a:schemeClr>
                </a:solidFill>
              </a:rPr>
              <a:t>- </a:t>
            </a:r>
            <a:r>
              <a:rPr lang="en-US" sz="2000" dirty="0" err="1">
                <a:solidFill>
                  <a:schemeClr val="accent5">
                    <a:lumMod val="50000"/>
                  </a:schemeClr>
                </a:solidFill>
              </a:rPr>
              <a:t>Cánh</a:t>
            </a:r>
            <a:r>
              <a:rPr lang="en-US" sz="2000" dirty="0">
                <a:solidFill>
                  <a:schemeClr val="accent5">
                    <a:lumMod val="50000"/>
                  </a:schemeClr>
                </a:solidFill>
              </a:rPr>
              <a:t> </a:t>
            </a:r>
            <a:r>
              <a:rPr lang="en-US" sz="2000" dirty="0" err="1">
                <a:solidFill>
                  <a:schemeClr val="accent5">
                    <a:lumMod val="50000"/>
                  </a:schemeClr>
                </a:solidFill>
              </a:rPr>
              <a:t>bướm</a:t>
            </a:r>
            <a:r>
              <a:rPr lang="en-US" sz="2000" dirty="0">
                <a:solidFill>
                  <a:schemeClr val="accent5">
                    <a:lumMod val="50000"/>
                  </a:schemeClr>
                </a:solidFill>
              </a:rPr>
              <a:t> </a:t>
            </a:r>
            <a:r>
              <a:rPr lang="en-US" sz="2000" dirty="0" err="1">
                <a:solidFill>
                  <a:schemeClr val="accent5">
                    <a:lumMod val="50000"/>
                  </a:schemeClr>
                </a:solidFill>
              </a:rPr>
              <a:t>với</a:t>
            </a:r>
            <a:r>
              <a:rPr lang="en-US" sz="2000" dirty="0">
                <a:solidFill>
                  <a:schemeClr val="accent5">
                    <a:lumMod val="50000"/>
                  </a:schemeClr>
                </a:solidFill>
              </a:rPr>
              <a:t> </a:t>
            </a:r>
            <a:r>
              <a:rPr lang="en-US" sz="2000" dirty="0" err="1">
                <a:solidFill>
                  <a:schemeClr val="accent5">
                    <a:lumMod val="50000"/>
                  </a:schemeClr>
                </a:solidFill>
              </a:rPr>
              <a:t>cánh</a:t>
            </a:r>
            <a:r>
              <a:rPr lang="en-US" sz="2000" dirty="0">
                <a:solidFill>
                  <a:schemeClr val="accent5">
                    <a:lumMod val="50000"/>
                  </a:schemeClr>
                </a:solidFill>
              </a:rPr>
              <a:t> </a:t>
            </a:r>
            <a:r>
              <a:rPr lang="en-US" sz="2000" dirty="0" err="1">
                <a:solidFill>
                  <a:schemeClr val="accent5">
                    <a:lumMod val="50000"/>
                  </a:schemeClr>
                </a:solidFill>
              </a:rPr>
              <a:t>chim</a:t>
            </a:r>
            <a:r>
              <a:rPr lang="en-US" sz="2000" dirty="0">
                <a:solidFill>
                  <a:schemeClr val="accent5">
                    <a:lumMod val="50000"/>
                  </a:schemeClr>
                </a:solidFill>
              </a:rPr>
              <a:t>.</a:t>
            </a:r>
          </a:p>
        </p:txBody>
      </p:sp>
      <p:sp>
        <p:nvSpPr>
          <p:cNvPr id="15" name="TextBox 14">
            <a:extLst>
              <a:ext uri="{FF2B5EF4-FFF2-40B4-BE49-F238E27FC236}">
                <a16:creationId xmlns:a16="http://schemas.microsoft.com/office/drawing/2014/main" id="{A35CC183-4810-466B-8C54-CE8265A02104}"/>
              </a:ext>
            </a:extLst>
          </p:cNvPr>
          <p:cNvSpPr txBox="1"/>
          <p:nvPr/>
        </p:nvSpPr>
        <p:spPr>
          <a:xfrm>
            <a:off x="9329356" y="3512016"/>
            <a:ext cx="2737945" cy="400110"/>
          </a:xfrm>
          <a:prstGeom prst="rect">
            <a:avLst/>
          </a:prstGeom>
          <a:noFill/>
        </p:spPr>
        <p:txBody>
          <a:bodyPr wrap="square" rtlCol="0">
            <a:spAutoFit/>
          </a:bodyPr>
          <a:lstStyle/>
          <a:p>
            <a:pPr algn="just"/>
            <a:r>
              <a:rPr lang="en-US" sz="2000" dirty="0" err="1">
                <a:solidFill>
                  <a:schemeClr val="accent5">
                    <a:lumMod val="50000"/>
                  </a:schemeClr>
                </a:solidFill>
              </a:rPr>
              <a:t>Tiến</a:t>
            </a:r>
            <a:r>
              <a:rPr lang="en-US" sz="2000" dirty="0">
                <a:solidFill>
                  <a:schemeClr val="accent5">
                    <a:lumMod val="50000"/>
                  </a:schemeClr>
                </a:solidFill>
              </a:rPr>
              <a:t> </a:t>
            </a:r>
            <a:r>
              <a:rPr lang="en-US" sz="2000" dirty="0" err="1">
                <a:solidFill>
                  <a:schemeClr val="accent5">
                    <a:lumMod val="50000"/>
                  </a:schemeClr>
                </a:solidFill>
              </a:rPr>
              <a:t>hoá</a:t>
            </a:r>
            <a:r>
              <a:rPr lang="en-US" sz="2000" dirty="0">
                <a:solidFill>
                  <a:schemeClr val="accent5">
                    <a:lumMod val="50000"/>
                  </a:schemeClr>
                </a:solidFill>
              </a:rPr>
              <a:t> </a:t>
            </a:r>
            <a:r>
              <a:rPr lang="en-US" sz="2000" dirty="0" err="1">
                <a:solidFill>
                  <a:schemeClr val="accent5">
                    <a:lumMod val="50000"/>
                  </a:schemeClr>
                </a:solidFill>
              </a:rPr>
              <a:t>đồng</a:t>
            </a:r>
            <a:r>
              <a:rPr lang="en-US" sz="2000" dirty="0">
                <a:solidFill>
                  <a:schemeClr val="accent5">
                    <a:lumMod val="50000"/>
                  </a:schemeClr>
                </a:solidFill>
              </a:rPr>
              <a:t> </a:t>
            </a:r>
            <a:r>
              <a:rPr lang="en-US" sz="2000" dirty="0" err="1">
                <a:solidFill>
                  <a:schemeClr val="accent5">
                    <a:lumMod val="50000"/>
                  </a:schemeClr>
                </a:solidFill>
              </a:rPr>
              <a:t>quy</a:t>
            </a:r>
            <a:endParaRPr lang="en-US" sz="2000" dirty="0">
              <a:solidFill>
                <a:schemeClr val="accent5">
                  <a:lumMod val="50000"/>
                </a:schemeClr>
              </a:solidFill>
            </a:endParaRPr>
          </a:p>
        </p:txBody>
      </p:sp>
      <p:sp>
        <p:nvSpPr>
          <p:cNvPr id="16" name="TextBox 15">
            <a:extLst>
              <a:ext uri="{FF2B5EF4-FFF2-40B4-BE49-F238E27FC236}">
                <a16:creationId xmlns:a16="http://schemas.microsoft.com/office/drawing/2014/main" id="{5A7EA945-C509-413B-9A61-789D0F275B54}"/>
              </a:ext>
            </a:extLst>
          </p:cNvPr>
          <p:cNvSpPr txBox="1"/>
          <p:nvPr/>
        </p:nvSpPr>
        <p:spPr>
          <a:xfrm>
            <a:off x="1170018" y="4367610"/>
            <a:ext cx="3934188" cy="1015663"/>
          </a:xfrm>
          <a:prstGeom prst="rect">
            <a:avLst/>
          </a:prstGeom>
          <a:noFill/>
        </p:spPr>
        <p:txBody>
          <a:bodyPr wrap="square" rtlCol="0">
            <a:spAutoFit/>
          </a:bodyPr>
          <a:lstStyle/>
          <a:p>
            <a:pPr algn="just"/>
            <a:r>
              <a:rPr lang="en-US" sz="2000" dirty="0" err="1">
                <a:solidFill>
                  <a:schemeClr val="accent5">
                    <a:lumMod val="50000"/>
                  </a:schemeClr>
                </a:solidFill>
              </a:rPr>
              <a:t>Tất</a:t>
            </a:r>
            <a:r>
              <a:rPr lang="en-US" sz="2000" dirty="0">
                <a:solidFill>
                  <a:schemeClr val="accent5">
                    <a:lumMod val="50000"/>
                  </a:schemeClr>
                </a:solidFill>
              </a:rPr>
              <a:t> </a:t>
            </a:r>
            <a:r>
              <a:rPr lang="en-US" sz="2000" dirty="0" err="1">
                <a:solidFill>
                  <a:schemeClr val="accent5">
                    <a:lumMod val="50000"/>
                  </a:schemeClr>
                </a:solidFill>
              </a:rPr>
              <a:t>cả</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a:t>
            </a:r>
            <a:r>
              <a:rPr lang="en-US" sz="2000" dirty="0" err="1">
                <a:solidFill>
                  <a:schemeClr val="accent5">
                    <a:lumMod val="50000"/>
                  </a:schemeClr>
                </a:solidFill>
              </a:rPr>
              <a:t>trên</a:t>
            </a:r>
            <a:r>
              <a:rPr lang="en-US" sz="2000" dirty="0">
                <a:solidFill>
                  <a:schemeClr val="accent5">
                    <a:lumMod val="50000"/>
                  </a:schemeClr>
                </a:solidFill>
              </a:rPr>
              <a:t> </a:t>
            </a:r>
            <a:r>
              <a:rPr lang="en-US" sz="2000" dirty="0" err="1">
                <a:solidFill>
                  <a:schemeClr val="accent5">
                    <a:lumMod val="50000"/>
                  </a:schemeClr>
                </a:solidFill>
              </a:rPr>
              <a:t>Trái</a:t>
            </a:r>
            <a:r>
              <a:rPr lang="en-US" sz="2000" dirty="0">
                <a:solidFill>
                  <a:schemeClr val="accent5">
                    <a:lumMod val="50000"/>
                  </a:schemeClr>
                </a:solidFill>
              </a:rPr>
              <a:t> </a:t>
            </a:r>
            <a:r>
              <a:rPr lang="en-US" sz="2000" dirty="0" err="1">
                <a:solidFill>
                  <a:schemeClr val="accent5">
                    <a:lumMod val="50000"/>
                  </a:schemeClr>
                </a:solidFill>
              </a:rPr>
              <a:t>đất</a:t>
            </a:r>
            <a:r>
              <a:rPr lang="en-US" sz="2000" dirty="0">
                <a:solidFill>
                  <a:schemeClr val="accent5">
                    <a:lumMod val="50000"/>
                  </a:schemeClr>
                </a:solidFill>
              </a:rPr>
              <a:t> </a:t>
            </a:r>
            <a:r>
              <a:rPr lang="en-US" sz="2000" dirty="0" err="1">
                <a:solidFill>
                  <a:schemeClr val="accent5">
                    <a:lumMod val="50000"/>
                  </a:schemeClr>
                </a:solidFill>
              </a:rPr>
              <a:t>đều</a:t>
            </a:r>
            <a:r>
              <a:rPr lang="en-US" sz="2000" dirty="0">
                <a:solidFill>
                  <a:schemeClr val="accent5">
                    <a:lumMod val="50000"/>
                  </a:schemeClr>
                </a:solidFill>
              </a:rPr>
              <a:t> </a:t>
            </a:r>
            <a:r>
              <a:rPr lang="en-US" sz="2000" dirty="0" err="1">
                <a:solidFill>
                  <a:schemeClr val="accent5">
                    <a:lumMod val="50000"/>
                  </a:schemeClr>
                </a:solidFill>
              </a:rPr>
              <a:t>được</a:t>
            </a:r>
            <a:r>
              <a:rPr lang="en-US" sz="2000" dirty="0">
                <a:solidFill>
                  <a:schemeClr val="accent5">
                    <a:lumMod val="50000"/>
                  </a:schemeClr>
                </a:solidFill>
              </a:rPr>
              <a:t> </a:t>
            </a:r>
            <a:r>
              <a:rPr lang="en-US" sz="2000" dirty="0" err="1">
                <a:solidFill>
                  <a:schemeClr val="accent5">
                    <a:lumMod val="50000"/>
                  </a:schemeClr>
                </a:solidFill>
              </a:rPr>
              <a:t>cấu</a:t>
            </a:r>
            <a:r>
              <a:rPr lang="en-US" sz="2000" dirty="0">
                <a:solidFill>
                  <a:schemeClr val="accent5">
                    <a:lumMod val="50000"/>
                  </a:schemeClr>
                </a:solidFill>
              </a:rPr>
              <a:t> </a:t>
            </a:r>
            <a:r>
              <a:rPr lang="en-US" sz="2000" dirty="0" err="1">
                <a:solidFill>
                  <a:schemeClr val="accent5">
                    <a:lumMod val="50000"/>
                  </a:schemeClr>
                </a:solidFill>
              </a:rPr>
              <a:t>tạo</a:t>
            </a:r>
            <a:r>
              <a:rPr lang="en-US" sz="2000" dirty="0">
                <a:solidFill>
                  <a:schemeClr val="accent5">
                    <a:lumMod val="50000"/>
                  </a:schemeClr>
                </a:solidFill>
              </a:rPr>
              <a:t> </a:t>
            </a:r>
            <a:r>
              <a:rPr lang="en-US" sz="2000" dirty="0" err="1">
                <a:solidFill>
                  <a:schemeClr val="accent5">
                    <a:lumMod val="50000"/>
                  </a:schemeClr>
                </a:solidFill>
              </a:rPr>
              <a:t>nên</a:t>
            </a:r>
            <a:r>
              <a:rPr lang="en-US" sz="2000" dirty="0">
                <a:solidFill>
                  <a:schemeClr val="accent5">
                    <a:lumMod val="50000"/>
                  </a:schemeClr>
                </a:solidFill>
              </a:rPr>
              <a:t> </a:t>
            </a:r>
            <a:r>
              <a:rPr lang="en-US" sz="2000" dirty="0" err="1">
                <a:solidFill>
                  <a:schemeClr val="accent5">
                    <a:lumMod val="50000"/>
                  </a:schemeClr>
                </a:solidFill>
              </a:rPr>
              <a:t>từ</a:t>
            </a:r>
            <a:r>
              <a:rPr lang="en-US" sz="2000" dirty="0">
                <a:solidFill>
                  <a:schemeClr val="accent5">
                    <a:lumMod val="50000"/>
                  </a:schemeClr>
                </a:solidFill>
              </a:rPr>
              <a:t> </a:t>
            </a:r>
            <a:r>
              <a:rPr lang="en-US" sz="2000" dirty="0" err="1">
                <a:solidFill>
                  <a:schemeClr val="accent5">
                    <a:lumMod val="50000"/>
                  </a:schemeClr>
                </a:solidFill>
              </a:rPr>
              <a:t>tế</a:t>
            </a:r>
            <a:r>
              <a:rPr lang="en-US" sz="2000" dirty="0">
                <a:solidFill>
                  <a:schemeClr val="accent5">
                    <a:lumMod val="50000"/>
                  </a:schemeClr>
                </a:solidFill>
              </a:rPr>
              <a:t> </a:t>
            </a:r>
            <a:r>
              <a:rPr lang="en-US" sz="2000" dirty="0" err="1">
                <a:solidFill>
                  <a:schemeClr val="accent5">
                    <a:lumMod val="50000"/>
                  </a:schemeClr>
                </a:solidFill>
              </a:rPr>
              <a:t>bào</a:t>
            </a:r>
            <a:r>
              <a:rPr lang="en-US" sz="2000" dirty="0">
                <a:solidFill>
                  <a:schemeClr val="accent5">
                    <a:lumMod val="50000"/>
                  </a:schemeClr>
                </a:solidFill>
              </a:rPr>
              <a:t> </a:t>
            </a:r>
            <a:r>
              <a:rPr lang="en-US" sz="2000" dirty="0" err="1">
                <a:solidFill>
                  <a:schemeClr val="accent5">
                    <a:lumMod val="50000"/>
                  </a:schemeClr>
                </a:solidFill>
              </a:rPr>
              <a:t>với</a:t>
            </a:r>
            <a:r>
              <a:rPr lang="en-US" sz="2000" dirty="0">
                <a:solidFill>
                  <a:schemeClr val="accent5">
                    <a:lumMod val="50000"/>
                  </a:schemeClr>
                </a:solidFill>
              </a:rPr>
              <a:t> </a:t>
            </a:r>
            <a:r>
              <a:rPr lang="en-US" sz="2000" dirty="0" err="1">
                <a:solidFill>
                  <a:schemeClr val="accent5">
                    <a:lumMod val="50000"/>
                  </a:schemeClr>
                </a:solidFill>
              </a:rPr>
              <a:t>cấu</a:t>
            </a:r>
            <a:r>
              <a:rPr lang="en-US" sz="2000" dirty="0">
                <a:solidFill>
                  <a:schemeClr val="accent5">
                    <a:lumMod val="50000"/>
                  </a:schemeClr>
                </a:solidFill>
              </a:rPr>
              <a:t> </a:t>
            </a:r>
            <a:r>
              <a:rPr lang="en-US" sz="2000" dirty="0" err="1">
                <a:solidFill>
                  <a:schemeClr val="accent5">
                    <a:lumMod val="50000"/>
                  </a:schemeClr>
                </a:solidFill>
              </a:rPr>
              <a:t>trúc</a:t>
            </a:r>
            <a:r>
              <a:rPr lang="en-US" sz="2000" dirty="0">
                <a:solidFill>
                  <a:schemeClr val="accent5">
                    <a:lumMod val="50000"/>
                  </a:schemeClr>
                </a:solidFill>
              </a:rPr>
              <a:t> </a:t>
            </a:r>
            <a:r>
              <a:rPr lang="en-US" sz="2000" dirty="0" err="1">
                <a:solidFill>
                  <a:schemeClr val="accent5">
                    <a:lumMod val="50000"/>
                  </a:schemeClr>
                </a:solidFill>
              </a:rPr>
              <a:t>và</a:t>
            </a:r>
            <a:r>
              <a:rPr lang="en-US" sz="2000" dirty="0">
                <a:solidFill>
                  <a:schemeClr val="accent5">
                    <a:lumMod val="50000"/>
                  </a:schemeClr>
                </a:solidFill>
              </a:rPr>
              <a:t> </a:t>
            </a:r>
            <a:r>
              <a:rPr lang="en-US" sz="2000" dirty="0" err="1">
                <a:solidFill>
                  <a:schemeClr val="accent5">
                    <a:lumMod val="50000"/>
                  </a:schemeClr>
                </a:solidFill>
              </a:rPr>
              <a:t>chức</a:t>
            </a:r>
            <a:r>
              <a:rPr lang="en-US" sz="2000" dirty="0">
                <a:solidFill>
                  <a:schemeClr val="accent5">
                    <a:lumMod val="50000"/>
                  </a:schemeClr>
                </a:solidFill>
              </a:rPr>
              <a:t> </a:t>
            </a:r>
            <a:r>
              <a:rPr lang="en-US" sz="2000" dirty="0" err="1">
                <a:solidFill>
                  <a:schemeClr val="accent5">
                    <a:lumMod val="50000"/>
                  </a:schemeClr>
                </a:solidFill>
              </a:rPr>
              <a:t>năng</a:t>
            </a:r>
            <a:r>
              <a:rPr lang="en-US" sz="2000" dirty="0">
                <a:solidFill>
                  <a:schemeClr val="accent5">
                    <a:lumMod val="50000"/>
                  </a:schemeClr>
                </a:solidFill>
              </a:rPr>
              <a:t> </a:t>
            </a:r>
            <a:r>
              <a:rPr lang="en-US" sz="2000" dirty="0" err="1">
                <a:solidFill>
                  <a:schemeClr val="accent5">
                    <a:lumMod val="50000"/>
                  </a:schemeClr>
                </a:solidFill>
              </a:rPr>
              <a:t>tương</a:t>
            </a:r>
            <a:r>
              <a:rPr lang="en-US" sz="2000" dirty="0">
                <a:solidFill>
                  <a:schemeClr val="accent5">
                    <a:lumMod val="50000"/>
                  </a:schemeClr>
                </a:solidFill>
              </a:rPr>
              <a:t> </a:t>
            </a:r>
            <a:r>
              <a:rPr lang="en-US" sz="2000" dirty="0" err="1">
                <a:solidFill>
                  <a:schemeClr val="accent5">
                    <a:lumMod val="50000"/>
                  </a:schemeClr>
                </a:solidFill>
              </a:rPr>
              <a:t>tự</a:t>
            </a:r>
            <a:r>
              <a:rPr lang="en-US" sz="2000" dirty="0">
                <a:solidFill>
                  <a:schemeClr val="accent5">
                    <a:lumMod val="50000"/>
                  </a:schemeClr>
                </a:solidFill>
              </a:rPr>
              <a:t> </a:t>
            </a:r>
            <a:r>
              <a:rPr lang="en-US" sz="2000" dirty="0" err="1">
                <a:solidFill>
                  <a:schemeClr val="accent5">
                    <a:lumMod val="50000"/>
                  </a:schemeClr>
                </a:solidFill>
              </a:rPr>
              <a:t>nhau</a:t>
            </a:r>
            <a:r>
              <a:rPr lang="en-US" sz="2000" dirty="0">
                <a:solidFill>
                  <a:schemeClr val="accent5">
                    <a:lumMod val="50000"/>
                  </a:schemeClr>
                </a:solidFill>
              </a:rPr>
              <a:t>.</a:t>
            </a:r>
          </a:p>
        </p:txBody>
      </p:sp>
      <p:sp>
        <p:nvSpPr>
          <p:cNvPr id="17" name="TextBox 16">
            <a:extLst>
              <a:ext uri="{FF2B5EF4-FFF2-40B4-BE49-F238E27FC236}">
                <a16:creationId xmlns:a16="http://schemas.microsoft.com/office/drawing/2014/main" id="{D762F6B3-3182-4624-9B2B-B2AFB1FD1883}"/>
              </a:ext>
            </a:extLst>
          </p:cNvPr>
          <p:cNvSpPr txBox="1"/>
          <p:nvPr/>
        </p:nvSpPr>
        <p:spPr>
          <a:xfrm>
            <a:off x="5835248" y="4640308"/>
            <a:ext cx="336952"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18" name="TextBox 17">
            <a:extLst>
              <a:ext uri="{FF2B5EF4-FFF2-40B4-BE49-F238E27FC236}">
                <a16:creationId xmlns:a16="http://schemas.microsoft.com/office/drawing/2014/main" id="{6D4AD7AA-AD97-4FF8-BFA0-6D8C6461A291}"/>
              </a:ext>
            </a:extLst>
          </p:cNvPr>
          <p:cNvSpPr txBox="1"/>
          <p:nvPr/>
        </p:nvSpPr>
        <p:spPr>
          <a:xfrm>
            <a:off x="6766258" y="4332890"/>
            <a:ext cx="2547556" cy="1015663"/>
          </a:xfrm>
          <a:prstGeom prst="rect">
            <a:avLst/>
          </a:prstGeom>
          <a:noFill/>
        </p:spPr>
        <p:txBody>
          <a:bodyPr wrap="square" rtlCol="0">
            <a:spAutoFit/>
          </a:bodyPr>
          <a:lstStyle/>
          <a:p>
            <a:pPr algn="just"/>
            <a:r>
              <a:rPr lang="en-US" sz="2000" dirty="0" err="1">
                <a:solidFill>
                  <a:schemeClr val="accent5">
                    <a:lumMod val="50000"/>
                  </a:schemeClr>
                </a:solidFill>
              </a:rPr>
              <a:t>Mỗi</a:t>
            </a:r>
            <a:r>
              <a:rPr lang="en-US" sz="2000" dirty="0">
                <a:solidFill>
                  <a:schemeClr val="accent5">
                    <a:lumMod val="50000"/>
                  </a:schemeClr>
                </a:solidFill>
              </a:rPr>
              <a:t> TB </a:t>
            </a:r>
            <a:r>
              <a:rPr lang="en-US" sz="2000" dirty="0" err="1">
                <a:solidFill>
                  <a:schemeClr val="accent5">
                    <a:lumMod val="50000"/>
                  </a:schemeClr>
                </a:solidFill>
              </a:rPr>
              <a:t>đều</a:t>
            </a:r>
            <a:r>
              <a:rPr lang="en-US" sz="2000" dirty="0">
                <a:solidFill>
                  <a:schemeClr val="accent5">
                    <a:lumMod val="50000"/>
                  </a:schemeClr>
                </a:solidFill>
              </a:rPr>
              <a:t> </a:t>
            </a:r>
            <a:r>
              <a:rPr lang="en-US" sz="2000" dirty="0" err="1">
                <a:solidFill>
                  <a:schemeClr val="accent5">
                    <a:lumMod val="50000"/>
                  </a:schemeClr>
                </a:solidFill>
              </a:rPr>
              <a:t>được</a:t>
            </a:r>
            <a:r>
              <a:rPr lang="en-US" sz="2000" dirty="0">
                <a:solidFill>
                  <a:schemeClr val="accent5">
                    <a:lumMod val="50000"/>
                  </a:schemeClr>
                </a:solidFill>
              </a:rPr>
              <a:t> </a:t>
            </a:r>
            <a:r>
              <a:rPr lang="en-US" sz="2000" dirty="0" err="1">
                <a:solidFill>
                  <a:schemeClr val="accent5">
                    <a:lumMod val="50000"/>
                  </a:schemeClr>
                </a:solidFill>
              </a:rPr>
              <a:t>cấu</a:t>
            </a:r>
            <a:r>
              <a:rPr lang="en-US" sz="2000" dirty="0">
                <a:solidFill>
                  <a:schemeClr val="accent5">
                    <a:lumMod val="50000"/>
                  </a:schemeClr>
                </a:solidFill>
              </a:rPr>
              <a:t> </a:t>
            </a:r>
            <a:r>
              <a:rPr lang="en-US" sz="2000" dirty="0" err="1">
                <a:solidFill>
                  <a:schemeClr val="accent5">
                    <a:lumMod val="50000"/>
                  </a:schemeClr>
                </a:solidFill>
              </a:rPr>
              <a:t>tạo</a:t>
            </a:r>
            <a:r>
              <a:rPr lang="en-US" sz="2000" dirty="0">
                <a:solidFill>
                  <a:schemeClr val="accent5">
                    <a:lumMod val="50000"/>
                  </a:schemeClr>
                </a:solidFill>
              </a:rPr>
              <a:t>: </a:t>
            </a:r>
            <a:r>
              <a:rPr lang="en-US" sz="2000" dirty="0" err="1">
                <a:solidFill>
                  <a:schemeClr val="accent5">
                    <a:lumMod val="50000"/>
                  </a:schemeClr>
                </a:solidFill>
              </a:rPr>
              <a:t>Nhân</a:t>
            </a:r>
            <a:r>
              <a:rPr lang="en-US" sz="2000" dirty="0">
                <a:solidFill>
                  <a:schemeClr val="accent5">
                    <a:lumMod val="50000"/>
                  </a:schemeClr>
                </a:solidFill>
              </a:rPr>
              <a:t>/</a:t>
            </a:r>
            <a:r>
              <a:rPr lang="en-US" sz="2000" dirty="0" err="1">
                <a:solidFill>
                  <a:schemeClr val="accent5">
                    <a:lumMod val="50000"/>
                  </a:schemeClr>
                </a:solidFill>
              </a:rPr>
              <a:t>vùng</a:t>
            </a:r>
            <a:r>
              <a:rPr lang="en-US" sz="2000" dirty="0">
                <a:solidFill>
                  <a:schemeClr val="accent5">
                    <a:lumMod val="50000"/>
                  </a:schemeClr>
                </a:solidFill>
              </a:rPr>
              <a:t> </a:t>
            </a:r>
            <a:r>
              <a:rPr lang="en-US" sz="2000" dirty="0" err="1">
                <a:solidFill>
                  <a:schemeClr val="accent5">
                    <a:lumMod val="50000"/>
                  </a:schemeClr>
                </a:solidFill>
              </a:rPr>
              <a:t>nhân</a:t>
            </a:r>
            <a:r>
              <a:rPr lang="en-US" sz="2000" dirty="0">
                <a:solidFill>
                  <a:schemeClr val="accent5">
                    <a:lumMod val="50000"/>
                  </a:schemeClr>
                </a:solidFill>
              </a:rPr>
              <a:t>, TBC , </a:t>
            </a:r>
            <a:r>
              <a:rPr lang="en-US" sz="2000" dirty="0" err="1">
                <a:solidFill>
                  <a:schemeClr val="accent5">
                    <a:lumMod val="50000"/>
                  </a:schemeClr>
                </a:solidFill>
              </a:rPr>
              <a:t>màng</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chất</a:t>
            </a:r>
            <a:r>
              <a:rPr lang="en-US" sz="2000" dirty="0">
                <a:solidFill>
                  <a:schemeClr val="accent5">
                    <a:lumMod val="50000"/>
                  </a:schemeClr>
                </a:solidFill>
              </a:rPr>
              <a:t>.</a:t>
            </a:r>
          </a:p>
        </p:txBody>
      </p:sp>
      <p:sp>
        <p:nvSpPr>
          <p:cNvPr id="19" name="TextBox 18">
            <a:extLst>
              <a:ext uri="{FF2B5EF4-FFF2-40B4-BE49-F238E27FC236}">
                <a16:creationId xmlns:a16="http://schemas.microsoft.com/office/drawing/2014/main" id="{840783EF-6D90-48AC-A8BD-33A9EA7B0516}"/>
              </a:ext>
            </a:extLst>
          </p:cNvPr>
          <p:cNvSpPr txBox="1"/>
          <p:nvPr/>
        </p:nvSpPr>
        <p:spPr>
          <a:xfrm>
            <a:off x="9337127" y="4471688"/>
            <a:ext cx="2737945" cy="707886"/>
          </a:xfrm>
          <a:prstGeom prst="rect">
            <a:avLst/>
          </a:prstGeom>
          <a:noFill/>
        </p:spPr>
        <p:txBody>
          <a:bodyPr wrap="square" rtlCol="0">
            <a:spAutoFit/>
          </a:bodyPr>
          <a:lstStyle/>
          <a:p>
            <a:pPr algn="just"/>
            <a:r>
              <a:rPr lang="en-US" sz="2000" dirty="0" err="1">
                <a:solidFill>
                  <a:schemeClr val="accent5">
                    <a:lumMod val="50000"/>
                  </a:schemeClr>
                </a:solidFill>
              </a:rPr>
              <a:t>Mọi</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a:t>
            </a:r>
            <a:r>
              <a:rPr lang="en-US" sz="2000" dirty="0" err="1">
                <a:solidFill>
                  <a:schemeClr val="accent5">
                    <a:lumMod val="50000"/>
                  </a:schemeClr>
                </a:solidFill>
              </a:rPr>
              <a:t>trên</a:t>
            </a:r>
            <a:r>
              <a:rPr lang="en-US" sz="2000" dirty="0">
                <a:solidFill>
                  <a:schemeClr val="accent5">
                    <a:lumMod val="50000"/>
                  </a:schemeClr>
                </a:solidFill>
              </a:rPr>
              <a:t> </a:t>
            </a:r>
            <a:r>
              <a:rPr lang="en-US" sz="2000" dirty="0" err="1">
                <a:solidFill>
                  <a:schemeClr val="accent5">
                    <a:lumMod val="50000"/>
                  </a:schemeClr>
                </a:solidFill>
              </a:rPr>
              <a:t>Trái</a:t>
            </a:r>
            <a:r>
              <a:rPr lang="en-US" sz="2000" dirty="0">
                <a:solidFill>
                  <a:schemeClr val="accent5">
                    <a:lumMod val="50000"/>
                  </a:schemeClr>
                </a:solidFill>
              </a:rPr>
              <a:t> </a:t>
            </a:r>
            <a:r>
              <a:rPr lang="en-US" sz="2000" dirty="0" err="1">
                <a:solidFill>
                  <a:schemeClr val="accent5">
                    <a:lumMod val="50000"/>
                  </a:schemeClr>
                </a:solidFill>
              </a:rPr>
              <a:t>Đất</a:t>
            </a:r>
            <a:r>
              <a:rPr lang="en-US" sz="2000" dirty="0">
                <a:solidFill>
                  <a:schemeClr val="accent5">
                    <a:lumMod val="50000"/>
                  </a:schemeClr>
                </a:solidFill>
              </a:rPr>
              <a:t> </a:t>
            </a:r>
            <a:r>
              <a:rPr lang="en-US" sz="2000" dirty="0" err="1">
                <a:solidFill>
                  <a:schemeClr val="accent5">
                    <a:lumMod val="50000"/>
                  </a:schemeClr>
                </a:solidFill>
              </a:rPr>
              <a:t>đều</a:t>
            </a:r>
            <a:r>
              <a:rPr lang="en-US" sz="2000" dirty="0">
                <a:solidFill>
                  <a:schemeClr val="accent5">
                    <a:lumMod val="50000"/>
                  </a:schemeClr>
                </a:solidFill>
              </a:rPr>
              <a:t> </a:t>
            </a:r>
            <a:r>
              <a:rPr lang="en-US" sz="2000" dirty="0" err="1">
                <a:solidFill>
                  <a:schemeClr val="accent5">
                    <a:lumMod val="50000"/>
                  </a:schemeClr>
                </a:solidFill>
              </a:rPr>
              <a:t>có</a:t>
            </a:r>
            <a:r>
              <a:rPr lang="en-US" sz="2000" dirty="0">
                <a:solidFill>
                  <a:schemeClr val="accent5">
                    <a:lumMod val="50000"/>
                  </a:schemeClr>
                </a:solidFill>
              </a:rPr>
              <a:t> </a:t>
            </a:r>
            <a:r>
              <a:rPr lang="en-US" sz="2000" dirty="0" err="1">
                <a:solidFill>
                  <a:schemeClr val="accent5">
                    <a:lumMod val="50000"/>
                  </a:schemeClr>
                </a:solidFill>
              </a:rPr>
              <a:t>chung</a:t>
            </a:r>
            <a:r>
              <a:rPr lang="en-US" sz="2000" dirty="0">
                <a:solidFill>
                  <a:schemeClr val="accent5">
                    <a:lumMod val="50000"/>
                  </a:schemeClr>
                </a:solidFill>
              </a:rPr>
              <a:t> </a:t>
            </a:r>
            <a:r>
              <a:rPr lang="en-US" sz="2000" dirty="0" err="1">
                <a:solidFill>
                  <a:schemeClr val="accent5">
                    <a:lumMod val="50000"/>
                  </a:schemeClr>
                </a:solidFill>
              </a:rPr>
              <a:t>nguồn</a:t>
            </a:r>
            <a:r>
              <a:rPr lang="en-US" sz="2000" dirty="0">
                <a:solidFill>
                  <a:schemeClr val="accent5">
                    <a:lumMod val="50000"/>
                  </a:schemeClr>
                </a:solidFill>
              </a:rPr>
              <a:t> </a:t>
            </a:r>
            <a:r>
              <a:rPr lang="en-US" sz="2000" dirty="0" err="1">
                <a:solidFill>
                  <a:schemeClr val="accent5">
                    <a:lumMod val="50000"/>
                  </a:schemeClr>
                </a:solidFill>
              </a:rPr>
              <a:t>gốc</a:t>
            </a:r>
            <a:endParaRPr lang="en-US" sz="2000" dirty="0">
              <a:solidFill>
                <a:schemeClr val="accent5">
                  <a:lumMod val="50000"/>
                </a:schemeClr>
              </a:solidFill>
            </a:endParaRPr>
          </a:p>
        </p:txBody>
      </p:sp>
      <p:sp>
        <p:nvSpPr>
          <p:cNvPr id="20" name="TextBox 19">
            <a:extLst>
              <a:ext uri="{FF2B5EF4-FFF2-40B4-BE49-F238E27FC236}">
                <a16:creationId xmlns:a16="http://schemas.microsoft.com/office/drawing/2014/main" id="{0F259D18-02C4-407D-9CF0-9873F18EFE92}"/>
              </a:ext>
            </a:extLst>
          </p:cNvPr>
          <p:cNvSpPr txBox="1"/>
          <p:nvPr/>
        </p:nvSpPr>
        <p:spPr>
          <a:xfrm>
            <a:off x="1182605" y="5466615"/>
            <a:ext cx="3934188" cy="1015663"/>
          </a:xfrm>
          <a:prstGeom prst="rect">
            <a:avLst/>
          </a:prstGeom>
          <a:noFill/>
        </p:spPr>
        <p:txBody>
          <a:bodyPr wrap="square" rtlCol="0">
            <a:spAutoFit/>
          </a:bodyPr>
          <a:lstStyle/>
          <a:p>
            <a:pPr algn="just"/>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tế</a:t>
            </a:r>
            <a:r>
              <a:rPr lang="en-US" sz="2000" dirty="0">
                <a:solidFill>
                  <a:schemeClr val="accent5">
                    <a:lumMod val="50000"/>
                  </a:schemeClr>
                </a:solidFill>
              </a:rPr>
              <a:t> </a:t>
            </a:r>
            <a:r>
              <a:rPr lang="en-US" sz="2000" dirty="0" err="1">
                <a:solidFill>
                  <a:schemeClr val="accent5">
                    <a:lumMod val="50000"/>
                  </a:schemeClr>
                </a:solidFill>
              </a:rPr>
              <a:t>bào</a:t>
            </a:r>
            <a:r>
              <a:rPr lang="en-US" sz="2000" dirty="0">
                <a:solidFill>
                  <a:schemeClr val="accent5">
                    <a:lumMod val="50000"/>
                  </a:schemeClr>
                </a:solidFill>
              </a:rPr>
              <a:t> </a:t>
            </a:r>
            <a:r>
              <a:rPr lang="en-US" sz="2000" dirty="0" err="1">
                <a:solidFill>
                  <a:schemeClr val="accent5">
                    <a:lumMod val="50000"/>
                  </a:schemeClr>
                </a:solidFill>
              </a:rPr>
              <a:t>của</a:t>
            </a:r>
            <a:r>
              <a:rPr lang="en-US" sz="2000" dirty="0">
                <a:solidFill>
                  <a:schemeClr val="accent5">
                    <a:lumMod val="50000"/>
                  </a:schemeClr>
                </a:solidFill>
              </a:rPr>
              <a:t> </a:t>
            </a:r>
            <a:r>
              <a:rPr lang="en-US" sz="2000" dirty="0" err="1">
                <a:solidFill>
                  <a:schemeClr val="accent5">
                    <a:lumMod val="50000"/>
                  </a:schemeClr>
                </a:solidFill>
              </a:rPr>
              <a:t>mọi</a:t>
            </a:r>
            <a:r>
              <a:rPr lang="en-US" sz="2000" dirty="0">
                <a:solidFill>
                  <a:schemeClr val="accent5">
                    <a:lumMod val="50000"/>
                  </a:schemeClr>
                </a:solidFill>
              </a:rPr>
              <a:t> </a:t>
            </a:r>
            <a:r>
              <a:rPr lang="en-US" sz="2000" dirty="0" err="1">
                <a:solidFill>
                  <a:schemeClr val="accent5">
                    <a:lumMod val="50000"/>
                  </a:schemeClr>
                </a:solidFill>
              </a:rPr>
              <a:t>sinh</a:t>
            </a:r>
            <a:r>
              <a:rPr lang="en-US" sz="2000" dirty="0">
                <a:solidFill>
                  <a:schemeClr val="accent5">
                    <a:lumMod val="50000"/>
                  </a:schemeClr>
                </a:solidFill>
              </a:rPr>
              <a:t> </a:t>
            </a:r>
            <a:r>
              <a:rPr lang="en-US" sz="2000" dirty="0" err="1">
                <a:solidFill>
                  <a:schemeClr val="accent5">
                    <a:lumMod val="50000"/>
                  </a:schemeClr>
                </a:solidFill>
              </a:rPr>
              <a:t>vật</a:t>
            </a:r>
            <a:r>
              <a:rPr lang="en-US" sz="2000" dirty="0">
                <a:solidFill>
                  <a:schemeClr val="accent5">
                    <a:lumMod val="50000"/>
                  </a:schemeClr>
                </a:solidFill>
              </a:rPr>
              <a:t> </a:t>
            </a:r>
            <a:r>
              <a:rPr lang="en-US" sz="2000" dirty="0" err="1">
                <a:solidFill>
                  <a:schemeClr val="accent5">
                    <a:lumMod val="50000"/>
                  </a:schemeClr>
                </a:solidFill>
              </a:rPr>
              <a:t>đều</a:t>
            </a:r>
            <a:r>
              <a:rPr lang="en-US" sz="2000" dirty="0">
                <a:solidFill>
                  <a:schemeClr val="accent5">
                    <a:lumMod val="50000"/>
                  </a:schemeClr>
                </a:solidFill>
              </a:rPr>
              <a:t> </a:t>
            </a:r>
            <a:r>
              <a:rPr lang="en-US" sz="2000" dirty="0" err="1">
                <a:solidFill>
                  <a:schemeClr val="accent5">
                    <a:lumMod val="50000"/>
                  </a:schemeClr>
                </a:solidFill>
              </a:rPr>
              <a:t>có</a:t>
            </a:r>
            <a:r>
              <a:rPr lang="en-US" sz="2000" dirty="0">
                <a:solidFill>
                  <a:schemeClr val="accent5">
                    <a:lumMod val="50000"/>
                  </a:schemeClr>
                </a:solidFill>
              </a:rPr>
              <a:t> </a:t>
            </a:r>
            <a:r>
              <a:rPr lang="en-US" sz="2000" dirty="0" err="1">
                <a:solidFill>
                  <a:schemeClr val="accent5">
                    <a:lumMod val="50000"/>
                  </a:schemeClr>
                </a:solidFill>
              </a:rPr>
              <a:t>thành</a:t>
            </a:r>
            <a:r>
              <a:rPr lang="en-US" sz="2000" dirty="0">
                <a:solidFill>
                  <a:schemeClr val="accent5">
                    <a:lumMod val="50000"/>
                  </a:schemeClr>
                </a:solidFill>
              </a:rPr>
              <a:t> </a:t>
            </a:r>
            <a:r>
              <a:rPr lang="en-US" sz="2000" dirty="0" err="1">
                <a:solidFill>
                  <a:schemeClr val="accent5">
                    <a:lumMod val="50000"/>
                  </a:schemeClr>
                </a:solidFill>
              </a:rPr>
              <a:t>phần</a:t>
            </a:r>
            <a:r>
              <a:rPr lang="en-US" sz="2000" dirty="0">
                <a:solidFill>
                  <a:schemeClr val="accent5">
                    <a:lumMod val="50000"/>
                  </a:schemeClr>
                </a:solidFill>
              </a:rPr>
              <a:t> </a:t>
            </a:r>
            <a:r>
              <a:rPr lang="en-US" sz="2000" dirty="0" err="1">
                <a:solidFill>
                  <a:schemeClr val="accent5">
                    <a:lumMod val="50000"/>
                  </a:schemeClr>
                </a:solidFill>
              </a:rPr>
              <a:t>phân</a:t>
            </a:r>
            <a:r>
              <a:rPr lang="en-US" sz="2000" dirty="0">
                <a:solidFill>
                  <a:schemeClr val="accent5">
                    <a:lumMod val="50000"/>
                  </a:schemeClr>
                </a:solidFill>
              </a:rPr>
              <a:t> </a:t>
            </a:r>
            <a:r>
              <a:rPr lang="en-US" sz="2000" dirty="0" err="1">
                <a:solidFill>
                  <a:schemeClr val="accent5">
                    <a:lumMod val="50000"/>
                  </a:schemeClr>
                </a:solidFill>
              </a:rPr>
              <a:t>tử</a:t>
            </a:r>
            <a:r>
              <a:rPr lang="en-US" sz="2000" dirty="0">
                <a:solidFill>
                  <a:schemeClr val="accent5">
                    <a:lumMod val="50000"/>
                  </a:schemeClr>
                </a:solidFill>
              </a:rPr>
              <a:t> </a:t>
            </a:r>
            <a:r>
              <a:rPr lang="en-US" sz="2000" dirty="0" err="1">
                <a:solidFill>
                  <a:schemeClr val="accent5">
                    <a:lumMod val="50000"/>
                  </a:schemeClr>
                </a:solidFill>
              </a:rPr>
              <a:t>hoá</a:t>
            </a:r>
            <a:r>
              <a:rPr lang="en-US" sz="2000" dirty="0">
                <a:solidFill>
                  <a:schemeClr val="accent5">
                    <a:lumMod val="50000"/>
                  </a:schemeClr>
                </a:solidFill>
              </a:rPr>
              <a:t> </a:t>
            </a:r>
            <a:r>
              <a:rPr lang="en-US" sz="2000" dirty="0" err="1">
                <a:solidFill>
                  <a:schemeClr val="accent5">
                    <a:lumMod val="50000"/>
                  </a:schemeClr>
                </a:solidFill>
              </a:rPr>
              <a:t>học</a:t>
            </a:r>
            <a:r>
              <a:rPr lang="en-US" sz="2000" dirty="0">
                <a:solidFill>
                  <a:schemeClr val="accent5">
                    <a:lumMod val="50000"/>
                  </a:schemeClr>
                </a:solidFill>
              </a:rPr>
              <a:t> </a:t>
            </a:r>
            <a:r>
              <a:rPr lang="en-US" sz="2000" dirty="0" err="1">
                <a:solidFill>
                  <a:schemeClr val="accent5">
                    <a:lumMod val="50000"/>
                  </a:schemeClr>
                </a:solidFill>
              </a:rPr>
              <a:t>cơ</a:t>
            </a:r>
            <a:r>
              <a:rPr lang="en-US" sz="2000" dirty="0">
                <a:solidFill>
                  <a:schemeClr val="accent5">
                    <a:lumMod val="50000"/>
                  </a:schemeClr>
                </a:solidFill>
              </a:rPr>
              <a:t> </a:t>
            </a:r>
            <a:r>
              <a:rPr lang="en-US" sz="2000" dirty="0" err="1">
                <a:solidFill>
                  <a:schemeClr val="accent5">
                    <a:lumMod val="50000"/>
                  </a:schemeClr>
                </a:solidFill>
              </a:rPr>
              <a:t>bản</a:t>
            </a:r>
            <a:r>
              <a:rPr lang="en-US" sz="2000" dirty="0">
                <a:solidFill>
                  <a:schemeClr val="accent5">
                    <a:lumMod val="50000"/>
                  </a:schemeClr>
                </a:solidFill>
              </a:rPr>
              <a:t> </a:t>
            </a:r>
            <a:r>
              <a:rPr lang="en-US" sz="2000" dirty="0" err="1">
                <a:solidFill>
                  <a:schemeClr val="accent5">
                    <a:lumMod val="50000"/>
                  </a:schemeClr>
                </a:solidFill>
              </a:rPr>
              <a:t>như</a:t>
            </a:r>
            <a:r>
              <a:rPr lang="en-US" sz="2000" dirty="0">
                <a:solidFill>
                  <a:schemeClr val="accent5">
                    <a:lumMod val="50000"/>
                  </a:schemeClr>
                </a:solidFill>
              </a:rPr>
              <a:t> </a:t>
            </a:r>
            <a:r>
              <a:rPr lang="en-US" sz="2000" dirty="0" err="1">
                <a:solidFill>
                  <a:schemeClr val="accent5">
                    <a:lumMod val="50000"/>
                  </a:schemeClr>
                </a:solidFill>
              </a:rPr>
              <a:t>nhau</a:t>
            </a:r>
            <a:endParaRPr lang="en-US" sz="2000" dirty="0">
              <a:solidFill>
                <a:schemeClr val="accent5">
                  <a:lumMod val="50000"/>
                </a:schemeClr>
              </a:solidFill>
            </a:endParaRPr>
          </a:p>
        </p:txBody>
      </p:sp>
      <p:sp>
        <p:nvSpPr>
          <p:cNvPr id="21" name="TextBox 20">
            <a:extLst>
              <a:ext uri="{FF2B5EF4-FFF2-40B4-BE49-F238E27FC236}">
                <a16:creationId xmlns:a16="http://schemas.microsoft.com/office/drawing/2014/main" id="{AEEE8DE2-151E-4974-AAEA-EDF12AC3DEDF}"/>
              </a:ext>
            </a:extLst>
          </p:cNvPr>
          <p:cNvSpPr txBox="1"/>
          <p:nvPr/>
        </p:nvSpPr>
        <p:spPr>
          <a:xfrm>
            <a:off x="5835248" y="5651281"/>
            <a:ext cx="336952" cy="830997"/>
          </a:xfrm>
          <a:prstGeom prst="rect">
            <a:avLst/>
          </a:prstGeom>
          <a:noFill/>
        </p:spPr>
        <p:txBody>
          <a:bodyPr wrap="none" rtlCol="0">
            <a:spAutoFit/>
          </a:bodyPr>
          <a:lstStyle/>
          <a:p>
            <a:pPr algn="ctr"/>
            <a:r>
              <a:rPr lang="en-US" sz="4800" dirty="0">
                <a:solidFill>
                  <a:schemeClr val="accent5">
                    <a:lumMod val="50000"/>
                  </a:schemeClr>
                </a:solidFill>
              </a:rPr>
              <a:t>-</a:t>
            </a:r>
          </a:p>
        </p:txBody>
      </p:sp>
      <p:sp>
        <p:nvSpPr>
          <p:cNvPr id="22" name="TextBox 21">
            <a:extLst>
              <a:ext uri="{FF2B5EF4-FFF2-40B4-BE49-F238E27FC236}">
                <a16:creationId xmlns:a16="http://schemas.microsoft.com/office/drawing/2014/main" id="{3891F33A-862C-41A1-A142-AE0924D4D076}"/>
              </a:ext>
            </a:extLst>
          </p:cNvPr>
          <p:cNvSpPr txBox="1"/>
          <p:nvPr/>
        </p:nvSpPr>
        <p:spPr>
          <a:xfrm>
            <a:off x="6797454" y="5536658"/>
            <a:ext cx="2438400" cy="1015663"/>
          </a:xfrm>
          <a:prstGeom prst="rect">
            <a:avLst/>
          </a:prstGeom>
          <a:noFill/>
        </p:spPr>
        <p:txBody>
          <a:bodyPr wrap="square" rtlCol="0">
            <a:spAutoFit/>
          </a:bodyPr>
          <a:lstStyle/>
          <a:p>
            <a:pPr algn="just"/>
            <a:r>
              <a:rPr lang="en-US" sz="2000" dirty="0" err="1">
                <a:solidFill>
                  <a:schemeClr val="accent5">
                    <a:lumMod val="50000"/>
                  </a:schemeClr>
                </a:solidFill>
              </a:rPr>
              <a:t>Hầu</a:t>
            </a:r>
            <a:r>
              <a:rPr lang="en-US" sz="2000" dirty="0">
                <a:solidFill>
                  <a:schemeClr val="accent5">
                    <a:lumMod val="50000"/>
                  </a:schemeClr>
                </a:solidFill>
              </a:rPr>
              <a:t> </a:t>
            </a:r>
            <a:r>
              <a:rPr lang="en-US" sz="2000" dirty="0" err="1">
                <a:solidFill>
                  <a:schemeClr val="accent5">
                    <a:lumMod val="50000"/>
                  </a:schemeClr>
                </a:solidFill>
              </a:rPr>
              <a:t>hết</a:t>
            </a:r>
            <a:r>
              <a:rPr lang="en-US" sz="2000" dirty="0">
                <a:solidFill>
                  <a:schemeClr val="accent5">
                    <a:lumMod val="50000"/>
                  </a:schemeClr>
                </a:solidFill>
              </a:rPr>
              <a:t> </a:t>
            </a:r>
            <a:r>
              <a:rPr lang="en-US" sz="2000" dirty="0" err="1">
                <a:solidFill>
                  <a:schemeClr val="accent5">
                    <a:lumMod val="50000"/>
                  </a:schemeClr>
                </a:solidFill>
              </a:rPr>
              <a:t>các</a:t>
            </a:r>
            <a:r>
              <a:rPr lang="en-US" sz="2000" dirty="0">
                <a:solidFill>
                  <a:schemeClr val="accent5">
                    <a:lumMod val="50000"/>
                  </a:schemeClr>
                </a:solidFill>
              </a:rPr>
              <a:t> </a:t>
            </a:r>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đều</a:t>
            </a:r>
            <a:r>
              <a:rPr lang="en-US" sz="2000" dirty="0">
                <a:solidFill>
                  <a:schemeClr val="accent5">
                    <a:lumMod val="50000"/>
                  </a:schemeClr>
                </a:solidFill>
              </a:rPr>
              <a:t> </a:t>
            </a:r>
            <a:r>
              <a:rPr lang="en-US" sz="2000" dirty="0" err="1">
                <a:solidFill>
                  <a:schemeClr val="accent5">
                    <a:lumMod val="50000"/>
                  </a:schemeClr>
                </a:solidFill>
              </a:rPr>
              <a:t>được</a:t>
            </a:r>
            <a:r>
              <a:rPr lang="en-US" sz="2000" dirty="0">
                <a:solidFill>
                  <a:schemeClr val="accent5">
                    <a:lumMod val="50000"/>
                  </a:schemeClr>
                </a:solidFill>
              </a:rPr>
              <a:t> </a:t>
            </a:r>
            <a:r>
              <a:rPr lang="en-US" sz="2000" dirty="0" err="1">
                <a:solidFill>
                  <a:schemeClr val="accent5">
                    <a:lumMod val="50000"/>
                  </a:schemeClr>
                </a:solidFill>
              </a:rPr>
              <a:t>cấu</a:t>
            </a:r>
            <a:r>
              <a:rPr lang="en-US" sz="2000" dirty="0">
                <a:solidFill>
                  <a:schemeClr val="accent5">
                    <a:lumMod val="50000"/>
                  </a:schemeClr>
                </a:solidFill>
              </a:rPr>
              <a:t> </a:t>
            </a:r>
            <a:r>
              <a:rPr lang="en-US" sz="2000" dirty="0" err="1">
                <a:solidFill>
                  <a:schemeClr val="accent5">
                    <a:lumMod val="50000"/>
                  </a:schemeClr>
                </a:solidFill>
              </a:rPr>
              <a:t>tạo</a:t>
            </a:r>
            <a:r>
              <a:rPr lang="en-US" sz="2000" dirty="0">
                <a:solidFill>
                  <a:schemeClr val="accent5">
                    <a:lumMod val="50000"/>
                  </a:schemeClr>
                </a:solidFill>
              </a:rPr>
              <a:t> </a:t>
            </a:r>
            <a:r>
              <a:rPr lang="en-US" sz="2000" dirty="0" err="1">
                <a:solidFill>
                  <a:schemeClr val="accent5">
                    <a:lumMod val="50000"/>
                  </a:schemeClr>
                </a:solidFill>
              </a:rPr>
              <a:t>từ</a:t>
            </a:r>
            <a:r>
              <a:rPr lang="en-US" sz="2000" dirty="0">
                <a:solidFill>
                  <a:schemeClr val="accent5">
                    <a:lumMod val="50000"/>
                  </a:schemeClr>
                </a:solidFill>
              </a:rPr>
              <a:t> 20 </a:t>
            </a:r>
            <a:r>
              <a:rPr lang="en-US" sz="2000" dirty="0" err="1">
                <a:solidFill>
                  <a:schemeClr val="accent5">
                    <a:lumMod val="50000"/>
                  </a:schemeClr>
                </a:solidFill>
              </a:rPr>
              <a:t>loại</a:t>
            </a:r>
            <a:r>
              <a:rPr lang="en-US" sz="2000" dirty="0">
                <a:solidFill>
                  <a:schemeClr val="accent5">
                    <a:lumMod val="50000"/>
                  </a:schemeClr>
                </a:solidFill>
              </a:rPr>
              <a:t> amino acid.</a:t>
            </a:r>
          </a:p>
        </p:txBody>
      </p:sp>
      <p:sp>
        <p:nvSpPr>
          <p:cNvPr id="23" name="TextBox 22">
            <a:extLst>
              <a:ext uri="{FF2B5EF4-FFF2-40B4-BE49-F238E27FC236}">
                <a16:creationId xmlns:a16="http://schemas.microsoft.com/office/drawing/2014/main" id="{6B2736A7-DF4A-4E4A-B25A-D62FCCCCC035}"/>
              </a:ext>
            </a:extLst>
          </p:cNvPr>
          <p:cNvSpPr txBox="1"/>
          <p:nvPr/>
        </p:nvSpPr>
        <p:spPr>
          <a:xfrm>
            <a:off x="9329356" y="5334000"/>
            <a:ext cx="2839764" cy="1323439"/>
          </a:xfrm>
          <a:prstGeom prst="rect">
            <a:avLst/>
          </a:prstGeom>
          <a:noFill/>
        </p:spPr>
        <p:txBody>
          <a:bodyPr wrap="square" rtlCol="0">
            <a:spAutoFit/>
          </a:bodyPr>
          <a:lstStyle/>
          <a:p>
            <a:pPr algn="just"/>
            <a:r>
              <a:rPr lang="en-US" sz="2000" dirty="0" err="1">
                <a:solidFill>
                  <a:schemeClr val="accent5">
                    <a:lumMod val="50000"/>
                  </a:schemeClr>
                </a:solidFill>
              </a:rPr>
              <a:t>Loài</a:t>
            </a:r>
            <a:r>
              <a:rPr lang="en-US" sz="2000" dirty="0">
                <a:solidFill>
                  <a:schemeClr val="accent5">
                    <a:lumMod val="50000"/>
                  </a:schemeClr>
                </a:solidFill>
              </a:rPr>
              <a:t> </a:t>
            </a:r>
            <a:r>
              <a:rPr lang="en-US" sz="2000" dirty="0" err="1">
                <a:solidFill>
                  <a:schemeClr val="accent5">
                    <a:lumMod val="50000"/>
                  </a:schemeClr>
                </a:solidFill>
              </a:rPr>
              <a:t>có</a:t>
            </a:r>
            <a:r>
              <a:rPr lang="en-US" sz="2000" dirty="0">
                <a:solidFill>
                  <a:schemeClr val="accent5">
                    <a:lumMod val="50000"/>
                  </a:schemeClr>
                </a:solidFill>
              </a:rPr>
              <a:t> </a:t>
            </a:r>
            <a:r>
              <a:rPr lang="en-US" sz="2000" dirty="0" err="1">
                <a:solidFill>
                  <a:schemeClr val="accent5">
                    <a:lumMod val="50000"/>
                  </a:schemeClr>
                </a:solidFill>
              </a:rPr>
              <a:t>họ</a:t>
            </a:r>
            <a:r>
              <a:rPr lang="en-US" sz="2000" dirty="0">
                <a:solidFill>
                  <a:schemeClr val="accent5">
                    <a:lumMod val="50000"/>
                  </a:schemeClr>
                </a:solidFill>
              </a:rPr>
              <a:t> </a:t>
            </a:r>
            <a:r>
              <a:rPr lang="en-US" sz="2000" dirty="0" err="1">
                <a:solidFill>
                  <a:schemeClr val="accent5">
                    <a:lumMod val="50000"/>
                  </a:schemeClr>
                </a:solidFill>
              </a:rPr>
              <a:t>hàng</a:t>
            </a:r>
            <a:r>
              <a:rPr lang="en-US" sz="2000" dirty="0">
                <a:solidFill>
                  <a:schemeClr val="accent5">
                    <a:lumMod val="50000"/>
                  </a:schemeClr>
                </a:solidFill>
              </a:rPr>
              <a:t> </a:t>
            </a:r>
            <a:r>
              <a:rPr lang="en-US" sz="2000" dirty="0" err="1">
                <a:solidFill>
                  <a:schemeClr val="accent5">
                    <a:lumMod val="50000"/>
                  </a:schemeClr>
                </a:solidFill>
              </a:rPr>
              <a:t>càng</a:t>
            </a:r>
            <a:r>
              <a:rPr lang="en-US" sz="2000" dirty="0">
                <a:solidFill>
                  <a:schemeClr val="accent5">
                    <a:lumMod val="50000"/>
                  </a:schemeClr>
                </a:solidFill>
              </a:rPr>
              <a:t> </a:t>
            </a:r>
            <a:r>
              <a:rPr lang="en-US" sz="2000" dirty="0" err="1">
                <a:solidFill>
                  <a:schemeClr val="accent5">
                    <a:lumMod val="50000"/>
                  </a:schemeClr>
                </a:solidFill>
              </a:rPr>
              <a:t>gần</a:t>
            </a:r>
            <a:r>
              <a:rPr lang="en-US" sz="2000" dirty="0">
                <a:solidFill>
                  <a:schemeClr val="accent5">
                    <a:lumMod val="50000"/>
                  </a:schemeClr>
                </a:solidFill>
              </a:rPr>
              <a:t> </a:t>
            </a:r>
            <a:r>
              <a:rPr lang="en-US" sz="2000" dirty="0" err="1">
                <a:solidFill>
                  <a:schemeClr val="accent5">
                    <a:lumMod val="50000"/>
                  </a:schemeClr>
                </a:solidFill>
              </a:rPr>
              <a:t>gũi</a:t>
            </a:r>
            <a:r>
              <a:rPr lang="en-US" sz="2000" dirty="0">
                <a:solidFill>
                  <a:schemeClr val="accent5">
                    <a:lumMod val="50000"/>
                  </a:schemeClr>
                </a:solidFill>
              </a:rPr>
              <a:t> </a:t>
            </a:r>
            <a:r>
              <a:rPr lang="en-US" sz="2000" dirty="0" err="1">
                <a:solidFill>
                  <a:schemeClr val="accent5">
                    <a:lumMod val="50000"/>
                  </a:schemeClr>
                </a:solidFill>
              </a:rPr>
              <a:t>thì</a:t>
            </a:r>
            <a:r>
              <a:rPr lang="en-US" sz="2000" dirty="0">
                <a:solidFill>
                  <a:schemeClr val="accent5">
                    <a:lumMod val="50000"/>
                  </a:schemeClr>
                </a:solidFill>
              </a:rPr>
              <a:t> </a:t>
            </a:r>
            <a:r>
              <a:rPr lang="en-US" sz="2000" dirty="0" err="1">
                <a:solidFill>
                  <a:schemeClr val="accent5">
                    <a:lumMod val="50000"/>
                  </a:schemeClr>
                </a:solidFill>
              </a:rPr>
              <a:t>trình</a:t>
            </a:r>
            <a:r>
              <a:rPr lang="en-US" sz="2000" dirty="0">
                <a:solidFill>
                  <a:schemeClr val="accent5">
                    <a:lumMod val="50000"/>
                  </a:schemeClr>
                </a:solidFill>
              </a:rPr>
              <a:t> </a:t>
            </a:r>
            <a:r>
              <a:rPr lang="en-US" sz="2000" dirty="0" err="1">
                <a:solidFill>
                  <a:schemeClr val="accent5">
                    <a:lumMod val="50000"/>
                  </a:schemeClr>
                </a:solidFill>
              </a:rPr>
              <a:t>tự</a:t>
            </a:r>
            <a:r>
              <a:rPr lang="en-US" sz="2000" dirty="0">
                <a:solidFill>
                  <a:schemeClr val="accent5">
                    <a:lumMod val="50000"/>
                  </a:schemeClr>
                </a:solidFill>
              </a:rPr>
              <a:t> nu </a:t>
            </a:r>
            <a:r>
              <a:rPr lang="en-US" sz="2000" dirty="0" err="1">
                <a:solidFill>
                  <a:schemeClr val="accent5">
                    <a:lumMod val="50000"/>
                  </a:schemeClr>
                </a:solidFill>
              </a:rPr>
              <a:t>trên</a:t>
            </a:r>
            <a:r>
              <a:rPr lang="en-US" sz="2000" dirty="0">
                <a:solidFill>
                  <a:schemeClr val="accent5">
                    <a:lumMod val="50000"/>
                  </a:schemeClr>
                </a:solidFill>
              </a:rPr>
              <a:t> DNA </a:t>
            </a:r>
            <a:r>
              <a:rPr lang="en-US" sz="2000" dirty="0" err="1">
                <a:solidFill>
                  <a:schemeClr val="accent5">
                    <a:lumMod val="50000"/>
                  </a:schemeClr>
                </a:solidFill>
              </a:rPr>
              <a:t>và</a:t>
            </a:r>
            <a:r>
              <a:rPr lang="en-US" sz="2000" dirty="0">
                <a:solidFill>
                  <a:schemeClr val="accent5">
                    <a:lumMod val="50000"/>
                  </a:schemeClr>
                </a:solidFill>
              </a:rPr>
              <a:t> amino acid </a:t>
            </a:r>
            <a:r>
              <a:rPr lang="en-US" sz="2000" dirty="0" err="1">
                <a:solidFill>
                  <a:schemeClr val="accent5">
                    <a:lumMod val="50000"/>
                  </a:schemeClr>
                </a:solidFill>
              </a:rPr>
              <a:t>trong</a:t>
            </a:r>
            <a:r>
              <a:rPr lang="en-US" sz="2000" dirty="0">
                <a:solidFill>
                  <a:schemeClr val="accent5">
                    <a:lumMod val="50000"/>
                  </a:schemeClr>
                </a:solidFill>
              </a:rPr>
              <a:t> protein </a:t>
            </a:r>
            <a:r>
              <a:rPr lang="en-US" sz="2000" dirty="0" err="1">
                <a:solidFill>
                  <a:schemeClr val="accent5">
                    <a:lumMod val="50000"/>
                  </a:schemeClr>
                </a:solidFill>
              </a:rPr>
              <a:t>càng</a:t>
            </a:r>
            <a:r>
              <a:rPr lang="en-US" sz="2000" dirty="0">
                <a:solidFill>
                  <a:schemeClr val="accent5">
                    <a:lumMod val="50000"/>
                  </a:schemeClr>
                </a:solidFill>
              </a:rPr>
              <a:t> </a:t>
            </a:r>
            <a:r>
              <a:rPr lang="en-US" sz="2000" dirty="0" err="1">
                <a:solidFill>
                  <a:schemeClr val="accent5">
                    <a:lumMod val="50000"/>
                  </a:schemeClr>
                </a:solidFill>
              </a:rPr>
              <a:t>giống</a:t>
            </a:r>
            <a:r>
              <a:rPr lang="en-US" sz="2000" dirty="0">
                <a:solidFill>
                  <a:schemeClr val="accent5">
                    <a:lumMod val="50000"/>
                  </a:schemeClr>
                </a:solidFill>
              </a:rPr>
              <a:t> </a:t>
            </a:r>
            <a:r>
              <a:rPr lang="en-US" sz="2000" dirty="0" err="1">
                <a:solidFill>
                  <a:schemeClr val="accent5">
                    <a:lumMod val="50000"/>
                  </a:schemeClr>
                </a:solidFill>
              </a:rPr>
              <a:t>nhau</a:t>
            </a:r>
            <a:r>
              <a:rPr lang="en-US" sz="2000" dirty="0">
                <a:solidFill>
                  <a:schemeClr val="accent5">
                    <a:lumMod val="50000"/>
                  </a:schemeClr>
                </a:solidFill>
              </a:rPr>
              <a:t>.</a:t>
            </a:r>
          </a:p>
        </p:txBody>
      </p:sp>
    </p:spTree>
    <p:extLst>
      <p:ext uri="{BB962C8B-B14F-4D97-AF65-F5344CB8AC3E}">
        <p14:creationId xmlns:p14="http://schemas.microsoft.com/office/powerpoint/2010/main" val="1975624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AB334D-53DA-CC06-69EB-9884B4F1271E}"/>
              </a:ext>
            </a:extLst>
          </p:cNvPr>
          <p:cNvSpPr/>
          <p:nvPr/>
        </p:nvSpPr>
        <p:spPr>
          <a:xfrm>
            <a:off x="3886201" y="2625899"/>
            <a:ext cx="3962400" cy="836762"/>
          </a:xfrm>
          <a:prstGeom prst="roundRect">
            <a:avLst/>
          </a:prstGeom>
          <a:solidFill>
            <a:schemeClr val="accent4">
              <a:lumMod val="20000"/>
              <a:lumOff val="80000"/>
            </a:schemeClr>
          </a:solid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 name="TextBox 4">
            <a:extLst>
              <a:ext uri="{FF2B5EF4-FFF2-40B4-BE49-F238E27FC236}">
                <a16:creationId xmlns:a16="http://schemas.microsoft.com/office/drawing/2014/main" id="{01EA4B05-8CFD-AF58-8B30-C53EBEF8EEFD}"/>
              </a:ext>
            </a:extLst>
          </p:cNvPr>
          <p:cNvSpPr txBox="1"/>
          <p:nvPr/>
        </p:nvSpPr>
        <p:spPr>
          <a:xfrm>
            <a:off x="4221117" y="2703510"/>
            <a:ext cx="322876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C3E71"/>
                </a:solidFill>
                <a:effectLst/>
                <a:uLnTx/>
                <a:uFillTx/>
                <a:latin typeface="Roboto"/>
                <a:ea typeface="+mn-ea"/>
                <a:cs typeface="+mn-cs"/>
              </a:rPr>
              <a:t>EM CÓ BIẾT</a:t>
            </a:r>
          </a:p>
        </p:txBody>
      </p:sp>
    </p:spTree>
    <p:extLst>
      <p:ext uri="{BB962C8B-B14F-4D97-AF65-F5344CB8AC3E}">
        <p14:creationId xmlns:p14="http://schemas.microsoft.com/office/powerpoint/2010/main" val="3744007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ại sao những con gián bị giẫm chết, nhưng lại biến mất vào ngày hôm sau?  Đừng dẫm lên nó nữa">
            <a:extLst>
              <a:ext uri="{FF2B5EF4-FFF2-40B4-BE49-F238E27FC236}">
                <a16:creationId xmlns:a16="http://schemas.microsoft.com/office/drawing/2014/main" id="{C60E625B-94C4-4EE6-AEDE-5DBB13988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0" y="614849"/>
            <a:ext cx="5524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91ECD0-5EC7-40DA-9005-0277B3724E08}"/>
              </a:ext>
            </a:extLst>
          </p:cNvPr>
          <p:cNvSpPr txBox="1"/>
          <p:nvPr/>
        </p:nvSpPr>
        <p:spPr>
          <a:xfrm>
            <a:off x="5049079" y="4112959"/>
            <a:ext cx="2093843" cy="461665"/>
          </a:xfrm>
          <a:prstGeom prst="rect">
            <a:avLst/>
          </a:prstGeom>
          <a:noFill/>
        </p:spPr>
        <p:txBody>
          <a:bodyPr wrap="none" rtlCol="0">
            <a:spAutoFit/>
          </a:bodyPr>
          <a:lstStyle/>
          <a:p>
            <a:r>
              <a:rPr lang="en-US" sz="2400" b="1" dirty="0" err="1"/>
              <a:t>Hoá</a:t>
            </a:r>
            <a:r>
              <a:rPr lang="en-US" sz="2400" b="1" dirty="0"/>
              <a:t> </a:t>
            </a:r>
            <a:r>
              <a:rPr lang="en-US" sz="2400" b="1" dirty="0" err="1"/>
              <a:t>thạch</a:t>
            </a:r>
            <a:r>
              <a:rPr lang="en-US" sz="2400" b="1" dirty="0"/>
              <a:t> </a:t>
            </a:r>
            <a:r>
              <a:rPr lang="en-US" sz="2400" b="1" dirty="0" err="1"/>
              <a:t>sống</a:t>
            </a:r>
            <a:endParaRPr lang="en-US" sz="2400" b="1" dirty="0"/>
          </a:p>
        </p:txBody>
      </p:sp>
      <p:sp>
        <p:nvSpPr>
          <p:cNvPr id="9" name="TextBox 8">
            <a:extLst>
              <a:ext uri="{FF2B5EF4-FFF2-40B4-BE49-F238E27FC236}">
                <a16:creationId xmlns:a16="http://schemas.microsoft.com/office/drawing/2014/main" id="{7777A3D1-0D4D-4F05-B9E6-8A81228E5722}"/>
              </a:ext>
            </a:extLst>
          </p:cNvPr>
          <p:cNvSpPr txBox="1"/>
          <p:nvPr/>
        </p:nvSpPr>
        <p:spPr>
          <a:xfrm>
            <a:off x="762000" y="4545350"/>
            <a:ext cx="10820400" cy="1631216"/>
          </a:xfrm>
          <a:prstGeom prst="rect">
            <a:avLst/>
          </a:prstGeom>
          <a:noFill/>
        </p:spPr>
        <p:txBody>
          <a:bodyPr wrap="square" rtlCol="0">
            <a:spAutoFit/>
          </a:bodyPr>
          <a:lstStyle/>
          <a:p>
            <a:pPr algn="just"/>
            <a:r>
              <a:rPr lang="en-US" sz="2000" b="0" i="0" dirty="0">
                <a:solidFill>
                  <a:schemeClr val="bg1"/>
                </a:solidFill>
                <a:effectLst/>
              </a:rPr>
              <a:t>       </a:t>
            </a:r>
            <a:r>
              <a:rPr lang="vi-VN" sz="2000" b="0" i="0" dirty="0">
                <a:solidFill>
                  <a:schemeClr val="bg1"/>
                </a:solidFill>
                <a:effectLst/>
              </a:rPr>
              <a:t>Gián đã xuất hiện trên Trái đất cách đây khoảng 320 triệu năm</a:t>
            </a:r>
            <a:r>
              <a:rPr lang="en-US" sz="2000" b="0" i="0" dirty="0">
                <a:solidFill>
                  <a:schemeClr val="bg1"/>
                </a:solidFill>
                <a:effectLst/>
              </a:rPr>
              <a:t> (</a:t>
            </a:r>
            <a:r>
              <a:rPr lang="en-US" sz="2000" b="0" i="0" dirty="0" err="1">
                <a:solidFill>
                  <a:schemeClr val="bg1"/>
                </a:solidFill>
                <a:effectLst/>
              </a:rPr>
              <a:t>lâu</a:t>
            </a:r>
            <a:r>
              <a:rPr lang="en-US" sz="2000" b="0" i="0" dirty="0">
                <a:solidFill>
                  <a:schemeClr val="bg1"/>
                </a:solidFill>
                <a:effectLst/>
              </a:rPr>
              <a:t> </a:t>
            </a:r>
            <a:r>
              <a:rPr lang="en-US" sz="2000" b="0" i="0" dirty="0" err="1">
                <a:solidFill>
                  <a:schemeClr val="bg1"/>
                </a:solidFill>
                <a:effectLst/>
              </a:rPr>
              <a:t>hơn</a:t>
            </a:r>
            <a:r>
              <a:rPr lang="en-US" sz="2000" b="0" i="0" dirty="0">
                <a:solidFill>
                  <a:schemeClr val="bg1"/>
                </a:solidFill>
                <a:effectLst/>
              </a:rPr>
              <a:t> </a:t>
            </a:r>
            <a:r>
              <a:rPr lang="en-US" sz="2000" b="0" i="0" dirty="0" err="1">
                <a:solidFill>
                  <a:schemeClr val="bg1"/>
                </a:solidFill>
                <a:effectLst/>
              </a:rPr>
              <a:t>cả</a:t>
            </a:r>
            <a:r>
              <a:rPr lang="en-US" sz="2000" b="0" i="0" dirty="0">
                <a:solidFill>
                  <a:schemeClr val="bg1"/>
                </a:solidFill>
                <a:effectLst/>
              </a:rPr>
              <a:t> </a:t>
            </a:r>
            <a:r>
              <a:rPr lang="en-US" sz="2000" b="0" i="0" dirty="0" err="1">
                <a:solidFill>
                  <a:schemeClr val="bg1"/>
                </a:solidFill>
                <a:effectLst/>
              </a:rPr>
              <a:t>khủng</a:t>
            </a:r>
            <a:r>
              <a:rPr lang="en-US" sz="2000" b="0" i="0" dirty="0">
                <a:solidFill>
                  <a:schemeClr val="bg1"/>
                </a:solidFill>
                <a:effectLst/>
              </a:rPr>
              <a:t> long)</a:t>
            </a:r>
            <a:r>
              <a:rPr lang="vi-VN" sz="2000" b="0" i="0" dirty="0">
                <a:solidFill>
                  <a:schemeClr val="bg1"/>
                </a:solidFill>
                <a:effectLst/>
              </a:rPr>
              <a:t>, </a:t>
            </a:r>
            <a:r>
              <a:rPr lang="en-US" sz="2000" b="0" i="0" dirty="0" err="1">
                <a:solidFill>
                  <a:schemeClr val="bg1"/>
                </a:solidFill>
                <a:effectLst/>
              </a:rPr>
              <a:t>nó</a:t>
            </a:r>
            <a:r>
              <a:rPr lang="vi-VN" sz="2000" b="0" i="0" dirty="0">
                <a:solidFill>
                  <a:schemeClr val="bg1"/>
                </a:solidFill>
                <a:effectLst/>
              </a:rPr>
              <a:t> có thể sống sót trong vòng nhiều tuần sau khi mất đầu, thậm chí chúng có thể sống sót qua vụ nổ bom nguyên tử. Gián có thể bị bỏ đói tới 1 tháng không cần thức ăn mà vẫn sống. Các thí nghiệm cho thấy gián thậm chí có thể sống trong môi trường chân không trong vòng 45 phút. </a:t>
            </a:r>
            <a:r>
              <a:rPr lang="en-US" sz="2000" b="0" i="0" dirty="0" err="1">
                <a:solidFill>
                  <a:schemeClr val="bg1"/>
                </a:solidFill>
                <a:effectLst/>
              </a:rPr>
              <a:t>Đây</a:t>
            </a:r>
            <a:r>
              <a:rPr lang="en-US" sz="2000" b="0" i="0" dirty="0">
                <a:solidFill>
                  <a:schemeClr val="bg1"/>
                </a:solidFill>
                <a:effectLst/>
              </a:rPr>
              <a:t> </a:t>
            </a:r>
            <a:r>
              <a:rPr lang="en-US" sz="2000" b="0" i="0" dirty="0" err="1">
                <a:solidFill>
                  <a:schemeClr val="bg1"/>
                </a:solidFill>
                <a:effectLst/>
              </a:rPr>
              <a:t>l</a:t>
            </a:r>
            <a:r>
              <a:rPr lang="en-US" sz="2000" dirty="0" err="1">
                <a:solidFill>
                  <a:schemeClr val="bg1"/>
                </a:solidFill>
              </a:rPr>
              <a:t>à</a:t>
            </a:r>
            <a:r>
              <a:rPr lang="en-US" sz="2000" dirty="0">
                <a:solidFill>
                  <a:schemeClr val="bg1"/>
                </a:solidFill>
              </a:rPr>
              <a:t> </a:t>
            </a:r>
            <a:r>
              <a:rPr lang="en-US" sz="2000" dirty="0" err="1">
                <a:solidFill>
                  <a:schemeClr val="bg1"/>
                </a:solidFill>
              </a:rPr>
              <a:t>một</a:t>
            </a:r>
            <a:r>
              <a:rPr lang="en-US" sz="2000" dirty="0">
                <a:solidFill>
                  <a:schemeClr val="bg1"/>
                </a:solidFill>
              </a:rPr>
              <a:t> </a:t>
            </a:r>
            <a:r>
              <a:rPr lang="en-US" sz="2000" dirty="0" err="1">
                <a:solidFill>
                  <a:schemeClr val="bg1"/>
                </a:solidFill>
              </a:rPr>
              <a:t>loài</a:t>
            </a:r>
            <a:r>
              <a:rPr lang="en-US" sz="2000" dirty="0">
                <a:solidFill>
                  <a:schemeClr val="bg1"/>
                </a:solidFill>
              </a:rPr>
              <a:t> </a:t>
            </a:r>
            <a:r>
              <a:rPr lang="en-US" sz="2000" dirty="0" err="1">
                <a:solidFill>
                  <a:schemeClr val="bg1"/>
                </a:solidFill>
              </a:rPr>
              <a:t>hoặc</a:t>
            </a:r>
            <a:r>
              <a:rPr lang="en-US" sz="2000" dirty="0">
                <a:solidFill>
                  <a:schemeClr val="bg1"/>
                </a:solidFill>
              </a:rPr>
              <a:t> </a:t>
            </a:r>
            <a:r>
              <a:rPr lang="en-US" sz="2000" dirty="0" err="1">
                <a:solidFill>
                  <a:schemeClr val="bg1"/>
                </a:solidFill>
              </a:rPr>
              <a:t>một</a:t>
            </a:r>
            <a:r>
              <a:rPr lang="en-US" sz="2000" dirty="0">
                <a:solidFill>
                  <a:schemeClr val="bg1"/>
                </a:solidFill>
              </a:rPr>
              <a:t> </a:t>
            </a:r>
            <a:r>
              <a:rPr lang="en-US" sz="2000" dirty="0" err="1">
                <a:solidFill>
                  <a:schemeClr val="bg1"/>
                </a:solidFill>
              </a:rPr>
              <a:t>nhánh</a:t>
            </a:r>
            <a:r>
              <a:rPr lang="en-US" sz="2000" dirty="0">
                <a:solidFill>
                  <a:schemeClr val="bg1"/>
                </a:solidFill>
              </a:rPr>
              <a:t> </a:t>
            </a:r>
            <a:r>
              <a:rPr lang="en-US" sz="2000" dirty="0" err="1">
                <a:solidFill>
                  <a:schemeClr val="bg1"/>
                </a:solidFill>
              </a:rPr>
              <a:t>sinh</a:t>
            </a:r>
            <a:r>
              <a:rPr lang="en-US" sz="2000" dirty="0">
                <a:solidFill>
                  <a:schemeClr val="bg1"/>
                </a:solidFill>
              </a:rPr>
              <a:t> </a:t>
            </a:r>
            <a:r>
              <a:rPr lang="en-US" sz="2000" dirty="0" err="1">
                <a:solidFill>
                  <a:schemeClr val="bg1"/>
                </a:solidFill>
              </a:rPr>
              <a:t>vật</a:t>
            </a:r>
            <a:r>
              <a:rPr lang="en-US" sz="2000" dirty="0">
                <a:solidFill>
                  <a:schemeClr val="bg1"/>
                </a:solidFill>
              </a:rPr>
              <a:t> </a:t>
            </a:r>
            <a:r>
              <a:rPr lang="en-US" sz="2000" dirty="0" err="1">
                <a:solidFill>
                  <a:schemeClr val="bg1"/>
                </a:solidFill>
              </a:rPr>
              <a:t>nào</a:t>
            </a:r>
            <a:r>
              <a:rPr lang="en-US" sz="2000" dirty="0">
                <a:solidFill>
                  <a:schemeClr val="bg1"/>
                </a:solidFill>
              </a:rPr>
              <a:t> </a:t>
            </a:r>
            <a:r>
              <a:rPr lang="en-US" sz="2000" dirty="0" err="1">
                <a:solidFill>
                  <a:schemeClr val="bg1"/>
                </a:solidFill>
              </a:rPr>
              <a:t>đó</a:t>
            </a:r>
            <a:r>
              <a:rPr lang="en-US" sz="2000" dirty="0">
                <a:solidFill>
                  <a:schemeClr val="bg1"/>
                </a:solidFill>
              </a:rPr>
              <a:t> </a:t>
            </a:r>
            <a:r>
              <a:rPr lang="en-US" sz="2000" dirty="0" err="1">
                <a:solidFill>
                  <a:schemeClr val="bg1"/>
                </a:solidFill>
              </a:rPr>
              <a:t>còn</a:t>
            </a:r>
            <a:r>
              <a:rPr lang="en-US" sz="2000" dirty="0">
                <a:solidFill>
                  <a:schemeClr val="bg1"/>
                </a:solidFill>
              </a:rPr>
              <a:t> </a:t>
            </a:r>
            <a:r>
              <a:rPr lang="en-US" sz="2000" dirty="0" err="1">
                <a:solidFill>
                  <a:schemeClr val="bg1"/>
                </a:solidFill>
              </a:rPr>
              <a:t>tồn</a:t>
            </a:r>
            <a:r>
              <a:rPr lang="en-US" sz="2000" dirty="0">
                <a:solidFill>
                  <a:schemeClr val="bg1"/>
                </a:solidFill>
              </a:rPr>
              <a:t> </a:t>
            </a:r>
            <a:r>
              <a:rPr lang="en-US" sz="2000" dirty="0" err="1">
                <a:solidFill>
                  <a:schemeClr val="bg1"/>
                </a:solidFill>
              </a:rPr>
              <a:t>tại</a:t>
            </a:r>
            <a:r>
              <a:rPr lang="en-US" sz="2000" dirty="0">
                <a:solidFill>
                  <a:schemeClr val="bg1"/>
                </a:solidFill>
              </a:rPr>
              <a:t> </a:t>
            </a:r>
            <a:r>
              <a:rPr lang="en-US" sz="2000" dirty="0" err="1">
                <a:solidFill>
                  <a:schemeClr val="bg1"/>
                </a:solidFill>
              </a:rPr>
              <a:t>trên</a:t>
            </a:r>
            <a:r>
              <a:rPr lang="en-US" sz="2000" dirty="0">
                <a:solidFill>
                  <a:schemeClr val="bg1"/>
                </a:solidFill>
              </a:rPr>
              <a:t> </a:t>
            </a:r>
            <a:r>
              <a:rPr lang="en-US" sz="2000" dirty="0" err="1">
                <a:solidFill>
                  <a:schemeClr val="bg1"/>
                </a:solidFill>
              </a:rPr>
              <a:t>Trái</a:t>
            </a:r>
            <a:r>
              <a:rPr lang="en-US" sz="2000" dirty="0">
                <a:solidFill>
                  <a:schemeClr val="bg1"/>
                </a:solidFill>
              </a:rPr>
              <a:t> </a:t>
            </a:r>
            <a:r>
              <a:rPr lang="en-US" sz="2000" dirty="0" err="1">
                <a:solidFill>
                  <a:schemeClr val="bg1"/>
                </a:solidFill>
              </a:rPr>
              <a:t>đất</a:t>
            </a:r>
            <a:r>
              <a:rPr lang="en-US" sz="2000" dirty="0">
                <a:solidFill>
                  <a:schemeClr val="bg1"/>
                </a:solidFill>
              </a:rPr>
              <a:t> </a:t>
            </a:r>
            <a:r>
              <a:rPr lang="en-US" sz="2000" dirty="0" err="1">
                <a:solidFill>
                  <a:schemeClr val="bg1"/>
                </a:solidFill>
              </a:rPr>
              <a:t>hiện</a:t>
            </a:r>
            <a:r>
              <a:rPr lang="en-US" sz="2000" dirty="0">
                <a:solidFill>
                  <a:schemeClr val="bg1"/>
                </a:solidFill>
              </a:rPr>
              <a:t> nay </a:t>
            </a:r>
            <a:r>
              <a:rPr lang="en-US" sz="2000" dirty="0" err="1">
                <a:solidFill>
                  <a:schemeClr val="bg1"/>
                </a:solidFill>
              </a:rPr>
              <a:t>mang</a:t>
            </a:r>
            <a:r>
              <a:rPr lang="en-US" sz="2000" dirty="0">
                <a:solidFill>
                  <a:schemeClr val="bg1"/>
                </a:solidFill>
              </a:rPr>
              <a:t> </a:t>
            </a:r>
            <a:r>
              <a:rPr lang="en-US" sz="2000" dirty="0" err="1">
                <a:solidFill>
                  <a:schemeClr val="bg1"/>
                </a:solidFill>
              </a:rPr>
              <a:t>đặc</a:t>
            </a:r>
            <a:r>
              <a:rPr lang="en-US" sz="2000" dirty="0">
                <a:solidFill>
                  <a:schemeClr val="bg1"/>
                </a:solidFill>
              </a:rPr>
              <a:t> </a:t>
            </a:r>
            <a:r>
              <a:rPr lang="en-US" sz="2000" dirty="0" err="1">
                <a:solidFill>
                  <a:schemeClr val="bg1"/>
                </a:solidFill>
              </a:rPr>
              <a:t>điểm</a:t>
            </a:r>
            <a:r>
              <a:rPr lang="en-US" sz="2000" dirty="0">
                <a:solidFill>
                  <a:schemeClr val="bg1"/>
                </a:solidFill>
              </a:rPr>
              <a:t> </a:t>
            </a:r>
            <a:r>
              <a:rPr lang="en-US" sz="2000" dirty="0" err="1">
                <a:solidFill>
                  <a:schemeClr val="bg1"/>
                </a:solidFill>
              </a:rPr>
              <a:t>giống</a:t>
            </a:r>
            <a:r>
              <a:rPr lang="en-US" sz="2000" dirty="0">
                <a:solidFill>
                  <a:schemeClr val="bg1"/>
                </a:solidFill>
              </a:rPr>
              <a:t> </a:t>
            </a:r>
            <a:r>
              <a:rPr lang="en-US" sz="2000" dirty="0" err="1">
                <a:solidFill>
                  <a:schemeClr val="bg1"/>
                </a:solidFill>
              </a:rPr>
              <a:t>với</a:t>
            </a:r>
            <a:r>
              <a:rPr lang="en-US" sz="2000" dirty="0">
                <a:solidFill>
                  <a:schemeClr val="bg1"/>
                </a:solidFill>
              </a:rPr>
              <a:t> </a:t>
            </a:r>
            <a:r>
              <a:rPr lang="en-US" sz="2000" dirty="0" err="1">
                <a:solidFill>
                  <a:schemeClr val="bg1"/>
                </a:solidFill>
              </a:rPr>
              <a:t>những</a:t>
            </a:r>
            <a:r>
              <a:rPr lang="en-US" sz="2000" dirty="0">
                <a:solidFill>
                  <a:schemeClr val="bg1"/>
                </a:solidFill>
              </a:rPr>
              <a:t> </a:t>
            </a:r>
            <a:r>
              <a:rPr lang="en-US" sz="2000" dirty="0" err="1">
                <a:solidFill>
                  <a:schemeClr val="bg1"/>
                </a:solidFill>
              </a:rPr>
              <a:t>loài</a:t>
            </a:r>
            <a:r>
              <a:rPr lang="en-US" sz="2000" dirty="0">
                <a:solidFill>
                  <a:schemeClr val="bg1"/>
                </a:solidFill>
              </a:rPr>
              <a:t> </a:t>
            </a:r>
            <a:r>
              <a:rPr lang="en-US" sz="2000" dirty="0" err="1">
                <a:solidFill>
                  <a:schemeClr val="bg1"/>
                </a:solidFill>
              </a:rPr>
              <a:t>chỉ</a:t>
            </a:r>
            <a:r>
              <a:rPr lang="en-US" sz="2000" dirty="0">
                <a:solidFill>
                  <a:schemeClr val="bg1"/>
                </a:solidFill>
              </a:rPr>
              <a:t> </a:t>
            </a:r>
            <a:r>
              <a:rPr lang="en-US" sz="2000" dirty="0" err="1">
                <a:solidFill>
                  <a:schemeClr val="bg1"/>
                </a:solidFill>
              </a:rPr>
              <a:t>được</a:t>
            </a:r>
            <a:r>
              <a:rPr lang="en-US" sz="2000" dirty="0">
                <a:solidFill>
                  <a:schemeClr val="bg1"/>
                </a:solidFill>
              </a:rPr>
              <a:t> </a:t>
            </a:r>
            <a:r>
              <a:rPr lang="en-US" sz="2000" dirty="0" err="1">
                <a:solidFill>
                  <a:schemeClr val="bg1"/>
                </a:solidFill>
              </a:rPr>
              <a:t>biết</a:t>
            </a:r>
            <a:r>
              <a:rPr lang="en-US" sz="2000" dirty="0">
                <a:solidFill>
                  <a:schemeClr val="bg1"/>
                </a:solidFill>
              </a:rPr>
              <a:t> </a:t>
            </a:r>
            <a:r>
              <a:rPr lang="en-US" sz="2000" dirty="0" err="1">
                <a:solidFill>
                  <a:schemeClr val="bg1"/>
                </a:solidFill>
              </a:rPr>
              <a:t>đến</a:t>
            </a:r>
            <a:r>
              <a:rPr lang="en-US" sz="2000" dirty="0">
                <a:solidFill>
                  <a:schemeClr val="bg1"/>
                </a:solidFill>
              </a:rPr>
              <a:t> </a:t>
            </a:r>
            <a:r>
              <a:rPr lang="en-US" sz="2000" dirty="0" err="1">
                <a:solidFill>
                  <a:schemeClr val="bg1"/>
                </a:solidFill>
              </a:rPr>
              <a:t>là</a:t>
            </a:r>
            <a:r>
              <a:rPr lang="en-US" sz="2000" dirty="0">
                <a:solidFill>
                  <a:schemeClr val="bg1"/>
                </a:solidFill>
              </a:rPr>
              <a:t> </a:t>
            </a:r>
            <a:r>
              <a:rPr lang="en-US" sz="2000" dirty="0" err="1">
                <a:solidFill>
                  <a:schemeClr val="bg1"/>
                </a:solidFill>
              </a:rPr>
              <a:t>hoá</a:t>
            </a:r>
            <a:r>
              <a:rPr lang="en-US" sz="2000" dirty="0">
                <a:solidFill>
                  <a:schemeClr val="bg1"/>
                </a:solidFill>
              </a:rPr>
              <a:t> </a:t>
            </a:r>
            <a:r>
              <a:rPr lang="en-US" sz="2000" dirty="0" err="1">
                <a:solidFill>
                  <a:schemeClr val="bg1"/>
                </a:solidFill>
              </a:rPr>
              <a:t>thạch</a:t>
            </a:r>
            <a:r>
              <a:rPr lang="en-US" sz="2000" dirty="0">
                <a:solidFill>
                  <a:schemeClr val="bg1"/>
                </a:solidFill>
              </a:rPr>
              <a:t>. </a:t>
            </a:r>
          </a:p>
        </p:txBody>
      </p:sp>
    </p:spTree>
    <p:extLst>
      <p:ext uri="{BB962C8B-B14F-4D97-AF65-F5344CB8AC3E}">
        <p14:creationId xmlns:p14="http://schemas.microsoft.com/office/powerpoint/2010/main" val="376936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CF6FA81-7F55-F585-F21D-84772098C52C}"/>
              </a:ext>
            </a:extLst>
          </p:cNvPr>
          <p:cNvCxnSpPr>
            <a:cxnSpLocks/>
          </p:cNvCxnSpPr>
          <p:nvPr/>
        </p:nvCxnSpPr>
        <p:spPr>
          <a:xfrm>
            <a:off x="3992472" y="2775119"/>
            <a:ext cx="4618128"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6F31B2E-7808-66C9-FE11-7675AEAD1AA4}"/>
              </a:ext>
            </a:extLst>
          </p:cNvPr>
          <p:cNvSpPr>
            <a:spLocks noChangeArrowheads="1"/>
          </p:cNvSpPr>
          <p:nvPr/>
        </p:nvSpPr>
        <p:spPr bwMode="auto">
          <a:xfrm>
            <a:off x="2316072" y="2042647"/>
            <a:ext cx="7970928" cy="700941"/>
          </a:xfrm>
          <a:prstGeom prst="rect">
            <a:avLst/>
          </a:prstGeom>
          <a:noFill/>
          <a:ln w="9525">
            <a:noFill/>
            <a:miter lim="800000"/>
            <a:headEnd/>
            <a:tailEnd/>
          </a:ln>
        </p:spPr>
        <p:txBody>
          <a:bodyPr/>
          <a:lstStyle/>
          <a:p>
            <a:pPr algn="ctr">
              <a:lnSpc>
                <a:spcPct val="150000"/>
              </a:lnSpc>
            </a:pPr>
            <a:r>
              <a:rPr lang="en-US" sz="3200" b="1" dirty="0">
                <a:solidFill>
                  <a:srgbClr val="FFC000"/>
                </a:solidFill>
                <a:latin typeface="+mj-lt"/>
                <a:ea typeface="Roboto" panose="02000000000000000000" pitchFamily="2" charset="0"/>
              </a:rPr>
              <a:t>CÁC BẰNG CHỨNG TIẾN HOÁ</a:t>
            </a:r>
          </a:p>
        </p:txBody>
      </p:sp>
      <p:sp>
        <p:nvSpPr>
          <p:cNvPr id="8" name="Rectangle 7">
            <a:extLst>
              <a:ext uri="{FF2B5EF4-FFF2-40B4-BE49-F238E27FC236}">
                <a16:creationId xmlns:a16="http://schemas.microsoft.com/office/drawing/2014/main" id="{DA8F5AE5-893E-45C6-A0C0-F82629C4CB8B}"/>
              </a:ext>
            </a:extLst>
          </p:cNvPr>
          <p:cNvSpPr>
            <a:spLocks noChangeArrowheads="1"/>
          </p:cNvSpPr>
          <p:nvPr/>
        </p:nvSpPr>
        <p:spPr bwMode="auto">
          <a:xfrm>
            <a:off x="3154270" y="2735705"/>
            <a:ext cx="7970928" cy="700941"/>
          </a:xfrm>
          <a:prstGeom prst="rect">
            <a:avLst/>
          </a:prstGeom>
          <a:noFill/>
          <a:ln w="9525">
            <a:noFill/>
            <a:miter lim="800000"/>
            <a:headEnd/>
            <a:tailEnd/>
          </a:ln>
        </p:spPr>
        <p:txBody>
          <a:bodyPr/>
          <a:lstStyle/>
          <a:p>
            <a:pPr algn="ctr">
              <a:lnSpc>
                <a:spcPct val="150000"/>
              </a:lnSpc>
            </a:pPr>
            <a:r>
              <a:rPr lang="en-US" sz="3200" b="1" dirty="0" err="1">
                <a:solidFill>
                  <a:srgbClr val="FFC000"/>
                </a:solidFill>
                <a:latin typeface="+mj-lt"/>
                <a:ea typeface="Roboto" panose="02000000000000000000" pitchFamily="2" charset="0"/>
              </a:rPr>
              <a:t>Chủ</a:t>
            </a:r>
            <a:r>
              <a:rPr lang="en-US" sz="3200" b="1" dirty="0">
                <a:solidFill>
                  <a:srgbClr val="FFC000"/>
                </a:solidFill>
                <a:latin typeface="+mj-lt"/>
                <a:ea typeface="Roboto" panose="02000000000000000000" pitchFamily="2" charset="0"/>
              </a:rPr>
              <a:t> </a:t>
            </a:r>
            <a:r>
              <a:rPr lang="en-US" sz="3200" b="1" dirty="0" err="1">
                <a:solidFill>
                  <a:srgbClr val="FFC000"/>
                </a:solidFill>
                <a:latin typeface="+mj-lt"/>
                <a:ea typeface="Roboto" panose="02000000000000000000" pitchFamily="2" charset="0"/>
              </a:rPr>
              <a:t>đề</a:t>
            </a:r>
            <a:r>
              <a:rPr lang="en-US" sz="3200" b="1" dirty="0">
                <a:solidFill>
                  <a:srgbClr val="FFC000"/>
                </a:solidFill>
                <a:latin typeface="+mj-lt"/>
                <a:ea typeface="Roboto" panose="02000000000000000000" pitchFamily="2" charset="0"/>
              </a:rPr>
              <a:t>: </a:t>
            </a:r>
            <a:r>
              <a:rPr lang="en-US" sz="3200" b="1" dirty="0" err="1">
                <a:solidFill>
                  <a:srgbClr val="FFC000"/>
                </a:solidFill>
                <a:latin typeface="+mj-lt"/>
                <a:ea typeface="Roboto" panose="02000000000000000000" pitchFamily="2" charset="0"/>
              </a:rPr>
              <a:t>Bằng</a:t>
            </a:r>
            <a:r>
              <a:rPr lang="en-US" sz="3200" b="1" dirty="0">
                <a:solidFill>
                  <a:srgbClr val="FFC000"/>
                </a:solidFill>
                <a:latin typeface="+mj-lt"/>
                <a:ea typeface="Roboto" panose="02000000000000000000" pitchFamily="2" charset="0"/>
              </a:rPr>
              <a:t> </a:t>
            </a:r>
            <a:r>
              <a:rPr lang="en-US" sz="3200" b="1" dirty="0" err="1">
                <a:solidFill>
                  <a:srgbClr val="FFC000"/>
                </a:solidFill>
                <a:latin typeface="+mj-lt"/>
                <a:ea typeface="Roboto" panose="02000000000000000000" pitchFamily="2" charset="0"/>
              </a:rPr>
              <a:t>chứng</a:t>
            </a:r>
            <a:r>
              <a:rPr lang="en-US" sz="3200" b="1" dirty="0">
                <a:solidFill>
                  <a:srgbClr val="FFC000"/>
                </a:solidFill>
                <a:latin typeface="+mj-lt"/>
                <a:ea typeface="Roboto" panose="02000000000000000000" pitchFamily="2" charset="0"/>
              </a:rPr>
              <a:t> </a:t>
            </a:r>
            <a:r>
              <a:rPr lang="en-US" sz="3200" b="1" dirty="0" err="1">
                <a:solidFill>
                  <a:srgbClr val="FFC000"/>
                </a:solidFill>
                <a:latin typeface="+mj-lt"/>
                <a:ea typeface="Roboto" panose="02000000000000000000" pitchFamily="2" charset="0"/>
              </a:rPr>
              <a:t>và</a:t>
            </a:r>
            <a:r>
              <a:rPr lang="en-US" sz="3200" b="1" dirty="0">
                <a:solidFill>
                  <a:srgbClr val="FFC000"/>
                </a:solidFill>
                <a:latin typeface="+mj-lt"/>
                <a:ea typeface="Roboto" panose="02000000000000000000" pitchFamily="2" charset="0"/>
              </a:rPr>
              <a:t> </a:t>
            </a:r>
            <a:r>
              <a:rPr lang="en-US" sz="3200" b="1" dirty="0" err="1">
                <a:solidFill>
                  <a:srgbClr val="FFC000"/>
                </a:solidFill>
                <a:latin typeface="+mj-lt"/>
                <a:ea typeface="Roboto" panose="02000000000000000000" pitchFamily="2" charset="0"/>
              </a:rPr>
              <a:t>các</a:t>
            </a:r>
            <a:r>
              <a:rPr lang="en-US" sz="3200" b="1" dirty="0">
                <a:solidFill>
                  <a:srgbClr val="FFC000"/>
                </a:solidFill>
                <a:latin typeface="+mj-lt"/>
                <a:ea typeface="Roboto" panose="02000000000000000000" pitchFamily="2" charset="0"/>
              </a:rPr>
              <a:t> </a:t>
            </a:r>
            <a:r>
              <a:rPr lang="en-US" sz="3200" b="1" dirty="0" err="1">
                <a:solidFill>
                  <a:srgbClr val="FFC000"/>
                </a:solidFill>
                <a:latin typeface="+mj-lt"/>
                <a:ea typeface="Roboto" panose="02000000000000000000" pitchFamily="2" charset="0"/>
              </a:rPr>
              <a:t>học</a:t>
            </a:r>
            <a:r>
              <a:rPr lang="en-US" sz="3200" b="1" dirty="0">
                <a:solidFill>
                  <a:srgbClr val="FFC000"/>
                </a:solidFill>
                <a:latin typeface="+mj-lt"/>
                <a:ea typeface="Roboto" panose="02000000000000000000" pitchFamily="2" charset="0"/>
              </a:rPr>
              <a:t> </a:t>
            </a:r>
            <a:r>
              <a:rPr lang="en-US" sz="3200" b="1" dirty="0" err="1">
                <a:solidFill>
                  <a:srgbClr val="FFC000"/>
                </a:solidFill>
                <a:latin typeface="+mj-lt"/>
                <a:ea typeface="Roboto" panose="02000000000000000000" pitchFamily="2" charset="0"/>
              </a:rPr>
              <a:t>thuyết</a:t>
            </a:r>
            <a:r>
              <a:rPr lang="en-US" sz="3200" b="1" dirty="0">
                <a:solidFill>
                  <a:srgbClr val="FFC000"/>
                </a:solidFill>
                <a:latin typeface="+mj-lt"/>
                <a:ea typeface="Roboto" panose="02000000000000000000" pitchFamily="2" charset="0"/>
              </a:rPr>
              <a:t> </a:t>
            </a:r>
            <a:r>
              <a:rPr lang="en-US" sz="3200" b="1" dirty="0" err="1">
                <a:solidFill>
                  <a:srgbClr val="FFC000"/>
                </a:solidFill>
                <a:latin typeface="+mj-lt"/>
                <a:ea typeface="Roboto" panose="02000000000000000000" pitchFamily="2" charset="0"/>
              </a:rPr>
              <a:t>tiến</a:t>
            </a:r>
            <a:r>
              <a:rPr lang="en-US" sz="3200" b="1" dirty="0">
                <a:solidFill>
                  <a:srgbClr val="FFC000"/>
                </a:solidFill>
                <a:latin typeface="+mj-lt"/>
                <a:ea typeface="Roboto" panose="02000000000000000000" pitchFamily="2" charset="0"/>
              </a:rPr>
              <a:t> </a:t>
            </a:r>
            <a:r>
              <a:rPr lang="en-US" sz="3200" b="1" dirty="0" err="1">
                <a:solidFill>
                  <a:srgbClr val="FFC000"/>
                </a:solidFill>
                <a:latin typeface="+mj-lt"/>
                <a:ea typeface="Roboto" panose="02000000000000000000" pitchFamily="2" charset="0"/>
              </a:rPr>
              <a:t>hoá</a:t>
            </a:r>
            <a:endParaRPr lang="en-US" sz="3200" b="1" dirty="0">
              <a:solidFill>
                <a:srgbClr val="FFC000"/>
              </a:solidFill>
              <a:latin typeface="+mj-lt"/>
              <a:ea typeface="Roboto" panose="02000000000000000000" pitchFamily="2" charset="0"/>
            </a:endParaRPr>
          </a:p>
        </p:txBody>
      </p:sp>
      <p:pic>
        <p:nvPicPr>
          <p:cNvPr id="2054" name="Picture 6">
            <a:extLst>
              <a:ext uri="{FF2B5EF4-FFF2-40B4-BE49-F238E27FC236}">
                <a16:creationId xmlns:a16="http://schemas.microsoft.com/office/drawing/2014/main" id="{69A869B8-AE1A-484C-A5BC-62A99473650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75" t="3190" r="2686"/>
          <a:stretch/>
        </p:blipFill>
        <p:spPr bwMode="auto">
          <a:xfrm>
            <a:off x="914400" y="2177989"/>
            <a:ext cx="2239870" cy="1290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857183"/>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87CA59-2DEF-4B39-B667-78F3BD9A0788}"/>
              </a:ext>
            </a:extLst>
          </p:cNvPr>
          <p:cNvSpPr txBox="1"/>
          <p:nvPr/>
        </p:nvSpPr>
        <p:spPr>
          <a:xfrm>
            <a:off x="914400" y="1524000"/>
            <a:ext cx="10363200" cy="3531223"/>
          </a:xfrm>
          <a:prstGeom prst="rect">
            <a:avLst/>
          </a:prstGeom>
          <a:noFill/>
        </p:spPr>
        <p:txBody>
          <a:bodyPr wrap="square">
            <a:spAutoFit/>
          </a:bodyPr>
          <a:lstStyle/>
          <a:p>
            <a:pPr algn="just">
              <a:lnSpc>
                <a:spcPct val="120000"/>
              </a:lnSpc>
              <a:spcAft>
                <a:spcPts val="800"/>
              </a:spcAft>
              <a:tabLst>
                <a:tab pos="180340" algn="l"/>
                <a:tab pos="3420745" algn="l"/>
                <a:tab pos="6686550" algn="l"/>
              </a:tabLst>
            </a:pPr>
            <a:r>
              <a:rPr lang="vi-VN" sz="2400" dirty="0">
                <a:solidFill>
                  <a:schemeClr val="bg1"/>
                </a:solidFill>
                <a:effectLst/>
                <a:ea typeface="Times New Roman" panose="02020603050405020304" pitchFamily="18" charset="0"/>
                <a:cs typeface="Times New Roman" panose="02020603050405020304" pitchFamily="18" charset="0"/>
              </a:rPr>
              <a:t> </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Phát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biểu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nào</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dưới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đây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b="1" dirty="0" err="1">
                <a:solidFill>
                  <a:schemeClr val="bg1"/>
                </a:solidFill>
                <a:effectLst/>
                <a:ea typeface="Times New Roman" panose="02020603050405020304" pitchFamily="18" charset="0"/>
                <a:cs typeface="Times New Roman" panose="02020603050405020304" pitchFamily="18" charset="0"/>
              </a:rPr>
              <a:t>không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đúng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về</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hoá</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thạch</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20000"/>
              </a:lnSpc>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A.</a:t>
            </a:r>
            <a:r>
              <a:rPr lang="pt-BR" sz="2400" dirty="0">
                <a:solidFill>
                  <a:schemeClr val="bg1"/>
                </a:solidFill>
                <a:effectLst/>
                <a:ea typeface="Times New Roman" panose="02020603050405020304" pitchFamily="18" charset="0"/>
                <a:cs typeface="Times New Roman" panose="02020603050405020304" pitchFamily="18" charset="0"/>
              </a:rPr>
              <a:t> Hoá thạch là dấu vết của các sinh vật cổ đại được bảo tồn trong các lớp đất đá, hổ phách hoặc các lớp băng tuyết.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20000"/>
              </a:lnSpc>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B.</a:t>
            </a:r>
            <a:r>
              <a:rPr lang="pt-BR" sz="2400" dirty="0">
                <a:solidFill>
                  <a:schemeClr val="bg1"/>
                </a:solidFill>
                <a:effectLst/>
                <a:ea typeface="Times New Roman" panose="02020603050405020304" pitchFamily="18" charset="0"/>
                <a:cs typeface="Times New Roman" panose="02020603050405020304" pitchFamily="18" charset="0"/>
              </a:rPr>
              <a:t> Hoá thạch là dấu tích của các sinh vật để lại trong các lớp địa chất của vỏ Trái Đất, xác sinh vật hoá đá hoặc được bảo tồn trong các điều kiện đặc biệt.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20000"/>
              </a:lnSpc>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C.</a:t>
            </a:r>
            <a:r>
              <a:rPr lang="pt-BR" sz="2400" dirty="0">
                <a:solidFill>
                  <a:schemeClr val="bg1"/>
                </a:solidFill>
                <a:effectLst/>
                <a:ea typeface="Times New Roman" panose="02020603050405020304" pitchFamily="18" charset="0"/>
                <a:cs typeface="Times New Roman" panose="02020603050405020304" pitchFamily="18" charset="0"/>
              </a:rPr>
              <a:t> Hoá thạch là xác sinh vật đã được chôn nhiều năm trong các lớp đất đá. </a:t>
            </a:r>
            <a:endParaRPr lang="en-US" sz="2400" dirty="0">
              <a:solidFill>
                <a:schemeClr val="bg1"/>
              </a:solidFill>
              <a:effectLst/>
              <a:ea typeface="Calibri" panose="020F0502020204030204" pitchFamily="34" charset="0"/>
              <a:cs typeface="Times New Roman" panose="02020603050405020304" pitchFamily="18" charset="0"/>
            </a:endParaRPr>
          </a:p>
          <a:p>
            <a:r>
              <a:rPr lang="pt-BR" sz="2400" b="1" dirty="0">
                <a:solidFill>
                  <a:schemeClr val="bg1"/>
                </a:solidFill>
                <a:effectLst/>
                <a:ea typeface="Times New Roman" panose="02020603050405020304" pitchFamily="18" charset="0"/>
              </a:rPr>
              <a:t>D.</a:t>
            </a:r>
            <a:r>
              <a:rPr lang="pt-BR" sz="2400" dirty="0">
                <a:solidFill>
                  <a:schemeClr val="bg1"/>
                </a:solidFill>
                <a:effectLst/>
                <a:ea typeface="Times New Roman" panose="02020603050405020304" pitchFamily="18" charset="0"/>
              </a:rPr>
              <a:t> Hoá thạch là tàn tích như xương, xác sinh vật trong hổ phách, trong băng tuyết </a:t>
            </a:r>
            <a:endParaRPr lang="en-US" sz="2400" dirty="0">
              <a:solidFill>
                <a:schemeClr val="bg1"/>
              </a:solidFill>
            </a:endParaRPr>
          </a:p>
        </p:txBody>
      </p:sp>
      <p:pic>
        <p:nvPicPr>
          <p:cNvPr id="6" name="Picture 6" descr="Download Focus, Idea, Light Bulb. Royalty-Free Stock Illustration Image -  Pixabay">
            <a:extLst>
              <a:ext uri="{FF2B5EF4-FFF2-40B4-BE49-F238E27FC236}">
                <a16:creationId xmlns:a16="http://schemas.microsoft.com/office/drawing/2014/main" id="{9173F266-AFA7-4880-9A43-309C161EB6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02600"/>
            <a:ext cx="1151805" cy="104279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9CC2BE7-4C08-4DFD-A63A-0776B0C80D4F}"/>
              </a:ext>
            </a:extLst>
          </p:cNvPr>
          <p:cNvSpPr/>
          <p:nvPr/>
        </p:nvSpPr>
        <p:spPr>
          <a:xfrm>
            <a:off x="914400" y="4038600"/>
            <a:ext cx="533400" cy="4739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77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680BE2-D1BC-47AA-810C-8F5CA836084C}"/>
              </a:ext>
            </a:extLst>
          </p:cNvPr>
          <p:cNvSpPr txBox="1"/>
          <p:nvPr/>
        </p:nvSpPr>
        <p:spPr>
          <a:xfrm>
            <a:off x="1981200" y="1980144"/>
            <a:ext cx="8229600" cy="2684838"/>
          </a:xfrm>
          <a:prstGeom prst="rect">
            <a:avLst/>
          </a:prstGeom>
          <a:noFill/>
        </p:spPr>
        <p:txBody>
          <a:bodyPr wrap="square">
            <a:spAutoFit/>
          </a:bodyPr>
          <a:lstStyle/>
          <a:p>
            <a:pPr algn="just">
              <a:lnSpc>
                <a:spcPct val="120000"/>
              </a:lnSpc>
              <a:spcAft>
                <a:spcPts val="800"/>
              </a:spcAft>
            </a:pPr>
            <a:r>
              <a:rPr lang="en-US" sz="2400" b="1" dirty="0">
                <a:solidFill>
                  <a:schemeClr val="bg1"/>
                </a:solidFill>
                <a:ea typeface="Times New Roman" panose="02020603050405020304" pitchFamily="18" charset="0"/>
                <a:cs typeface="Times New Roman" panose="02020603050405020304" pitchFamily="18" charset="0"/>
              </a:rPr>
              <a:t>         </a:t>
            </a:r>
            <a:r>
              <a:rPr lang="vi-VN"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Để</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xác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định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tuổi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hóa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thạch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người</a:t>
            </a:r>
            <a:r>
              <a:rPr lang="en-US" sz="2400" dirty="0">
                <a:solidFill>
                  <a:schemeClr val="bg1"/>
                </a:solidFill>
                <a:effectLst/>
                <a:ea typeface="Times New Roman" panose="02020603050405020304" pitchFamily="18" charset="0"/>
                <a:cs typeface="Times New Roman" panose="02020603050405020304" pitchFamily="18" charset="0"/>
              </a:rPr>
              <a:t> ta </a:t>
            </a:r>
            <a:r>
              <a:rPr lang="en-US" sz="2400" dirty="0" err="1">
                <a:solidFill>
                  <a:schemeClr val="bg1"/>
                </a:solidFill>
                <a:effectLst/>
                <a:ea typeface="Times New Roman" panose="02020603050405020304" pitchFamily="18" charset="0"/>
                <a:cs typeface="Times New Roman" panose="02020603050405020304" pitchFamily="18" charset="0"/>
              </a:rPr>
              <a:t>dùng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phương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pháp</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20000"/>
              </a:lnSpc>
              <a:spcAft>
                <a:spcPts val="800"/>
              </a:spcAft>
            </a:pPr>
            <a:r>
              <a:rPr lang="en-US" sz="2400" b="1" dirty="0">
                <a:solidFill>
                  <a:schemeClr val="bg1"/>
                </a:solidFill>
                <a:effectLst/>
                <a:ea typeface="Times New Roman" panose="02020603050405020304" pitchFamily="18" charset="0"/>
                <a:cs typeface="Times New Roman" panose="02020603050405020304" pitchFamily="18" charset="0"/>
              </a:rPr>
              <a:t>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quan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sát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hình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bên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ngoài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hóa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thạch</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20000"/>
              </a:lnSpc>
              <a:spcAft>
                <a:spcPts val="800"/>
              </a:spcAft>
            </a:pPr>
            <a:r>
              <a:rPr lang="en-US" sz="2400" b="1" dirty="0">
                <a:solidFill>
                  <a:schemeClr val="bg1"/>
                </a:solidFill>
                <a:effectLst/>
                <a:ea typeface="Times New Roman" panose="02020603050405020304" pitchFamily="18" charset="0"/>
                <a:cs typeface="Times New Roman" panose="02020603050405020304" pitchFamily="18" charset="0"/>
              </a:rPr>
              <a:t>B.</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quan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sát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hình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bên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trong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của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hóa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thạch</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20000"/>
              </a:lnSpc>
              <a:spcAft>
                <a:spcPts val="800"/>
              </a:spcAft>
            </a:pPr>
            <a:r>
              <a:rPr lang="en-US" sz="2400" b="1" dirty="0">
                <a:solidFill>
                  <a:schemeClr val="bg1"/>
                </a:solidFill>
                <a:effectLst/>
                <a:ea typeface="Times New Roman" panose="02020603050405020304" pitchFamily="18" charset="0"/>
                <a:cs typeface="Times New Roman" panose="02020603050405020304" pitchFamily="18" charset="0"/>
              </a:rPr>
              <a:t>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dựa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vào</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vị</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trí</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tìm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được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hoá</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thạch</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20000"/>
              </a:lnSpc>
              <a:spcAft>
                <a:spcPts val="800"/>
              </a:spcAft>
            </a:pPr>
            <a:r>
              <a:rPr lang="en-US" sz="2400" b="1" dirty="0">
                <a:solidFill>
                  <a:schemeClr val="bg1"/>
                </a:solidFill>
                <a:effectLst/>
                <a:ea typeface="Times New Roman" panose="02020603050405020304" pitchFamily="18" charset="0"/>
                <a:cs typeface="Times New Roman" panose="02020603050405020304" pitchFamily="18" charset="0"/>
              </a:rPr>
              <a:t>D.</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dựa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vào</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lượng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đồng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vị</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phóng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xạ</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có</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trong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hóa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thạch</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p:txBody>
      </p:sp>
      <p:pic>
        <p:nvPicPr>
          <p:cNvPr id="6" name="Picture 6" descr="Download Focus, Idea, Light Bulb. Royalty-Free Stock Illustration Image -  Pixabay">
            <a:extLst>
              <a:ext uri="{FF2B5EF4-FFF2-40B4-BE49-F238E27FC236}">
                <a16:creationId xmlns:a16="http://schemas.microsoft.com/office/drawing/2014/main" id="{BB69F3F7-0CC4-4448-A9B4-EEF8F5682E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458744"/>
            <a:ext cx="1151805" cy="104279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8AD5BA37-30DE-4F7A-8CA2-359AB54A5F52}"/>
              </a:ext>
            </a:extLst>
          </p:cNvPr>
          <p:cNvSpPr/>
          <p:nvPr/>
        </p:nvSpPr>
        <p:spPr>
          <a:xfrm>
            <a:off x="1905000" y="4191000"/>
            <a:ext cx="533400" cy="4739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21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663CEC-35B5-497C-A00A-C25FAD942386}"/>
              </a:ext>
            </a:extLst>
          </p:cNvPr>
          <p:cNvSpPr txBox="1"/>
          <p:nvPr/>
        </p:nvSpPr>
        <p:spPr>
          <a:xfrm>
            <a:off x="404038" y="1295400"/>
            <a:ext cx="6477000" cy="2041585"/>
          </a:xfrm>
          <a:prstGeom prst="rect">
            <a:avLst/>
          </a:prstGeom>
          <a:noFill/>
        </p:spPr>
        <p:txBody>
          <a:bodyPr wrap="square">
            <a:spAutoFit/>
          </a:bodyPr>
          <a:lstStyle/>
          <a:p>
            <a:pPr algn="just">
              <a:spcAft>
                <a:spcPts val="800"/>
              </a:spcAft>
            </a:pPr>
            <a:r>
              <a:rPr lang="en-US" sz="2000" dirty="0">
                <a:solidFill>
                  <a:schemeClr val="bg1"/>
                </a:solidFill>
                <a:effectLst/>
                <a:ea typeface="Calibri" panose="020F0502020204030204" pitchFamily="34" charset="0"/>
                <a:cs typeface="Times New Roman" panose="02020603050405020304" pitchFamily="18" charset="0"/>
              </a:rPr>
              <a:t>             </a:t>
            </a:r>
            <a:r>
              <a:rPr lang="en-US" sz="2000" u="sng" dirty="0">
                <a:solidFill>
                  <a:schemeClr val="bg1"/>
                </a:solidFill>
                <a:effectLst/>
                <a:ea typeface="Calibri" panose="020F0502020204030204" pitchFamily="34" charset="0"/>
                <a:cs typeface="Times New Roman" panose="02020603050405020304" pitchFamily="18" charset="0"/>
                <a:hlinkClick r:id="rId2" tooltip="Cytochrome C (trang không tồn tại)">
                  <a:extLst>
                    <a:ext uri="{A12FA001-AC4F-418D-AE19-62706E023703}">
                      <ahyp:hlinkClr xmlns:ahyp="http://schemas.microsoft.com/office/drawing/2018/hyperlinkcolor" xmlns="" val="tx"/>
                    </a:ext>
                  </a:extLst>
                </a:hlinkClick>
              </a:rPr>
              <a:t>Cytochrome 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là</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một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phân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tử</a:t>
            </a:r>
            <a:r>
              <a:rPr lang="en-US" sz="2000" dirty="0">
                <a:solidFill>
                  <a:schemeClr val="bg1"/>
                </a:solidFill>
                <a:effectLst/>
                <a:ea typeface="Calibri" panose="020F0502020204030204" pitchFamily="34" charset="0"/>
                <a:cs typeface="Times New Roman" panose="02020603050405020304" pitchFamily="18" charset="0"/>
              </a:rPr>
              <a:t> protein </a:t>
            </a:r>
            <a:r>
              <a:rPr lang="en-US" sz="2000" dirty="0" err="1">
                <a:solidFill>
                  <a:schemeClr val="bg1"/>
                </a:solidFill>
                <a:effectLst/>
                <a:ea typeface="Calibri" panose="020F0502020204030204" pitchFamily="34" charset="0"/>
                <a:cs typeface="Times New Roman" panose="02020603050405020304" pitchFamily="18" charset="0"/>
              </a:rPr>
              <a:t>lưu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động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có</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vai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trò</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như</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vật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mang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điện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tử</a:t>
            </a:r>
            <a:r>
              <a:rPr lang="en-US" sz="2000" dirty="0">
                <a:solidFill>
                  <a:schemeClr val="bg1"/>
                </a:solidFill>
                <a:effectLst/>
                <a:ea typeface="Calibri" panose="020F0502020204030204" pitchFamily="34" charset="0"/>
                <a:cs typeface="Times New Roman" panose="02020603050405020304" pitchFamily="18" charset="0"/>
              </a:rPr>
              <a:t>. Cytochrome C </a:t>
            </a:r>
            <a:r>
              <a:rPr lang="en-US" sz="2000" dirty="0" err="1">
                <a:solidFill>
                  <a:schemeClr val="bg1"/>
                </a:solidFill>
                <a:effectLst/>
                <a:ea typeface="Calibri" panose="020F0502020204030204" pitchFamily="34" charset="0"/>
                <a:cs typeface="Times New Roman" panose="02020603050405020304" pitchFamily="18" charset="0"/>
              </a:rPr>
              <a:t>nằm</a:t>
            </a:r>
            <a:r>
              <a:rPr lang="en-US" sz="2000" dirty="0">
                <a:solidFill>
                  <a:schemeClr val="bg1"/>
                </a:solidFill>
                <a:effectLst/>
                <a:ea typeface="Calibri" panose="020F0502020204030204" pitchFamily="34" charset="0"/>
                <a:cs typeface="Times New Roman" panose="02020603050405020304" pitchFamily="18" charset="0"/>
              </a:rPr>
              <a:t> ở </a:t>
            </a:r>
            <a:r>
              <a:rPr lang="en-US" sz="2000" dirty="0" err="1">
                <a:solidFill>
                  <a:schemeClr val="bg1"/>
                </a:solidFill>
                <a:effectLst/>
                <a:ea typeface="Calibri" panose="020F0502020204030204" pitchFamily="34" charset="0"/>
                <a:cs typeface="Times New Roman" panose="02020603050405020304" pitchFamily="18" charset="0"/>
              </a:rPr>
              <a:t>mặt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ngoài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của</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màng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trong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thể</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tiếp</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xúc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với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khoảng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không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gian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giữa</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hai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lớp</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màng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và</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có</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nhiệm</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vụ</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chuyển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điện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tử</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từ</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phức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hệ</a:t>
            </a:r>
            <a:r>
              <a:rPr lang="en-US" sz="2000" dirty="0">
                <a:solidFill>
                  <a:schemeClr val="bg1"/>
                </a:solidFill>
                <a:effectLst/>
                <a:ea typeface="Calibri" panose="020F0502020204030204" pitchFamily="34" charset="0"/>
                <a:cs typeface="Times New Roman" panose="02020603050405020304" pitchFamily="18" charset="0"/>
              </a:rPr>
              <a:t> protein. </a:t>
            </a:r>
          </a:p>
          <a:p>
            <a:pPr algn="just">
              <a:spcAft>
                <a:spcPts val="800"/>
              </a:spcAft>
            </a:pPr>
            <a:r>
              <a:rPr lang="en-US" sz="2000" dirty="0" err="1">
                <a:solidFill>
                  <a:schemeClr val="bg1"/>
                </a:solidFill>
                <a:effectLst/>
                <a:ea typeface="Calibri" panose="020F0502020204030204" pitchFamily="34" charset="0"/>
                <a:cs typeface="Times New Roman" panose="02020603050405020304" pitchFamily="18" charset="0"/>
              </a:rPr>
              <a:t>Bảng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dưới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đây</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mô</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tả</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sự</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khác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biệt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về</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số</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lượng</a:t>
            </a:r>
            <a:r>
              <a:rPr lang="en-US" sz="2000" dirty="0">
                <a:solidFill>
                  <a:schemeClr val="bg1"/>
                </a:solidFill>
                <a:effectLst/>
                <a:ea typeface="Calibri" panose="020F0502020204030204" pitchFamily="34" charset="0"/>
                <a:cs typeface="Times New Roman" panose="02020603050405020304" pitchFamily="18" charset="0"/>
              </a:rPr>
              <a:t> amino acid </a:t>
            </a:r>
            <a:r>
              <a:rPr lang="en-US" sz="2000" dirty="0" err="1">
                <a:solidFill>
                  <a:schemeClr val="bg1"/>
                </a:solidFill>
                <a:effectLst/>
                <a:ea typeface="Calibri" panose="020F0502020204030204" pitchFamily="34" charset="0"/>
                <a:cs typeface="Times New Roman" panose="02020603050405020304" pitchFamily="18" charset="0"/>
              </a:rPr>
              <a:t>trong</a:t>
            </a:r>
            <a:r>
              <a:rPr lang="en-US" sz="2000" dirty="0">
                <a:solidFill>
                  <a:schemeClr val="bg1"/>
                </a:solidFill>
                <a:effectLst/>
                <a:ea typeface="Calibri" panose="020F0502020204030204" pitchFamily="34" charset="0"/>
                <a:cs typeface="Times New Roman" panose="02020603050405020304" pitchFamily="18" charset="0"/>
              </a:rPr>
              <a:t> cytochrome C ở </a:t>
            </a:r>
            <a:r>
              <a:rPr lang="en-US" sz="2000" dirty="0" err="1">
                <a:solidFill>
                  <a:schemeClr val="bg1"/>
                </a:solidFill>
                <a:effectLst/>
                <a:ea typeface="Calibri" panose="020F0502020204030204" pitchFamily="34" charset="0"/>
                <a:cs typeface="Times New Roman" panose="02020603050405020304" pitchFamily="18" charset="0"/>
              </a:rPr>
              <a:t>một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số</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loài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sinh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vật</a:t>
            </a:r>
            <a:r>
              <a:rPr lang="en-US" sz="2000" dirty="0">
                <a:solidFill>
                  <a:schemeClr val="bg1"/>
                </a:solidFill>
                <a:effectLst/>
                <a:ea typeface="Calibri" panose="020F0502020204030204" pitchFamily="34" charset="0"/>
                <a:cs typeface="Times New Roman" panose="02020603050405020304" pitchFamily="18" charset="0"/>
              </a:rPr>
              <a:t> so </a:t>
            </a:r>
            <a:r>
              <a:rPr lang="en-US" sz="2000" dirty="0" err="1">
                <a:solidFill>
                  <a:schemeClr val="bg1"/>
                </a:solidFill>
                <a:effectLst/>
                <a:ea typeface="Calibri" panose="020F0502020204030204" pitchFamily="34" charset="0"/>
                <a:cs typeface="Times New Roman" panose="02020603050405020304" pitchFamily="18" charset="0"/>
              </a:rPr>
              <a:t>với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người</a:t>
            </a:r>
            <a:r>
              <a:rPr lang="en-US" sz="2000" dirty="0">
                <a:solidFill>
                  <a:schemeClr val="bg1"/>
                </a:solidFill>
                <a:effectLst/>
                <a:ea typeface="Calibri" panose="020F0502020204030204" pitchFamily="34" charset="0"/>
                <a:cs typeface="Times New Roman" panose="02020603050405020304" pitchFamily="18" charset="0"/>
              </a:rPr>
              <a:t>. </a:t>
            </a:r>
          </a:p>
        </p:txBody>
      </p:sp>
      <p:graphicFrame>
        <p:nvGraphicFramePr>
          <p:cNvPr id="6" name="Table 5">
            <a:extLst>
              <a:ext uri="{FF2B5EF4-FFF2-40B4-BE49-F238E27FC236}">
                <a16:creationId xmlns:a16="http://schemas.microsoft.com/office/drawing/2014/main" id="{A849EA7C-10ED-418D-8F55-F1073C7C215F}"/>
              </a:ext>
            </a:extLst>
          </p:cNvPr>
          <p:cNvGraphicFramePr>
            <a:graphicFrameLocks noGrp="1"/>
          </p:cNvGraphicFramePr>
          <p:nvPr>
            <p:extLst>
              <p:ext uri="{D42A27DB-BD31-4B8C-83A1-F6EECF244321}">
                <p14:modId xmlns:p14="http://schemas.microsoft.com/office/powerpoint/2010/main" val="3523313196"/>
              </p:ext>
            </p:extLst>
          </p:nvPr>
        </p:nvGraphicFramePr>
        <p:xfrm>
          <a:off x="6934200" y="381000"/>
          <a:ext cx="4648199" cy="3657600"/>
        </p:xfrm>
        <a:graphic>
          <a:graphicData uri="http://schemas.openxmlformats.org/drawingml/2006/table">
            <a:tbl>
              <a:tblPr firstRow="1" firstCol="1" bandRow="1">
                <a:tableStyleId>{69CF1AB2-1976-4502-BF36-3FF5EA218861}</a:tableStyleId>
              </a:tblPr>
              <a:tblGrid>
                <a:gridCol w="1503830">
                  <a:extLst>
                    <a:ext uri="{9D8B030D-6E8A-4147-A177-3AD203B41FA5}">
                      <a16:colId xmlns:a16="http://schemas.microsoft.com/office/drawing/2014/main" val="1349932745"/>
                    </a:ext>
                  </a:extLst>
                </a:gridCol>
                <a:gridCol w="3144369">
                  <a:extLst>
                    <a:ext uri="{9D8B030D-6E8A-4147-A177-3AD203B41FA5}">
                      <a16:colId xmlns:a16="http://schemas.microsoft.com/office/drawing/2014/main" val="886713044"/>
                    </a:ext>
                  </a:extLst>
                </a:gridCol>
              </a:tblGrid>
              <a:tr h="0">
                <a:tc>
                  <a:txBody>
                    <a:bodyPr/>
                    <a:lstStyle/>
                    <a:p>
                      <a:pPr algn="just">
                        <a:lnSpc>
                          <a:spcPct val="120000"/>
                        </a:lnSpc>
                        <a:spcAft>
                          <a:spcPts val="800"/>
                        </a:spcAft>
                      </a:pPr>
                      <a:r>
                        <a:rPr lang="en-US" sz="2000" dirty="0" err="1">
                          <a:solidFill>
                            <a:schemeClr val="accent5">
                              <a:lumMod val="50000"/>
                            </a:schemeClr>
                          </a:solidFill>
                          <a:effectLst/>
                        </a:rPr>
                        <a:t>Loài</a:t>
                      </a:r>
                      <a:r>
                        <a:rPr lang="en-US" sz="2000" dirty="0">
                          <a:solidFill>
                            <a:schemeClr val="accent5">
                              <a:lumMod val="50000"/>
                            </a:schemeClr>
                          </a:solidFill>
                          <a:effectLst/>
                        </a:rPr>
                        <a:t> </a:t>
                      </a:r>
                      <a:r>
                        <a:rPr lang="en-US" sz="2000" dirty="0" err="1">
                          <a:solidFill>
                            <a:schemeClr val="accent5">
                              <a:lumMod val="50000"/>
                            </a:schemeClr>
                          </a:solidFill>
                          <a:effectLst/>
                        </a:rPr>
                        <a:t>sinh</a:t>
                      </a:r>
                      <a:r>
                        <a:rPr lang="en-US" sz="2000" dirty="0">
                          <a:solidFill>
                            <a:schemeClr val="accent5">
                              <a:lumMod val="50000"/>
                            </a:schemeClr>
                          </a:solidFill>
                          <a:effectLst/>
                        </a:rPr>
                        <a:t> </a:t>
                      </a:r>
                      <a:r>
                        <a:rPr lang="en-US" sz="2000" dirty="0" err="1">
                          <a:solidFill>
                            <a:schemeClr val="accent5">
                              <a:lumMod val="50000"/>
                            </a:schemeClr>
                          </a:solidFill>
                          <a:effectLst/>
                        </a:rPr>
                        <a:t>vật</a:t>
                      </a:r>
                      <a:endParaRPr lang="en-US" sz="20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r>
                        <a:rPr lang="en-US" sz="2000" dirty="0" err="1">
                          <a:solidFill>
                            <a:schemeClr val="accent5">
                              <a:lumMod val="50000"/>
                            </a:schemeClr>
                          </a:solidFill>
                          <a:effectLst/>
                        </a:rPr>
                        <a:t>Số</a:t>
                      </a:r>
                      <a:r>
                        <a:rPr lang="en-US" sz="2000" dirty="0">
                          <a:solidFill>
                            <a:schemeClr val="accent5">
                              <a:lumMod val="50000"/>
                            </a:schemeClr>
                          </a:solidFill>
                          <a:effectLst/>
                        </a:rPr>
                        <a:t> </a:t>
                      </a:r>
                      <a:r>
                        <a:rPr lang="en-US" sz="2000" dirty="0" err="1">
                          <a:solidFill>
                            <a:schemeClr val="accent5">
                              <a:lumMod val="50000"/>
                            </a:schemeClr>
                          </a:solidFill>
                          <a:effectLst/>
                        </a:rPr>
                        <a:t>lượng</a:t>
                      </a:r>
                      <a:r>
                        <a:rPr lang="en-US" sz="2000" dirty="0">
                          <a:solidFill>
                            <a:schemeClr val="accent5">
                              <a:lumMod val="50000"/>
                            </a:schemeClr>
                          </a:solidFill>
                          <a:effectLst/>
                        </a:rPr>
                        <a:t> amino acid </a:t>
                      </a:r>
                      <a:r>
                        <a:rPr lang="en-US" sz="2000" dirty="0" err="1">
                          <a:solidFill>
                            <a:schemeClr val="accent5">
                              <a:lumMod val="50000"/>
                            </a:schemeClr>
                          </a:solidFill>
                          <a:effectLst/>
                        </a:rPr>
                        <a:t>khác</a:t>
                      </a:r>
                      <a:r>
                        <a:rPr lang="en-US" sz="2000" dirty="0">
                          <a:solidFill>
                            <a:schemeClr val="accent5">
                              <a:lumMod val="50000"/>
                            </a:schemeClr>
                          </a:solidFill>
                          <a:effectLst/>
                        </a:rPr>
                        <a:t> so </a:t>
                      </a:r>
                      <a:r>
                        <a:rPr lang="en-US" sz="2000" dirty="0" err="1">
                          <a:solidFill>
                            <a:schemeClr val="accent5">
                              <a:lumMod val="50000"/>
                            </a:schemeClr>
                          </a:solidFill>
                          <a:effectLst/>
                        </a:rPr>
                        <a:t>với</a:t>
                      </a:r>
                      <a:r>
                        <a:rPr lang="en-US" sz="2000" dirty="0">
                          <a:solidFill>
                            <a:schemeClr val="accent5">
                              <a:lumMod val="50000"/>
                            </a:schemeClr>
                          </a:solidFill>
                          <a:effectLst/>
                        </a:rPr>
                        <a:t> ở </a:t>
                      </a:r>
                      <a:r>
                        <a:rPr lang="en-US" sz="2000" dirty="0" err="1">
                          <a:solidFill>
                            <a:schemeClr val="accent5">
                              <a:lumMod val="50000"/>
                            </a:schemeClr>
                          </a:solidFill>
                          <a:effectLst/>
                        </a:rPr>
                        <a:t>người</a:t>
                      </a:r>
                      <a:endParaRPr lang="en-US" sz="20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2148325"/>
                  </a:ext>
                </a:extLst>
              </a:tr>
              <a:tr h="0">
                <a:tc>
                  <a:txBody>
                    <a:bodyPr/>
                    <a:lstStyle/>
                    <a:p>
                      <a:pPr algn="just">
                        <a:lnSpc>
                          <a:spcPct val="120000"/>
                        </a:lnSpc>
                        <a:spcAft>
                          <a:spcPts val="800"/>
                        </a:spcAft>
                      </a:pPr>
                      <a:r>
                        <a:rPr lang="en-US" sz="2000">
                          <a:solidFill>
                            <a:schemeClr val="accent5">
                              <a:lumMod val="50000"/>
                            </a:schemeClr>
                          </a:solidFill>
                          <a:effectLst/>
                        </a:rPr>
                        <a:t>Tinh tinh</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r>
                        <a:rPr lang="en-US" sz="2000">
                          <a:solidFill>
                            <a:schemeClr val="accent5">
                              <a:lumMod val="50000"/>
                            </a:schemeClr>
                          </a:solidFill>
                          <a:effectLst/>
                        </a:rPr>
                        <a:t>0</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2329216"/>
                  </a:ext>
                </a:extLst>
              </a:tr>
              <a:tr h="0">
                <a:tc>
                  <a:txBody>
                    <a:bodyPr/>
                    <a:lstStyle/>
                    <a:p>
                      <a:pPr algn="just">
                        <a:lnSpc>
                          <a:spcPct val="120000"/>
                        </a:lnSpc>
                        <a:spcAft>
                          <a:spcPts val="800"/>
                        </a:spcAft>
                      </a:pPr>
                      <a:r>
                        <a:rPr lang="en-US" sz="2000">
                          <a:solidFill>
                            <a:schemeClr val="accent5">
                              <a:lumMod val="50000"/>
                            </a:schemeClr>
                          </a:solidFill>
                          <a:effectLst/>
                        </a:rPr>
                        <a:t>Khỉ Rhesus</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r>
                        <a:rPr lang="en-US" sz="2000">
                          <a:solidFill>
                            <a:schemeClr val="accent5">
                              <a:lumMod val="50000"/>
                            </a:schemeClr>
                          </a:solidFill>
                          <a:effectLst/>
                        </a:rPr>
                        <a:t>1</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5722908"/>
                  </a:ext>
                </a:extLst>
              </a:tr>
              <a:tr h="0">
                <a:tc>
                  <a:txBody>
                    <a:bodyPr/>
                    <a:lstStyle/>
                    <a:p>
                      <a:pPr algn="just">
                        <a:lnSpc>
                          <a:spcPct val="120000"/>
                        </a:lnSpc>
                        <a:spcAft>
                          <a:spcPts val="800"/>
                        </a:spcAft>
                      </a:pPr>
                      <a:r>
                        <a:rPr lang="en-US" sz="2000">
                          <a:solidFill>
                            <a:schemeClr val="accent5">
                              <a:lumMod val="50000"/>
                            </a:schemeClr>
                          </a:solidFill>
                          <a:effectLst/>
                        </a:rPr>
                        <a:t>Thỏ</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r>
                        <a:rPr lang="en-US" sz="2000">
                          <a:solidFill>
                            <a:schemeClr val="accent5">
                              <a:lumMod val="50000"/>
                            </a:schemeClr>
                          </a:solidFill>
                          <a:effectLst/>
                        </a:rPr>
                        <a:t>9</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2268657"/>
                  </a:ext>
                </a:extLst>
              </a:tr>
              <a:tr h="0">
                <a:tc>
                  <a:txBody>
                    <a:bodyPr/>
                    <a:lstStyle/>
                    <a:p>
                      <a:pPr algn="just">
                        <a:lnSpc>
                          <a:spcPct val="120000"/>
                        </a:lnSpc>
                        <a:spcAft>
                          <a:spcPts val="800"/>
                        </a:spcAft>
                      </a:pPr>
                      <a:r>
                        <a:rPr lang="en-US" sz="2000">
                          <a:solidFill>
                            <a:schemeClr val="accent5">
                              <a:lumMod val="50000"/>
                            </a:schemeClr>
                          </a:solidFill>
                          <a:effectLst/>
                        </a:rPr>
                        <a:t>Bò</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r>
                        <a:rPr lang="en-US" sz="2000">
                          <a:solidFill>
                            <a:schemeClr val="accent5">
                              <a:lumMod val="50000"/>
                            </a:schemeClr>
                          </a:solidFill>
                          <a:effectLst/>
                        </a:rPr>
                        <a:t>10</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6732371"/>
                  </a:ext>
                </a:extLst>
              </a:tr>
              <a:tr h="0">
                <a:tc>
                  <a:txBody>
                    <a:bodyPr/>
                    <a:lstStyle/>
                    <a:p>
                      <a:pPr algn="just">
                        <a:lnSpc>
                          <a:spcPct val="120000"/>
                        </a:lnSpc>
                        <a:spcAft>
                          <a:spcPts val="800"/>
                        </a:spcAft>
                      </a:pPr>
                      <a:r>
                        <a:rPr lang="en-US" sz="2000">
                          <a:solidFill>
                            <a:schemeClr val="accent5">
                              <a:lumMod val="50000"/>
                            </a:schemeClr>
                          </a:solidFill>
                          <a:effectLst/>
                        </a:rPr>
                        <a:t>Bồ Câu</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r>
                        <a:rPr lang="en-US" sz="2000">
                          <a:solidFill>
                            <a:schemeClr val="accent5">
                              <a:lumMod val="50000"/>
                            </a:schemeClr>
                          </a:solidFill>
                          <a:effectLst/>
                        </a:rPr>
                        <a:t>12</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7215497"/>
                  </a:ext>
                </a:extLst>
              </a:tr>
              <a:tr h="0">
                <a:tc>
                  <a:txBody>
                    <a:bodyPr/>
                    <a:lstStyle/>
                    <a:p>
                      <a:pPr algn="just">
                        <a:lnSpc>
                          <a:spcPct val="120000"/>
                        </a:lnSpc>
                        <a:spcAft>
                          <a:spcPts val="800"/>
                        </a:spcAft>
                      </a:pPr>
                      <a:r>
                        <a:rPr lang="en-US" sz="2000">
                          <a:solidFill>
                            <a:schemeClr val="accent5">
                              <a:lumMod val="50000"/>
                            </a:schemeClr>
                          </a:solidFill>
                          <a:effectLst/>
                        </a:rPr>
                        <a:t>Ếch ương</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r>
                        <a:rPr lang="en-US" sz="2000">
                          <a:solidFill>
                            <a:schemeClr val="accent5">
                              <a:lumMod val="50000"/>
                            </a:schemeClr>
                          </a:solidFill>
                          <a:effectLst/>
                        </a:rPr>
                        <a:t>18</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8885685"/>
                  </a:ext>
                </a:extLst>
              </a:tr>
              <a:tr h="0">
                <a:tc>
                  <a:txBody>
                    <a:bodyPr/>
                    <a:lstStyle/>
                    <a:p>
                      <a:pPr algn="just">
                        <a:lnSpc>
                          <a:spcPct val="120000"/>
                        </a:lnSpc>
                        <a:spcAft>
                          <a:spcPts val="800"/>
                        </a:spcAft>
                      </a:pPr>
                      <a:r>
                        <a:rPr lang="en-US" sz="2000">
                          <a:solidFill>
                            <a:schemeClr val="accent5">
                              <a:lumMod val="50000"/>
                            </a:schemeClr>
                          </a:solidFill>
                          <a:effectLst/>
                        </a:rPr>
                        <a:t>Ruồi giấm</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r>
                        <a:rPr lang="en-US" sz="2000">
                          <a:solidFill>
                            <a:schemeClr val="accent5">
                              <a:lumMod val="50000"/>
                            </a:schemeClr>
                          </a:solidFill>
                          <a:effectLst/>
                        </a:rPr>
                        <a:t>25</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1976642"/>
                  </a:ext>
                </a:extLst>
              </a:tr>
              <a:tr h="0">
                <a:tc>
                  <a:txBody>
                    <a:bodyPr/>
                    <a:lstStyle/>
                    <a:p>
                      <a:pPr algn="just">
                        <a:lnSpc>
                          <a:spcPct val="120000"/>
                        </a:lnSpc>
                        <a:spcAft>
                          <a:spcPts val="800"/>
                        </a:spcAft>
                      </a:pPr>
                      <a:r>
                        <a:rPr lang="en-US" sz="2000">
                          <a:solidFill>
                            <a:schemeClr val="accent5">
                              <a:lumMod val="50000"/>
                            </a:schemeClr>
                          </a:solidFill>
                          <a:effectLst/>
                        </a:rPr>
                        <a:t>Nấm men</a:t>
                      </a:r>
                      <a:endParaRPr lang="en-US" sz="20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r>
                        <a:rPr lang="en-US" sz="2000" dirty="0">
                          <a:solidFill>
                            <a:schemeClr val="accent5">
                              <a:lumMod val="50000"/>
                            </a:schemeClr>
                          </a:solidFill>
                          <a:effectLst/>
                        </a:rPr>
                        <a:t>40</a:t>
                      </a:r>
                      <a:endParaRPr lang="en-US" sz="20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2901676"/>
                  </a:ext>
                </a:extLst>
              </a:tr>
            </a:tbl>
          </a:graphicData>
        </a:graphic>
      </p:graphicFrame>
      <p:sp>
        <p:nvSpPr>
          <p:cNvPr id="8" name="TextBox 7">
            <a:extLst>
              <a:ext uri="{FF2B5EF4-FFF2-40B4-BE49-F238E27FC236}">
                <a16:creationId xmlns:a16="http://schemas.microsoft.com/office/drawing/2014/main" id="{9DEB674C-51A7-4B2E-B506-9C31D23B8457}"/>
              </a:ext>
            </a:extLst>
          </p:cNvPr>
          <p:cNvSpPr txBox="1"/>
          <p:nvPr/>
        </p:nvSpPr>
        <p:spPr>
          <a:xfrm>
            <a:off x="391633" y="3886200"/>
            <a:ext cx="11658600" cy="2657138"/>
          </a:xfrm>
          <a:prstGeom prst="rect">
            <a:avLst/>
          </a:prstGeom>
          <a:noFill/>
        </p:spPr>
        <p:txBody>
          <a:bodyPr wrap="square">
            <a:spAutoFit/>
          </a:bodyPr>
          <a:lstStyle/>
          <a:p>
            <a:pPr algn="just">
              <a:spcAft>
                <a:spcPts val="800"/>
              </a:spcAft>
            </a:pPr>
            <a:r>
              <a:rPr lang="en-US" sz="2000" dirty="0" err="1">
                <a:solidFill>
                  <a:schemeClr val="bg1"/>
                </a:solidFill>
                <a:effectLst/>
                <a:ea typeface="Calibri" panose="020F0502020204030204" pitchFamily="34" charset="0"/>
                <a:cs typeface="Times New Roman" panose="02020603050405020304" pitchFamily="18" charset="0"/>
              </a:rPr>
              <a:t>Mỗi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nhận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định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sau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đây</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là</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Đúng</a:t>
            </a:r>
            <a:r>
              <a:rPr lang="en-US" sz="2000" dirty="0">
                <a:solidFill>
                  <a:schemeClr val="bg1"/>
                </a:solidFill>
                <a:effectLst/>
                <a:ea typeface="Calibri" panose="020F0502020204030204" pitchFamily="34" charset="0"/>
                <a:cs typeface="Times New Roman" panose="02020603050405020304" pitchFamily="18" charset="0"/>
              </a:rPr>
              <a:t> hay Sai </a:t>
            </a:r>
            <a:r>
              <a:rPr lang="en-US" sz="2000" dirty="0" err="1">
                <a:solidFill>
                  <a:schemeClr val="bg1"/>
                </a:solidFill>
                <a:effectLst/>
                <a:ea typeface="Calibri" panose="020F0502020204030204" pitchFamily="34" charset="0"/>
                <a:cs typeface="Times New Roman" panose="02020603050405020304" pitchFamily="18" charset="0"/>
              </a:rPr>
              <a:t>về</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kết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quả</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nghiên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cứu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này</a:t>
            </a:r>
            <a:r>
              <a:rPr lang="en-US" sz="2000" dirty="0">
                <a:solidFill>
                  <a:schemeClr val="bg1"/>
                </a:solidFill>
                <a:effectLst/>
                <a:ea typeface="Calibri" panose="020F0502020204030204" pitchFamily="34" charset="0"/>
                <a:cs typeface="Times New Roman" panose="02020603050405020304" pitchFamily="18" charset="0"/>
              </a:rPr>
              <a:t>?</a:t>
            </a:r>
          </a:p>
          <a:p>
            <a:pPr algn="just">
              <a:spcAft>
                <a:spcPts val="800"/>
              </a:spcAft>
            </a:pPr>
            <a:r>
              <a:rPr lang="en-US" sz="2000" b="1" dirty="0">
                <a:solidFill>
                  <a:schemeClr val="bg1"/>
                </a:solidFill>
                <a:effectLst/>
                <a:ea typeface="Calibri" panose="020F0502020204030204" pitchFamily="34" charset="0"/>
                <a:cs typeface="Times New Roman" panose="02020603050405020304" pitchFamily="18" charset="0"/>
              </a:rPr>
              <a:t>a.</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Người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và</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tinh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tinh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không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có</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sự</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khác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biệt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về</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số</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lượng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amono</a:t>
            </a:r>
            <a:r>
              <a:rPr lang="en-US" sz="2000" dirty="0">
                <a:solidFill>
                  <a:schemeClr val="bg1"/>
                </a:solidFill>
                <a:effectLst/>
                <a:ea typeface="Calibri" panose="020F0502020204030204" pitchFamily="34" charset="0"/>
                <a:cs typeface="Times New Roman" panose="02020603050405020304" pitchFamily="18" charset="0"/>
              </a:rPr>
              <a:t> acid </a:t>
            </a:r>
            <a:r>
              <a:rPr lang="en-US" sz="2000" dirty="0" err="1">
                <a:solidFill>
                  <a:schemeClr val="bg1"/>
                </a:solidFill>
                <a:effectLst/>
                <a:ea typeface="Calibri" panose="020F0502020204030204" pitchFamily="34" charset="0"/>
                <a:cs typeface="Times New Roman" panose="02020603050405020304" pitchFamily="18" charset="0"/>
              </a:rPr>
              <a:t>chứng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tỏ</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người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và</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tinh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tinh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là</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cùng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loài</a:t>
            </a:r>
            <a:r>
              <a:rPr lang="en-US" sz="2000" dirty="0">
                <a:solidFill>
                  <a:schemeClr val="bg1"/>
                </a:solidFill>
                <a:effectLst/>
                <a:ea typeface="Calibri" panose="020F0502020204030204" pitchFamily="34" charset="0"/>
                <a:cs typeface="Times New Roman" panose="02020603050405020304" pitchFamily="18" charset="0"/>
              </a:rPr>
              <a:t>. </a:t>
            </a:r>
          </a:p>
          <a:p>
            <a:pPr algn="just">
              <a:spcAft>
                <a:spcPts val="800"/>
              </a:spcAft>
            </a:pPr>
            <a:r>
              <a:rPr lang="en-US" sz="2000" b="1" dirty="0">
                <a:solidFill>
                  <a:schemeClr val="bg1"/>
                </a:solidFill>
                <a:effectLst/>
                <a:ea typeface="Calibri" panose="020F0502020204030204" pitchFamily="34" charset="0"/>
                <a:cs typeface="Times New Roman" panose="02020603050405020304" pitchFamily="18" charset="0"/>
              </a:rPr>
              <a:t>b.</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Người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và</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tinh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tinh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là</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hai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loài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mới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được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tách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nhau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từ</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tổ</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tiên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chung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thời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gian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tiến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hoá</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còn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chưa</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đủ</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lớn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để</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đột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biến</a:t>
            </a:r>
            <a:r>
              <a:rPr lang="en-US" sz="2000" dirty="0">
                <a:solidFill>
                  <a:schemeClr val="bg1"/>
                </a:solidFill>
                <a:effectLst/>
                <a:ea typeface="Calibri" panose="020F0502020204030204" pitchFamily="34" charset="0"/>
                <a:cs typeface="Times New Roman" panose="02020603050405020304" pitchFamily="18" charset="0"/>
              </a:rPr>
              <a:t> gene </a:t>
            </a:r>
            <a:r>
              <a:rPr lang="en-US" sz="2000" dirty="0" err="1">
                <a:solidFill>
                  <a:schemeClr val="bg1"/>
                </a:solidFill>
                <a:effectLst/>
                <a:ea typeface="Calibri" panose="020F0502020204030204" pitchFamily="34" charset="0"/>
                <a:cs typeface="Times New Roman" panose="02020603050405020304" pitchFamily="18" charset="0"/>
              </a:rPr>
              <a:t>tạo</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nên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sự</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khác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biệt</a:t>
            </a:r>
            <a:r>
              <a:rPr lang="en-US" sz="2000" dirty="0">
                <a:solidFill>
                  <a:schemeClr val="bg1"/>
                </a:solidFill>
                <a:effectLst/>
                <a:ea typeface="Calibri" panose="020F0502020204030204" pitchFamily="34" charset="0"/>
                <a:cs typeface="Times New Roman" panose="02020603050405020304" pitchFamily="18" charset="0"/>
              </a:rPr>
              <a:t>.		</a:t>
            </a:r>
          </a:p>
          <a:p>
            <a:pPr algn="just">
              <a:spcAft>
                <a:spcPts val="800"/>
              </a:spcAft>
            </a:pPr>
            <a:r>
              <a:rPr lang="en-US" sz="2000" b="1" dirty="0">
                <a:solidFill>
                  <a:schemeClr val="bg1"/>
                </a:solidFill>
                <a:effectLst/>
                <a:ea typeface="Calibri" panose="020F0502020204030204" pitchFamily="34" charset="0"/>
                <a:cs typeface="Times New Roman" panose="02020603050405020304" pitchFamily="18" charset="0"/>
              </a:rPr>
              <a:t>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Đây</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là</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bằng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chứng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sinh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học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tế</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bào</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phản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ánh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chính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xác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nhất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về</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mối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quan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hệ</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họ</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hàng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giữa</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người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và</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các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loài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trong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bộ</a:t>
            </a:r>
            <a:r>
              <a:rPr lang="en-US" sz="2000" dirty="0">
                <a:solidFill>
                  <a:schemeClr val="bg1"/>
                </a:solidFill>
                <a:effectLst/>
                <a:ea typeface="Calibri" panose="020F0502020204030204" pitchFamily="34" charset="0"/>
                <a:cs typeface="Times New Roman" panose="02020603050405020304" pitchFamily="18" charset="0"/>
              </a:rPr>
              <a:t> Linh </a:t>
            </a:r>
            <a:r>
              <a:rPr lang="en-US" sz="2000" dirty="0" err="1">
                <a:solidFill>
                  <a:schemeClr val="bg1"/>
                </a:solidFill>
                <a:effectLst/>
                <a:ea typeface="Calibri" panose="020F0502020204030204" pitchFamily="34" charset="0"/>
                <a:cs typeface="Times New Roman" panose="02020603050405020304" pitchFamily="18" charset="0"/>
              </a:rPr>
              <a:t>trưởng</a:t>
            </a:r>
            <a:r>
              <a:rPr lang="en-US" sz="2000" dirty="0">
                <a:solidFill>
                  <a:schemeClr val="bg1"/>
                </a:solidFill>
                <a:effectLst/>
                <a:ea typeface="Calibri" panose="020F0502020204030204" pitchFamily="34" charset="0"/>
                <a:cs typeface="Times New Roman" panose="02020603050405020304" pitchFamily="18" charset="0"/>
              </a:rPr>
              <a:t>.	</a:t>
            </a:r>
          </a:p>
          <a:p>
            <a:pPr algn="just">
              <a:spcAft>
                <a:spcPts val="800"/>
              </a:spcAft>
            </a:pPr>
            <a:r>
              <a:rPr lang="en-US" sz="2000" b="1" dirty="0">
                <a:solidFill>
                  <a:schemeClr val="bg1"/>
                </a:solidFill>
                <a:effectLst/>
                <a:ea typeface="Calibri" panose="020F0502020204030204" pitchFamily="34" charset="0"/>
                <a:cs typeface="Times New Roman" panose="02020603050405020304" pitchFamily="18" charset="0"/>
              </a:rPr>
              <a:t>d.</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Bằng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chứng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sinh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học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phân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tử</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giúp</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truy</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tìm</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nguồn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gốc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xuất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xứ</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của</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các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chủng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trong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cùng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một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loài</a:t>
            </a:r>
            <a:r>
              <a:rPr lang="en-US" sz="2000" dirty="0">
                <a:solidFill>
                  <a:schemeClr val="bg1"/>
                </a:solidFill>
                <a:effectLst/>
                <a:ea typeface="Calibri" panose="020F0502020204030204" pitchFamily="34" charset="0"/>
                <a:cs typeface="Times New Roman" panose="02020603050405020304" pitchFamily="18" charset="0"/>
              </a:rPr>
              <a:t>.</a:t>
            </a:r>
          </a:p>
        </p:txBody>
      </p:sp>
      <p:pic>
        <p:nvPicPr>
          <p:cNvPr id="9" name="Picture 6" descr="Download Focus, Idea, Light Bulb. Royalty-Free Stock Illustration Image -  Pixabay">
            <a:extLst>
              <a:ext uri="{FF2B5EF4-FFF2-40B4-BE49-F238E27FC236}">
                <a16:creationId xmlns:a16="http://schemas.microsoft.com/office/drawing/2014/main" id="{999F1BE8-5CCB-4BAC-BEA8-45E3A32CFA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09600"/>
            <a:ext cx="1151805" cy="1042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1F2CD19-7620-471B-A645-6D4CACB0C0E3}"/>
              </a:ext>
            </a:extLst>
          </p:cNvPr>
          <p:cNvSpPr txBox="1"/>
          <p:nvPr/>
        </p:nvSpPr>
        <p:spPr>
          <a:xfrm>
            <a:off x="11212548" y="4191000"/>
            <a:ext cx="370614" cy="523220"/>
          </a:xfrm>
          <a:prstGeom prst="rect">
            <a:avLst/>
          </a:prstGeom>
          <a:noFill/>
        </p:spPr>
        <p:txBody>
          <a:bodyPr wrap="none" rtlCol="0">
            <a:spAutoFit/>
          </a:bodyPr>
          <a:lstStyle/>
          <a:p>
            <a:r>
              <a:rPr lang="en-US" sz="2800" dirty="0">
                <a:solidFill>
                  <a:srgbClr val="FF0000"/>
                </a:solidFill>
              </a:rPr>
              <a:t>S</a:t>
            </a:r>
          </a:p>
        </p:txBody>
      </p:sp>
      <p:sp>
        <p:nvSpPr>
          <p:cNvPr id="12" name="TextBox 11">
            <a:extLst>
              <a:ext uri="{FF2B5EF4-FFF2-40B4-BE49-F238E27FC236}">
                <a16:creationId xmlns:a16="http://schemas.microsoft.com/office/drawing/2014/main" id="{D9310D1D-2DEF-4646-AF59-D93849FA979A}"/>
              </a:ext>
            </a:extLst>
          </p:cNvPr>
          <p:cNvSpPr txBox="1"/>
          <p:nvPr/>
        </p:nvSpPr>
        <p:spPr>
          <a:xfrm>
            <a:off x="3048000" y="4991971"/>
            <a:ext cx="394660" cy="523220"/>
          </a:xfrm>
          <a:prstGeom prst="rect">
            <a:avLst/>
          </a:prstGeom>
          <a:noFill/>
        </p:spPr>
        <p:txBody>
          <a:bodyPr wrap="none" rtlCol="0">
            <a:spAutoFit/>
          </a:bodyPr>
          <a:lstStyle/>
          <a:p>
            <a:r>
              <a:rPr lang="en-US" sz="2800" dirty="0">
                <a:solidFill>
                  <a:srgbClr val="FF0000"/>
                </a:solidFill>
              </a:rPr>
              <a:t>Đ</a:t>
            </a:r>
          </a:p>
        </p:txBody>
      </p:sp>
      <p:sp>
        <p:nvSpPr>
          <p:cNvPr id="13" name="TextBox 12">
            <a:extLst>
              <a:ext uri="{FF2B5EF4-FFF2-40B4-BE49-F238E27FC236}">
                <a16:creationId xmlns:a16="http://schemas.microsoft.com/office/drawing/2014/main" id="{19167EAD-6C54-4DDD-A76F-C83DD42F1A66}"/>
              </a:ext>
            </a:extLst>
          </p:cNvPr>
          <p:cNvSpPr txBox="1"/>
          <p:nvPr/>
        </p:nvSpPr>
        <p:spPr>
          <a:xfrm>
            <a:off x="2286000" y="5715000"/>
            <a:ext cx="370614" cy="523220"/>
          </a:xfrm>
          <a:prstGeom prst="rect">
            <a:avLst/>
          </a:prstGeom>
          <a:noFill/>
        </p:spPr>
        <p:txBody>
          <a:bodyPr wrap="none" rtlCol="0">
            <a:spAutoFit/>
          </a:bodyPr>
          <a:lstStyle/>
          <a:p>
            <a:r>
              <a:rPr lang="en-US" sz="2800" dirty="0">
                <a:solidFill>
                  <a:srgbClr val="FF0000"/>
                </a:solidFill>
              </a:rPr>
              <a:t>S</a:t>
            </a:r>
          </a:p>
        </p:txBody>
      </p:sp>
      <p:sp>
        <p:nvSpPr>
          <p:cNvPr id="14" name="TextBox 13">
            <a:extLst>
              <a:ext uri="{FF2B5EF4-FFF2-40B4-BE49-F238E27FC236}">
                <a16:creationId xmlns:a16="http://schemas.microsoft.com/office/drawing/2014/main" id="{0D45A12E-8081-457E-90DA-0E5D4A3BD3AB}"/>
              </a:ext>
            </a:extLst>
          </p:cNvPr>
          <p:cNvSpPr txBox="1"/>
          <p:nvPr/>
        </p:nvSpPr>
        <p:spPr>
          <a:xfrm>
            <a:off x="10439400" y="6020118"/>
            <a:ext cx="394660" cy="523220"/>
          </a:xfrm>
          <a:prstGeom prst="rect">
            <a:avLst/>
          </a:prstGeom>
          <a:noFill/>
        </p:spPr>
        <p:txBody>
          <a:bodyPr wrap="none" rtlCol="0">
            <a:spAutoFit/>
          </a:bodyPr>
          <a:lstStyle/>
          <a:p>
            <a:r>
              <a:rPr lang="en-US" sz="2800" dirty="0">
                <a:solidFill>
                  <a:srgbClr val="FF0000"/>
                </a:solidFill>
              </a:rPr>
              <a:t>Đ</a:t>
            </a:r>
          </a:p>
        </p:txBody>
      </p:sp>
    </p:spTree>
    <p:extLst>
      <p:ext uri="{BB962C8B-B14F-4D97-AF65-F5344CB8AC3E}">
        <p14:creationId xmlns:p14="http://schemas.microsoft.com/office/powerpoint/2010/main" val="249488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9B7938-930C-430F-938B-FCE22E6BD2BD}"/>
              </a:ext>
            </a:extLst>
          </p:cNvPr>
          <p:cNvSpPr txBox="1"/>
          <p:nvPr/>
        </p:nvSpPr>
        <p:spPr>
          <a:xfrm>
            <a:off x="2739390" y="381000"/>
            <a:ext cx="6785610" cy="590931"/>
          </a:xfrm>
          <a:prstGeom prst="rect">
            <a:avLst/>
          </a:prstGeom>
          <a:noFill/>
        </p:spPr>
        <p:txBody>
          <a:bodyPr wrap="square">
            <a:spAutoFit/>
          </a:bodyPr>
          <a:lstStyle/>
          <a:p>
            <a:pPr algn="ctr">
              <a:lnSpc>
                <a:spcPct val="135000"/>
              </a:lnSpc>
              <a:spcAft>
                <a:spcPts val="800"/>
              </a:spcAft>
            </a:pPr>
            <a:r>
              <a:rPr lang="en-US" sz="2400" dirty="0">
                <a:solidFill>
                  <a:schemeClr val="bg1"/>
                </a:solidFill>
                <a:effectLst/>
                <a:ea typeface="Calibri" panose="020F0502020204030204" pitchFamily="34" charset="0"/>
                <a:cs typeface="Times New Roman" panose="02020603050405020304" pitchFamily="18" charset="0"/>
              </a:rPr>
              <a:t>Sơ đồ A và B thể hiện hai cặp cấu trúc tương </a:t>
            </a:r>
            <a:r>
              <a:rPr lang="en-US" sz="2400" dirty="0" smtClean="0">
                <a:solidFill>
                  <a:schemeClr val="bg1"/>
                </a:solidFill>
                <a:effectLst/>
                <a:ea typeface="Calibri" panose="020F0502020204030204" pitchFamily="34" charset="0"/>
                <a:cs typeface="Times New Roman" panose="02020603050405020304" pitchFamily="18" charset="0"/>
              </a:rPr>
              <a:t>tự nhau</a:t>
            </a:r>
            <a:r>
              <a:rPr lang="en-US" sz="2400" dirty="0">
                <a:solidFill>
                  <a:schemeClr val="bg1"/>
                </a:solidFill>
                <a:effectLst/>
                <a:ea typeface="Calibri" panose="020F0502020204030204" pitchFamily="34" charset="0"/>
                <a:cs typeface="Times New Roman" panose="02020603050405020304" pitchFamily="18" charset="0"/>
              </a:rPr>
              <a:t>.</a:t>
            </a:r>
          </a:p>
        </p:txBody>
      </p:sp>
      <p:pic>
        <p:nvPicPr>
          <p:cNvPr id="6" name="Picture 5" descr="BI0857">
            <a:extLst>
              <a:ext uri="{FF2B5EF4-FFF2-40B4-BE49-F238E27FC236}">
                <a16:creationId xmlns:a16="http://schemas.microsoft.com/office/drawing/2014/main" id="{4E4E84B5-67E4-4097-B6B5-D8C883738BDD}"/>
              </a:ext>
            </a:extLst>
          </p:cNvPr>
          <p:cNvPicPr>
            <a:picLocks noChangeAspect="1"/>
          </p:cNvPicPr>
          <p:nvPr/>
        </p:nvPicPr>
        <p:blipFill rotWithShape="1">
          <a:blip r:embed="rId3">
            <a:extLst>
              <a:ext uri="{28A0092B-C50C-407E-A947-70E740481C1C}">
                <a14:useLocalDpi xmlns:a14="http://schemas.microsoft.com/office/drawing/2010/main" val="0"/>
              </a:ext>
            </a:extLst>
          </a:blip>
          <a:srcRect t="12140" b="11256"/>
          <a:stretch/>
        </p:blipFill>
        <p:spPr bwMode="auto">
          <a:xfrm>
            <a:off x="3124200" y="1105729"/>
            <a:ext cx="5326380" cy="2571441"/>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9DF305C6-1F06-4B9F-A28F-24F258B63CBC}"/>
              </a:ext>
            </a:extLst>
          </p:cNvPr>
          <p:cNvSpPr txBox="1"/>
          <p:nvPr/>
        </p:nvSpPr>
        <p:spPr>
          <a:xfrm>
            <a:off x="1104900" y="3705523"/>
            <a:ext cx="10477500" cy="2923877"/>
          </a:xfrm>
          <a:prstGeom prst="rect">
            <a:avLst/>
          </a:prstGeom>
          <a:noFill/>
        </p:spPr>
        <p:txBody>
          <a:bodyPr wrap="square">
            <a:spAutoFit/>
          </a:bodyPr>
          <a:lstStyle/>
          <a:p>
            <a:pPr>
              <a:spcAft>
                <a:spcPts val="800"/>
              </a:spcAft>
            </a:pPr>
            <a:r>
              <a:rPr lang="en-US" sz="1800" b="1" dirty="0">
                <a:solidFill>
                  <a:schemeClr val="bg1"/>
                </a:solidFill>
                <a:effectLst/>
                <a:ea typeface="Calibri" panose="020F0502020204030204" pitchFamily="34" charset="0"/>
                <a:cs typeface="Times New Roman" panose="02020603050405020304" pitchFamily="18" charset="0"/>
              </a:rPr>
              <a:t>                                           </a:t>
            </a:r>
            <a:r>
              <a:rPr lang="en-US" sz="1800" b="1" dirty="0" err="1">
                <a:solidFill>
                  <a:schemeClr val="bg1"/>
                </a:solidFill>
                <a:effectLst/>
                <a:ea typeface="Calibri" panose="020F0502020204030204" pitchFamily="34" charset="0"/>
                <a:cs typeface="Times New Roman" panose="02020603050405020304" pitchFamily="18" charset="0"/>
              </a:rPr>
              <a:t>Người</a:t>
            </a:r>
            <a:r>
              <a:rPr lang="en-US" sz="1800" b="1" dirty="0">
                <a:solidFill>
                  <a:schemeClr val="bg1"/>
                </a:solidFill>
                <a:effectLst/>
                <a:ea typeface="Calibri" panose="020F0502020204030204" pitchFamily="34" charset="0"/>
                <a:cs typeface="Times New Roman" panose="02020603050405020304" pitchFamily="18" charset="0"/>
              </a:rPr>
              <a:t>                 </a:t>
            </a:r>
            <a:r>
              <a:rPr lang="en-US" sz="1800" b="1" dirty="0" err="1">
                <a:solidFill>
                  <a:schemeClr val="bg1"/>
                </a:solidFill>
                <a:effectLst/>
                <a:ea typeface="Calibri" panose="020F0502020204030204" pitchFamily="34" charset="0"/>
                <a:cs typeface="Times New Roman" panose="02020603050405020304" pitchFamily="18" charset="0"/>
              </a:rPr>
              <a:t>Dơi</a:t>
            </a:r>
            <a:r>
              <a:rPr lang="en-US" sz="1800" b="1" dirty="0">
                <a:solidFill>
                  <a:schemeClr val="bg1"/>
                </a:solidFill>
                <a:effectLst/>
                <a:ea typeface="Calibri" panose="020F0502020204030204" pitchFamily="34" charset="0"/>
                <a:cs typeface="Times New Roman" panose="02020603050405020304" pitchFamily="18" charset="0"/>
              </a:rPr>
              <a:t>                           </a:t>
            </a:r>
            <a:r>
              <a:rPr lang="en-US" sz="1800" b="1" dirty="0" err="1">
                <a:solidFill>
                  <a:schemeClr val="bg1"/>
                </a:solidFill>
                <a:effectLst/>
                <a:ea typeface="Calibri" panose="020F0502020204030204" pitchFamily="34" charset="0"/>
                <a:cs typeface="Times New Roman" panose="02020603050405020304" pitchFamily="18" charset="0"/>
              </a:rPr>
              <a:t>Chim</a:t>
            </a:r>
            <a:r>
              <a:rPr lang="en-US" sz="1800" b="1" dirty="0">
                <a:solidFill>
                  <a:schemeClr val="bg1"/>
                </a:solidFill>
                <a:effectLst/>
                <a:ea typeface="Calibri" panose="020F0502020204030204" pitchFamily="34" charset="0"/>
                <a:cs typeface="Times New Roman" panose="02020603050405020304" pitchFamily="18" charset="0"/>
              </a:rPr>
              <a:t>      </a:t>
            </a:r>
            <a:r>
              <a:rPr lang="en-US" sz="1800" b="1" dirty="0" err="1">
                <a:solidFill>
                  <a:schemeClr val="bg1"/>
                </a:solidFill>
                <a:effectLst/>
                <a:ea typeface="Calibri" panose="020F0502020204030204" pitchFamily="34" charset="0"/>
                <a:cs typeface="Times New Roman" panose="02020603050405020304" pitchFamily="18" charset="0"/>
              </a:rPr>
              <a:t>Côn</a:t>
            </a:r>
            <a:r>
              <a:rPr lang="en-US" sz="1800" b="1" dirty="0">
                <a:solidFill>
                  <a:schemeClr val="bg1"/>
                </a:solidFill>
                <a:effectLst/>
                <a:ea typeface="Calibri" panose="020F0502020204030204" pitchFamily="34" charset="0"/>
                <a:cs typeface="Times New Roman" panose="02020603050405020304" pitchFamily="18" charset="0"/>
              </a:rPr>
              <a:t> </a:t>
            </a:r>
            <a:r>
              <a:rPr lang="en-US" sz="1800" b="1" dirty="0" err="1">
                <a:solidFill>
                  <a:schemeClr val="bg1"/>
                </a:solidFill>
                <a:effectLst/>
                <a:ea typeface="Calibri" panose="020F0502020204030204" pitchFamily="34" charset="0"/>
                <a:cs typeface="Times New Roman" panose="02020603050405020304" pitchFamily="18" charset="0"/>
              </a:rPr>
              <a:t>trùng</a:t>
            </a:r>
            <a:endParaRPr lang="en-US" sz="1800" b="1" dirty="0">
              <a:solidFill>
                <a:schemeClr val="bg1"/>
              </a:solidFill>
              <a:effectLst/>
              <a:ea typeface="Calibri" panose="020F0502020204030204" pitchFamily="34" charset="0"/>
              <a:cs typeface="Times New Roman" panose="02020603050405020304" pitchFamily="18" charset="0"/>
            </a:endParaRPr>
          </a:p>
          <a:p>
            <a:pPr>
              <a:spcAft>
                <a:spcPts val="800"/>
              </a:spcAft>
            </a:pPr>
            <a:r>
              <a:rPr lang="en-US" b="1" i="1" dirty="0">
                <a:solidFill>
                  <a:schemeClr val="bg1"/>
                </a:solidFill>
                <a:ea typeface="Calibri" panose="020F0502020204030204" pitchFamily="34" charset="0"/>
                <a:cs typeface="Times New Roman" panose="02020603050405020304" pitchFamily="18" charset="0"/>
              </a:rPr>
              <a:t>                             </a:t>
            </a:r>
            <a:r>
              <a:rPr lang="en-US" sz="1800" i="1" dirty="0" err="1">
                <a:solidFill>
                  <a:schemeClr val="bg1"/>
                </a:solidFill>
                <a:effectLst/>
                <a:ea typeface="Calibri" panose="020F0502020204030204" pitchFamily="34" charset="0"/>
                <a:cs typeface="Times New Roman" panose="02020603050405020304" pitchFamily="18" charset="0"/>
              </a:rPr>
              <a:t>Trình</a:t>
            </a:r>
            <a:r>
              <a:rPr lang="en-US" sz="1800" i="1" dirty="0">
                <a:solidFill>
                  <a:schemeClr val="bg1"/>
                </a:solidFill>
                <a:effectLst/>
                <a:ea typeface="Calibri" panose="020F0502020204030204" pitchFamily="34" charset="0"/>
                <a:cs typeface="Times New Roman" panose="02020603050405020304" pitchFamily="18" charset="0"/>
              </a:rPr>
              <a:t> </a:t>
            </a:r>
            <a:r>
              <a:rPr lang="en-US" sz="1800" i="1" dirty="0" err="1">
                <a:solidFill>
                  <a:schemeClr val="bg1"/>
                </a:solidFill>
                <a:effectLst/>
                <a:ea typeface="Calibri" panose="020F0502020204030204" pitchFamily="34" charset="0"/>
                <a:cs typeface="Times New Roman" panose="02020603050405020304" pitchFamily="18" charset="0"/>
              </a:rPr>
              <a:t>tự</a:t>
            </a:r>
            <a:r>
              <a:rPr lang="en-US" sz="1800" i="1" dirty="0">
                <a:solidFill>
                  <a:schemeClr val="bg1"/>
                </a:solidFill>
                <a:effectLst/>
                <a:ea typeface="Calibri" panose="020F0502020204030204" pitchFamily="34" charset="0"/>
                <a:cs typeface="Times New Roman" panose="02020603050405020304" pitchFamily="18" charset="0"/>
              </a:rPr>
              <a:t> </a:t>
            </a:r>
            <a:r>
              <a:rPr lang="en-US" sz="1800" i="1" dirty="0" err="1">
                <a:solidFill>
                  <a:schemeClr val="bg1"/>
                </a:solidFill>
                <a:effectLst/>
                <a:ea typeface="Calibri" panose="020F0502020204030204" pitchFamily="34" charset="0"/>
                <a:cs typeface="Times New Roman" panose="02020603050405020304" pitchFamily="18" charset="0"/>
              </a:rPr>
              <a:t>sắp</a:t>
            </a:r>
            <a:r>
              <a:rPr lang="en-US" sz="1800" i="1" dirty="0">
                <a:solidFill>
                  <a:schemeClr val="bg1"/>
                </a:solidFill>
                <a:effectLst/>
                <a:ea typeface="Calibri" panose="020F0502020204030204" pitchFamily="34" charset="0"/>
                <a:cs typeface="Times New Roman" panose="02020603050405020304" pitchFamily="18" charset="0"/>
              </a:rPr>
              <a:t> </a:t>
            </a:r>
            <a:r>
              <a:rPr lang="en-US" sz="1800" i="1" dirty="0" err="1">
                <a:solidFill>
                  <a:schemeClr val="bg1"/>
                </a:solidFill>
                <a:effectLst/>
                <a:ea typeface="Calibri" panose="020F0502020204030204" pitchFamily="34" charset="0"/>
                <a:cs typeface="Times New Roman" panose="02020603050405020304" pitchFamily="18" charset="0"/>
              </a:rPr>
              <a:t>xếp</a:t>
            </a:r>
            <a:r>
              <a:rPr lang="en-US" sz="1800" i="1" dirty="0">
                <a:solidFill>
                  <a:schemeClr val="bg1"/>
                </a:solidFill>
                <a:effectLst/>
                <a:ea typeface="Calibri" panose="020F0502020204030204" pitchFamily="34" charset="0"/>
                <a:cs typeface="Times New Roman" panose="02020603050405020304" pitchFamily="18" charset="0"/>
              </a:rPr>
              <a:t> </a:t>
            </a:r>
            <a:r>
              <a:rPr lang="en-US" sz="1800" i="1" dirty="0" err="1">
                <a:solidFill>
                  <a:schemeClr val="bg1"/>
                </a:solidFill>
                <a:effectLst/>
                <a:ea typeface="Calibri" panose="020F0502020204030204" pitchFamily="34" charset="0"/>
                <a:cs typeface="Times New Roman" panose="02020603050405020304" pitchFamily="18" charset="0"/>
              </a:rPr>
              <a:t>các</a:t>
            </a:r>
            <a:r>
              <a:rPr lang="en-US" sz="1800" i="1" dirty="0">
                <a:solidFill>
                  <a:schemeClr val="bg1"/>
                </a:solidFill>
                <a:effectLst/>
                <a:ea typeface="Calibri" panose="020F0502020204030204" pitchFamily="34" charset="0"/>
                <a:cs typeface="Times New Roman" panose="02020603050405020304" pitchFamily="18" charset="0"/>
              </a:rPr>
              <a:t> </a:t>
            </a:r>
            <a:r>
              <a:rPr lang="en-US" sz="1800" i="1" dirty="0" err="1">
                <a:solidFill>
                  <a:schemeClr val="bg1"/>
                </a:solidFill>
                <a:effectLst/>
                <a:ea typeface="Calibri" panose="020F0502020204030204" pitchFamily="34" charset="0"/>
                <a:cs typeface="Times New Roman" panose="02020603050405020304" pitchFamily="18" charset="0"/>
              </a:rPr>
              <a:t>loại</a:t>
            </a:r>
            <a:r>
              <a:rPr lang="en-US" sz="1800" i="1" dirty="0">
                <a:solidFill>
                  <a:schemeClr val="bg1"/>
                </a:solidFill>
                <a:effectLst/>
                <a:ea typeface="Calibri" panose="020F0502020204030204" pitchFamily="34" charset="0"/>
                <a:cs typeface="Times New Roman" panose="02020603050405020304" pitchFamily="18" charset="0"/>
              </a:rPr>
              <a:t> </a:t>
            </a:r>
            <a:r>
              <a:rPr lang="en-US" sz="1800" i="1" dirty="0" err="1">
                <a:solidFill>
                  <a:schemeClr val="bg1"/>
                </a:solidFill>
                <a:effectLst/>
                <a:ea typeface="Calibri" panose="020F0502020204030204" pitchFamily="34" charset="0"/>
                <a:cs typeface="Times New Roman" panose="02020603050405020304" pitchFamily="18" charset="0"/>
              </a:rPr>
              <a:t>xương</a:t>
            </a:r>
            <a:r>
              <a:rPr lang="en-US" sz="1800" i="1" dirty="0">
                <a:solidFill>
                  <a:schemeClr val="bg1"/>
                </a:solidFill>
                <a:effectLst/>
                <a:ea typeface="Calibri" panose="020F0502020204030204" pitchFamily="34" charset="0"/>
                <a:cs typeface="Times New Roman" panose="02020603050405020304" pitchFamily="18" charset="0"/>
              </a:rPr>
              <a:t> chi A (</a:t>
            </a:r>
            <a:r>
              <a:rPr lang="en-US" sz="1800" i="1" dirty="0" err="1">
                <a:solidFill>
                  <a:schemeClr val="bg1"/>
                </a:solidFill>
                <a:effectLst/>
                <a:ea typeface="Calibri" panose="020F0502020204030204" pitchFamily="34" charset="0"/>
                <a:cs typeface="Times New Roman" panose="02020603050405020304" pitchFamily="18" charset="0"/>
              </a:rPr>
              <a:t>người</a:t>
            </a:r>
            <a:r>
              <a:rPr lang="en-US" sz="1800" i="1" dirty="0">
                <a:solidFill>
                  <a:schemeClr val="bg1"/>
                </a:solidFill>
                <a:effectLst/>
                <a:ea typeface="Calibri" panose="020F0502020204030204" pitchFamily="34" charset="0"/>
                <a:cs typeface="Times New Roman" panose="02020603050405020304" pitchFamily="18" charset="0"/>
              </a:rPr>
              <a:t>, </a:t>
            </a:r>
            <a:r>
              <a:rPr lang="en-US" sz="1800" i="1" dirty="0" err="1">
                <a:solidFill>
                  <a:schemeClr val="bg1"/>
                </a:solidFill>
                <a:effectLst/>
                <a:ea typeface="Calibri" panose="020F0502020204030204" pitchFamily="34" charset="0"/>
                <a:cs typeface="Times New Roman" panose="02020603050405020304" pitchFamily="18" charset="0"/>
              </a:rPr>
              <a:t>dơi</a:t>
            </a:r>
            <a:r>
              <a:rPr lang="en-US" sz="1800" i="1" dirty="0">
                <a:solidFill>
                  <a:schemeClr val="bg1"/>
                </a:solidFill>
                <a:effectLst/>
                <a:ea typeface="Calibri" panose="020F0502020204030204" pitchFamily="34" charset="0"/>
                <a:cs typeface="Times New Roman" panose="02020603050405020304" pitchFamily="18" charset="0"/>
              </a:rPr>
              <a:t>) </a:t>
            </a:r>
            <a:r>
              <a:rPr lang="en-US" sz="1800" i="1" dirty="0" err="1">
                <a:solidFill>
                  <a:schemeClr val="bg1"/>
                </a:solidFill>
                <a:effectLst/>
                <a:ea typeface="Calibri" panose="020F0502020204030204" pitchFamily="34" charset="0"/>
                <a:cs typeface="Times New Roman" panose="02020603050405020304" pitchFamily="18" charset="0"/>
              </a:rPr>
              <a:t>và</a:t>
            </a:r>
            <a:r>
              <a:rPr lang="en-US" sz="1800" i="1" dirty="0">
                <a:solidFill>
                  <a:schemeClr val="bg1"/>
                </a:solidFill>
                <a:effectLst/>
                <a:ea typeface="Calibri" panose="020F0502020204030204" pitchFamily="34" charset="0"/>
                <a:cs typeface="Times New Roman" panose="02020603050405020304" pitchFamily="18" charset="0"/>
              </a:rPr>
              <a:t> B (</a:t>
            </a:r>
            <a:r>
              <a:rPr lang="en-US" sz="1800" i="1" dirty="0" err="1">
                <a:solidFill>
                  <a:schemeClr val="bg1"/>
                </a:solidFill>
                <a:effectLst/>
                <a:ea typeface="Calibri" panose="020F0502020204030204" pitchFamily="34" charset="0"/>
                <a:cs typeface="Times New Roman" panose="02020603050405020304" pitchFamily="18" charset="0"/>
              </a:rPr>
              <a:t>chim</a:t>
            </a:r>
            <a:r>
              <a:rPr lang="en-US" sz="1800" i="1" dirty="0">
                <a:solidFill>
                  <a:schemeClr val="bg1"/>
                </a:solidFill>
                <a:effectLst/>
                <a:ea typeface="Calibri" panose="020F0502020204030204" pitchFamily="34" charset="0"/>
                <a:cs typeface="Times New Roman" panose="02020603050405020304" pitchFamily="18" charset="0"/>
              </a:rPr>
              <a:t>, </a:t>
            </a:r>
            <a:r>
              <a:rPr lang="en-US" sz="1800" i="1" dirty="0" err="1">
                <a:solidFill>
                  <a:schemeClr val="bg1"/>
                </a:solidFill>
                <a:effectLst/>
                <a:ea typeface="Calibri" panose="020F0502020204030204" pitchFamily="34" charset="0"/>
                <a:cs typeface="Times New Roman" panose="02020603050405020304" pitchFamily="18" charset="0"/>
              </a:rPr>
              <a:t>côn</a:t>
            </a:r>
            <a:r>
              <a:rPr lang="en-US" sz="1800" i="1" dirty="0">
                <a:solidFill>
                  <a:schemeClr val="bg1"/>
                </a:solidFill>
                <a:effectLst/>
                <a:ea typeface="Calibri" panose="020F0502020204030204" pitchFamily="34" charset="0"/>
                <a:cs typeface="Times New Roman" panose="02020603050405020304" pitchFamily="18" charset="0"/>
              </a:rPr>
              <a:t> </a:t>
            </a:r>
            <a:r>
              <a:rPr lang="en-US" sz="1800" i="1" dirty="0" err="1">
                <a:solidFill>
                  <a:schemeClr val="bg1"/>
                </a:solidFill>
                <a:effectLst/>
                <a:ea typeface="Calibri" panose="020F0502020204030204" pitchFamily="34" charset="0"/>
                <a:cs typeface="Times New Roman" panose="02020603050405020304" pitchFamily="18" charset="0"/>
              </a:rPr>
              <a:t>trùng</a:t>
            </a:r>
            <a:r>
              <a:rPr lang="en-US" sz="1800" i="1" dirty="0">
                <a:solidFill>
                  <a:schemeClr val="bg1"/>
                </a:solidFill>
                <a:effectLst/>
                <a:ea typeface="Calibri" panose="020F0502020204030204" pitchFamily="34" charset="0"/>
                <a:cs typeface="Times New Roman" panose="02020603050405020304" pitchFamily="18" charset="0"/>
              </a:rPr>
              <a:t>)</a:t>
            </a:r>
            <a:endParaRPr lang="en-US" sz="1800" dirty="0">
              <a:solidFill>
                <a:schemeClr val="bg1"/>
              </a:solidFill>
              <a:effectLst/>
              <a:ea typeface="Calibri" panose="020F0502020204030204" pitchFamily="34" charset="0"/>
              <a:cs typeface="Times New Roman" panose="02020603050405020304" pitchFamily="18" charset="0"/>
            </a:endParaRPr>
          </a:p>
          <a:p>
            <a:r>
              <a:rPr lang="en-US" sz="1800" dirty="0">
                <a:solidFill>
                  <a:schemeClr val="bg1"/>
                </a:solidFill>
                <a:effectLst/>
                <a:ea typeface="Times New Roman" panose="02020603050405020304" pitchFamily="18" charset="0"/>
              </a:rPr>
              <a:t>Cho </a:t>
            </a:r>
            <a:r>
              <a:rPr lang="en-US" sz="1800" dirty="0" err="1">
                <a:solidFill>
                  <a:schemeClr val="bg1"/>
                </a:solidFill>
                <a:effectLst/>
                <a:ea typeface="Times New Roman" panose="02020603050405020304" pitchFamily="18" charset="0"/>
              </a:rPr>
              <a:t>các</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giải</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thích</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sau</a:t>
            </a:r>
            <a:r>
              <a:rPr lang="en-US" sz="1800" dirty="0">
                <a:solidFill>
                  <a:schemeClr val="bg1"/>
                </a:solidFill>
                <a:effectLst/>
                <a:ea typeface="Times New Roman" panose="02020603050405020304" pitchFamily="18" charset="0"/>
              </a:rPr>
              <a:t>:</a:t>
            </a:r>
            <a:endParaRPr lang="en-US" sz="1600" dirty="0">
              <a:solidFill>
                <a:schemeClr val="bg1"/>
              </a:solidFill>
              <a:effectLst/>
              <a:ea typeface="Times New Roman" panose="02020603050405020304" pitchFamily="18" charset="0"/>
            </a:endParaRPr>
          </a:p>
          <a:p>
            <a:pPr algn="just">
              <a:spcAft>
                <a:spcPts val="800"/>
              </a:spcAft>
            </a:pPr>
            <a:r>
              <a:rPr lang="en-US" sz="1800" dirty="0">
                <a:solidFill>
                  <a:schemeClr val="bg1"/>
                </a:solidFill>
                <a:effectLst/>
                <a:ea typeface="Times New Roman" panose="02020603050405020304" pitchFamily="18" charset="0"/>
                <a:cs typeface="Times New Roman" panose="02020603050405020304" pitchFamily="18" charset="0"/>
              </a:rPr>
              <a:t>(1) </a:t>
            </a:r>
            <a:r>
              <a:rPr lang="en-US" sz="1800" dirty="0" err="1">
                <a:solidFill>
                  <a:schemeClr val="bg1"/>
                </a:solidFill>
                <a:effectLst/>
                <a:ea typeface="Times New Roman" panose="02020603050405020304" pitchFamily="18" charset="0"/>
                <a:cs typeface="Times New Roman" panose="02020603050405020304" pitchFamily="18" charset="0"/>
              </a:rPr>
              <a:t>Sự</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tương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đồng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về</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cấu</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trúc</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trong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sơ</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đồ</a:t>
            </a:r>
            <a:r>
              <a:rPr lang="en-US" sz="1800" dirty="0">
                <a:solidFill>
                  <a:schemeClr val="bg1"/>
                </a:solidFill>
                <a:effectLst/>
                <a:ea typeface="Times New Roman" panose="02020603050405020304" pitchFamily="18" charset="0"/>
                <a:cs typeface="Times New Roman" panose="02020603050405020304" pitchFamily="18" charset="0"/>
              </a:rPr>
              <a:t> A </a:t>
            </a:r>
            <a:r>
              <a:rPr lang="en-US" sz="1800" dirty="0" err="1">
                <a:solidFill>
                  <a:schemeClr val="bg1"/>
                </a:solidFill>
                <a:effectLst/>
                <a:ea typeface="Times New Roman" panose="02020603050405020304" pitchFamily="18" charset="0"/>
                <a:cs typeface="Times New Roman" panose="02020603050405020304" pitchFamily="18" charset="0"/>
              </a:rPr>
              <a:t>chủ</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yếu</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là</a:t>
            </a:r>
            <a:r>
              <a:rPr lang="en-US" sz="1800" dirty="0">
                <a:solidFill>
                  <a:schemeClr val="bg1"/>
                </a:solidFill>
                <a:effectLst/>
                <a:ea typeface="Times New Roman" panose="02020603050405020304" pitchFamily="18" charset="0"/>
                <a:cs typeface="Times New Roman" panose="02020603050405020304" pitchFamily="18" charset="0"/>
              </a:rPr>
              <a:t> do </a:t>
            </a:r>
            <a:r>
              <a:rPr lang="en-US" sz="1800" dirty="0" err="1">
                <a:solidFill>
                  <a:schemeClr val="bg1"/>
                </a:solidFill>
                <a:effectLst/>
                <a:ea typeface="Times New Roman" panose="02020603050405020304" pitchFamily="18" charset="0"/>
                <a:cs typeface="Times New Roman" panose="02020603050405020304" pitchFamily="18" charset="0"/>
              </a:rPr>
              <a:t>đột</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biến</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ngẫu</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nhiên</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không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phải</a:t>
            </a:r>
            <a:r>
              <a:rPr lang="en-US" sz="1800" dirty="0">
                <a:solidFill>
                  <a:schemeClr val="bg1"/>
                </a:solidFill>
                <a:effectLst/>
                <a:ea typeface="Times New Roman" panose="02020603050405020304" pitchFamily="18" charset="0"/>
                <a:cs typeface="Times New Roman" panose="02020603050405020304" pitchFamily="18" charset="0"/>
              </a:rPr>
              <a:t> do </a:t>
            </a:r>
            <a:r>
              <a:rPr lang="en-US" sz="1800" dirty="0" err="1">
                <a:solidFill>
                  <a:schemeClr val="bg1"/>
                </a:solidFill>
                <a:effectLst/>
                <a:ea typeface="Times New Roman" panose="02020603050405020304" pitchFamily="18" charset="0"/>
                <a:cs typeface="Times New Roman" panose="02020603050405020304" pitchFamily="18" charset="0"/>
              </a:rPr>
              <a:t>nguồn</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gốc</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chung</a:t>
            </a:r>
            <a:r>
              <a:rPr lang="en-US" sz="1800" dirty="0">
                <a:solidFill>
                  <a:schemeClr val="bg1"/>
                </a:solidFill>
                <a:effectLst/>
                <a:ea typeface="Times New Roman" panose="02020603050405020304" pitchFamily="18" charset="0"/>
                <a:cs typeface="Times New Roman" panose="02020603050405020304" pitchFamily="18" charset="0"/>
              </a:rPr>
              <a:t>.</a:t>
            </a:r>
            <a:endParaRPr lang="en-US" sz="1800" dirty="0">
              <a:solidFill>
                <a:schemeClr val="bg1"/>
              </a:solidFill>
              <a:effectLst/>
              <a:ea typeface="Calibri" panose="020F0502020204030204" pitchFamily="34" charset="0"/>
              <a:cs typeface="Times New Roman" panose="02020603050405020304" pitchFamily="18" charset="0"/>
            </a:endParaRPr>
          </a:p>
          <a:p>
            <a:pPr algn="just">
              <a:spcAft>
                <a:spcPts val="800"/>
              </a:spcAft>
            </a:pPr>
            <a:r>
              <a:rPr lang="en-US" sz="1800" dirty="0">
                <a:solidFill>
                  <a:schemeClr val="bg1"/>
                </a:solidFill>
                <a:effectLst/>
                <a:ea typeface="Times New Roman" panose="02020603050405020304" pitchFamily="18" charset="0"/>
                <a:cs typeface="Times New Roman" panose="02020603050405020304" pitchFamily="18" charset="0"/>
              </a:rPr>
              <a:t>(2) </a:t>
            </a:r>
            <a:r>
              <a:rPr lang="en-US" sz="1800" dirty="0" err="1">
                <a:solidFill>
                  <a:schemeClr val="bg1"/>
                </a:solidFill>
                <a:effectLst/>
                <a:ea typeface="Times New Roman" panose="02020603050405020304" pitchFamily="18" charset="0"/>
                <a:cs typeface="Times New Roman" panose="02020603050405020304" pitchFamily="18" charset="0"/>
              </a:rPr>
              <a:t>Sơ</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đồ</a:t>
            </a:r>
            <a:r>
              <a:rPr lang="en-US" sz="1800" dirty="0">
                <a:solidFill>
                  <a:schemeClr val="bg1"/>
                </a:solidFill>
                <a:effectLst/>
                <a:ea typeface="Times New Roman" panose="02020603050405020304" pitchFamily="18" charset="0"/>
                <a:cs typeface="Times New Roman" panose="02020603050405020304" pitchFamily="18" charset="0"/>
              </a:rPr>
              <a:t> A </a:t>
            </a:r>
            <a:r>
              <a:rPr lang="en-US" sz="1800" dirty="0" err="1">
                <a:solidFill>
                  <a:schemeClr val="bg1"/>
                </a:solidFill>
                <a:effectLst/>
                <a:ea typeface="Times New Roman" panose="02020603050405020304" pitchFamily="18" charset="0"/>
                <a:cs typeface="Times New Roman" panose="02020603050405020304" pitchFamily="18" charset="0"/>
              </a:rPr>
              <a:t>mô</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tả</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các</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cơ</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quan</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tương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tự</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và</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sơ</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đồ</a:t>
            </a:r>
            <a:r>
              <a:rPr lang="en-US" sz="1800" dirty="0">
                <a:solidFill>
                  <a:schemeClr val="bg1"/>
                </a:solidFill>
                <a:effectLst/>
                <a:ea typeface="Times New Roman" panose="02020603050405020304" pitchFamily="18" charset="0"/>
                <a:cs typeface="Times New Roman" panose="02020603050405020304" pitchFamily="18" charset="0"/>
              </a:rPr>
              <a:t> B </a:t>
            </a:r>
            <a:r>
              <a:rPr lang="en-US" sz="1800" dirty="0" err="1">
                <a:solidFill>
                  <a:schemeClr val="bg1"/>
                </a:solidFill>
                <a:effectLst/>
                <a:ea typeface="Times New Roman" panose="02020603050405020304" pitchFamily="18" charset="0"/>
                <a:cs typeface="Times New Roman" panose="02020603050405020304" pitchFamily="18" charset="0"/>
              </a:rPr>
              <a:t>mô</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tả</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các</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cơ</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quan</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tương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đồng</a:t>
            </a:r>
            <a:r>
              <a:rPr lang="en-US" sz="1800" dirty="0">
                <a:solidFill>
                  <a:schemeClr val="bg1"/>
                </a:solidFill>
                <a:effectLst/>
                <a:ea typeface="Times New Roman" panose="02020603050405020304" pitchFamily="18" charset="0"/>
                <a:cs typeface="Times New Roman" panose="02020603050405020304" pitchFamily="18" charset="0"/>
              </a:rPr>
              <a:t>.</a:t>
            </a:r>
            <a:endParaRPr lang="en-US" sz="1800" dirty="0">
              <a:solidFill>
                <a:schemeClr val="bg1"/>
              </a:solidFill>
              <a:effectLst/>
              <a:ea typeface="Calibri" panose="020F0502020204030204" pitchFamily="34" charset="0"/>
              <a:cs typeface="Times New Roman" panose="02020603050405020304" pitchFamily="18" charset="0"/>
            </a:endParaRPr>
          </a:p>
          <a:p>
            <a:pPr algn="just">
              <a:spcAft>
                <a:spcPts val="800"/>
              </a:spcAft>
            </a:pPr>
            <a:r>
              <a:rPr lang="en-US" sz="1800" dirty="0">
                <a:solidFill>
                  <a:schemeClr val="bg1"/>
                </a:solidFill>
                <a:effectLst/>
                <a:ea typeface="Times New Roman" panose="02020603050405020304" pitchFamily="18" charset="0"/>
                <a:cs typeface="Times New Roman" panose="02020603050405020304" pitchFamily="18" charset="0"/>
              </a:rPr>
              <a:t>(3) </a:t>
            </a:r>
            <a:r>
              <a:rPr lang="en-US" sz="1800" dirty="0" err="1">
                <a:solidFill>
                  <a:schemeClr val="bg1"/>
                </a:solidFill>
                <a:effectLst/>
                <a:ea typeface="Times New Roman" panose="02020603050405020304" pitchFamily="18" charset="0"/>
                <a:cs typeface="Times New Roman" panose="02020603050405020304" pitchFamily="18" charset="0"/>
              </a:rPr>
              <a:t>Sự</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tương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đồng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về</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mặt</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cấu</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trúc</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trong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sơ</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đồ</a:t>
            </a:r>
            <a:r>
              <a:rPr lang="en-US" sz="1800" dirty="0">
                <a:solidFill>
                  <a:schemeClr val="bg1"/>
                </a:solidFill>
                <a:effectLst/>
                <a:ea typeface="Times New Roman" panose="02020603050405020304" pitchFamily="18" charset="0"/>
                <a:cs typeface="Times New Roman" panose="02020603050405020304" pitchFamily="18" charset="0"/>
              </a:rPr>
              <a:t> B </a:t>
            </a:r>
            <a:r>
              <a:rPr lang="en-US" sz="1800" dirty="0" err="1">
                <a:solidFill>
                  <a:schemeClr val="bg1"/>
                </a:solidFill>
                <a:effectLst/>
                <a:ea typeface="Times New Roman" panose="02020603050405020304" pitchFamily="18" charset="0"/>
                <a:cs typeface="Times New Roman" panose="02020603050405020304" pitchFamily="18" charset="0"/>
              </a:rPr>
              <a:t>là</a:t>
            </a:r>
            <a:r>
              <a:rPr lang="en-US" sz="1800" dirty="0">
                <a:solidFill>
                  <a:schemeClr val="bg1"/>
                </a:solidFill>
                <a:effectLst/>
                <a:ea typeface="Times New Roman" panose="02020603050405020304" pitchFamily="18" charset="0"/>
                <a:cs typeface="Times New Roman" panose="02020603050405020304" pitchFamily="18" charset="0"/>
              </a:rPr>
              <a:t> do </a:t>
            </a:r>
            <a:r>
              <a:rPr lang="en-US" sz="1800" dirty="0" err="1">
                <a:solidFill>
                  <a:schemeClr val="bg1"/>
                </a:solidFill>
                <a:effectLst/>
                <a:ea typeface="Times New Roman" panose="02020603050405020304" pitchFamily="18" charset="0"/>
                <a:cs typeface="Times New Roman" panose="02020603050405020304" pitchFamily="18" charset="0"/>
              </a:rPr>
              <a:t>cả</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hai</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đều</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thực</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hiện</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các</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chức</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năng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tương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tự</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nhau</a:t>
            </a:r>
            <a:r>
              <a:rPr lang="en-US" sz="1800" dirty="0">
                <a:solidFill>
                  <a:schemeClr val="bg1"/>
                </a:solidFill>
                <a:effectLst/>
                <a:ea typeface="Times New Roman" panose="02020603050405020304" pitchFamily="18" charset="0"/>
                <a:cs typeface="Times New Roman" panose="02020603050405020304" pitchFamily="18" charset="0"/>
              </a:rPr>
              <a:t>.</a:t>
            </a:r>
            <a:endParaRPr lang="en-US" sz="1800" dirty="0">
              <a:solidFill>
                <a:schemeClr val="bg1"/>
              </a:solidFill>
              <a:effectLst/>
              <a:ea typeface="Calibri" panose="020F0502020204030204" pitchFamily="34" charset="0"/>
              <a:cs typeface="Times New Roman" panose="02020603050405020304" pitchFamily="18" charset="0"/>
            </a:endParaRPr>
          </a:p>
          <a:p>
            <a:pPr algn="just">
              <a:spcAft>
                <a:spcPts val="800"/>
              </a:spcAft>
            </a:pPr>
            <a:r>
              <a:rPr lang="en-US" sz="1800" dirty="0">
                <a:solidFill>
                  <a:schemeClr val="bg1"/>
                </a:solidFill>
                <a:effectLst/>
                <a:ea typeface="Times New Roman" panose="02020603050405020304" pitchFamily="18" charset="0"/>
                <a:cs typeface="Times New Roman" panose="02020603050405020304" pitchFamily="18" charset="0"/>
              </a:rPr>
              <a:t>(4) </a:t>
            </a:r>
            <a:r>
              <a:rPr lang="en-US" sz="1800" dirty="0" err="1">
                <a:solidFill>
                  <a:schemeClr val="bg1"/>
                </a:solidFill>
                <a:effectLst/>
                <a:ea typeface="Times New Roman" panose="02020603050405020304" pitchFamily="18" charset="0"/>
                <a:cs typeface="Times New Roman" panose="02020603050405020304" pitchFamily="18" charset="0"/>
              </a:rPr>
              <a:t>Sơ</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đồ</a:t>
            </a:r>
            <a:r>
              <a:rPr lang="en-US" sz="1800" dirty="0">
                <a:solidFill>
                  <a:schemeClr val="bg1"/>
                </a:solidFill>
                <a:effectLst/>
                <a:ea typeface="Times New Roman" panose="02020603050405020304" pitchFamily="18" charset="0"/>
                <a:cs typeface="Times New Roman" panose="02020603050405020304" pitchFamily="18" charset="0"/>
              </a:rPr>
              <a:t> A, B </a:t>
            </a:r>
            <a:r>
              <a:rPr lang="en-US" sz="1800" dirty="0" err="1">
                <a:solidFill>
                  <a:schemeClr val="bg1"/>
                </a:solidFill>
                <a:effectLst/>
                <a:ea typeface="Times New Roman" panose="02020603050405020304" pitchFamily="18" charset="0"/>
                <a:cs typeface="Times New Roman" panose="02020603050405020304" pitchFamily="18" charset="0"/>
              </a:rPr>
              <a:t>đều</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mô</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tả</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cấu</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trúc</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tương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tự</a:t>
            </a:r>
            <a:r>
              <a:rPr lang="en-US" sz="1800" dirty="0">
                <a:solidFill>
                  <a:schemeClr val="bg1"/>
                </a:solidFill>
                <a:effectLst/>
                <a:ea typeface="Times New Roman" panose="02020603050405020304" pitchFamily="18" charset="0"/>
                <a:cs typeface="Times New Roman" panose="02020603050405020304" pitchFamily="18" charset="0"/>
              </a:rPr>
              <a:t>.</a:t>
            </a:r>
            <a:endParaRPr lang="en-US" sz="1800" dirty="0">
              <a:solidFill>
                <a:schemeClr val="bg1"/>
              </a:solidFill>
              <a:effectLst/>
              <a:ea typeface="Calibri" panose="020F0502020204030204" pitchFamily="34" charset="0"/>
              <a:cs typeface="Times New Roman" panose="02020603050405020304" pitchFamily="18" charset="0"/>
            </a:endParaRPr>
          </a:p>
          <a:p>
            <a:pPr algn="just">
              <a:spcAft>
                <a:spcPts val="800"/>
              </a:spcAft>
            </a:pPr>
            <a:r>
              <a:rPr lang="en-US" sz="1800" dirty="0" err="1">
                <a:solidFill>
                  <a:schemeClr val="bg1"/>
                </a:solidFill>
                <a:effectLst/>
                <a:ea typeface="Times New Roman" panose="02020603050405020304" pitchFamily="18" charset="0"/>
                <a:cs typeface="Times New Roman" panose="02020603050405020304" pitchFamily="18" charset="0"/>
              </a:rPr>
              <a:t>Có</a:t>
            </a:r>
            <a:r>
              <a:rPr lang="en-US" sz="1800" dirty="0">
                <a:solidFill>
                  <a:schemeClr val="bg1"/>
                </a:solidFill>
                <a:effectLst/>
                <a:ea typeface="Times New Roman" panose="02020603050405020304" pitchFamily="18" charset="0"/>
                <a:cs typeface="Times New Roman" panose="02020603050405020304" pitchFamily="18" charset="0"/>
              </a:rPr>
              <a:t> bao </a:t>
            </a:r>
            <a:r>
              <a:rPr lang="en-US" sz="1800" dirty="0" err="1">
                <a:solidFill>
                  <a:schemeClr val="bg1"/>
                </a:solidFill>
                <a:effectLst/>
                <a:ea typeface="Times New Roman" panose="02020603050405020304" pitchFamily="18" charset="0"/>
                <a:cs typeface="Times New Roman" panose="02020603050405020304" pitchFamily="18" charset="0"/>
              </a:rPr>
              <a:t>nhiêu</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giải</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thích</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đúng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về</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điểm</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tương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đồng</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về</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cấu</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trúc</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thể</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hiện</a:t>
            </a:r>
            <a:r>
              <a:rPr lang="en-US" sz="1800" dirty="0">
                <a:solidFill>
                  <a:schemeClr val="bg1"/>
                </a:solidFill>
                <a:effectLst/>
                <a:ea typeface="Times New Roman" panose="02020603050405020304" pitchFamily="18" charset="0"/>
                <a:cs typeface="Times New Roman" panose="02020603050405020304" pitchFamily="18" charset="0"/>
              </a:rPr>
              <a:t> ở </a:t>
            </a:r>
            <a:r>
              <a:rPr lang="en-US" sz="1800" dirty="0" err="1">
                <a:solidFill>
                  <a:schemeClr val="bg1"/>
                </a:solidFill>
                <a:effectLst/>
                <a:ea typeface="Times New Roman" panose="02020603050405020304" pitchFamily="18" charset="0"/>
                <a:cs typeface="Times New Roman" panose="02020603050405020304" pitchFamily="18" charset="0"/>
              </a:rPr>
              <a:t>sơ</a:t>
            </a:r>
            <a:r>
              <a:rPr lang="en-US" sz="1800" dirty="0">
                <a:solidFill>
                  <a:schemeClr val="bg1"/>
                </a:solidFill>
                <a:effectLst/>
                <a:ea typeface="Times New Roman" panose="02020603050405020304" pitchFamily="18" charset="0"/>
                <a:cs typeface="Times New Roman" panose="02020603050405020304" pitchFamily="18" charset="0"/>
              </a:rPr>
              <a:t> </a:t>
            </a:r>
            <a:r>
              <a:rPr lang="en-US" sz="1800" dirty="0" err="1">
                <a:solidFill>
                  <a:schemeClr val="bg1"/>
                </a:solidFill>
                <a:effectLst/>
                <a:ea typeface="Times New Roman" panose="02020603050405020304" pitchFamily="18" charset="0"/>
                <a:cs typeface="Times New Roman" panose="02020603050405020304" pitchFamily="18" charset="0"/>
              </a:rPr>
              <a:t>đồ</a:t>
            </a:r>
            <a:r>
              <a:rPr lang="en-US" sz="1800" dirty="0">
                <a:solidFill>
                  <a:schemeClr val="bg1"/>
                </a:solidFill>
                <a:effectLst/>
                <a:ea typeface="Times New Roman" panose="02020603050405020304" pitchFamily="18" charset="0"/>
                <a:cs typeface="Times New Roman" panose="02020603050405020304" pitchFamily="18" charset="0"/>
              </a:rPr>
              <a:t> A </a:t>
            </a:r>
            <a:r>
              <a:rPr lang="en-US" sz="1800" dirty="0" err="1">
                <a:solidFill>
                  <a:schemeClr val="bg1"/>
                </a:solidFill>
                <a:effectLst/>
                <a:ea typeface="Times New Roman" panose="02020603050405020304" pitchFamily="18" charset="0"/>
                <a:cs typeface="Times New Roman" panose="02020603050405020304" pitchFamily="18" charset="0"/>
              </a:rPr>
              <a:t>và</a:t>
            </a:r>
            <a:r>
              <a:rPr lang="en-US" sz="1800" dirty="0">
                <a:solidFill>
                  <a:schemeClr val="bg1"/>
                </a:solidFill>
                <a:effectLst/>
                <a:ea typeface="Times New Roman" panose="02020603050405020304" pitchFamily="18" charset="0"/>
                <a:cs typeface="Times New Roman" panose="02020603050405020304" pitchFamily="18" charset="0"/>
              </a:rPr>
              <a:t> B?</a:t>
            </a:r>
            <a:endParaRPr lang="en-US" dirty="0">
              <a:solidFill>
                <a:schemeClr val="bg1"/>
              </a:solidFill>
            </a:endParaRPr>
          </a:p>
        </p:txBody>
      </p:sp>
      <p:pic>
        <p:nvPicPr>
          <p:cNvPr id="9" name="Picture 6" descr="Download Focus, Idea, Light Bulb. Royalty-Free Stock Illustration Image -  Pixabay">
            <a:extLst>
              <a:ext uri="{FF2B5EF4-FFF2-40B4-BE49-F238E27FC236}">
                <a16:creationId xmlns:a16="http://schemas.microsoft.com/office/drawing/2014/main" id="{CC545ACB-AB63-480B-AC6C-2E1E92AF9E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265" y="3352800"/>
            <a:ext cx="1151805" cy="104279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5FC874C4-6D18-4D2B-AEDB-C803033F2664}"/>
              </a:ext>
            </a:extLst>
          </p:cNvPr>
          <p:cNvSpPr/>
          <p:nvPr/>
        </p:nvSpPr>
        <p:spPr>
          <a:xfrm>
            <a:off x="9525000" y="1524000"/>
            <a:ext cx="1219200" cy="1219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Tree>
    <p:extLst>
      <p:ext uri="{BB962C8B-B14F-4D97-AF65-F5344CB8AC3E}">
        <p14:creationId xmlns:p14="http://schemas.microsoft.com/office/powerpoint/2010/main" val="131371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362EB8-2BFA-47B1-AED9-D5532D7ABA08}"/>
              </a:ext>
            </a:extLst>
          </p:cNvPr>
          <p:cNvSpPr txBox="1"/>
          <p:nvPr/>
        </p:nvSpPr>
        <p:spPr>
          <a:xfrm>
            <a:off x="1752600" y="2209800"/>
            <a:ext cx="8305800" cy="3046988"/>
          </a:xfrm>
          <a:prstGeom prst="rect">
            <a:avLst/>
          </a:prstGeom>
          <a:noFill/>
        </p:spPr>
        <p:txBody>
          <a:bodyPr wrap="square">
            <a:spAutoFit/>
          </a:bodyPr>
          <a:lstStyle/>
          <a:p>
            <a:pPr algn="ctr"/>
            <a:r>
              <a:rPr lang="vi-VN" sz="2400" b="0" i="0" dirty="0">
                <a:solidFill>
                  <a:schemeClr val="bg1"/>
                </a:solidFill>
                <a:effectLst/>
              </a:rPr>
              <a:t>Nước đã hình thành trong hàng triệu năm </a:t>
            </a:r>
            <a:endParaRPr lang="en-US" sz="2400" b="0" i="0" dirty="0">
              <a:solidFill>
                <a:schemeClr val="bg1"/>
              </a:solidFill>
              <a:effectLst/>
            </a:endParaRPr>
          </a:p>
          <a:p>
            <a:pPr algn="ctr"/>
            <a:r>
              <a:rPr lang="vi-VN" sz="2400" b="0" i="0" dirty="0">
                <a:solidFill>
                  <a:schemeClr val="bg1"/>
                </a:solidFill>
                <a:effectLst/>
              </a:rPr>
              <a:t>Cát đã hình thành trong hàng triệu năm </a:t>
            </a:r>
            <a:endParaRPr lang="en-US" sz="2400" b="0" i="0" dirty="0">
              <a:solidFill>
                <a:schemeClr val="bg1"/>
              </a:solidFill>
              <a:effectLst/>
            </a:endParaRPr>
          </a:p>
          <a:p>
            <a:pPr algn="ctr"/>
            <a:r>
              <a:rPr lang="vi-VN" sz="2400" b="0" i="0" dirty="0">
                <a:solidFill>
                  <a:schemeClr val="bg1"/>
                </a:solidFill>
                <a:effectLst/>
              </a:rPr>
              <a:t>Biển cả hình thành trong hàng triệu năm </a:t>
            </a:r>
            <a:endParaRPr lang="en-US" sz="2400" b="0" i="0" dirty="0">
              <a:solidFill>
                <a:schemeClr val="bg1"/>
              </a:solidFill>
              <a:effectLst/>
            </a:endParaRPr>
          </a:p>
          <a:p>
            <a:pPr algn="ctr"/>
            <a:r>
              <a:rPr lang="vi-VN" sz="2400" b="0" i="0" dirty="0">
                <a:solidFill>
                  <a:schemeClr val="bg1"/>
                </a:solidFill>
                <a:effectLst/>
              </a:rPr>
              <a:t>Sao em làm anh buồn sau hàng triệu năm? </a:t>
            </a:r>
            <a:endParaRPr lang="en-US" sz="2400" b="0" i="0" dirty="0">
              <a:solidFill>
                <a:schemeClr val="bg1"/>
              </a:solidFill>
              <a:effectLst/>
            </a:endParaRPr>
          </a:p>
          <a:p>
            <a:pPr algn="ctr"/>
            <a:r>
              <a:rPr lang="vi-VN" sz="2400" b="0" i="0" dirty="0">
                <a:solidFill>
                  <a:schemeClr val="bg1"/>
                </a:solidFill>
                <a:effectLst/>
              </a:rPr>
              <a:t>Gặp em từ thể đơn bào rồi tiến hoá</a:t>
            </a:r>
            <a:r>
              <a:rPr lang="vi-VN" sz="2400" dirty="0">
                <a:solidFill>
                  <a:schemeClr val="bg1"/>
                </a:solidFill>
              </a:rPr>
              <a:t/>
            </a:r>
            <a:br>
              <a:rPr lang="vi-VN" sz="2400" dirty="0">
                <a:solidFill>
                  <a:schemeClr val="bg1"/>
                </a:solidFill>
              </a:rPr>
            </a:br>
            <a:r>
              <a:rPr lang="vi-VN" sz="2400" b="0" i="0" dirty="0">
                <a:solidFill>
                  <a:schemeClr val="bg1"/>
                </a:solidFill>
                <a:effectLst/>
              </a:rPr>
              <a:t>Xa em từ khi thềm lục địa đầy biến hoá</a:t>
            </a:r>
            <a:r>
              <a:rPr lang="vi-VN" sz="2400" dirty="0">
                <a:solidFill>
                  <a:schemeClr val="bg1"/>
                </a:solidFill>
              </a:rPr>
              <a:t/>
            </a:r>
            <a:br>
              <a:rPr lang="vi-VN" sz="2400" dirty="0">
                <a:solidFill>
                  <a:schemeClr val="bg1"/>
                </a:solidFill>
              </a:rPr>
            </a:br>
            <a:r>
              <a:rPr lang="vi-VN" sz="2400" b="0" i="0" dirty="0">
                <a:solidFill>
                  <a:schemeClr val="bg1"/>
                </a:solidFill>
                <a:effectLst/>
              </a:rPr>
              <a:t>Muốn được ôm em qua kỷ Ju-ra</a:t>
            </a:r>
            <a:r>
              <a:rPr lang="vi-VN" sz="2400" dirty="0">
                <a:solidFill>
                  <a:schemeClr val="bg1"/>
                </a:solidFill>
              </a:rPr>
              <a:t/>
            </a:r>
            <a:br>
              <a:rPr lang="vi-VN" sz="2400" dirty="0">
                <a:solidFill>
                  <a:schemeClr val="bg1"/>
                </a:solidFill>
              </a:rPr>
            </a:br>
            <a:r>
              <a:rPr lang="vi-VN" sz="2400" b="0" i="0" dirty="0">
                <a:solidFill>
                  <a:schemeClr val="bg1"/>
                </a:solidFill>
                <a:effectLst/>
              </a:rPr>
              <a:t>Hoá thạch cùng nhau trên những phiến đá</a:t>
            </a:r>
            <a:endParaRPr lang="en-US" sz="2400" dirty="0">
              <a:solidFill>
                <a:schemeClr val="bg1"/>
              </a:solidFill>
            </a:endParaRPr>
          </a:p>
        </p:txBody>
      </p:sp>
      <p:sp>
        <p:nvSpPr>
          <p:cNvPr id="6" name="TextBox 5">
            <a:extLst>
              <a:ext uri="{FF2B5EF4-FFF2-40B4-BE49-F238E27FC236}">
                <a16:creationId xmlns:a16="http://schemas.microsoft.com/office/drawing/2014/main" id="{955F00A9-BF4B-4F24-A273-94E71AAAEDBC}"/>
              </a:ext>
            </a:extLst>
          </p:cNvPr>
          <p:cNvSpPr txBox="1"/>
          <p:nvPr/>
        </p:nvSpPr>
        <p:spPr>
          <a:xfrm>
            <a:off x="3051994" y="1077992"/>
            <a:ext cx="5707012" cy="523220"/>
          </a:xfrm>
          <a:prstGeom prst="rect">
            <a:avLst/>
          </a:prstGeom>
          <a:noFill/>
        </p:spPr>
        <p:txBody>
          <a:bodyPr wrap="none" rtlCol="0">
            <a:spAutoFit/>
          </a:bodyPr>
          <a:lstStyle/>
          <a:p>
            <a:r>
              <a:rPr lang="en-US" sz="2800" dirty="0" err="1"/>
              <a:t>Đây</a:t>
            </a:r>
            <a:r>
              <a:rPr lang="en-US" sz="2800" dirty="0"/>
              <a:t> </a:t>
            </a:r>
            <a:r>
              <a:rPr lang="en-US" sz="2800" dirty="0" err="1"/>
              <a:t>là</a:t>
            </a:r>
            <a:r>
              <a:rPr lang="en-US" sz="2800" dirty="0"/>
              <a:t> </a:t>
            </a:r>
            <a:r>
              <a:rPr lang="en-US" sz="2800" dirty="0" err="1"/>
              <a:t>đoạn</a:t>
            </a:r>
            <a:r>
              <a:rPr lang="en-US" sz="2800" dirty="0"/>
              <a:t> </a:t>
            </a:r>
            <a:r>
              <a:rPr lang="en-US" sz="2800" dirty="0" err="1"/>
              <a:t>trách</a:t>
            </a:r>
            <a:r>
              <a:rPr lang="en-US" sz="2800" dirty="0"/>
              <a:t> </a:t>
            </a:r>
            <a:r>
              <a:rPr lang="en-US" sz="2800" dirty="0" err="1"/>
              <a:t>lời</a:t>
            </a:r>
            <a:r>
              <a:rPr lang="en-US" sz="2800" dirty="0"/>
              <a:t> </a:t>
            </a:r>
            <a:r>
              <a:rPr lang="en-US" sz="2800" dirty="0" err="1"/>
              <a:t>trong</a:t>
            </a:r>
            <a:r>
              <a:rPr lang="en-US" sz="2800" dirty="0"/>
              <a:t> </a:t>
            </a:r>
            <a:r>
              <a:rPr lang="en-US" sz="2800" dirty="0" err="1"/>
              <a:t>bài</a:t>
            </a:r>
            <a:r>
              <a:rPr lang="en-US" sz="2800" dirty="0"/>
              <a:t> </a:t>
            </a:r>
            <a:r>
              <a:rPr lang="en-US" sz="2800" dirty="0" err="1"/>
              <a:t>hát</a:t>
            </a:r>
            <a:r>
              <a:rPr lang="en-US" sz="2800" dirty="0"/>
              <a:t> </a:t>
            </a:r>
            <a:r>
              <a:rPr lang="en-US" sz="2800" dirty="0" err="1"/>
              <a:t>nào</a:t>
            </a:r>
            <a:r>
              <a:rPr lang="en-US" sz="2800" dirty="0"/>
              <a:t>?</a:t>
            </a:r>
          </a:p>
        </p:txBody>
      </p:sp>
      <p:pic>
        <p:nvPicPr>
          <p:cNvPr id="7" name="Picture 6" descr="Download Focus, Idea, Light Bulb. Royalty-Free Stock Illustration Image -  Pixabay">
            <a:extLst>
              <a:ext uri="{FF2B5EF4-FFF2-40B4-BE49-F238E27FC236}">
                <a16:creationId xmlns:a16="http://schemas.microsoft.com/office/drawing/2014/main" id="{3E6100AF-C065-4638-BB6A-6F520024FD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5386" y="685800"/>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2079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Đen - hai triệu năm ft. Biên (m/v)">
            <a:hlinkClick r:id="" action="ppaction://media"/>
            <a:extLst>
              <a:ext uri="{FF2B5EF4-FFF2-40B4-BE49-F238E27FC236}">
                <a16:creationId xmlns:a16="http://schemas.microsoft.com/office/drawing/2014/main" id="{E4B9054E-4EA0-4974-9324-706C4257D439}"/>
              </a:ext>
            </a:extLst>
          </p:cNvPr>
          <p:cNvPicPr>
            <a:picLocks noRot="1" noChangeAspect="1"/>
          </p:cNvPicPr>
          <p:nvPr>
            <a:videoFile r:link="rId1"/>
          </p:nvPr>
        </p:nvPicPr>
        <p:blipFill>
          <a:blip r:embed="rId3"/>
          <a:stretch>
            <a:fillRect/>
          </a:stretch>
        </p:blipFill>
        <p:spPr>
          <a:xfrm>
            <a:off x="0" y="-15240"/>
            <a:ext cx="11963400" cy="6759321"/>
          </a:xfrm>
          <a:prstGeom prst="rect">
            <a:avLst/>
          </a:prstGeom>
        </p:spPr>
      </p:pic>
    </p:spTree>
    <p:extLst>
      <p:ext uri="{BB962C8B-B14F-4D97-AF65-F5344CB8AC3E}">
        <p14:creationId xmlns:p14="http://schemas.microsoft.com/office/powerpoint/2010/main" val="115522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24;p46">
            <a:extLst>
              <a:ext uri="{FF2B5EF4-FFF2-40B4-BE49-F238E27FC236}">
                <a16:creationId xmlns:a16="http://schemas.microsoft.com/office/drawing/2014/main" id="{88E065EA-CB1B-4875-A93A-1A62C4CAA58E}"/>
              </a:ext>
            </a:extLst>
          </p:cNvPr>
          <p:cNvSpPr/>
          <p:nvPr/>
        </p:nvSpPr>
        <p:spPr>
          <a:xfrm>
            <a:off x="-1562628" y="3351317"/>
            <a:ext cx="791400" cy="754200"/>
          </a:xfrm>
          <a:prstGeom prst="roundRect">
            <a:avLst>
              <a:gd name="adj" fmla="val 16667"/>
            </a:avLst>
          </a:prstGeom>
          <a:solidFill>
            <a:srgbClr val="35CEC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84B5E"/>
              </a:solidFill>
              <a:effectLst/>
              <a:uLnTx/>
              <a:uFillTx/>
              <a:latin typeface="+mj-lt"/>
            </a:endParaRPr>
          </a:p>
        </p:txBody>
      </p:sp>
      <p:sp>
        <p:nvSpPr>
          <p:cNvPr id="9" name="Google Shape;527;p46">
            <a:extLst>
              <a:ext uri="{FF2B5EF4-FFF2-40B4-BE49-F238E27FC236}">
                <a16:creationId xmlns:a16="http://schemas.microsoft.com/office/drawing/2014/main" id="{47B56541-0F33-4E0C-BFF0-A6761B600E0C}"/>
              </a:ext>
            </a:extLst>
          </p:cNvPr>
          <p:cNvSpPr txBox="1"/>
          <p:nvPr/>
        </p:nvSpPr>
        <p:spPr>
          <a:xfrm>
            <a:off x="-1562628" y="3508367"/>
            <a:ext cx="791400" cy="4401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000" b="0" i="0" u="none" strike="noStrike" kern="0" cap="none" spc="0" normalizeH="0" baseline="0" noProof="0">
                <a:ln>
                  <a:noFill/>
                </a:ln>
                <a:solidFill>
                  <a:srgbClr val="084B5E"/>
                </a:solidFill>
                <a:effectLst/>
                <a:uLnTx/>
                <a:uFillTx/>
                <a:latin typeface="+mj-lt"/>
              </a:rPr>
              <a:t>#35cec3</a:t>
            </a:r>
            <a:endParaRPr kumimoji="0" sz="1000" b="0" i="0" u="none" strike="noStrike" kern="0" cap="none" spc="0" normalizeH="0" baseline="0" noProof="0">
              <a:ln>
                <a:noFill/>
              </a:ln>
              <a:solidFill>
                <a:srgbClr val="084B5E"/>
              </a:solidFill>
              <a:effectLst/>
              <a:uLnTx/>
              <a:uFillTx/>
              <a:latin typeface="+mj-lt"/>
            </a:endParaRPr>
          </a:p>
        </p:txBody>
      </p:sp>
      <p:pic>
        <p:nvPicPr>
          <p:cNvPr id="22" name="Picture 21">
            <a:extLst>
              <a:ext uri="{FF2B5EF4-FFF2-40B4-BE49-F238E27FC236}">
                <a16:creationId xmlns:a16="http://schemas.microsoft.com/office/drawing/2014/main" id="{E2F296CF-AFA6-BC53-7B62-5309D754D2C1}"/>
              </a:ext>
            </a:extLst>
          </p:cNvPr>
          <p:cNvPicPr>
            <a:picLocks noChangeAspect="1"/>
          </p:cNvPicPr>
          <p:nvPr/>
        </p:nvPicPr>
        <p:blipFill rotWithShape="1">
          <a:blip r:embed="rId3"/>
          <a:srcRect l="3297" t="4888" r="2342" b="2000"/>
          <a:stretch/>
        </p:blipFill>
        <p:spPr>
          <a:xfrm>
            <a:off x="-70412" y="0"/>
            <a:ext cx="12262412" cy="7010400"/>
          </a:xfrm>
          <a:prstGeom prst="rect">
            <a:avLst/>
          </a:prstGeom>
        </p:spPr>
      </p:pic>
    </p:spTree>
    <p:extLst>
      <p:ext uri="{BB962C8B-B14F-4D97-AF65-F5344CB8AC3E}">
        <p14:creationId xmlns:p14="http://schemas.microsoft.com/office/powerpoint/2010/main" val="23899441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2250123" y="1856601"/>
            <a:ext cx="8534400" cy="1692767"/>
          </a:xfrm>
          <a:prstGeom prst="rect">
            <a:avLst/>
          </a:prstGeom>
          <a:solidFill>
            <a:srgbClr val="DAF6F4"/>
          </a:solidFill>
        </p:spPr>
        <p:txBody>
          <a:bodyPr wrap="square" lIns="91420" tIns="45718" rIns="91420" bIns="45718" rtlCol="0" anchor="ctr">
            <a:spAutoFit/>
          </a:bodyPr>
          <a:lstStyle/>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Nội</a:t>
            </a:r>
            <a:r>
              <a:rPr lang="en-US" sz="2400" b="1" dirty="0">
                <a:solidFill>
                  <a:srgbClr val="1C3E71"/>
                </a:solidFill>
                <a:latin typeface="#9Slide02 Noi dung rat dai" panose="020B0604020202020204" charset="0"/>
                <a:ea typeface="#9Slide02 Noi dung rat dai" panose="020B0604020202020204" charset="0"/>
              </a:rPr>
              <a:t> dung </a:t>
            </a:r>
            <a:r>
              <a:rPr lang="en-US" sz="2400" b="1" dirty="0" err="1">
                <a:solidFill>
                  <a:srgbClr val="1C3E71"/>
                </a:solidFill>
                <a:latin typeface="#9Slide02 Noi dung rat dai" panose="020B0604020202020204" charset="0"/>
                <a:ea typeface="#9Slide02 Noi dung rat dai" panose="020B0604020202020204" charset="0"/>
              </a:rPr>
              <a:t>định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luật</a:t>
            </a:r>
            <a:r>
              <a:rPr lang="en-US" sz="2400" b="1" dirty="0">
                <a:solidFill>
                  <a:srgbClr val="1C3E71"/>
                </a:solidFill>
                <a:latin typeface="#9Slide02 Noi dung rat dai" panose="020B0604020202020204" charset="0"/>
                <a:ea typeface="#9Slide02 Noi dung rat dai" panose="020B0604020202020204" charset="0"/>
              </a:rPr>
              <a:t> Hardy-Weinberg?</a:t>
            </a:r>
          </a:p>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Khái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quát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phương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trình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khi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quần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thể</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đạt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trạng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thái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cân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bằng</a:t>
            </a:r>
            <a:r>
              <a:rPr lang="en-US" sz="2400" b="1" dirty="0">
                <a:solidFill>
                  <a:srgbClr val="1C3E71"/>
                </a:solidFill>
                <a:latin typeface="#9Slide02 Noi dung rat dai" panose="020B0604020202020204" charset="0"/>
                <a:ea typeface="#9Slide02 Noi dung rat dai" panose="020B0604020202020204" charset="0"/>
              </a:rPr>
              <a:t>?</a:t>
            </a:r>
          </a:p>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Vai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trò</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của</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quần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thể</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ngẫu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phối</a:t>
            </a:r>
            <a:r>
              <a:rPr lang="en-US" sz="2400" b="1" dirty="0">
                <a:solidFill>
                  <a:srgbClr val="1C3E71"/>
                </a:solidFill>
                <a:latin typeface="#9Slide02 Noi dung rat dai" panose="020B0604020202020204" charset="0"/>
                <a:ea typeface="#9Slide02 Noi dung rat dai" panose="020B0604020202020204" charset="0"/>
              </a:rPr>
              <a:t>?</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689" y="1824506"/>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8062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47E4F0-2824-430B-8987-2403461AD182}"/>
              </a:ext>
            </a:extLst>
          </p:cNvPr>
          <p:cNvSpPr/>
          <p:nvPr/>
        </p:nvSpPr>
        <p:spPr>
          <a:xfrm>
            <a:off x="0" y="1277010"/>
            <a:ext cx="12192000" cy="3886200"/>
          </a:xfrm>
          <a:prstGeom prst="rect">
            <a:avLst/>
          </a:prstGeom>
          <a:solidFill>
            <a:srgbClr val="73DAE1"/>
          </a:solidFill>
          <a:ln>
            <a:solidFill>
              <a:srgbClr val="73D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 descr="The Top Ten Daily Consequences of Having Evolved | Smithsonian">
            <a:extLst>
              <a:ext uri="{FF2B5EF4-FFF2-40B4-BE49-F238E27FC236}">
                <a16:creationId xmlns:a16="http://schemas.microsoft.com/office/drawing/2014/main" id="{1C40E2EC-4BB6-465D-B9B5-F37564EBD9D0}"/>
              </a:ext>
            </a:extLst>
          </p:cNvPr>
          <p:cNvSpPr>
            <a:spLocks noChangeAspect="1" noChangeArrowheads="1"/>
          </p:cNvSpPr>
          <p:nvPr/>
        </p:nvSpPr>
        <p:spPr bwMode="auto">
          <a:xfrm>
            <a:off x="5943600" y="302961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6" descr="Evolution">
            <a:extLst>
              <a:ext uri="{FF2B5EF4-FFF2-40B4-BE49-F238E27FC236}">
                <a16:creationId xmlns:a16="http://schemas.microsoft.com/office/drawing/2014/main" id="{8B7AAE75-5579-4881-8C8B-3200425624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87"/>
          <a:stretch/>
        </p:blipFill>
        <p:spPr bwMode="auto">
          <a:xfrm>
            <a:off x="2786062" y="2081872"/>
            <a:ext cx="6315075" cy="308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D7FAD2-AA53-4175-8898-363A143DE6C8}"/>
              </a:ext>
            </a:extLst>
          </p:cNvPr>
          <p:cNvSpPr txBox="1"/>
          <p:nvPr/>
        </p:nvSpPr>
        <p:spPr>
          <a:xfrm>
            <a:off x="4261203" y="685800"/>
            <a:ext cx="3669594" cy="523220"/>
          </a:xfrm>
          <a:prstGeom prst="rect">
            <a:avLst/>
          </a:prstGeom>
          <a:noFill/>
        </p:spPr>
        <p:txBody>
          <a:bodyPr wrap="none" rtlCol="0">
            <a:spAutoFit/>
          </a:bodyPr>
          <a:lstStyle/>
          <a:p>
            <a:r>
              <a:rPr lang="en-US" sz="2800" b="1" dirty="0">
                <a:solidFill>
                  <a:srgbClr val="FFFF00"/>
                </a:solidFill>
              </a:rPr>
              <a:t>BẰNG CHỨNG TIẾN HOÁ</a:t>
            </a:r>
          </a:p>
        </p:txBody>
      </p:sp>
      <p:sp>
        <p:nvSpPr>
          <p:cNvPr id="13" name="TextBox 12">
            <a:extLst>
              <a:ext uri="{FF2B5EF4-FFF2-40B4-BE49-F238E27FC236}">
                <a16:creationId xmlns:a16="http://schemas.microsoft.com/office/drawing/2014/main" id="{809C6F5E-B37D-4063-A1DA-A6BD39A1C6BD}"/>
              </a:ext>
            </a:extLst>
          </p:cNvPr>
          <p:cNvSpPr txBox="1"/>
          <p:nvPr/>
        </p:nvSpPr>
        <p:spPr>
          <a:xfrm>
            <a:off x="1143000" y="5231200"/>
            <a:ext cx="9906000" cy="1086964"/>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Aft>
                <a:spcPts val="600"/>
              </a:spcAft>
            </a:pPr>
            <a:r>
              <a:rPr lang="en-US" sz="2800" dirty="0" err="1">
                <a:solidFill>
                  <a:schemeClr val="bg1"/>
                </a:solidFill>
                <a:latin typeface="+mj-lt"/>
                <a:ea typeface="#9Slide02 Tieu de rat dai 01" panose="02000000000000000000" pitchFamily="2" charset="0"/>
              </a:rPr>
              <a:t>Chứng</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cứ</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thu</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được</a:t>
            </a:r>
            <a:r>
              <a:rPr lang="en-US" sz="2800" dirty="0">
                <a:solidFill>
                  <a:schemeClr val="bg1"/>
                </a:solidFill>
                <a:latin typeface="+mj-lt"/>
                <a:ea typeface="#9Slide02 Tieu de rat dai 01" panose="02000000000000000000" pitchFamily="2" charset="0"/>
              </a:rPr>
              <a:t> qua </a:t>
            </a:r>
            <a:r>
              <a:rPr lang="en-US" sz="2800" dirty="0" err="1">
                <a:solidFill>
                  <a:schemeClr val="bg1"/>
                </a:solidFill>
                <a:latin typeface="+mj-lt"/>
                <a:ea typeface="#9Slide02 Tieu de rat dai 01" panose="02000000000000000000" pitchFamily="2" charset="0"/>
              </a:rPr>
              <a:t>các</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công</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trình</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nghiên</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cứu</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về</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sự</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phát</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sinh</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và</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phát</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triển</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của</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các</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loài</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sinh</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vật</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trên</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Trái</a:t>
            </a:r>
            <a:r>
              <a:rPr lang="en-US" sz="2800" dirty="0">
                <a:solidFill>
                  <a:schemeClr val="bg1"/>
                </a:solidFill>
                <a:latin typeface="+mj-lt"/>
                <a:ea typeface="#9Slide02 Tieu de rat dai 01" panose="02000000000000000000" pitchFamily="2" charset="0"/>
              </a:rPr>
              <a:t> </a:t>
            </a:r>
            <a:r>
              <a:rPr lang="en-US" sz="2800" dirty="0" err="1">
                <a:solidFill>
                  <a:schemeClr val="bg1"/>
                </a:solidFill>
                <a:latin typeface="+mj-lt"/>
                <a:ea typeface="#9Slide02 Tieu de rat dai 01" panose="02000000000000000000" pitchFamily="2" charset="0"/>
              </a:rPr>
              <a:t>Đất</a:t>
            </a:r>
            <a:endParaRPr lang="en-US" sz="2800" dirty="0">
              <a:solidFill>
                <a:schemeClr val="accent4">
                  <a:lumMod val="60000"/>
                  <a:lumOff val="40000"/>
                </a:schemeClr>
              </a:solidFill>
              <a:latin typeface="+mj-lt"/>
              <a:ea typeface="#9Slide02 Noi dung rat dai" panose="02000000000000000000" pitchFamily="2" charset="0"/>
              <a:cs typeface="Calibri" panose="020F0502020204030204" pitchFamily="34" charset="0"/>
            </a:endParaRPr>
          </a:p>
        </p:txBody>
      </p:sp>
    </p:spTree>
    <p:extLst>
      <p:ext uri="{BB962C8B-B14F-4D97-AF65-F5344CB8AC3E}">
        <p14:creationId xmlns:p14="http://schemas.microsoft.com/office/powerpoint/2010/main" val="2301281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37;p28">
            <a:extLst>
              <a:ext uri="{FF2B5EF4-FFF2-40B4-BE49-F238E27FC236}">
                <a16:creationId xmlns:a16="http://schemas.microsoft.com/office/drawing/2014/main" id="{A0784B57-93D4-4850-ACB6-CF83C216FE13}"/>
              </a:ext>
            </a:extLst>
          </p:cNvPr>
          <p:cNvSpPr txBox="1">
            <a:spLocks/>
          </p:cNvSpPr>
          <p:nvPr/>
        </p:nvSpPr>
        <p:spPr>
          <a:xfrm>
            <a:off x="1636560" y="914400"/>
            <a:ext cx="7704000" cy="572700"/>
          </a:xfrm>
          <a:prstGeom prst="rect">
            <a:avLst/>
          </a:prstGeom>
        </p:spPr>
        <p:txBody>
          <a:bodyPr spcFirstLastPara="1" vert="horz" wrap="square" lIns="91404" tIns="91404" rIns="91404" bIns="91404" rtlCol="0" anchor="ctr" anchorCtr="0">
            <a:noAutofit/>
          </a:bodyPr>
          <a:lstStyle>
            <a:lvl1pPr algn="ctr" defTabSz="914173" rtl="0" eaLnBrk="1" latinLnBrk="0" hangingPunct="1">
              <a:spcBef>
                <a:spcPct val="0"/>
              </a:spcBef>
              <a:buNone/>
              <a:defRPr sz="4400" kern="1200">
                <a:solidFill>
                  <a:schemeClr val="tx1"/>
                </a:solidFill>
                <a:latin typeface="+mj-lt"/>
                <a:ea typeface="+mj-ea"/>
                <a:cs typeface="+mj-cs"/>
              </a:defRPr>
            </a:lvl1p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err="1">
                <a:ln>
                  <a:noFill/>
                </a:ln>
                <a:solidFill>
                  <a:srgbClr val="FFC000"/>
                </a:solidFill>
                <a:effectLst/>
                <a:uLnTx/>
                <a:uFillTx/>
                <a:ea typeface="+mj-ea"/>
                <a:cs typeface="+mj-cs"/>
              </a:rPr>
              <a:t>Nội</a:t>
            </a:r>
            <a:r>
              <a:rPr kumimoji="0" lang="en-US" sz="5500" b="1" i="0" u="none" strike="noStrike" kern="1200" cap="none" spc="0" normalizeH="0" baseline="0" noProof="0" dirty="0">
                <a:ln>
                  <a:noFill/>
                </a:ln>
                <a:solidFill>
                  <a:srgbClr val="FFC000"/>
                </a:solidFill>
                <a:effectLst/>
                <a:uLnTx/>
                <a:uFillTx/>
                <a:ea typeface="+mj-ea"/>
                <a:cs typeface="+mj-cs"/>
              </a:rPr>
              <a:t> dung</a:t>
            </a:r>
          </a:p>
        </p:txBody>
      </p:sp>
      <p:sp>
        <p:nvSpPr>
          <p:cNvPr id="14" name="Google Shape;239;p28">
            <a:extLst>
              <a:ext uri="{FF2B5EF4-FFF2-40B4-BE49-F238E27FC236}">
                <a16:creationId xmlns:a16="http://schemas.microsoft.com/office/drawing/2014/main" id="{FAF649F8-AB79-42A9-9861-4687D922F7F3}"/>
              </a:ext>
            </a:extLst>
          </p:cNvPr>
          <p:cNvSpPr txBox="1">
            <a:spLocks/>
          </p:cNvSpPr>
          <p:nvPr/>
        </p:nvSpPr>
        <p:spPr>
          <a:xfrm>
            <a:off x="2992273" y="1945084"/>
            <a:ext cx="9214967" cy="879900"/>
          </a:xfrm>
          <a:prstGeom prst="rect">
            <a:avLst/>
          </a:prstGeom>
        </p:spPr>
        <p:txBody>
          <a:bodyPr spcFirstLastPara="1" vert="horz" wrap="square" lIns="91404" tIns="91404" rIns="91404" bIns="91404"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200" b="1" dirty="0" err="1">
                <a:solidFill>
                  <a:schemeClr val="bg1"/>
                </a:solidFill>
                <a:latin typeface="+mj-lt"/>
                <a:ea typeface="Roboto" panose="02000000000000000000" pitchFamily="2" charset="0"/>
              </a:rPr>
              <a:t>Bằng</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chứng</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hoá</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thạch</a:t>
            </a:r>
            <a:endParaRPr lang="en-US" sz="3200" b="1" dirty="0">
              <a:solidFill>
                <a:schemeClr val="bg1"/>
              </a:solidFill>
              <a:latin typeface="+mj-lt"/>
              <a:ea typeface="Roboto" panose="02000000000000000000" pitchFamily="2" charset="0"/>
            </a:endParaRPr>
          </a:p>
        </p:txBody>
      </p:sp>
      <p:sp>
        <p:nvSpPr>
          <p:cNvPr id="15" name="Google Shape;243;p28">
            <a:extLst>
              <a:ext uri="{FF2B5EF4-FFF2-40B4-BE49-F238E27FC236}">
                <a16:creationId xmlns:a16="http://schemas.microsoft.com/office/drawing/2014/main" id="{495A1E21-480F-48EE-9E5B-AE6FA9F9ACC1}"/>
              </a:ext>
            </a:extLst>
          </p:cNvPr>
          <p:cNvSpPr txBox="1">
            <a:spLocks/>
          </p:cNvSpPr>
          <p:nvPr/>
        </p:nvSpPr>
        <p:spPr>
          <a:xfrm>
            <a:off x="2992256" y="3072824"/>
            <a:ext cx="8310365"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200" dirty="0" err="1">
                <a:solidFill>
                  <a:schemeClr val="bg1"/>
                </a:solidFill>
                <a:latin typeface="+mj-lt"/>
                <a:ea typeface="Roboto" panose="02000000000000000000" pitchFamily="2" charset="0"/>
              </a:rPr>
              <a:t>Bằng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chứng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giải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phẫu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học</a:t>
            </a:r>
            <a:r>
              <a:rPr lang="en-US" sz="3200" dirty="0">
                <a:solidFill>
                  <a:schemeClr val="bg1"/>
                </a:solidFill>
                <a:latin typeface="+mj-lt"/>
                <a:ea typeface="Roboto" panose="02000000000000000000" pitchFamily="2" charset="0"/>
              </a:rPr>
              <a:t> so </a:t>
            </a:r>
            <a:r>
              <a:rPr lang="en-US" sz="3200" dirty="0" err="1">
                <a:solidFill>
                  <a:schemeClr val="bg1"/>
                </a:solidFill>
                <a:latin typeface="+mj-lt"/>
                <a:ea typeface="Roboto" panose="02000000000000000000" pitchFamily="2" charset="0"/>
              </a:rPr>
              <a:t>sánh</a:t>
            </a:r>
            <a:endParaRPr lang="en-US" sz="3200" dirty="0">
              <a:solidFill>
                <a:schemeClr val="bg1"/>
              </a:solidFill>
              <a:latin typeface="+mj-lt"/>
              <a:ea typeface="Roboto" panose="02000000000000000000" pitchFamily="2" charset="0"/>
            </a:endParaRPr>
          </a:p>
        </p:txBody>
      </p:sp>
      <p:grpSp>
        <p:nvGrpSpPr>
          <p:cNvPr id="16" name="Group 15">
            <a:extLst>
              <a:ext uri="{FF2B5EF4-FFF2-40B4-BE49-F238E27FC236}">
                <a16:creationId xmlns:a16="http://schemas.microsoft.com/office/drawing/2014/main" id="{5016FC8E-E6B7-4553-8857-C6DE36D65734}"/>
              </a:ext>
            </a:extLst>
          </p:cNvPr>
          <p:cNvGrpSpPr/>
          <p:nvPr/>
        </p:nvGrpSpPr>
        <p:grpSpPr>
          <a:xfrm>
            <a:off x="1918665" y="1908576"/>
            <a:ext cx="898865" cy="862860"/>
            <a:chOff x="1005839" y="2137110"/>
            <a:chExt cx="898865" cy="862860"/>
          </a:xfrm>
        </p:grpSpPr>
        <p:sp>
          <p:nvSpPr>
            <p:cNvPr id="17" name="Oval 16">
              <a:extLst>
                <a:ext uri="{FF2B5EF4-FFF2-40B4-BE49-F238E27FC236}">
                  <a16:creationId xmlns:a16="http://schemas.microsoft.com/office/drawing/2014/main" id="{701858A9-35BC-4241-B772-70EB8CD46D84}"/>
                </a:ext>
              </a:extLst>
            </p:cNvPr>
            <p:cNvSpPr/>
            <p:nvPr/>
          </p:nvSpPr>
          <p:spPr>
            <a:xfrm>
              <a:off x="1005839" y="2137110"/>
              <a:ext cx="898865" cy="862860"/>
            </a:xfrm>
            <a:prstGeom prst="ellipse">
              <a:avLst/>
            </a:prstGeom>
            <a:solidFill>
              <a:srgbClr val="35CEC3"/>
            </a:solidFill>
            <a:ln w="25400" cap="flat" cmpd="sng" algn="ctr">
              <a:solidFill>
                <a:srgbClr val="35CEC3"/>
              </a:solid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18" name="Google Shape;333;p34">
              <a:extLst>
                <a:ext uri="{FF2B5EF4-FFF2-40B4-BE49-F238E27FC236}">
                  <a16:creationId xmlns:a16="http://schemas.microsoft.com/office/drawing/2014/main" id="{D988F09B-1936-4B4D-8BBB-FCBC4D22210A}"/>
                </a:ext>
              </a:extLst>
            </p:cNvPr>
            <p:cNvSpPr txBox="1">
              <a:spLocks/>
            </p:cNvSpPr>
            <p:nvPr/>
          </p:nvSpPr>
          <p:spPr>
            <a:xfrm flipH="1">
              <a:off x="1300307" y="2164109"/>
              <a:ext cx="31725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a:t>
              </a:r>
            </a:p>
          </p:txBody>
        </p:sp>
      </p:grpSp>
      <p:grpSp>
        <p:nvGrpSpPr>
          <p:cNvPr id="19" name="Group 18">
            <a:extLst>
              <a:ext uri="{FF2B5EF4-FFF2-40B4-BE49-F238E27FC236}">
                <a16:creationId xmlns:a16="http://schemas.microsoft.com/office/drawing/2014/main" id="{02CD3783-93B5-4EB6-BD9D-F61FE9940593}"/>
              </a:ext>
            </a:extLst>
          </p:cNvPr>
          <p:cNvGrpSpPr/>
          <p:nvPr/>
        </p:nvGrpSpPr>
        <p:grpSpPr>
          <a:xfrm>
            <a:off x="1898503" y="3072824"/>
            <a:ext cx="997097" cy="862860"/>
            <a:chOff x="1091526" y="4526673"/>
            <a:chExt cx="997097" cy="862860"/>
          </a:xfrm>
        </p:grpSpPr>
        <p:sp>
          <p:nvSpPr>
            <p:cNvPr id="20" name="Oval 19">
              <a:extLst>
                <a:ext uri="{FF2B5EF4-FFF2-40B4-BE49-F238E27FC236}">
                  <a16:creationId xmlns:a16="http://schemas.microsoft.com/office/drawing/2014/main" id="{FCA2C098-F8BA-419C-B099-BE420276BB05}"/>
                </a:ext>
              </a:extLst>
            </p:cNvPr>
            <p:cNvSpPr/>
            <p:nvPr/>
          </p:nvSpPr>
          <p:spPr>
            <a:xfrm>
              <a:off x="1091526" y="4526673"/>
              <a:ext cx="898865" cy="862860"/>
            </a:xfrm>
            <a:prstGeom prst="ellipse">
              <a:avLst/>
            </a:prstGeom>
            <a:solidFill>
              <a:srgbClr val="C0000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1" name="Google Shape;333;p34">
              <a:extLst>
                <a:ext uri="{FF2B5EF4-FFF2-40B4-BE49-F238E27FC236}">
                  <a16:creationId xmlns:a16="http://schemas.microsoft.com/office/drawing/2014/main" id="{4C04E6A3-92C7-4EDE-ADAC-CB34F5BC2ED0}"/>
                </a:ext>
              </a:extLst>
            </p:cNvPr>
            <p:cNvSpPr txBox="1">
              <a:spLocks/>
            </p:cNvSpPr>
            <p:nvPr/>
          </p:nvSpPr>
          <p:spPr>
            <a:xfrm flipH="1">
              <a:off x="1344087"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a:t>
              </a:r>
            </a:p>
          </p:txBody>
        </p:sp>
      </p:grpSp>
      <p:sp>
        <p:nvSpPr>
          <p:cNvPr id="11" name="Google Shape;243;p28">
            <a:extLst>
              <a:ext uri="{FF2B5EF4-FFF2-40B4-BE49-F238E27FC236}">
                <a16:creationId xmlns:a16="http://schemas.microsoft.com/office/drawing/2014/main" id="{3AFB190B-760B-4509-9919-202DB0AF3D52}"/>
              </a:ext>
            </a:extLst>
          </p:cNvPr>
          <p:cNvSpPr txBox="1">
            <a:spLocks/>
          </p:cNvSpPr>
          <p:nvPr/>
        </p:nvSpPr>
        <p:spPr>
          <a:xfrm>
            <a:off x="2992844" y="4269012"/>
            <a:ext cx="8310365"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200" dirty="0" err="1">
                <a:solidFill>
                  <a:schemeClr val="bg1"/>
                </a:solidFill>
                <a:latin typeface="+mj-lt"/>
                <a:ea typeface="Roboto" panose="02000000000000000000" pitchFamily="2" charset="0"/>
              </a:rPr>
              <a:t>Bằng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chứng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tế</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bào</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học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và</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sinh</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học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phân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tử</a:t>
            </a:r>
            <a:endParaRPr lang="en-US" sz="3200" dirty="0">
              <a:solidFill>
                <a:schemeClr val="bg1"/>
              </a:solidFill>
              <a:latin typeface="+mj-lt"/>
              <a:ea typeface="Roboto" panose="02000000000000000000" pitchFamily="2" charset="0"/>
            </a:endParaRPr>
          </a:p>
        </p:txBody>
      </p:sp>
      <p:grpSp>
        <p:nvGrpSpPr>
          <p:cNvPr id="12" name="Group 11">
            <a:extLst>
              <a:ext uri="{FF2B5EF4-FFF2-40B4-BE49-F238E27FC236}">
                <a16:creationId xmlns:a16="http://schemas.microsoft.com/office/drawing/2014/main" id="{1169EF4B-80FF-4914-988C-544CB0754A68}"/>
              </a:ext>
            </a:extLst>
          </p:cNvPr>
          <p:cNvGrpSpPr/>
          <p:nvPr/>
        </p:nvGrpSpPr>
        <p:grpSpPr>
          <a:xfrm>
            <a:off x="1899091" y="4269012"/>
            <a:ext cx="935702" cy="862860"/>
            <a:chOff x="1091526" y="4526673"/>
            <a:chExt cx="935702" cy="862860"/>
          </a:xfrm>
        </p:grpSpPr>
        <p:sp>
          <p:nvSpPr>
            <p:cNvPr id="22" name="Oval 21">
              <a:extLst>
                <a:ext uri="{FF2B5EF4-FFF2-40B4-BE49-F238E27FC236}">
                  <a16:creationId xmlns:a16="http://schemas.microsoft.com/office/drawing/2014/main" id="{C71176B9-E5AF-4BBA-8F9C-645E6B93D6A3}"/>
                </a:ext>
              </a:extLst>
            </p:cNvPr>
            <p:cNvSpPr/>
            <p:nvPr/>
          </p:nvSpPr>
          <p:spPr>
            <a:xfrm>
              <a:off x="1091526" y="4526673"/>
              <a:ext cx="898865" cy="862860"/>
            </a:xfrm>
            <a:prstGeom prst="ellipse">
              <a:avLst/>
            </a:prstGeom>
            <a:solidFill>
              <a:srgbClr val="00B0F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3" name="Google Shape;333;p34">
              <a:extLst>
                <a:ext uri="{FF2B5EF4-FFF2-40B4-BE49-F238E27FC236}">
                  <a16:creationId xmlns:a16="http://schemas.microsoft.com/office/drawing/2014/main" id="{1337A3DF-A8D9-4A82-ADC9-D74C4F7D44B9}"/>
                </a:ext>
              </a:extLst>
            </p:cNvPr>
            <p:cNvSpPr txBox="1">
              <a:spLocks/>
            </p:cNvSpPr>
            <p:nvPr/>
          </p:nvSpPr>
          <p:spPr>
            <a:xfrm flipH="1">
              <a:off x="1282692"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III</a:t>
              </a:r>
            </a:p>
          </p:txBody>
        </p:sp>
      </p:grpSp>
    </p:spTree>
    <p:extLst>
      <p:ext uri="{BB962C8B-B14F-4D97-AF65-F5344CB8AC3E}">
        <p14:creationId xmlns:p14="http://schemas.microsoft.com/office/powerpoint/2010/main" val="1857057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7A279A5-A56E-4A92-B7B8-6EEAE8FED0B7}"/>
              </a:ext>
            </a:extLst>
          </p:cNvPr>
          <p:cNvGraphicFramePr>
            <a:graphicFrameLocks noGrp="1"/>
          </p:cNvGraphicFramePr>
          <p:nvPr>
            <p:extLst>
              <p:ext uri="{D42A27DB-BD31-4B8C-83A1-F6EECF244321}">
                <p14:modId xmlns:p14="http://schemas.microsoft.com/office/powerpoint/2010/main" val="1046842213"/>
              </p:ext>
            </p:extLst>
          </p:nvPr>
        </p:nvGraphicFramePr>
        <p:xfrm>
          <a:off x="0" y="1447800"/>
          <a:ext cx="12192000" cy="4479462"/>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2050489973"/>
                    </a:ext>
                  </a:extLst>
                </a:gridCol>
                <a:gridCol w="3581400">
                  <a:extLst>
                    <a:ext uri="{9D8B030D-6E8A-4147-A177-3AD203B41FA5}">
                      <a16:colId xmlns:a16="http://schemas.microsoft.com/office/drawing/2014/main" val="860989994"/>
                    </a:ext>
                  </a:extLst>
                </a:gridCol>
                <a:gridCol w="2209800">
                  <a:extLst>
                    <a:ext uri="{9D8B030D-6E8A-4147-A177-3AD203B41FA5}">
                      <a16:colId xmlns:a16="http://schemas.microsoft.com/office/drawing/2014/main" val="3028501336"/>
                    </a:ext>
                  </a:extLst>
                </a:gridCol>
                <a:gridCol w="2438400">
                  <a:extLst>
                    <a:ext uri="{9D8B030D-6E8A-4147-A177-3AD203B41FA5}">
                      <a16:colId xmlns:a16="http://schemas.microsoft.com/office/drawing/2014/main" val="2922285082"/>
                    </a:ext>
                  </a:extLst>
                </a:gridCol>
                <a:gridCol w="2438400">
                  <a:extLst>
                    <a:ext uri="{9D8B030D-6E8A-4147-A177-3AD203B41FA5}">
                      <a16:colId xmlns:a16="http://schemas.microsoft.com/office/drawing/2014/main" val="1999222431"/>
                    </a:ext>
                  </a:extLst>
                </a:gridCol>
              </a:tblGrid>
              <a:tr h="685800">
                <a:tc>
                  <a:txBody>
                    <a:bodyPr/>
                    <a:lstStyle/>
                    <a:p>
                      <a:endParaRPr lang="en-US" sz="2000" b="1" dirty="0">
                        <a:solidFill>
                          <a:schemeClr val="tx2">
                            <a:lumMod val="10000"/>
                          </a:schemeClr>
                        </a:solidFill>
                      </a:endParaRPr>
                    </a:p>
                  </a:txBody>
                  <a:tcPr anchor="ctr"/>
                </a:tc>
                <a:tc>
                  <a:txBody>
                    <a:bodyPr/>
                    <a:lstStyle/>
                    <a:p>
                      <a:pPr algn="ctr"/>
                      <a:r>
                        <a:rPr lang="en-US" sz="2000" b="1" dirty="0" err="1">
                          <a:solidFill>
                            <a:schemeClr val="tx2">
                              <a:lumMod val="10000"/>
                            </a:schemeClr>
                          </a:solidFill>
                        </a:rPr>
                        <a:t>Khái</a:t>
                      </a:r>
                      <a:r>
                        <a:rPr lang="en-US" sz="2000" b="1" dirty="0">
                          <a:solidFill>
                            <a:schemeClr val="tx2">
                              <a:lumMod val="10000"/>
                            </a:schemeClr>
                          </a:solidFill>
                        </a:rPr>
                        <a:t> </a:t>
                      </a:r>
                      <a:r>
                        <a:rPr lang="en-US" sz="2000" b="1" dirty="0" err="1">
                          <a:solidFill>
                            <a:schemeClr val="tx2">
                              <a:lumMod val="10000"/>
                            </a:schemeClr>
                          </a:solidFill>
                        </a:rPr>
                        <a:t>niệm</a:t>
                      </a:r>
                      <a:endParaRPr lang="en-US" sz="2000" b="1" dirty="0">
                        <a:solidFill>
                          <a:schemeClr val="tx2">
                            <a:lumMod val="10000"/>
                          </a:schemeClr>
                        </a:solidFill>
                      </a:endParaRPr>
                    </a:p>
                  </a:txBody>
                  <a:tcPr anchor="ctr"/>
                </a:tc>
                <a:tc>
                  <a:txBody>
                    <a:bodyPr/>
                    <a:lstStyle/>
                    <a:p>
                      <a:pPr algn="ctr"/>
                      <a:r>
                        <a:rPr lang="en-US" sz="2000" b="1" dirty="0" err="1">
                          <a:solidFill>
                            <a:schemeClr val="tx2">
                              <a:lumMod val="10000"/>
                            </a:schemeClr>
                          </a:solidFill>
                        </a:rPr>
                        <a:t>Bằng</a:t>
                      </a:r>
                      <a:r>
                        <a:rPr lang="en-US" sz="2000" b="1" dirty="0">
                          <a:solidFill>
                            <a:schemeClr val="tx2">
                              <a:lumMod val="10000"/>
                            </a:schemeClr>
                          </a:solidFill>
                        </a:rPr>
                        <a:t> </a:t>
                      </a:r>
                      <a:r>
                        <a:rPr lang="en-US" sz="2000" b="1" dirty="0" err="1">
                          <a:solidFill>
                            <a:schemeClr val="tx2">
                              <a:lumMod val="10000"/>
                            </a:schemeClr>
                          </a:solidFill>
                        </a:rPr>
                        <a:t>chứng</a:t>
                      </a:r>
                      <a:r>
                        <a:rPr lang="en-US" sz="2000" b="1" dirty="0">
                          <a:solidFill>
                            <a:schemeClr val="tx2">
                              <a:lumMod val="10000"/>
                            </a:schemeClr>
                          </a:solidFill>
                        </a:rPr>
                        <a:t> </a:t>
                      </a:r>
                      <a:r>
                        <a:rPr lang="en-US" sz="2000" b="1" dirty="0" err="1">
                          <a:solidFill>
                            <a:schemeClr val="tx2">
                              <a:lumMod val="10000"/>
                            </a:schemeClr>
                          </a:solidFill>
                        </a:rPr>
                        <a:t>trực</a:t>
                      </a:r>
                      <a:r>
                        <a:rPr lang="en-US" sz="2000" b="1" dirty="0">
                          <a:solidFill>
                            <a:schemeClr val="tx2">
                              <a:lumMod val="10000"/>
                            </a:schemeClr>
                          </a:solidFill>
                        </a:rPr>
                        <a:t> </a:t>
                      </a:r>
                      <a:r>
                        <a:rPr lang="en-US" sz="2000" b="1" dirty="0" err="1">
                          <a:solidFill>
                            <a:schemeClr val="tx2">
                              <a:lumMod val="10000"/>
                            </a:schemeClr>
                          </a:solidFill>
                        </a:rPr>
                        <a:t>tiếp</a:t>
                      </a:r>
                      <a:r>
                        <a:rPr lang="en-US" sz="2000" b="1" dirty="0">
                          <a:solidFill>
                            <a:schemeClr val="tx2">
                              <a:lumMod val="10000"/>
                            </a:schemeClr>
                          </a:solidFill>
                        </a:rPr>
                        <a:t> (+), </a:t>
                      </a:r>
                      <a:r>
                        <a:rPr lang="en-US" sz="2000" b="1" dirty="0" err="1">
                          <a:solidFill>
                            <a:schemeClr val="tx2">
                              <a:lumMod val="10000"/>
                            </a:schemeClr>
                          </a:solidFill>
                        </a:rPr>
                        <a:t>gián</a:t>
                      </a:r>
                      <a:r>
                        <a:rPr lang="en-US" sz="2000" b="1" dirty="0">
                          <a:solidFill>
                            <a:schemeClr val="tx2">
                              <a:lumMod val="10000"/>
                            </a:schemeClr>
                          </a:solidFill>
                        </a:rPr>
                        <a:t> </a:t>
                      </a:r>
                      <a:r>
                        <a:rPr lang="en-US" sz="2000" b="1" dirty="0" err="1">
                          <a:solidFill>
                            <a:schemeClr val="tx2">
                              <a:lumMod val="10000"/>
                            </a:schemeClr>
                          </a:solidFill>
                        </a:rPr>
                        <a:t>tiếp</a:t>
                      </a:r>
                      <a:r>
                        <a:rPr lang="en-US" sz="2000" b="1" dirty="0">
                          <a:solidFill>
                            <a:schemeClr val="tx2">
                              <a:lumMod val="10000"/>
                            </a:schemeClr>
                          </a:solidFill>
                        </a:rPr>
                        <a:t> (-)</a:t>
                      </a:r>
                    </a:p>
                  </a:txBody>
                  <a:tcPr anchor="ctr"/>
                </a:tc>
                <a:tc>
                  <a:txBody>
                    <a:bodyPr/>
                    <a:lstStyle/>
                    <a:p>
                      <a:pPr algn="ctr"/>
                      <a:r>
                        <a:rPr lang="en-US" sz="2000" b="1" dirty="0" err="1">
                          <a:solidFill>
                            <a:schemeClr val="tx2">
                              <a:lumMod val="10000"/>
                            </a:schemeClr>
                          </a:solidFill>
                        </a:rPr>
                        <a:t>Ví</a:t>
                      </a:r>
                      <a:r>
                        <a:rPr lang="en-US" sz="2000" b="1" dirty="0">
                          <a:solidFill>
                            <a:schemeClr val="tx2">
                              <a:lumMod val="10000"/>
                            </a:schemeClr>
                          </a:solidFill>
                        </a:rPr>
                        <a:t> </a:t>
                      </a:r>
                      <a:r>
                        <a:rPr lang="en-US" sz="2000" b="1" dirty="0" err="1">
                          <a:solidFill>
                            <a:schemeClr val="tx2">
                              <a:lumMod val="10000"/>
                            </a:schemeClr>
                          </a:solidFill>
                        </a:rPr>
                        <a:t>dụ</a:t>
                      </a:r>
                      <a:endParaRPr lang="en-US" sz="2000" b="1" dirty="0">
                        <a:solidFill>
                          <a:schemeClr val="tx2">
                            <a:lumMod val="10000"/>
                          </a:schemeClr>
                        </a:solidFill>
                      </a:endParaRPr>
                    </a:p>
                  </a:txBody>
                  <a:tcPr anchor="ctr"/>
                </a:tc>
                <a:tc>
                  <a:txBody>
                    <a:bodyPr/>
                    <a:lstStyle/>
                    <a:p>
                      <a:pPr algn="ctr"/>
                      <a:r>
                        <a:rPr lang="en-US" sz="2000" b="1" dirty="0">
                          <a:solidFill>
                            <a:schemeClr val="tx2">
                              <a:lumMod val="10000"/>
                            </a:schemeClr>
                          </a:solidFill>
                        </a:rPr>
                        <a:t>Ý </a:t>
                      </a:r>
                      <a:r>
                        <a:rPr lang="en-US" sz="2000" b="1" dirty="0" err="1">
                          <a:solidFill>
                            <a:schemeClr val="tx2">
                              <a:lumMod val="10000"/>
                            </a:schemeClr>
                          </a:solidFill>
                        </a:rPr>
                        <a:t>nghĩa</a:t>
                      </a:r>
                      <a:endParaRPr lang="en-US" sz="2000" b="1" dirty="0">
                        <a:solidFill>
                          <a:schemeClr val="tx2">
                            <a:lumMod val="10000"/>
                          </a:schemeClr>
                        </a:solidFill>
                      </a:endParaRPr>
                    </a:p>
                  </a:txBody>
                  <a:tcPr anchor="ctr"/>
                </a:tc>
                <a:extLst>
                  <a:ext uri="{0D108BD9-81ED-4DB2-BD59-A6C34878D82A}">
                    <a16:rowId xmlns:a16="http://schemas.microsoft.com/office/drawing/2014/main" val="1259856272"/>
                  </a:ext>
                </a:extLst>
              </a:tr>
              <a:tr h="788070">
                <a:tc>
                  <a:txBody>
                    <a:bodyPr/>
                    <a:lstStyle/>
                    <a:p>
                      <a:r>
                        <a:rPr lang="en-US" sz="2000" b="1" dirty="0" err="1">
                          <a:solidFill>
                            <a:schemeClr val="tx2">
                              <a:lumMod val="10000"/>
                            </a:schemeClr>
                          </a:solidFill>
                        </a:rPr>
                        <a:t>Hoá</a:t>
                      </a:r>
                      <a:r>
                        <a:rPr lang="en-US" sz="2000" b="1" dirty="0">
                          <a:solidFill>
                            <a:schemeClr val="tx2">
                              <a:lumMod val="10000"/>
                            </a:schemeClr>
                          </a:solidFill>
                        </a:rPr>
                        <a:t> </a:t>
                      </a:r>
                      <a:r>
                        <a:rPr lang="en-US" sz="2000" b="1" dirty="0" err="1">
                          <a:solidFill>
                            <a:schemeClr val="tx2">
                              <a:lumMod val="10000"/>
                            </a:schemeClr>
                          </a:solidFill>
                        </a:rPr>
                        <a:t>thạch</a:t>
                      </a:r>
                      <a:endParaRPr lang="en-US" sz="2000" b="1" dirty="0">
                        <a:solidFill>
                          <a:schemeClr val="tx2">
                            <a:lumMod val="10000"/>
                          </a:schemeClr>
                        </a:solidFill>
                      </a:endParaRPr>
                    </a:p>
                  </a:txBody>
                  <a:tcPr anchor="ctr"/>
                </a:tc>
                <a:tc>
                  <a:txBody>
                    <a:bodyPr/>
                    <a:lstStyle/>
                    <a:p>
                      <a:endParaRPr lang="en-US" sz="2000" b="1" dirty="0">
                        <a:solidFill>
                          <a:schemeClr val="tx2">
                            <a:lumMod val="10000"/>
                          </a:schemeClr>
                        </a:solidFill>
                      </a:endParaRPr>
                    </a:p>
                  </a:txBody>
                  <a:tcPr/>
                </a:tc>
                <a:tc>
                  <a:txBody>
                    <a:bodyPr/>
                    <a:lstStyle/>
                    <a:p>
                      <a:endParaRPr lang="en-US" sz="2000" b="1" dirty="0">
                        <a:solidFill>
                          <a:schemeClr val="tx2">
                            <a:lumMod val="10000"/>
                          </a:schemeClr>
                        </a:solidFill>
                      </a:endParaRPr>
                    </a:p>
                  </a:txBody>
                  <a:tcPr/>
                </a:tc>
                <a:tc>
                  <a:txBody>
                    <a:bodyPr/>
                    <a:lstStyle/>
                    <a:p>
                      <a:endParaRPr lang="en-US" sz="2000" b="1">
                        <a:solidFill>
                          <a:schemeClr val="tx2">
                            <a:lumMod val="10000"/>
                          </a:schemeClr>
                        </a:solidFill>
                      </a:endParaRPr>
                    </a:p>
                  </a:txBody>
                  <a:tcPr/>
                </a:tc>
                <a:tc>
                  <a:txBody>
                    <a:bodyPr/>
                    <a:lstStyle/>
                    <a:p>
                      <a:endParaRPr lang="en-US" sz="2000" b="1">
                        <a:solidFill>
                          <a:schemeClr val="tx2">
                            <a:lumMod val="10000"/>
                          </a:schemeClr>
                        </a:solidFill>
                      </a:endParaRPr>
                    </a:p>
                  </a:txBody>
                  <a:tcPr/>
                </a:tc>
                <a:extLst>
                  <a:ext uri="{0D108BD9-81ED-4DB2-BD59-A6C34878D82A}">
                    <a16:rowId xmlns:a16="http://schemas.microsoft.com/office/drawing/2014/main" val="4201289096"/>
                  </a:ext>
                </a:extLst>
              </a:tr>
              <a:tr h="1101141">
                <a:tc>
                  <a:txBody>
                    <a:bodyPr/>
                    <a:lstStyle/>
                    <a:p>
                      <a:r>
                        <a:rPr lang="en-US" sz="2000" b="1" dirty="0" err="1">
                          <a:solidFill>
                            <a:schemeClr val="tx2">
                              <a:lumMod val="10000"/>
                            </a:schemeClr>
                          </a:solidFill>
                        </a:rPr>
                        <a:t>Giải</a:t>
                      </a:r>
                      <a:r>
                        <a:rPr lang="en-US" sz="2000" b="1" dirty="0">
                          <a:solidFill>
                            <a:schemeClr val="tx2">
                              <a:lumMod val="10000"/>
                            </a:schemeClr>
                          </a:solidFill>
                        </a:rPr>
                        <a:t> </a:t>
                      </a:r>
                      <a:r>
                        <a:rPr lang="en-US" sz="2000" b="1" dirty="0" err="1">
                          <a:solidFill>
                            <a:schemeClr val="tx2">
                              <a:lumMod val="10000"/>
                            </a:schemeClr>
                          </a:solidFill>
                        </a:rPr>
                        <a:t>phẫu</a:t>
                      </a:r>
                      <a:r>
                        <a:rPr lang="en-US" sz="2000" b="1" dirty="0">
                          <a:solidFill>
                            <a:schemeClr val="tx2">
                              <a:lumMod val="10000"/>
                            </a:schemeClr>
                          </a:solidFill>
                        </a:rPr>
                        <a:t> </a:t>
                      </a:r>
                      <a:r>
                        <a:rPr lang="en-US" sz="2000" b="1" dirty="0" err="1">
                          <a:solidFill>
                            <a:schemeClr val="tx2">
                              <a:lumMod val="10000"/>
                            </a:schemeClr>
                          </a:solidFill>
                        </a:rPr>
                        <a:t>học</a:t>
                      </a:r>
                      <a:r>
                        <a:rPr lang="en-US" sz="2000" b="1" dirty="0">
                          <a:solidFill>
                            <a:schemeClr val="tx2">
                              <a:lumMod val="10000"/>
                            </a:schemeClr>
                          </a:solidFill>
                        </a:rPr>
                        <a:t> so </a:t>
                      </a:r>
                      <a:r>
                        <a:rPr lang="en-US" sz="2000" b="1" dirty="0" err="1">
                          <a:solidFill>
                            <a:schemeClr val="tx2">
                              <a:lumMod val="10000"/>
                            </a:schemeClr>
                          </a:solidFill>
                        </a:rPr>
                        <a:t>sánh</a:t>
                      </a:r>
                      <a:endParaRPr lang="en-US" sz="2000" b="1" dirty="0">
                        <a:solidFill>
                          <a:schemeClr val="tx2">
                            <a:lumMod val="10000"/>
                          </a:schemeClr>
                        </a:solidFill>
                      </a:endParaRPr>
                    </a:p>
                  </a:txBody>
                  <a:tcPr anchor="ctr"/>
                </a:tc>
                <a:tc>
                  <a:txBody>
                    <a:bodyPr/>
                    <a:lstStyle/>
                    <a:p>
                      <a:endParaRPr lang="en-US" sz="2000" b="1">
                        <a:solidFill>
                          <a:schemeClr val="tx2">
                            <a:lumMod val="10000"/>
                          </a:schemeClr>
                        </a:solidFill>
                      </a:endParaRPr>
                    </a:p>
                  </a:txBody>
                  <a:tcPr/>
                </a:tc>
                <a:tc>
                  <a:txBody>
                    <a:bodyPr/>
                    <a:lstStyle/>
                    <a:p>
                      <a:endParaRPr lang="en-US" sz="2000" b="1">
                        <a:solidFill>
                          <a:schemeClr val="tx2">
                            <a:lumMod val="10000"/>
                          </a:schemeClr>
                        </a:solidFill>
                      </a:endParaRPr>
                    </a:p>
                  </a:txBody>
                  <a:tcPr/>
                </a:tc>
                <a:tc>
                  <a:txBody>
                    <a:bodyPr/>
                    <a:lstStyle/>
                    <a:p>
                      <a:endParaRPr lang="en-US" sz="2000" b="1">
                        <a:solidFill>
                          <a:schemeClr val="tx2">
                            <a:lumMod val="10000"/>
                          </a:schemeClr>
                        </a:solidFill>
                      </a:endParaRPr>
                    </a:p>
                  </a:txBody>
                  <a:tcPr/>
                </a:tc>
                <a:tc>
                  <a:txBody>
                    <a:bodyPr/>
                    <a:lstStyle/>
                    <a:p>
                      <a:endParaRPr lang="en-US" sz="2000" b="1">
                        <a:solidFill>
                          <a:schemeClr val="tx2">
                            <a:lumMod val="10000"/>
                          </a:schemeClr>
                        </a:solidFill>
                      </a:endParaRPr>
                    </a:p>
                  </a:txBody>
                  <a:tcPr/>
                </a:tc>
                <a:extLst>
                  <a:ext uri="{0D108BD9-81ED-4DB2-BD59-A6C34878D82A}">
                    <a16:rowId xmlns:a16="http://schemas.microsoft.com/office/drawing/2014/main" val="784650893"/>
                  </a:ext>
                </a:extLst>
              </a:tr>
              <a:tr h="788070">
                <a:tc>
                  <a:txBody>
                    <a:bodyPr/>
                    <a:lstStyle/>
                    <a:p>
                      <a:r>
                        <a:rPr lang="en-US" sz="2000" b="1" dirty="0" err="1">
                          <a:solidFill>
                            <a:schemeClr val="tx2">
                              <a:lumMod val="10000"/>
                            </a:schemeClr>
                          </a:solidFill>
                        </a:rPr>
                        <a:t>Tế</a:t>
                      </a:r>
                      <a:r>
                        <a:rPr lang="en-US" sz="2000" b="1" dirty="0">
                          <a:solidFill>
                            <a:schemeClr val="tx2">
                              <a:lumMod val="10000"/>
                            </a:schemeClr>
                          </a:solidFill>
                        </a:rPr>
                        <a:t> </a:t>
                      </a:r>
                      <a:r>
                        <a:rPr lang="en-US" sz="2000" b="1" dirty="0" err="1">
                          <a:solidFill>
                            <a:schemeClr val="tx2">
                              <a:lumMod val="10000"/>
                            </a:schemeClr>
                          </a:solidFill>
                        </a:rPr>
                        <a:t>bào</a:t>
                      </a:r>
                      <a:r>
                        <a:rPr lang="en-US" sz="2000" b="1" dirty="0">
                          <a:solidFill>
                            <a:schemeClr val="tx2">
                              <a:lumMod val="10000"/>
                            </a:schemeClr>
                          </a:solidFill>
                        </a:rPr>
                        <a:t> </a:t>
                      </a:r>
                      <a:r>
                        <a:rPr lang="en-US" sz="2000" b="1" dirty="0" err="1">
                          <a:solidFill>
                            <a:schemeClr val="tx2">
                              <a:lumMod val="10000"/>
                            </a:schemeClr>
                          </a:solidFill>
                        </a:rPr>
                        <a:t>học</a:t>
                      </a:r>
                      <a:endParaRPr lang="en-US" sz="2000" b="1" dirty="0">
                        <a:solidFill>
                          <a:schemeClr val="tx2">
                            <a:lumMod val="10000"/>
                          </a:schemeClr>
                        </a:solidFill>
                      </a:endParaRPr>
                    </a:p>
                  </a:txBody>
                  <a:tcPr anchor="ctr"/>
                </a:tc>
                <a:tc>
                  <a:txBody>
                    <a:bodyPr/>
                    <a:lstStyle/>
                    <a:p>
                      <a:endParaRPr lang="en-US" sz="2000" b="1">
                        <a:solidFill>
                          <a:schemeClr val="tx2">
                            <a:lumMod val="10000"/>
                          </a:schemeClr>
                        </a:solidFill>
                      </a:endParaRPr>
                    </a:p>
                  </a:txBody>
                  <a:tcPr/>
                </a:tc>
                <a:tc>
                  <a:txBody>
                    <a:bodyPr/>
                    <a:lstStyle/>
                    <a:p>
                      <a:endParaRPr lang="en-US" sz="2000" b="1">
                        <a:solidFill>
                          <a:schemeClr val="tx2">
                            <a:lumMod val="10000"/>
                          </a:schemeClr>
                        </a:solidFill>
                      </a:endParaRPr>
                    </a:p>
                  </a:txBody>
                  <a:tcPr/>
                </a:tc>
                <a:tc>
                  <a:txBody>
                    <a:bodyPr/>
                    <a:lstStyle/>
                    <a:p>
                      <a:endParaRPr lang="en-US" sz="2000" b="1">
                        <a:solidFill>
                          <a:schemeClr val="tx2">
                            <a:lumMod val="10000"/>
                          </a:schemeClr>
                        </a:solidFill>
                      </a:endParaRPr>
                    </a:p>
                  </a:txBody>
                  <a:tcPr/>
                </a:tc>
                <a:tc>
                  <a:txBody>
                    <a:bodyPr/>
                    <a:lstStyle/>
                    <a:p>
                      <a:endParaRPr lang="en-US" sz="2000" b="1">
                        <a:solidFill>
                          <a:schemeClr val="tx2">
                            <a:lumMod val="10000"/>
                          </a:schemeClr>
                        </a:solidFill>
                      </a:endParaRPr>
                    </a:p>
                  </a:txBody>
                  <a:tcPr/>
                </a:tc>
                <a:extLst>
                  <a:ext uri="{0D108BD9-81ED-4DB2-BD59-A6C34878D82A}">
                    <a16:rowId xmlns:a16="http://schemas.microsoft.com/office/drawing/2014/main" val="509243091"/>
                  </a:ext>
                </a:extLst>
              </a:tr>
              <a:tr h="1101141">
                <a:tc>
                  <a:txBody>
                    <a:bodyPr/>
                    <a:lstStyle/>
                    <a:p>
                      <a:r>
                        <a:rPr lang="en-US" sz="2000" b="1" dirty="0" err="1">
                          <a:solidFill>
                            <a:schemeClr val="tx2">
                              <a:lumMod val="10000"/>
                            </a:schemeClr>
                          </a:solidFill>
                        </a:rPr>
                        <a:t>Sinh</a:t>
                      </a:r>
                      <a:r>
                        <a:rPr lang="en-US" sz="2000" b="1" dirty="0">
                          <a:solidFill>
                            <a:schemeClr val="tx2">
                              <a:lumMod val="10000"/>
                            </a:schemeClr>
                          </a:solidFill>
                        </a:rPr>
                        <a:t> </a:t>
                      </a:r>
                      <a:r>
                        <a:rPr lang="en-US" sz="2000" b="1" dirty="0" err="1">
                          <a:solidFill>
                            <a:schemeClr val="tx2">
                              <a:lumMod val="10000"/>
                            </a:schemeClr>
                          </a:solidFill>
                        </a:rPr>
                        <a:t>học</a:t>
                      </a:r>
                      <a:r>
                        <a:rPr lang="en-US" sz="2000" b="1" dirty="0">
                          <a:solidFill>
                            <a:schemeClr val="tx2">
                              <a:lumMod val="10000"/>
                            </a:schemeClr>
                          </a:solidFill>
                        </a:rPr>
                        <a:t> </a:t>
                      </a:r>
                      <a:r>
                        <a:rPr lang="en-US" sz="2000" b="1" dirty="0" err="1">
                          <a:solidFill>
                            <a:schemeClr val="tx2">
                              <a:lumMod val="10000"/>
                            </a:schemeClr>
                          </a:solidFill>
                        </a:rPr>
                        <a:t>phân</a:t>
                      </a:r>
                      <a:r>
                        <a:rPr lang="en-US" sz="2000" b="1" dirty="0">
                          <a:solidFill>
                            <a:schemeClr val="tx2">
                              <a:lumMod val="10000"/>
                            </a:schemeClr>
                          </a:solidFill>
                        </a:rPr>
                        <a:t> </a:t>
                      </a:r>
                      <a:r>
                        <a:rPr lang="en-US" sz="2000" b="1" dirty="0" err="1">
                          <a:solidFill>
                            <a:schemeClr val="tx2">
                              <a:lumMod val="10000"/>
                            </a:schemeClr>
                          </a:solidFill>
                        </a:rPr>
                        <a:t>tử</a:t>
                      </a:r>
                      <a:endParaRPr lang="en-US" sz="2000" b="1" dirty="0">
                        <a:solidFill>
                          <a:schemeClr val="tx2">
                            <a:lumMod val="10000"/>
                          </a:schemeClr>
                        </a:solidFill>
                      </a:endParaRPr>
                    </a:p>
                  </a:txBody>
                  <a:tcPr anchor="ctr"/>
                </a:tc>
                <a:tc>
                  <a:txBody>
                    <a:bodyPr/>
                    <a:lstStyle/>
                    <a:p>
                      <a:endParaRPr lang="en-US" sz="2000" b="1" dirty="0">
                        <a:solidFill>
                          <a:schemeClr val="tx2">
                            <a:lumMod val="10000"/>
                          </a:schemeClr>
                        </a:solidFill>
                      </a:endParaRPr>
                    </a:p>
                  </a:txBody>
                  <a:tcPr/>
                </a:tc>
                <a:tc>
                  <a:txBody>
                    <a:bodyPr/>
                    <a:lstStyle/>
                    <a:p>
                      <a:endParaRPr lang="en-US" sz="2000" b="1">
                        <a:solidFill>
                          <a:schemeClr val="tx2">
                            <a:lumMod val="10000"/>
                          </a:schemeClr>
                        </a:solidFill>
                      </a:endParaRPr>
                    </a:p>
                  </a:txBody>
                  <a:tcPr/>
                </a:tc>
                <a:tc>
                  <a:txBody>
                    <a:bodyPr/>
                    <a:lstStyle/>
                    <a:p>
                      <a:endParaRPr lang="en-US" sz="2000" b="1">
                        <a:solidFill>
                          <a:schemeClr val="tx2">
                            <a:lumMod val="10000"/>
                          </a:schemeClr>
                        </a:solidFill>
                      </a:endParaRPr>
                    </a:p>
                  </a:txBody>
                  <a:tcPr/>
                </a:tc>
                <a:tc>
                  <a:txBody>
                    <a:bodyPr/>
                    <a:lstStyle/>
                    <a:p>
                      <a:endParaRPr lang="en-US" sz="2000" b="1" dirty="0">
                        <a:solidFill>
                          <a:schemeClr val="tx2">
                            <a:lumMod val="10000"/>
                          </a:schemeClr>
                        </a:solidFill>
                      </a:endParaRPr>
                    </a:p>
                  </a:txBody>
                  <a:tcPr/>
                </a:tc>
                <a:extLst>
                  <a:ext uri="{0D108BD9-81ED-4DB2-BD59-A6C34878D82A}">
                    <a16:rowId xmlns:a16="http://schemas.microsoft.com/office/drawing/2014/main" val="340277290"/>
                  </a:ext>
                </a:extLst>
              </a:tr>
            </a:tbl>
          </a:graphicData>
        </a:graphic>
      </p:graphicFrame>
      <p:sp>
        <p:nvSpPr>
          <p:cNvPr id="5" name="TextBox 4">
            <a:extLst>
              <a:ext uri="{FF2B5EF4-FFF2-40B4-BE49-F238E27FC236}">
                <a16:creationId xmlns:a16="http://schemas.microsoft.com/office/drawing/2014/main" id="{BCCD152A-DA55-49D2-9E93-6FE45AE6202F}"/>
              </a:ext>
            </a:extLst>
          </p:cNvPr>
          <p:cNvSpPr txBox="1"/>
          <p:nvPr/>
        </p:nvSpPr>
        <p:spPr>
          <a:xfrm>
            <a:off x="2781300" y="381000"/>
            <a:ext cx="6629400" cy="944874"/>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Aft>
                <a:spcPts val="600"/>
              </a:spcAft>
            </a:pPr>
            <a:r>
              <a:rPr lang="en-US" sz="2400" b="1" dirty="0" err="1">
                <a:solidFill>
                  <a:schemeClr val="bg1"/>
                </a:solidFill>
                <a:latin typeface="+mj-lt"/>
                <a:ea typeface="#9Slide02 Tieu de rat dai 01" panose="02000000000000000000" pitchFamily="2" charset="0"/>
              </a:rPr>
              <a:t>Trình</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bày</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các</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bằng</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chứng</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tiến</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hoá</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bằng</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cách</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hoàn</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thiện</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thông</a:t>
            </a:r>
            <a:r>
              <a:rPr lang="en-US" sz="2400" b="1" dirty="0">
                <a:solidFill>
                  <a:schemeClr val="bg1"/>
                </a:solidFill>
                <a:latin typeface="+mj-lt"/>
                <a:ea typeface="#9Slide02 Tieu de rat dai 01" panose="02000000000000000000" pitchFamily="2" charset="0"/>
              </a:rPr>
              <a:t> tin </a:t>
            </a:r>
            <a:r>
              <a:rPr lang="en-US" sz="2400" b="1" dirty="0" err="1">
                <a:solidFill>
                  <a:schemeClr val="bg1"/>
                </a:solidFill>
                <a:latin typeface="+mj-lt"/>
                <a:ea typeface="#9Slide02 Tieu de rat dai 01" panose="02000000000000000000" pitchFamily="2" charset="0"/>
              </a:rPr>
              <a:t>trong</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bảng</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dưới</a:t>
            </a:r>
            <a:r>
              <a:rPr lang="en-US" sz="2400" b="1" dirty="0">
                <a:solidFill>
                  <a:schemeClr val="bg1"/>
                </a:solidFill>
                <a:latin typeface="+mj-lt"/>
                <a:ea typeface="#9Slide02 Tieu de rat dai 01" panose="02000000000000000000" pitchFamily="2" charset="0"/>
              </a:rPr>
              <a:t> </a:t>
            </a:r>
            <a:r>
              <a:rPr lang="en-US" sz="2400" b="1" dirty="0" err="1">
                <a:solidFill>
                  <a:schemeClr val="bg1"/>
                </a:solidFill>
                <a:latin typeface="+mj-lt"/>
                <a:ea typeface="#9Slide02 Tieu de rat dai 01" panose="02000000000000000000" pitchFamily="2" charset="0"/>
              </a:rPr>
              <a:t>đây</a:t>
            </a:r>
            <a:endParaRPr lang="en-US" sz="2200" b="1" dirty="0">
              <a:solidFill>
                <a:schemeClr val="accent4">
                  <a:lumMod val="60000"/>
                  <a:lumOff val="40000"/>
                </a:schemeClr>
              </a:solidFill>
              <a:latin typeface="+mj-lt"/>
              <a:ea typeface="#9Slide02 Noi dung rat dai" panose="02000000000000000000" pitchFamily="2" charset="0"/>
              <a:cs typeface="Calibri" panose="020F0502020204030204" pitchFamily="34" charset="0"/>
            </a:endParaRPr>
          </a:p>
        </p:txBody>
      </p:sp>
    </p:spTree>
    <p:extLst>
      <p:ext uri="{BB962C8B-B14F-4D97-AF65-F5344CB8AC3E}">
        <p14:creationId xmlns:p14="http://schemas.microsoft.com/office/powerpoint/2010/main" val="78219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ost Abundant Types of Insect Fossils">
            <a:extLst>
              <a:ext uri="{FF2B5EF4-FFF2-40B4-BE49-F238E27FC236}">
                <a16:creationId xmlns:a16="http://schemas.microsoft.com/office/drawing/2014/main" id="{3ADC469F-A2B8-40CE-AD10-F7D90CD992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91"/>
          <a:stretch/>
        </p:blipFill>
        <p:spPr bwMode="auto">
          <a:xfrm>
            <a:off x="4438650" y="609600"/>
            <a:ext cx="3429000" cy="2197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980+ Trilobite Fossil Stock Photos, Pictures &amp; Royalty-Free Images - iStock  | Fossils, Ammonite">
            <a:extLst>
              <a:ext uri="{FF2B5EF4-FFF2-40B4-BE49-F238E27FC236}">
                <a16:creationId xmlns:a16="http://schemas.microsoft.com/office/drawing/2014/main" id="{8C60494C-CB3C-429A-A228-3CA567B50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609600"/>
            <a:ext cx="3295650" cy="2197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ssil wood - Wikipedia">
            <a:extLst>
              <a:ext uri="{FF2B5EF4-FFF2-40B4-BE49-F238E27FC236}">
                <a16:creationId xmlns:a16="http://schemas.microsoft.com/office/drawing/2014/main" id="{B113751C-BC6E-454E-B389-E74BC8C0E62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491"/>
          <a:stretch/>
        </p:blipFill>
        <p:spPr bwMode="auto">
          <a:xfrm>
            <a:off x="8077200" y="609600"/>
            <a:ext cx="3200400" cy="2197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all Wyoming museum lands a rare fossil">
            <a:extLst>
              <a:ext uri="{FF2B5EF4-FFF2-40B4-BE49-F238E27FC236}">
                <a16:creationId xmlns:a16="http://schemas.microsoft.com/office/drawing/2014/main" id="{D055A3EE-BB6C-47F2-9592-B98E337CD6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1396" y="3489260"/>
            <a:ext cx="2895600" cy="24209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ce Fossil Photos and Images &amp; Pictures | Shutterstock">
            <a:extLst>
              <a:ext uri="{FF2B5EF4-FFF2-40B4-BE49-F238E27FC236}">
                <a16:creationId xmlns:a16="http://schemas.microsoft.com/office/drawing/2014/main" id="{E338E70F-605E-47C3-8A67-2958269B1B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494" b="7643"/>
          <a:stretch/>
        </p:blipFill>
        <p:spPr bwMode="auto">
          <a:xfrm>
            <a:off x="6734504" y="3480719"/>
            <a:ext cx="3086100" cy="24380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19F4B8-BCED-4B6E-8028-90ACB94E9C5C}"/>
              </a:ext>
            </a:extLst>
          </p:cNvPr>
          <p:cNvSpPr txBox="1"/>
          <p:nvPr/>
        </p:nvSpPr>
        <p:spPr>
          <a:xfrm>
            <a:off x="76200" y="2821643"/>
            <a:ext cx="11049000" cy="501676"/>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Aft>
                <a:spcPts val="600"/>
              </a:spcAft>
            </a:pPr>
            <a:r>
              <a:rPr lang="en-US" sz="2400" dirty="0" err="1">
                <a:solidFill>
                  <a:schemeClr val="bg1"/>
                </a:solidFill>
                <a:latin typeface="+mj-lt"/>
                <a:ea typeface="#9Slide02 Tieu de rat dai 01" panose="02000000000000000000" pitchFamily="2" charset="0"/>
                <a:cs typeface="Calibri" panose="020F0502020204030204" pitchFamily="34" charset="0"/>
              </a:rPr>
              <a:t>Bọ</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ba</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thuỳ</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i="1" dirty="0">
                <a:solidFill>
                  <a:schemeClr val="bg1"/>
                </a:solidFill>
                <a:latin typeface="+mj-lt"/>
                <a:ea typeface="#9Slide02 Tieu de rat dai 01" panose="02000000000000000000" pitchFamily="2" charset="0"/>
                <a:cs typeface="Calibri" panose="020F0502020204030204" pitchFamily="34" charset="0"/>
              </a:rPr>
              <a:t>(</a:t>
            </a:r>
            <a:r>
              <a:rPr lang="en-US" sz="2400" i="1" dirty="0" err="1">
                <a:solidFill>
                  <a:schemeClr val="bg1"/>
                </a:solidFill>
                <a:latin typeface="+mj-lt"/>
                <a:ea typeface="#9Slide02 Tieu de rat dai 01" panose="02000000000000000000" pitchFamily="2" charset="0"/>
                <a:cs typeface="Calibri" panose="020F0502020204030204" pitchFamily="34" charset="0"/>
              </a:rPr>
              <a:t>Trilobita</a:t>
            </a:r>
            <a:r>
              <a:rPr lang="en-US" sz="2400" i="1"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trong</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đá</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Côn</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trùng</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trong</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hổ</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phách</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Gỗ</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hoá</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thạch</a:t>
            </a:r>
            <a:endParaRPr lang="en-US" sz="2200" dirty="0">
              <a:solidFill>
                <a:schemeClr val="accent4">
                  <a:lumMod val="60000"/>
                  <a:lumOff val="40000"/>
                </a:schemeClr>
              </a:solidFill>
              <a:latin typeface="+mj-lt"/>
              <a:ea typeface="#9Slide02 Noi dung rat dai" panose="020000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id="{FA0C9272-405C-4382-B32A-D2A26DF975BC}"/>
              </a:ext>
            </a:extLst>
          </p:cNvPr>
          <p:cNvSpPr txBox="1"/>
          <p:nvPr/>
        </p:nvSpPr>
        <p:spPr>
          <a:xfrm>
            <a:off x="381000" y="5918739"/>
            <a:ext cx="11049000" cy="501676"/>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Aft>
                <a:spcPts val="600"/>
              </a:spcAft>
            </a:pPr>
            <a:r>
              <a:rPr lang="en-US" sz="2400" i="1" dirty="0" err="1">
                <a:solidFill>
                  <a:schemeClr val="bg1"/>
                </a:solidFill>
                <a:latin typeface="+mj-lt"/>
                <a:ea typeface="#9Slide02 Tieu de rat dai 01" panose="02000000000000000000" pitchFamily="2" charset="0"/>
                <a:cs typeface="Calibri" panose="020F0502020204030204" pitchFamily="34" charset="0"/>
              </a:rPr>
              <a:t>Archaeoteryx</a:t>
            </a:r>
            <a:r>
              <a:rPr lang="en-US" sz="2400" i="1"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dấu</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chân</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khủng</a:t>
            </a:r>
            <a:r>
              <a:rPr lang="en-US" sz="2400" dirty="0">
                <a:solidFill>
                  <a:schemeClr val="bg1"/>
                </a:solidFill>
                <a:latin typeface="+mj-lt"/>
                <a:ea typeface="#9Slide02 Tieu de rat dai 01" panose="02000000000000000000" pitchFamily="2" charset="0"/>
                <a:cs typeface="Calibri" panose="020F0502020204030204" pitchFamily="34" charset="0"/>
              </a:rPr>
              <a:t> long          </a:t>
            </a:r>
            <a:r>
              <a:rPr lang="en-US" sz="2400" dirty="0" err="1">
                <a:solidFill>
                  <a:schemeClr val="bg1"/>
                </a:solidFill>
                <a:latin typeface="+mj-lt"/>
                <a:ea typeface="#9Slide02 Tieu de rat dai 01" panose="02000000000000000000" pitchFamily="2" charset="0"/>
                <a:cs typeface="Calibri" panose="020F0502020204030204" pitchFamily="34" charset="0"/>
              </a:rPr>
              <a:t>Gỗ</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hoá</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thạch</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trong</a:t>
            </a:r>
            <a:r>
              <a:rPr lang="en-US" sz="2400" dirty="0">
                <a:solidFill>
                  <a:schemeClr val="bg1"/>
                </a:solidFill>
                <a:latin typeface="+mj-lt"/>
                <a:ea typeface="#9Slide02 Tieu de rat dai 01" panose="02000000000000000000" pitchFamily="2" charset="0"/>
                <a:cs typeface="Calibri" panose="020F0502020204030204" pitchFamily="34" charset="0"/>
              </a:rPr>
              <a:t> </a:t>
            </a:r>
            <a:r>
              <a:rPr lang="en-US" sz="2400" dirty="0" err="1">
                <a:solidFill>
                  <a:schemeClr val="bg1"/>
                </a:solidFill>
                <a:latin typeface="+mj-lt"/>
                <a:ea typeface="#9Slide02 Tieu de rat dai 01" panose="02000000000000000000" pitchFamily="2" charset="0"/>
                <a:cs typeface="Calibri" panose="020F0502020204030204" pitchFamily="34" charset="0"/>
              </a:rPr>
              <a:t>băng</a:t>
            </a:r>
            <a:endParaRPr lang="en-US" sz="2200" i="1" dirty="0">
              <a:solidFill>
                <a:schemeClr val="accent4">
                  <a:lumMod val="60000"/>
                  <a:lumOff val="40000"/>
                </a:schemeClr>
              </a:solidFill>
              <a:latin typeface="+mj-lt"/>
              <a:ea typeface="#9Slide02 Noi dung rat dai" panose="02000000000000000000" pitchFamily="2" charset="0"/>
              <a:cs typeface="Calibri" panose="020F0502020204030204" pitchFamily="34" charset="0"/>
            </a:endParaRPr>
          </a:p>
        </p:txBody>
      </p:sp>
    </p:spTree>
    <p:extLst>
      <p:ext uri="{BB962C8B-B14F-4D97-AF65-F5344CB8AC3E}">
        <p14:creationId xmlns:p14="http://schemas.microsoft.com/office/powerpoint/2010/main" val="2308747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2362200" y="2286000"/>
            <a:ext cx="7707608" cy="1692767"/>
          </a:xfrm>
          <a:prstGeom prst="rect">
            <a:avLst/>
          </a:prstGeom>
          <a:solidFill>
            <a:srgbClr val="DAF6F4"/>
          </a:solidFill>
        </p:spPr>
        <p:txBody>
          <a:bodyPr wrap="square" lIns="91420" tIns="45718" rIns="91420" bIns="45718" rtlCol="0" anchor="ctr">
            <a:spAutoFit/>
          </a:bodyPr>
          <a:lstStyle/>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Có</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phải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bất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kì</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sinh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vật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nào</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chết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đi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nhiều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năm</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sẽ</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hình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thành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nên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hoá</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thạch</a:t>
            </a:r>
            <a:r>
              <a:rPr lang="en-US" sz="2400" b="1" dirty="0">
                <a:solidFill>
                  <a:srgbClr val="1C3E71"/>
                </a:solidFill>
                <a:latin typeface="#9Slide02 Noi dung rat dai" panose="020B0604020202020204" charset="0"/>
                <a:ea typeface="#9Slide02 Noi dung rat dai" panose="020B0604020202020204" charset="0"/>
              </a:rPr>
              <a:t>?</a:t>
            </a:r>
          </a:p>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Quá</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trình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hình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thành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hoá</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thạch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diễn</a:t>
            </a:r>
            <a:r>
              <a:rPr lang="en-US" sz="2400" b="1" dirty="0">
                <a:solidFill>
                  <a:srgbClr val="1C3E71"/>
                </a:solidFill>
                <a:latin typeface="#9Slide02 Noi dung rat dai" panose="020B0604020202020204" charset="0"/>
                <a:ea typeface="#9Slide02 Noi dung rat dai" panose="020B0604020202020204" charset="0"/>
              </a:rPr>
              <a:t> ra </a:t>
            </a:r>
            <a:r>
              <a:rPr lang="en-US" sz="2400" b="1" dirty="0" err="1">
                <a:solidFill>
                  <a:srgbClr val="1C3E71"/>
                </a:solidFill>
                <a:latin typeface="#9Slide02 Noi dung rat dai" panose="020B0604020202020204" charset="0"/>
                <a:ea typeface="#9Slide02 Noi dung rat dai" panose="020B0604020202020204" charset="0"/>
              </a:rPr>
              <a:t>thế</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nào</a:t>
            </a:r>
            <a:r>
              <a:rPr lang="en-US" sz="2400" b="1" dirty="0">
                <a:solidFill>
                  <a:srgbClr val="1C3E71"/>
                </a:solidFill>
                <a:latin typeface="#9Slide02 Noi dung rat dai" panose="020B0604020202020204" charset="0"/>
                <a:ea typeface="#9Slide02 Noi dung rat dai" panose="020B0604020202020204" charset="0"/>
              </a:rPr>
              <a:t>?</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8804" y="1863880"/>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83572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9FD8D1-0845-4CBC-9FB2-6AC2B91B2B78}"/>
              </a:ext>
            </a:extLst>
          </p:cNvPr>
          <p:cNvSpPr txBox="1"/>
          <p:nvPr/>
        </p:nvSpPr>
        <p:spPr>
          <a:xfrm>
            <a:off x="2133600" y="5334000"/>
            <a:ext cx="8610600" cy="830997"/>
          </a:xfrm>
          <a:prstGeom prst="rect">
            <a:avLst/>
          </a:prstGeom>
          <a:noFill/>
        </p:spPr>
        <p:txBody>
          <a:bodyPr wrap="square">
            <a:spAutoFit/>
          </a:bodyPr>
          <a:lstStyle/>
          <a:p>
            <a:pPr algn="ctr"/>
            <a:r>
              <a:rPr lang="vi-VN" sz="2400" b="0" i="0" dirty="0">
                <a:solidFill>
                  <a:schemeClr val="bg1"/>
                </a:solidFill>
                <a:effectLst/>
              </a:rPr>
              <a:t>Sơ đồ biểu diễn con đường hóa thạch ở Djebel Oum Tkout Lagerstätte, loài cá dạng gai </a:t>
            </a:r>
            <a:r>
              <a:rPr lang="vi-VN" sz="2400" b="0" i="1" dirty="0">
                <a:solidFill>
                  <a:schemeClr val="bg1"/>
                </a:solidFill>
                <a:effectLst/>
              </a:rPr>
              <a:t>Spinocaudichthys oumtkoutensis</a:t>
            </a:r>
            <a:r>
              <a:rPr lang="vi-VN" sz="2400" b="0" i="0" dirty="0">
                <a:solidFill>
                  <a:schemeClr val="bg1"/>
                </a:solidFill>
                <a:effectLst/>
              </a:rPr>
              <a:t>.  </a:t>
            </a:r>
          </a:p>
        </p:txBody>
      </p:sp>
      <p:pic>
        <p:nvPicPr>
          <p:cNvPr id="7" name="Picture 6">
            <a:extLst>
              <a:ext uri="{FF2B5EF4-FFF2-40B4-BE49-F238E27FC236}">
                <a16:creationId xmlns:a16="http://schemas.microsoft.com/office/drawing/2014/main" id="{9AB7B88A-14BB-415C-AF90-1104D2B134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52600" y="997803"/>
            <a:ext cx="9144000" cy="4260028"/>
          </a:xfrm>
          <a:prstGeom prst="rect">
            <a:avLst/>
          </a:prstGeom>
        </p:spPr>
      </p:pic>
    </p:spTree>
    <p:extLst>
      <p:ext uri="{BB962C8B-B14F-4D97-AF65-F5344CB8AC3E}">
        <p14:creationId xmlns:p14="http://schemas.microsoft.com/office/powerpoint/2010/main" val="26839982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5_Office Theme">
  <a:themeElements>
    <a:clrScheme name="Custom 6">
      <a:dk1>
        <a:srgbClr val="FFFFFF"/>
      </a:dk1>
      <a:lt1>
        <a:srgbClr val="FFFFFF"/>
      </a:lt1>
      <a:dk2>
        <a:srgbClr val="FFFFFF"/>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9Slide02 Tieu de rat dai 01"/>
        <a:ea typeface=""/>
        <a:cs typeface=""/>
      </a:majorFont>
      <a:minorFont>
        <a:latin typeface="#9Slide02 Noi dung rat da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50443</TotalTime>
  <Words>2774</Words>
  <Application>Microsoft Office PowerPoint</Application>
  <PresentationFormat>Widescreen</PresentationFormat>
  <Paragraphs>324</Paragraphs>
  <Slides>37</Slides>
  <Notes>21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#9Slide02 Tieu de rat dai 01</vt:lpstr>
      <vt:lpstr>Calibri</vt:lpstr>
      <vt:lpstr>Arial</vt:lpstr>
      <vt:lpstr>Nunito Light</vt:lpstr>
      <vt:lpstr>Krona One</vt:lpstr>
      <vt:lpstr>Times New Roman</vt:lpstr>
      <vt:lpstr>#9Slide02 Noi dung rat dai</vt:lpstr>
      <vt:lpstr>Montserrat</vt:lpstr>
      <vt:lpstr>Roboto</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NAMNT</dc:creator>
  <dc:description>9Slide.vn</dc:description>
  <cp:lastModifiedBy>ADMIN</cp:lastModifiedBy>
  <cp:revision>1404</cp:revision>
  <dcterms:created xsi:type="dcterms:W3CDTF">2006-08-16T00:00:00Z</dcterms:created>
  <dcterms:modified xsi:type="dcterms:W3CDTF">2025-01-07T21:22:50Z</dcterms:modified>
  <cp:category>9Slide.vn</cp:category>
</cp:coreProperties>
</file>