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301" r:id="rId2"/>
    <p:sldId id="302" r:id="rId3"/>
    <p:sldId id="303" r:id="rId4"/>
    <p:sldId id="304" r:id="rId5"/>
    <p:sldId id="305" r:id="rId6"/>
    <p:sldId id="306" r:id="rId7"/>
    <p:sldId id="307" r:id="rId8"/>
    <p:sldId id="308" r:id="rId9"/>
    <p:sldId id="309" r:id="rId10"/>
    <p:sldId id="310" r:id="rId11"/>
    <p:sldId id="256" r:id="rId12"/>
    <p:sldId id="257" r:id="rId13"/>
    <p:sldId id="259" r:id="rId14"/>
    <p:sldId id="289" r:id="rId15"/>
    <p:sldId id="260" r:id="rId16"/>
    <p:sldId id="290" r:id="rId17"/>
    <p:sldId id="292" r:id="rId18"/>
    <p:sldId id="293" r:id="rId19"/>
    <p:sldId id="294" r:id="rId20"/>
    <p:sldId id="295" r:id="rId21"/>
    <p:sldId id="296" r:id="rId22"/>
    <p:sldId id="291" r:id="rId23"/>
    <p:sldId id="261" r:id="rId24"/>
    <p:sldId id="262" r:id="rId25"/>
    <p:sldId id="263" r:id="rId26"/>
    <p:sldId id="264" r:id="rId27"/>
    <p:sldId id="298" r:id="rId28"/>
    <p:sldId id="297" r:id="rId29"/>
    <p:sldId id="299" r:id="rId30"/>
    <p:sldId id="266" r:id="rId31"/>
    <p:sldId id="267" r:id="rId32"/>
    <p:sldId id="268" r:id="rId33"/>
    <p:sldId id="269" r:id="rId34"/>
    <p:sldId id="273" r:id="rId35"/>
    <p:sldId id="274" r:id="rId36"/>
    <p:sldId id="275" r:id="rId37"/>
    <p:sldId id="276" r:id="rId38"/>
    <p:sldId id="265" r:id="rId39"/>
    <p:sldId id="279" r:id="rId40"/>
    <p:sldId id="311" r:id="rId41"/>
    <p:sldId id="280" r:id="rId42"/>
    <p:sldId id="282" r:id="rId43"/>
    <p:sldId id="281" r:id="rId44"/>
    <p:sldId id="283" r:id="rId45"/>
    <p:sldId id="284" r:id="rId46"/>
    <p:sldId id="300" r:id="rId47"/>
    <p:sldId id="287" r:id="rId48"/>
  </p:sldIdLst>
  <p:sldSz cx="12188825" cy="6858000"/>
  <p:notesSz cx="6858000" cy="9144000"/>
  <p:embeddedFontLst>
    <p:embeddedFont>
      <p:font typeface="Calibri" panose="020F0502020204030204" pitchFamily="34" charset="0"/>
      <p:regular r:id="rId50"/>
      <p:bold r:id="rId51"/>
      <p:italic r:id="rId52"/>
      <p:boldItalic r:id="rId53"/>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6E51"/>
    <a:srgbClr val="E276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756" y="96"/>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6208C-E3D6-4C9F-B156-FA8F24D4FC6E}"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632A4B-1173-4E35-8998-0A83063FE571}" type="slidenum">
              <a:rPr lang="en-US" smtClean="0"/>
              <a:t>‹#›</a:t>
            </a:fld>
            <a:endParaRPr lang="en-US"/>
          </a:p>
        </p:txBody>
      </p:sp>
    </p:spTree>
    <p:extLst>
      <p:ext uri="{BB962C8B-B14F-4D97-AF65-F5344CB8AC3E}">
        <p14:creationId xmlns:p14="http://schemas.microsoft.com/office/powerpoint/2010/main" val="404446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2</a:t>
            </a:fld>
            <a:endParaRPr lang="en-US"/>
          </a:p>
        </p:txBody>
      </p:sp>
    </p:spTree>
    <p:extLst>
      <p:ext uri="{BB962C8B-B14F-4D97-AF65-F5344CB8AC3E}">
        <p14:creationId xmlns:p14="http://schemas.microsoft.com/office/powerpoint/2010/main" val="4011299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a:t>
            </a:fld>
            <a:endParaRPr lang="en-US"/>
          </a:p>
        </p:txBody>
      </p:sp>
    </p:spTree>
    <p:extLst>
      <p:ext uri="{BB962C8B-B14F-4D97-AF65-F5344CB8AC3E}">
        <p14:creationId xmlns:p14="http://schemas.microsoft.com/office/powerpoint/2010/main" val="446894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3856143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2927095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8</a:t>
            </a:fld>
            <a:endParaRPr lang="en-US"/>
          </a:p>
        </p:txBody>
      </p:sp>
    </p:spTree>
    <p:extLst>
      <p:ext uri="{BB962C8B-B14F-4D97-AF65-F5344CB8AC3E}">
        <p14:creationId xmlns:p14="http://schemas.microsoft.com/office/powerpoint/2010/main" val="3460197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398770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4087739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3/24/2025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57911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3/24/2025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62414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3/24/2025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21254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3/24/2025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47514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3/24/2025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880312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3/24/2025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97350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3/24/2025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29398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3/24/2025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207421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3/24/2025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845298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3/24/2025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0356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3/24/2025</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2.xml"/><Relationship Id="rId2" Type="http://schemas.openxmlformats.org/officeDocument/2006/relationships/notesSlide" Target="../notesSlides/notesSlide7.xml"/><Relationship Id="rId16" Type="http://schemas.openxmlformats.org/officeDocument/2006/relationships/slide" Target="slide11.xml"/><Relationship Id="rId1" Type="http://schemas.openxmlformats.org/officeDocument/2006/relationships/slideLayout" Target="../slideLayouts/slideLayout2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8.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9.svg"/><Relationship Id="rId4" Type="http://schemas.openxmlformats.org/officeDocument/2006/relationships/image" Target="../media/image28.jpe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5.sv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17.svg"/><Relationship Id="rId4" Type="http://schemas.openxmlformats.org/officeDocument/2006/relationships/image" Target="../media/image39.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5.svg"/><Relationship Id="rId7" Type="http://schemas.openxmlformats.org/officeDocument/2006/relationships/image" Target="../media/image24.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8.jpeg"/><Relationship Id="rId5" Type="http://schemas.openxmlformats.org/officeDocument/2006/relationships/image" Target="../media/image17.svg"/><Relationship Id="rId10" Type="http://schemas.openxmlformats.org/officeDocument/2006/relationships/image" Target="../media/image47.jpeg"/><Relationship Id="rId4" Type="http://schemas.openxmlformats.org/officeDocument/2006/relationships/image" Target="../media/image39.png"/><Relationship Id="rId9"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5.svg"/><Relationship Id="rId7" Type="http://schemas.openxmlformats.org/officeDocument/2006/relationships/image" Target="../media/image24.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17.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17.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17.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7.xml"/><Relationship Id="rId18" Type="http://schemas.openxmlformats.org/officeDocument/2006/relationships/slide" Target="slide11.xml"/><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slide" Target="slide8.xml"/><Relationship Id="rId17" Type="http://schemas.openxmlformats.org/officeDocument/2006/relationships/slide" Target="slide10.xml"/><Relationship Id="rId2" Type="http://schemas.openxmlformats.org/officeDocument/2006/relationships/notesSlide" Target="../notesSlides/notesSlide1.xml"/><Relationship Id="rId16" Type="http://schemas.openxmlformats.org/officeDocument/2006/relationships/slide" Target="slide9.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slide" Target="slide4.xml"/><Relationship Id="rId5" Type="http://schemas.openxmlformats.org/officeDocument/2006/relationships/image" Target="../media/image2.svg"/><Relationship Id="rId15" Type="http://schemas.openxmlformats.org/officeDocument/2006/relationships/slide" Target="slide5.xml"/><Relationship Id="rId10"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17.sv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5.svg"/><Relationship Id="rId7" Type="http://schemas.openxmlformats.org/officeDocument/2006/relationships/image" Target="../media/image24.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39.png"/><Relationship Id="rId9" Type="http://schemas.openxmlformats.org/officeDocument/2006/relationships/image" Target="../media/image52.jpeg"/></Relationships>
</file>

<file path=ppt/slides/_rels/slide2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15.svg"/><Relationship Id="rId7" Type="http://schemas.openxmlformats.org/officeDocument/2006/relationships/image" Target="../media/image24.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2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7.sv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58.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33.sv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33.sv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33.sv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33.sv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33.sv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2.xml"/><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21.jpeg"/><Relationship Id="rId1" Type="http://schemas.openxmlformats.org/officeDocument/2006/relationships/slideLayout" Target="../slideLayouts/slideLayout14.xml"/><Relationship Id="rId6" Type="http://schemas.openxmlformats.org/officeDocument/2006/relationships/slide" Target="slide11.xml"/><Relationship Id="rId11" Type="http://schemas.openxmlformats.org/officeDocument/2006/relationships/image" Target="../media/image12.png"/><Relationship Id="rId5" Type="http://schemas.openxmlformats.org/officeDocument/2006/relationships/image" Target="../media/image8.sv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0.sv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56.png"/><Relationship Id="rId10" Type="http://schemas.openxmlformats.org/officeDocument/2006/relationships/image" Target="../media/image67.png"/><Relationship Id="rId4" Type="http://schemas.openxmlformats.org/officeDocument/2006/relationships/image" Target="../media/image31.sv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72.png"/><Relationship Id="rId18" Type="http://schemas.openxmlformats.org/officeDocument/2006/relationships/image" Target="../media/image56.svg"/><Relationship Id="rId3" Type="http://schemas.openxmlformats.org/officeDocument/2006/relationships/image" Target="../media/image31.svg"/><Relationship Id="rId7" Type="http://schemas.openxmlformats.org/officeDocument/2006/relationships/image" Target="../media/image69.png"/><Relationship Id="rId12" Type="http://schemas.openxmlformats.org/officeDocument/2006/relationships/image" Target="../media/image50.svg"/><Relationship Id="rId17" Type="http://schemas.openxmlformats.org/officeDocument/2006/relationships/image" Target="../media/image74.png"/><Relationship Id="rId2" Type="http://schemas.openxmlformats.org/officeDocument/2006/relationships/image" Target="../media/image55.png"/><Relationship Id="rId16" Type="http://schemas.openxmlformats.org/officeDocument/2006/relationships/image" Target="../media/image54.svg"/><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1.png"/><Relationship Id="rId5" Type="http://schemas.openxmlformats.org/officeDocument/2006/relationships/image" Target="../media/image33.svg"/><Relationship Id="rId15" Type="http://schemas.openxmlformats.org/officeDocument/2006/relationships/image" Target="../media/image73.png"/><Relationship Id="rId10" Type="http://schemas.openxmlformats.org/officeDocument/2006/relationships/image" Target="../media/image48.svg"/><Relationship Id="rId4" Type="http://schemas.openxmlformats.org/officeDocument/2006/relationships/image" Target="../media/image56.png"/><Relationship Id="rId9" Type="http://schemas.openxmlformats.org/officeDocument/2006/relationships/image" Target="../media/image70.png"/><Relationship Id="rId14" Type="http://schemas.openxmlformats.org/officeDocument/2006/relationships/image" Target="../media/image52.svg"/></Relationships>
</file>

<file path=ppt/slides/_rels/slide32.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76.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33.sv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78.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33.sv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5.png"/><Relationship Id="rId7"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56.png"/><Relationship Id="rId10" Type="http://schemas.openxmlformats.org/officeDocument/2006/relationships/image" Target="../media/image65.svg"/><Relationship Id="rId4" Type="http://schemas.openxmlformats.org/officeDocument/2006/relationships/image" Target="../media/image31.svg"/><Relationship Id="rId9"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31.svg"/><Relationship Id="rId7" Type="http://schemas.openxmlformats.org/officeDocument/2006/relationships/image" Target="../media/image82.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33.sv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31.svg"/><Relationship Id="rId7" Type="http://schemas.openxmlformats.org/officeDocument/2006/relationships/image" Target="../media/image83.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33.sv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31.svg"/><Relationship Id="rId7" Type="http://schemas.openxmlformats.org/officeDocument/2006/relationships/image" Target="../media/image84.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33.sv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33.sv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76.svg"/><Relationship Id="rId7" Type="http://schemas.openxmlformats.org/officeDocument/2006/relationships/image" Target="../media/image89.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78.sv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slide" Target="slide2.xml"/><Relationship Id="rId2" Type="http://schemas.openxmlformats.org/officeDocument/2006/relationships/audio" Target="../media/audio1.wav"/><Relationship Id="rId16" Type="http://schemas.openxmlformats.org/officeDocument/2006/relationships/slide" Target="slide11.xml"/><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2.png"/><Relationship Id="rId10" Type="http://schemas.openxmlformats.org/officeDocument/2006/relationships/image" Target="../media/image16.png"/><Relationship Id="rId19" Type="http://schemas.openxmlformats.org/officeDocument/2006/relationships/image" Target="../media/image10.sv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92.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78.sv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94.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78.svg"/><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96.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78.sv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98.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78.sv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100.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78.sv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slide" Target="slide11.xml"/><Relationship Id="rId3" Type="http://schemas.openxmlformats.org/officeDocument/2006/relationships/image" Target="../media/image9.png"/><Relationship Id="rId21" Type="http://schemas.openxmlformats.org/officeDocument/2006/relationships/image" Target="../media/image10.svg"/><Relationship Id="rId7" Type="http://schemas.openxmlformats.org/officeDocument/2006/relationships/image" Target="../media/image12.png"/><Relationship Id="rId12" Type="http://schemas.openxmlformats.org/officeDocument/2006/relationships/image" Target="../media/image17.png"/><Relationship Id="rId17" Type="http://schemas.microsoft.com/office/2007/relationships/hdphoto" Target="../media/hdphoto1.wdp"/><Relationship Id="rId2" Type="http://schemas.openxmlformats.org/officeDocument/2006/relationships/audio" Target="../media/audio1.wav"/><Relationship Id="rId16" Type="http://schemas.openxmlformats.org/officeDocument/2006/relationships/image" Target="../media/image23.png"/><Relationship Id="rId20"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8.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slide" Target="slide2.xml"/><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11.xml"/><Relationship Id="rId2" Type="http://schemas.openxmlformats.org/officeDocument/2006/relationships/notesSlide" Target="../notesSlides/notesSlide3.xml"/><Relationship Id="rId16" Type="http://schemas.openxmlformats.org/officeDocument/2006/relationships/image" Target="../media/image24.jpeg"/><Relationship Id="rId20" Type="http://schemas.openxmlformats.org/officeDocument/2006/relationships/image" Target="../media/image10.svg"/><Relationship Id="rId1" Type="http://schemas.openxmlformats.org/officeDocument/2006/relationships/slideLayout" Target="../slideLayouts/slideLayout1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8.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2.xml"/><Relationship Id="rId2" Type="http://schemas.openxmlformats.org/officeDocument/2006/relationships/notesSlide" Target="../notesSlides/notesSlide4.xml"/><Relationship Id="rId16" Type="http://schemas.openxmlformats.org/officeDocument/2006/relationships/slide" Target="slide11.xml"/><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8.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2.xml"/><Relationship Id="rId2" Type="http://schemas.openxmlformats.org/officeDocument/2006/relationships/notesSlide" Target="../notesSlides/notesSlide5.xml"/><Relationship Id="rId16" Type="http://schemas.openxmlformats.org/officeDocument/2006/relationships/slide" Target="slide11.xml"/><Relationship Id="rId1" Type="http://schemas.openxmlformats.org/officeDocument/2006/relationships/slideLayout" Target="../slideLayouts/slideLayout19.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8.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11.xml"/><Relationship Id="rId2" Type="http://schemas.openxmlformats.org/officeDocument/2006/relationships/notesSlide" Target="../notesSlides/notesSlide6.xml"/><Relationship Id="rId16" Type="http://schemas.openxmlformats.org/officeDocument/2006/relationships/image" Target="../media/image25.png"/><Relationship Id="rId20" Type="http://schemas.openxmlformats.org/officeDocument/2006/relationships/image" Target="../media/image10.svg"/><Relationship Id="rId1" Type="http://schemas.openxmlformats.org/officeDocument/2006/relationships/slideLayout" Target="../slideLayouts/slideLayout2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8.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2994846" y="2394799"/>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3679248" y="2509569"/>
            <a:ext cx="4476492"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174217" y="2499409"/>
            <a:ext cx="641050" cy="6383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119618" y="2499409"/>
            <a:ext cx="641050" cy="6383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459163" y="3122417"/>
            <a:ext cx="2425470" cy="5372371"/>
          </a:xfrm>
          <a:prstGeom prst="rect">
            <a:avLst/>
          </a:prstGeom>
        </p:spPr>
      </p:pic>
      <p:grpSp>
        <p:nvGrpSpPr>
          <p:cNvPr id="11" name="Group 7"/>
          <p:cNvGrpSpPr/>
          <p:nvPr/>
        </p:nvGrpSpPr>
        <p:grpSpPr>
          <a:xfrm>
            <a:off x="1042829" y="615213"/>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10352053" y="-726022"/>
            <a:ext cx="2604883" cy="2679184"/>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889212" y="482016"/>
            <a:ext cx="10056564" cy="1877437"/>
          </a:xfrm>
          <a:prstGeom prst="rect">
            <a:avLst/>
          </a:prstGeom>
          <a:noFill/>
        </p:spPr>
        <p:txBody>
          <a:bodyPr wrap="square" rtlCol="0">
            <a:spAutoFit/>
          </a:bodyPr>
          <a:lstStyle/>
          <a:p>
            <a:pPr algn="ctr"/>
            <a:r>
              <a:rPr lang="en-US" sz="3600" b="1" dirty="0">
                <a:solidFill>
                  <a:srgbClr val="FC6E51"/>
                </a:solidFill>
                <a:effectLst>
                  <a:outerShdw blurRad="38100" dist="38100" dir="2700000" algn="tl">
                    <a:srgbClr val="000000">
                      <a:alpha val="43137"/>
                    </a:srgbClr>
                  </a:outerShdw>
                </a:effectLst>
                <a:latin typeface="Times New Roman" panose="02020603050405020304" pitchFamily="18" charset="0"/>
              </a:rPr>
              <a:t>KHTN 8</a:t>
            </a:r>
          </a:p>
          <a:p>
            <a:pPr algn="ctr"/>
            <a:r>
              <a:rPr lang="en-US" sz="8000" b="1" dirty="0">
                <a:solidFill>
                  <a:srgbClr val="FC6E51"/>
                </a:solidFill>
                <a:effectLst>
                  <a:outerShdw blurRad="38100" dist="38100" dir="2700000" algn="tl">
                    <a:srgbClr val="000000">
                      <a:alpha val="43137"/>
                    </a:srgbClr>
                  </a:outerShdw>
                </a:effectLst>
                <a:latin typeface="Times New Roman" panose="02020603050405020304" pitchFamily="18" charset="0"/>
              </a:rPr>
              <a:t>QUẦN </a:t>
            </a:r>
            <a:r>
              <a:rPr lang="en-US" sz="8000" b="1" dirty="0" smtClean="0">
                <a:solidFill>
                  <a:srgbClr val="FC6E51"/>
                </a:solidFill>
                <a:effectLst>
                  <a:outerShdw blurRad="38100" dist="38100" dir="2700000" algn="tl">
                    <a:srgbClr val="000000">
                      <a:alpha val="43137"/>
                    </a:srgbClr>
                  </a:outerShdw>
                </a:effectLst>
                <a:latin typeface="Times New Roman" panose="02020603050405020304" pitchFamily="18" charset="0"/>
              </a:rPr>
              <a:t>XÃ SINH VẬT</a:t>
            </a:r>
            <a:endParaRPr lang="vi-VN" sz="8000" b="1" dirty="0">
              <a:solidFill>
                <a:srgbClr val="FC6E51"/>
              </a:solidFill>
              <a:effectLst>
                <a:outerShdw blurRad="38100" dist="38100" dir="2700000" algn="tl">
                  <a:srgbClr val="000000">
                    <a:alpha val="43137"/>
                  </a:srgbClr>
                </a:outerShdw>
              </a:effectLst>
              <a:latin typeface="Times New Roman" panose="02020603050405020304" pitchFamily="18" charset="0"/>
            </a:endParaRPr>
          </a:p>
        </p:txBody>
      </p:sp>
      <p:sp>
        <p:nvSpPr>
          <p:cNvPr id="17" name="!!1a">
            <a:extLst>
              <a:ext uri="{FF2B5EF4-FFF2-40B4-BE49-F238E27FC236}">
                <a16:creationId xmlns:a16="http://schemas.microsoft.com/office/drawing/2014/main" id="{65DA152C-4C6C-4037-B246-7F8E64CF95AF}"/>
              </a:ext>
            </a:extLst>
          </p:cNvPr>
          <p:cNvSpPr txBox="1"/>
          <p:nvPr/>
        </p:nvSpPr>
        <p:spPr>
          <a:xfrm>
            <a:off x="341184" y="3554226"/>
            <a:ext cx="11313312" cy="2307683"/>
          </a:xfrm>
          <a:prstGeom prst="rect">
            <a:avLst/>
          </a:prstGeom>
          <a:noFill/>
        </p:spPr>
        <p:txBody>
          <a:bodyPr wrap="square" rtlCol="0">
            <a:spAutoFit/>
          </a:bodyPr>
          <a:lstStyle/>
          <a:p>
            <a:pPr algn="ct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Chọn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1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tham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gia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trả</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lời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điền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vào</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hoàn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tất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8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tìm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ra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từ</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khóa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của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a:t>
            </a:r>
          </a:p>
          <a:p>
            <a:pPr algn="ctr">
              <a:lnSpc>
                <a:spcPct val="150000"/>
              </a:lnSpc>
            </a:pPr>
            <a:r>
              <a:rPr lang="en-US" sz="2399" b="1" dirty="0" err="1">
                <a:solidFill>
                  <a:schemeClr val="accent3">
                    <a:lumMod val="75000"/>
                  </a:schemeClr>
                </a:solidFill>
                <a:latin typeface="Times New Roman" panose="02020603050405020304" pitchFamily="18" charset="0"/>
              </a:rPr>
              <a:t>Câu</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trả</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lời</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+1đ</a:t>
            </a:r>
          </a:p>
          <a:p>
            <a:pPr algn="ctr">
              <a:lnSpc>
                <a:spcPct val="150000"/>
              </a:lnSpc>
            </a:pPr>
            <a:r>
              <a:rPr lang="en-US" sz="2399" b="1" dirty="0" err="1">
                <a:solidFill>
                  <a:schemeClr val="accent3">
                    <a:lumMod val="75000"/>
                  </a:schemeClr>
                </a:solidFill>
                <a:latin typeface="Times New Roman" panose="02020603050405020304" pitchFamily="18" charset="0"/>
              </a:rPr>
              <a:t>Từ</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khóa</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+3đ</a:t>
            </a:r>
          </a:p>
        </p:txBody>
      </p:sp>
    </p:spTree>
    <p:extLst>
      <p:ext uri="{BB962C8B-B14F-4D97-AF65-F5344CB8AC3E}">
        <p14:creationId xmlns:p14="http://schemas.microsoft.com/office/powerpoint/2010/main" val="4140209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1.85185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4.07407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66667E-6 -2.96296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96296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3.125E-6 -2.59259E-6 L 0.00416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70833E-6 4.81481E-6 L -0.00065 -0.82917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881510" y="1428844"/>
            <a:ext cx="8158230" cy="2258589"/>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64823" y="4095299"/>
            <a:ext cx="3108126" cy="880242"/>
            <a:chOff x="4037538" y="4547895"/>
            <a:chExt cx="3108936" cy="880471"/>
          </a:xfrm>
        </p:grpSpPr>
        <p:sp>
          <p:nvSpPr>
            <p:cNvPr id="69" name="!!Ques3">
              <a:extLst>
                <a:ext uri="{FF2B5EF4-FFF2-40B4-BE49-F238E27FC236}">
                  <a16:creationId xmlns:a16="http://schemas.microsoft.com/office/drawing/2014/main"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1071"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165894" y="1614169"/>
            <a:ext cx="7602982" cy="1754326"/>
          </a:xfrm>
          <a:prstGeom prst="rect">
            <a:avLst/>
          </a:prstGeom>
          <a:noFill/>
          <a:ln>
            <a:noFill/>
          </a:ln>
        </p:spPr>
        <p:txBody>
          <a:bodyPr wrap="square">
            <a:spAutoFit/>
          </a:bodyPr>
          <a:lstStyle/>
          <a:p>
            <a:pPr algn="ctr"/>
            <a:r>
              <a:rPr lang="en-US" sz="3600" b="1" dirty="0" err="1">
                <a:solidFill>
                  <a:srgbClr val="EE4036"/>
                </a:solidFill>
                <a:latin typeface="Times New Roman" panose="02020603050405020304" pitchFamily="18" charset="0"/>
                <a:sym typeface="Calibri"/>
              </a:rPr>
              <a:t>Trong</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mối</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quan</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hệ</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giữa</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các</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thành</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phần</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trong</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quần</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xã</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thì</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quan</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hệ</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đóng</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vai</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trò</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quan</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trọng</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nhất</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là</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gì</a:t>
            </a:r>
            <a:r>
              <a:rPr lang="en-US" sz="3600" b="1" dirty="0">
                <a:solidFill>
                  <a:srgbClr val="EE4036"/>
                </a:solidFill>
                <a:latin typeface="Times New Roman" panose="02020603050405020304" pitchFamily="18" charset="0"/>
                <a:sym typeface="Calibri"/>
              </a:rPr>
              <a: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9"/>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8"/>
          <a:stretch>
            <a:fillRect/>
          </a:stretch>
        </p:blipFill>
        <p:spPr>
          <a:xfrm>
            <a:off x="3882001" y="-503957"/>
            <a:ext cx="359906" cy="218018"/>
          </a:xfrm>
          <a:prstGeom prst="rect">
            <a:avLst/>
          </a:prstGeom>
        </p:spPr>
      </p:pic>
      <p:sp>
        <p:nvSpPr>
          <p:cNvPr id="99" name="!!o4a">
            <a:extLst>
              <a:ext uri="{FF2B5EF4-FFF2-40B4-BE49-F238E27FC236}">
                <a16:creationId xmlns:a16="http://schemas.microsoft.com/office/drawing/2014/main" id="{03CD02AD-A0B0-4461-82E4-ADE45F3505A9}"/>
              </a:ext>
            </a:extLst>
          </p:cNvPr>
          <p:cNvSpPr/>
          <p:nvPr/>
        </p:nvSpPr>
        <p:spPr>
          <a:xfrm>
            <a:off x="8882183" y="533668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1" name="!!4a">
            <a:extLst>
              <a:ext uri="{FF2B5EF4-FFF2-40B4-BE49-F238E27FC236}">
                <a16:creationId xmlns:a16="http://schemas.microsoft.com/office/drawing/2014/main" id="{7D7392F9-B328-40CF-A436-C3974F476E3C}"/>
              </a:ext>
            </a:extLst>
          </p:cNvPr>
          <p:cNvSpPr txBox="1"/>
          <p:nvPr/>
        </p:nvSpPr>
        <p:spPr>
          <a:xfrm>
            <a:off x="9057481" y="538574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04" name="!!o4a">
            <a:extLst>
              <a:ext uri="{FF2B5EF4-FFF2-40B4-BE49-F238E27FC236}">
                <a16:creationId xmlns:a16="http://schemas.microsoft.com/office/drawing/2014/main" id="{03CD02AD-A0B0-4461-82E4-ADE45F3505A9}"/>
              </a:ext>
            </a:extLst>
          </p:cNvPr>
          <p:cNvSpPr/>
          <p:nvPr/>
        </p:nvSpPr>
        <p:spPr>
          <a:xfrm>
            <a:off x="7734550" y="533668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5" name="!!4a">
            <a:extLst>
              <a:ext uri="{FF2B5EF4-FFF2-40B4-BE49-F238E27FC236}">
                <a16:creationId xmlns:a16="http://schemas.microsoft.com/office/drawing/2014/main" id="{7D7392F9-B328-40CF-A436-C3974F476E3C}"/>
              </a:ext>
            </a:extLst>
          </p:cNvPr>
          <p:cNvSpPr txBox="1"/>
          <p:nvPr/>
        </p:nvSpPr>
        <p:spPr>
          <a:xfrm>
            <a:off x="7909122" y="539917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ỡ</a:t>
            </a:r>
          </a:p>
        </p:txBody>
      </p:sp>
      <p:sp>
        <p:nvSpPr>
          <p:cNvPr id="112" name="!!o4a">
            <a:extLst>
              <a:ext uri="{FF2B5EF4-FFF2-40B4-BE49-F238E27FC236}">
                <a16:creationId xmlns:a16="http://schemas.microsoft.com/office/drawing/2014/main" id="{03CD02AD-A0B0-4461-82E4-ADE45F3505A9}"/>
              </a:ext>
            </a:extLst>
          </p:cNvPr>
          <p:cNvSpPr/>
          <p:nvPr/>
        </p:nvSpPr>
        <p:spPr>
          <a:xfrm>
            <a:off x="10026199" y="533668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3" name="!!4a">
            <a:extLst>
              <a:ext uri="{FF2B5EF4-FFF2-40B4-BE49-F238E27FC236}">
                <a16:creationId xmlns:a16="http://schemas.microsoft.com/office/drawing/2014/main" id="{7D7392F9-B328-40CF-A436-C3974F476E3C}"/>
              </a:ext>
            </a:extLst>
          </p:cNvPr>
          <p:cNvSpPr txBox="1"/>
          <p:nvPr/>
        </p:nvSpPr>
        <p:spPr>
          <a:xfrm>
            <a:off x="10192266" y="538226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96" name="!!o4a">
            <a:extLst>
              <a:ext uri="{FF2B5EF4-FFF2-40B4-BE49-F238E27FC236}">
                <a16:creationId xmlns:a16="http://schemas.microsoft.com/office/drawing/2014/main" id="{03CD02AD-A0B0-4461-82E4-ADE45F3505A9}"/>
              </a:ext>
            </a:extLst>
          </p:cNvPr>
          <p:cNvSpPr/>
          <p:nvPr/>
        </p:nvSpPr>
        <p:spPr>
          <a:xfrm>
            <a:off x="5446095" y="533668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7" name="!!4a">
            <a:extLst>
              <a:ext uri="{FF2B5EF4-FFF2-40B4-BE49-F238E27FC236}">
                <a16:creationId xmlns:a16="http://schemas.microsoft.com/office/drawing/2014/main" id="{7D7392F9-B328-40CF-A436-C3974F476E3C}"/>
              </a:ext>
            </a:extLst>
          </p:cNvPr>
          <p:cNvSpPr txBox="1"/>
          <p:nvPr/>
        </p:nvSpPr>
        <p:spPr>
          <a:xfrm>
            <a:off x="5621393" y="538574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98" name="!!o4a">
            <a:extLst>
              <a:ext uri="{FF2B5EF4-FFF2-40B4-BE49-F238E27FC236}">
                <a16:creationId xmlns:a16="http://schemas.microsoft.com/office/drawing/2014/main" id="{03CD02AD-A0B0-4461-82E4-ADE45F3505A9}"/>
              </a:ext>
            </a:extLst>
          </p:cNvPr>
          <p:cNvSpPr/>
          <p:nvPr/>
        </p:nvSpPr>
        <p:spPr>
          <a:xfrm>
            <a:off x="4285765" y="533668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0" name="!!4a">
            <a:extLst>
              <a:ext uri="{FF2B5EF4-FFF2-40B4-BE49-F238E27FC236}">
                <a16:creationId xmlns:a16="http://schemas.microsoft.com/office/drawing/2014/main" id="{7D7392F9-B328-40CF-A436-C3974F476E3C}"/>
              </a:ext>
            </a:extLst>
          </p:cNvPr>
          <p:cNvSpPr txBox="1"/>
          <p:nvPr/>
        </p:nvSpPr>
        <p:spPr>
          <a:xfrm>
            <a:off x="4460338" y="539917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02" name="!!o4a">
            <a:extLst>
              <a:ext uri="{FF2B5EF4-FFF2-40B4-BE49-F238E27FC236}">
                <a16:creationId xmlns:a16="http://schemas.microsoft.com/office/drawing/2014/main" id="{03CD02AD-A0B0-4461-82E4-ADE45F3505A9}"/>
              </a:ext>
            </a:extLst>
          </p:cNvPr>
          <p:cNvSpPr/>
          <p:nvPr/>
        </p:nvSpPr>
        <p:spPr>
          <a:xfrm>
            <a:off x="6590111" y="533668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3" name="!!4a">
            <a:extLst>
              <a:ext uri="{FF2B5EF4-FFF2-40B4-BE49-F238E27FC236}">
                <a16:creationId xmlns:a16="http://schemas.microsoft.com/office/drawing/2014/main" id="{7D7392F9-B328-40CF-A436-C3974F476E3C}"/>
              </a:ext>
            </a:extLst>
          </p:cNvPr>
          <p:cNvSpPr txBox="1"/>
          <p:nvPr/>
        </p:nvSpPr>
        <p:spPr>
          <a:xfrm>
            <a:off x="6756178" y="538226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ư</a:t>
            </a:r>
          </a:p>
        </p:txBody>
      </p:sp>
      <p:sp>
        <p:nvSpPr>
          <p:cNvPr id="106" name="!!o4a">
            <a:extLst>
              <a:ext uri="{FF2B5EF4-FFF2-40B4-BE49-F238E27FC236}">
                <a16:creationId xmlns:a16="http://schemas.microsoft.com/office/drawing/2014/main" id="{03CD02AD-A0B0-4461-82E4-ADE45F3505A9}"/>
              </a:ext>
            </a:extLst>
          </p:cNvPr>
          <p:cNvSpPr/>
          <p:nvPr/>
        </p:nvSpPr>
        <p:spPr>
          <a:xfrm>
            <a:off x="3131663" y="533668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7" name="!!4a">
            <a:extLst>
              <a:ext uri="{FF2B5EF4-FFF2-40B4-BE49-F238E27FC236}">
                <a16:creationId xmlns:a16="http://schemas.microsoft.com/office/drawing/2014/main" id="{7D7392F9-B328-40CF-A436-C3974F476E3C}"/>
              </a:ext>
            </a:extLst>
          </p:cNvPr>
          <p:cNvSpPr txBox="1"/>
          <p:nvPr/>
        </p:nvSpPr>
        <p:spPr>
          <a:xfrm>
            <a:off x="3313092" y="539917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08" name="!!o4a">
            <a:extLst>
              <a:ext uri="{FF2B5EF4-FFF2-40B4-BE49-F238E27FC236}">
                <a16:creationId xmlns:a16="http://schemas.microsoft.com/office/drawing/2014/main" id="{03CD02AD-A0B0-4461-82E4-ADE45F3505A9}"/>
              </a:ext>
            </a:extLst>
          </p:cNvPr>
          <p:cNvSpPr/>
          <p:nvPr/>
        </p:nvSpPr>
        <p:spPr>
          <a:xfrm>
            <a:off x="1971333" y="533668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9" name="!!4a">
            <a:extLst>
              <a:ext uri="{FF2B5EF4-FFF2-40B4-BE49-F238E27FC236}">
                <a16:creationId xmlns:a16="http://schemas.microsoft.com/office/drawing/2014/main" id="{7D7392F9-B328-40CF-A436-C3974F476E3C}"/>
              </a:ext>
            </a:extLst>
          </p:cNvPr>
          <p:cNvSpPr txBox="1"/>
          <p:nvPr/>
        </p:nvSpPr>
        <p:spPr>
          <a:xfrm>
            <a:off x="2145905" y="5399170"/>
            <a:ext cx="691984"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10" name="!!o4a">
            <a:extLst>
              <a:ext uri="{FF2B5EF4-FFF2-40B4-BE49-F238E27FC236}">
                <a16:creationId xmlns:a16="http://schemas.microsoft.com/office/drawing/2014/main" id="{03CD02AD-A0B0-4461-82E4-ADE45F3505A9}"/>
              </a:ext>
            </a:extLst>
          </p:cNvPr>
          <p:cNvSpPr/>
          <p:nvPr/>
        </p:nvSpPr>
        <p:spPr>
          <a:xfrm>
            <a:off x="833458" y="533668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1" name="!!4a">
            <a:extLst>
              <a:ext uri="{FF2B5EF4-FFF2-40B4-BE49-F238E27FC236}">
                <a16:creationId xmlns:a16="http://schemas.microsoft.com/office/drawing/2014/main" id="{7D7392F9-B328-40CF-A436-C3974F476E3C}"/>
              </a:ext>
            </a:extLst>
          </p:cNvPr>
          <p:cNvSpPr txBox="1"/>
          <p:nvPr/>
        </p:nvSpPr>
        <p:spPr>
          <a:xfrm>
            <a:off x="1008030" y="539917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grpSp>
        <p:nvGrpSpPr>
          <p:cNvPr id="114" name="Group 11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115"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6"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60347672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56"/>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67"/>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57"/>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55"/>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58"/>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59"/>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66"/>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60"/>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62"/>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65"/>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76"/>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79"/>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7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80"/>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81"/>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82"/>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83"/>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85"/>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8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86"/>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87"/>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88"/>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8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9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91"/>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93"/>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9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94"/>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95"/>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71" restart="whenNotActive" fill="hold" evtFilter="cancelBubble" nodeType="interactiveSeq">
                <p:stCondLst>
                  <p:cond evt="onClick" delay="0">
                    <p:tgtEl>
                      <p:spTgt spid="104"/>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105"/>
                                        </p:tgtEl>
                                        <p:attrNameLst>
                                          <p:attrName>style.visibility</p:attrName>
                                        </p:attrNameLst>
                                      </p:cBhvr>
                                      <p:to>
                                        <p:strVal val="visible"/>
                                      </p:to>
                                    </p:set>
                                    <p:anim calcmode="lin" valueType="num">
                                      <p:cBhvr>
                                        <p:cTn id="76" dur="500" fill="hold"/>
                                        <p:tgtEl>
                                          <p:spTgt spid="105"/>
                                        </p:tgtEl>
                                        <p:attrNameLst>
                                          <p:attrName>ppt_w</p:attrName>
                                        </p:attrNameLst>
                                      </p:cBhvr>
                                      <p:tavLst>
                                        <p:tav tm="0">
                                          <p:val>
                                            <p:fltVal val="0"/>
                                          </p:val>
                                        </p:tav>
                                        <p:tav tm="100000">
                                          <p:val>
                                            <p:strVal val="#ppt_w"/>
                                          </p:val>
                                        </p:tav>
                                      </p:tavLst>
                                    </p:anim>
                                    <p:anim calcmode="lin" valueType="num">
                                      <p:cBhvr>
                                        <p:cTn id="77" dur="500" fill="hold"/>
                                        <p:tgtEl>
                                          <p:spTgt spid="105"/>
                                        </p:tgtEl>
                                        <p:attrNameLst>
                                          <p:attrName>ppt_h</p:attrName>
                                        </p:attrNameLst>
                                      </p:cBhvr>
                                      <p:tavLst>
                                        <p:tav tm="0">
                                          <p:val>
                                            <p:fltVal val="0"/>
                                          </p:val>
                                        </p:tav>
                                        <p:tav tm="100000">
                                          <p:val>
                                            <p:strVal val="#ppt_h"/>
                                          </p:val>
                                        </p:tav>
                                      </p:tavLst>
                                    </p:anim>
                                    <p:animEffect transition="in" filter="fade">
                                      <p:cBhvr>
                                        <p:cTn id="78" dur="500"/>
                                        <p:tgtEl>
                                          <p:spTgt spid="105"/>
                                        </p:tgtEl>
                                      </p:cBhvr>
                                    </p:animEffect>
                                  </p:childTnLst>
                                  <p:subTnLst>
                                    <p:audio>
                                      <p:cMediaNode>
                                        <p:cTn display="0" masterRel="sameClick">
                                          <p:stCondLst>
                                            <p:cond evt="begin" delay="0">
                                              <p:tn val="74"/>
                                            </p:cond>
                                          </p:stCondLst>
                                          <p:endCondLst>
                                            <p:cond evt="onStopAudio" delay="0">
                                              <p:tgtEl>
                                                <p:sldTgt/>
                                              </p:tgtEl>
                                            </p:cond>
                                          </p:endCondLst>
                                        </p:cTn>
                                        <p:tgtEl>
                                          <p:sndTgt r:embed="rId3"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105"/>
                                        </p:tgtEl>
                                      </p:cBhvr>
                                    </p:animEffect>
                                    <p:animScale>
                                      <p:cBhvr>
                                        <p:cTn id="81"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82" restart="whenNotActive" fill="hold" evtFilter="cancelBubble" nodeType="interactiveSeq">
                <p:stCondLst>
                  <p:cond evt="onClick" delay="0">
                    <p:tgtEl>
                      <p:spTgt spid="112"/>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13"/>
                                        </p:tgtEl>
                                        <p:attrNameLst>
                                          <p:attrName>style.visibility</p:attrName>
                                        </p:attrNameLst>
                                      </p:cBhvr>
                                      <p:to>
                                        <p:strVal val="visible"/>
                                      </p:to>
                                    </p:set>
                                    <p:anim calcmode="lin" valueType="num">
                                      <p:cBhvr>
                                        <p:cTn id="87" dur="500" fill="hold"/>
                                        <p:tgtEl>
                                          <p:spTgt spid="113"/>
                                        </p:tgtEl>
                                        <p:attrNameLst>
                                          <p:attrName>ppt_w</p:attrName>
                                        </p:attrNameLst>
                                      </p:cBhvr>
                                      <p:tavLst>
                                        <p:tav tm="0">
                                          <p:val>
                                            <p:fltVal val="0"/>
                                          </p:val>
                                        </p:tav>
                                        <p:tav tm="100000">
                                          <p:val>
                                            <p:strVal val="#ppt_w"/>
                                          </p:val>
                                        </p:tav>
                                      </p:tavLst>
                                    </p:anim>
                                    <p:anim calcmode="lin" valueType="num">
                                      <p:cBhvr>
                                        <p:cTn id="88" dur="500" fill="hold"/>
                                        <p:tgtEl>
                                          <p:spTgt spid="113"/>
                                        </p:tgtEl>
                                        <p:attrNameLst>
                                          <p:attrName>ppt_h</p:attrName>
                                        </p:attrNameLst>
                                      </p:cBhvr>
                                      <p:tavLst>
                                        <p:tav tm="0">
                                          <p:val>
                                            <p:fltVal val="0"/>
                                          </p:val>
                                        </p:tav>
                                        <p:tav tm="100000">
                                          <p:val>
                                            <p:strVal val="#ppt_h"/>
                                          </p:val>
                                        </p:tav>
                                      </p:tavLst>
                                    </p:anim>
                                    <p:animEffect transition="in" filter="fade">
                                      <p:cBhvr>
                                        <p:cTn id="89" dur="500"/>
                                        <p:tgtEl>
                                          <p:spTgt spid="113"/>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13"/>
                                        </p:tgtEl>
                                      </p:cBhvr>
                                    </p:animEffect>
                                    <p:animScale>
                                      <p:cBhvr>
                                        <p:cTn id="92" dur="250" autoRev="1" fill="hold"/>
                                        <p:tgtEl>
                                          <p:spTgt spid="113"/>
                                        </p:tgtEl>
                                      </p:cBhvr>
                                      <p:by x="105000" y="105000"/>
                                    </p:animScale>
                                  </p:childTnLst>
                                </p:cTn>
                              </p:par>
                            </p:childTnLst>
                          </p:cTn>
                        </p:par>
                      </p:childTnLst>
                    </p:cTn>
                  </p:par>
                </p:childTnLst>
              </p:cTn>
              <p:nextCondLst>
                <p:cond evt="onClick" delay="0">
                  <p:tgtEl>
                    <p:spTgt spid="112"/>
                  </p:tgtEl>
                </p:cond>
              </p:nextCondLst>
            </p:seq>
            <p:seq concurrent="1" nextAc="seek">
              <p:cTn id="93" restart="whenNotActive" fill="hold" evtFilter="cancelBubble" nodeType="interactiveSeq">
                <p:stCondLst>
                  <p:cond evt="onClick" delay="0">
                    <p:tgtEl>
                      <p:spTgt spid="9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7"/>
                                        </p:tgtEl>
                                        <p:attrNameLst>
                                          <p:attrName>style.visibility</p:attrName>
                                        </p:attrNameLst>
                                      </p:cBhvr>
                                      <p:to>
                                        <p:strVal val="visible"/>
                                      </p:to>
                                    </p:set>
                                    <p:anim calcmode="lin" valueType="num">
                                      <p:cBhvr>
                                        <p:cTn id="98" dur="500" fill="hold"/>
                                        <p:tgtEl>
                                          <p:spTgt spid="97"/>
                                        </p:tgtEl>
                                        <p:attrNameLst>
                                          <p:attrName>ppt_w</p:attrName>
                                        </p:attrNameLst>
                                      </p:cBhvr>
                                      <p:tavLst>
                                        <p:tav tm="0">
                                          <p:val>
                                            <p:fltVal val="0"/>
                                          </p:val>
                                        </p:tav>
                                        <p:tav tm="100000">
                                          <p:val>
                                            <p:strVal val="#ppt_w"/>
                                          </p:val>
                                        </p:tav>
                                      </p:tavLst>
                                    </p:anim>
                                    <p:anim calcmode="lin" valueType="num">
                                      <p:cBhvr>
                                        <p:cTn id="99" dur="500" fill="hold"/>
                                        <p:tgtEl>
                                          <p:spTgt spid="97"/>
                                        </p:tgtEl>
                                        <p:attrNameLst>
                                          <p:attrName>ppt_h</p:attrName>
                                        </p:attrNameLst>
                                      </p:cBhvr>
                                      <p:tavLst>
                                        <p:tav tm="0">
                                          <p:val>
                                            <p:fltVal val="0"/>
                                          </p:val>
                                        </p:tav>
                                        <p:tav tm="100000">
                                          <p:val>
                                            <p:strVal val="#ppt_h"/>
                                          </p:val>
                                        </p:tav>
                                      </p:tavLst>
                                    </p:anim>
                                    <p:animEffect transition="in" filter="fade">
                                      <p:cBhvr>
                                        <p:cTn id="100" dur="500"/>
                                        <p:tgtEl>
                                          <p:spTgt spid="9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7"/>
                                        </p:tgtEl>
                                      </p:cBhvr>
                                    </p:animEffect>
                                    <p:animScale>
                                      <p:cBhvr>
                                        <p:cTn id="10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04" restart="whenNotActive" fill="hold" evtFilter="cancelBubble" nodeType="interactiveSeq">
                <p:stCondLst>
                  <p:cond evt="onClick" delay="0">
                    <p:tgtEl>
                      <p:spTgt spid="9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00"/>
                                        </p:tgtEl>
                                        <p:attrNameLst>
                                          <p:attrName>style.visibility</p:attrName>
                                        </p:attrNameLst>
                                      </p:cBhvr>
                                      <p:to>
                                        <p:strVal val="visible"/>
                                      </p:to>
                                    </p:set>
                                    <p:anim calcmode="lin" valueType="num">
                                      <p:cBhvr>
                                        <p:cTn id="109" dur="500" fill="hold"/>
                                        <p:tgtEl>
                                          <p:spTgt spid="100"/>
                                        </p:tgtEl>
                                        <p:attrNameLst>
                                          <p:attrName>ppt_w</p:attrName>
                                        </p:attrNameLst>
                                      </p:cBhvr>
                                      <p:tavLst>
                                        <p:tav tm="0">
                                          <p:val>
                                            <p:fltVal val="0"/>
                                          </p:val>
                                        </p:tav>
                                        <p:tav tm="100000">
                                          <p:val>
                                            <p:strVal val="#ppt_w"/>
                                          </p:val>
                                        </p:tav>
                                      </p:tavLst>
                                    </p:anim>
                                    <p:anim calcmode="lin" valueType="num">
                                      <p:cBhvr>
                                        <p:cTn id="110" dur="500" fill="hold"/>
                                        <p:tgtEl>
                                          <p:spTgt spid="100"/>
                                        </p:tgtEl>
                                        <p:attrNameLst>
                                          <p:attrName>ppt_h</p:attrName>
                                        </p:attrNameLst>
                                      </p:cBhvr>
                                      <p:tavLst>
                                        <p:tav tm="0">
                                          <p:val>
                                            <p:fltVal val="0"/>
                                          </p:val>
                                        </p:tav>
                                        <p:tav tm="100000">
                                          <p:val>
                                            <p:strVal val="#ppt_h"/>
                                          </p:val>
                                        </p:tav>
                                      </p:tavLst>
                                    </p:anim>
                                    <p:animEffect transition="in" filter="fade">
                                      <p:cBhvr>
                                        <p:cTn id="111" dur="500"/>
                                        <p:tgtEl>
                                          <p:spTgt spid="100"/>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00"/>
                                        </p:tgtEl>
                                      </p:cBhvr>
                                    </p:animEffect>
                                    <p:animScale>
                                      <p:cBhvr>
                                        <p:cTn id="114"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115" restart="whenNotActive" fill="hold" evtFilter="cancelBubble" nodeType="interactiveSeq">
                <p:stCondLst>
                  <p:cond evt="onClick" delay="0">
                    <p:tgtEl>
                      <p:spTgt spid="10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3"/>
                                        </p:tgtEl>
                                        <p:attrNameLst>
                                          <p:attrName>style.visibility</p:attrName>
                                        </p:attrNameLst>
                                      </p:cBhvr>
                                      <p:to>
                                        <p:strVal val="visible"/>
                                      </p:to>
                                    </p:set>
                                    <p:anim calcmode="lin" valueType="num">
                                      <p:cBhvr>
                                        <p:cTn id="120" dur="500" fill="hold"/>
                                        <p:tgtEl>
                                          <p:spTgt spid="103"/>
                                        </p:tgtEl>
                                        <p:attrNameLst>
                                          <p:attrName>ppt_w</p:attrName>
                                        </p:attrNameLst>
                                      </p:cBhvr>
                                      <p:tavLst>
                                        <p:tav tm="0">
                                          <p:val>
                                            <p:fltVal val="0"/>
                                          </p:val>
                                        </p:tav>
                                        <p:tav tm="100000">
                                          <p:val>
                                            <p:strVal val="#ppt_w"/>
                                          </p:val>
                                        </p:tav>
                                      </p:tavLst>
                                    </p:anim>
                                    <p:anim calcmode="lin" valueType="num">
                                      <p:cBhvr>
                                        <p:cTn id="121" dur="500" fill="hold"/>
                                        <p:tgtEl>
                                          <p:spTgt spid="103"/>
                                        </p:tgtEl>
                                        <p:attrNameLst>
                                          <p:attrName>ppt_h</p:attrName>
                                        </p:attrNameLst>
                                      </p:cBhvr>
                                      <p:tavLst>
                                        <p:tav tm="0">
                                          <p:val>
                                            <p:fltVal val="0"/>
                                          </p:val>
                                        </p:tav>
                                        <p:tav tm="100000">
                                          <p:val>
                                            <p:strVal val="#ppt_h"/>
                                          </p:val>
                                        </p:tav>
                                      </p:tavLst>
                                    </p:anim>
                                    <p:animEffect transition="in" filter="fade">
                                      <p:cBhvr>
                                        <p:cTn id="122" dur="500"/>
                                        <p:tgtEl>
                                          <p:spTgt spid="103"/>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3"/>
                                        </p:tgtEl>
                                      </p:cBhvr>
                                    </p:animEffect>
                                    <p:animScale>
                                      <p:cBhvr>
                                        <p:cTn id="12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126" restart="whenNotActive" fill="hold" evtFilter="cancelBubble" nodeType="interactiveSeq">
                <p:stCondLst>
                  <p:cond evt="onClick" delay="0">
                    <p:tgtEl>
                      <p:spTgt spid="10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7"/>
                                        </p:tgtEl>
                                        <p:attrNameLst>
                                          <p:attrName>style.visibility</p:attrName>
                                        </p:attrNameLst>
                                      </p:cBhvr>
                                      <p:to>
                                        <p:strVal val="visible"/>
                                      </p:to>
                                    </p:set>
                                    <p:anim calcmode="lin" valueType="num">
                                      <p:cBhvr>
                                        <p:cTn id="131" dur="500" fill="hold"/>
                                        <p:tgtEl>
                                          <p:spTgt spid="107"/>
                                        </p:tgtEl>
                                        <p:attrNameLst>
                                          <p:attrName>ppt_w</p:attrName>
                                        </p:attrNameLst>
                                      </p:cBhvr>
                                      <p:tavLst>
                                        <p:tav tm="0">
                                          <p:val>
                                            <p:fltVal val="0"/>
                                          </p:val>
                                        </p:tav>
                                        <p:tav tm="100000">
                                          <p:val>
                                            <p:strVal val="#ppt_w"/>
                                          </p:val>
                                        </p:tav>
                                      </p:tavLst>
                                    </p:anim>
                                    <p:anim calcmode="lin" valueType="num">
                                      <p:cBhvr>
                                        <p:cTn id="132" dur="500" fill="hold"/>
                                        <p:tgtEl>
                                          <p:spTgt spid="107"/>
                                        </p:tgtEl>
                                        <p:attrNameLst>
                                          <p:attrName>ppt_h</p:attrName>
                                        </p:attrNameLst>
                                      </p:cBhvr>
                                      <p:tavLst>
                                        <p:tav tm="0">
                                          <p:val>
                                            <p:fltVal val="0"/>
                                          </p:val>
                                        </p:tav>
                                        <p:tav tm="100000">
                                          <p:val>
                                            <p:strVal val="#ppt_h"/>
                                          </p:val>
                                        </p:tav>
                                      </p:tavLst>
                                    </p:anim>
                                    <p:animEffect transition="in" filter="fade">
                                      <p:cBhvr>
                                        <p:cTn id="133" dur="500"/>
                                        <p:tgtEl>
                                          <p:spTgt spid="107"/>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7"/>
                                        </p:tgtEl>
                                      </p:cBhvr>
                                    </p:animEffect>
                                    <p:animScale>
                                      <p:cBhvr>
                                        <p:cTn id="136"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137" restart="whenNotActive" fill="hold" evtFilter="cancelBubble" nodeType="interactiveSeq">
                <p:stCondLst>
                  <p:cond evt="onClick" delay="0">
                    <p:tgtEl>
                      <p:spTgt spid="108"/>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09"/>
                                        </p:tgtEl>
                                        <p:attrNameLst>
                                          <p:attrName>style.visibility</p:attrName>
                                        </p:attrNameLst>
                                      </p:cBhvr>
                                      <p:to>
                                        <p:strVal val="visible"/>
                                      </p:to>
                                    </p:set>
                                    <p:anim calcmode="lin" valueType="num">
                                      <p:cBhvr>
                                        <p:cTn id="142" dur="500" fill="hold"/>
                                        <p:tgtEl>
                                          <p:spTgt spid="109"/>
                                        </p:tgtEl>
                                        <p:attrNameLst>
                                          <p:attrName>ppt_w</p:attrName>
                                        </p:attrNameLst>
                                      </p:cBhvr>
                                      <p:tavLst>
                                        <p:tav tm="0">
                                          <p:val>
                                            <p:fltVal val="0"/>
                                          </p:val>
                                        </p:tav>
                                        <p:tav tm="100000">
                                          <p:val>
                                            <p:strVal val="#ppt_w"/>
                                          </p:val>
                                        </p:tav>
                                      </p:tavLst>
                                    </p:anim>
                                    <p:anim calcmode="lin" valueType="num">
                                      <p:cBhvr>
                                        <p:cTn id="143" dur="500" fill="hold"/>
                                        <p:tgtEl>
                                          <p:spTgt spid="109"/>
                                        </p:tgtEl>
                                        <p:attrNameLst>
                                          <p:attrName>ppt_h</p:attrName>
                                        </p:attrNameLst>
                                      </p:cBhvr>
                                      <p:tavLst>
                                        <p:tav tm="0">
                                          <p:val>
                                            <p:fltVal val="0"/>
                                          </p:val>
                                        </p:tav>
                                        <p:tav tm="100000">
                                          <p:val>
                                            <p:strVal val="#ppt_h"/>
                                          </p:val>
                                        </p:tav>
                                      </p:tavLst>
                                    </p:anim>
                                    <p:animEffect transition="in" filter="fade">
                                      <p:cBhvr>
                                        <p:cTn id="144" dur="500"/>
                                        <p:tgtEl>
                                          <p:spTgt spid="109"/>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09"/>
                                        </p:tgtEl>
                                      </p:cBhvr>
                                    </p:animEffect>
                                    <p:animScale>
                                      <p:cBhvr>
                                        <p:cTn id="147" dur="250" autoRev="1" fill="hold"/>
                                        <p:tgtEl>
                                          <p:spTgt spid="109"/>
                                        </p:tgtEl>
                                      </p:cBhvr>
                                      <p:by x="105000" y="105000"/>
                                    </p:animScale>
                                  </p:childTnLst>
                                </p:cTn>
                              </p:par>
                            </p:childTnLst>
                          </p:cTn>
                        </p:par>
                      </p:childTnLst>
                    </p:cTn>
                  </p:par>
                </p:childTnLst>
              </p:cTn>
              <p:nextCondLst>
                <p:cond evt="onClick" delay="0">
                  <p:tgtEl>
                    <p:spTgt spid="108"/>
                  </p:tgtEl>
                </p:cond>
              </p:nextCondLst>
            </p:seq>
            <p:seq concurrent="1" nextAc="seek">
              <p:cTn id="148" restart="whenNotActive" fill="hold" evtFilter="cancelBubble" nodeType="interactiveSeq">
                <p:stCondLst>
                  <p:cond evt="onClick" delay="0">
                    <p:tgtEl>
                      <p:spTgt spid="110"/>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111"/>
                                        </p:tgtEl>
                                        <p:attrNameLst>
                                          <p:attrName>style.visibility</p:attrName>
                                        </p:attrNameLst>
                                      </p:cBhvr>
                                      <p:to>
                                        <p:strVal val="visible"/>
                                      </p:to>
                                    </p:set>
                                    <p:anim calcmode="lin" valueType="num">
                                      <p:cBhvr>
                                        <p:cTn id="153" dur="500" fill="hold"/>
                                        <p:tgtEl>
                                          <p:spTgt spid="111"/>
                                        </p:tgtEl>
                                        <p:attrNameLst>
                                          <p:attrName>ppt_w</p:attrName>
                                        </p:attrNameLst>
                                      </p:cBhvr>
                                      <p:tavLst>
                                        <p:tav tm="0">
                                          <p:val>
                                            <p:fltVal val="0"/>
                                          </p:val>
                                        </p:tav>
                                        <p:tav tm="100000">
                                          <p:val>
                                            <p:strVal val="#ppt_w"/>
                                          </p:val>
                                        </p:tav>
                                      </p:tavLst>
                                    </p:anim>
                                    <p:anim calcmode="lin" valueType="num">
                                      <p:cBhvr>
                                        <p:cTn id="154" dur="500" fill="hold"/>
                                        <p:tgtEl>
                                          <p:spTgt spid="111"/>
                                        </p:tgtEl>
                                        <p:attrNameLst>
                                          <p:attrName>ppt_h</p:attrName>
                                        </p:attrNameLst>
                                      </p:cBhvr>
                                      <p:tavLst>
                                        <p:tav tm="0">
                                          <p:val>
                                            <p:fltVal val="0"/>
                                          </p:val>
                                        </p:tav>
                                        <p:tav tm="100000">
                                          <p:val>
                                            <p:strVal val="#ppt_h"/>
                                          </p:val>
                                        </p:tav>
                                      </p:tavLst>
                                    </p:anim>
                                    <p:animEffect transition="in" filter="fade">
                                      <p:cBhvr>
                                        <p:cTn id="155" dur="500"/>
                                        <p:tgtEl>
                                          <p:spTgt spid="111"/>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111"/>
                                        </p:tgtEl>
                                      </p:cBhvr>
                                    </p:animEffect>
                                    <p:animScale>
                                      <p:cBhvr>
                                        <p:cTn id="158" dur="250" autoRev="1" fill="hold"/>
                                        <p:tgtEl>
                                          <p:spTgt spid="111"/>
                                        </p:tgtEl>
                                      </p:cBhvr>
                                      <p:by x="105000" y="105000"/>
                                    </p:animScale>
                                  </p:childTnLst>
                                </p:cTn>
                              </p:par>
                            </p:childTnLst>
                          </p:cTn>
                        </p:par>
                      </p:childTnLst>
                    </p:cTn>
                  </p:par>
                </p:childTnLst>
              </p:cTn>
              <p:nextCondLst>
                <p:cond evt="onClick" delay="0">
                  <p:tgtEl>
                    <p:spTgt spid="110"/>
                  </p:tgtEl>
                </p:cond>
              </p:nextCondLst>
            </p:seq>
          </p:childTnLst>
        </p:cTn>
      </p:par>
    </p:tnLst>
    <p:bldLst>
      <p:bldP spid="101" grpId="0"/>
      <p:bldP spid="101" grpId="1"/>
      <p:bldP spid="105" grpId="0"/>
      <p:bldP spid="105" grpId="1"/>
      <p:bldP spid="113" grpId="0"/>
      <p:bldP spid="113" grpId="1"/>
      <p:bldP spid="97" grpId="0"/>
      <p:bldP spid="97" grpId="1"/>
      <p:bldP spid="100" grpId="0"/>
      <p:bldP spid="100" grpId="1"/>
      <p:bldP spid="103" grpId="0"/>
      <p:bldP spid="103" grpId="1"/>
      <p:bldP spid="107" grpId="0"/>
      <p:bldP spid="107" grpId="1"/>
      <p:bldP spid="109" grpId="0"/>
      <p:bldP spid="109" grpId="1"/>
      <p:bldP spid="111" grpId="0"/>
      <p:bldP spid="111"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827882" y="3622576"/>
            <a:ext cx="2304926" cy="4611054"/>
            <a:chOff x="0" y="0"/>
            <a:chExt cx="3175000" cy="6350000"/>
          </a:xfrm>
        </p:grpSpPr>
        <p:sp>
          <p:nvSpPr>
            <p:cNvPr id="3" name="Freeform 3"/>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2"/>
              <a:stretch>
                <a:fillRect l="-93626" r="-93626"/>
              </a:stretch>
            </a:blipFill>
          </p:spPr>
        </p:sp>
      </p:grpSp>
      <p:grpSp>
        <p:nvGrpSpPr>
          <p:cNvPr id="4" name="Group 4"/>
          <p:cNvGrpSpPr>
            <a:grpSpLocks noChangeAspect="1"/>
          </p:cNvGrpSpPr>
          <p:nvPr/>
        </p:nvGrpSpPr>
        <p:grpSpPr>
          <a:xfrm>
            <a:off x="6827882" y="-1375628"/>
            <a:ext cx="2304926" cy="4611054"/>
            <a:chOff x="0" y="0"/>
            <a:chExt cx="3175000" cy="6350000"/>
          </a:xfrm>
        </p:grpSpPr>
        <p:sp>
          <p:nvSpPr>
            <p:cNvPr id="5" name="Freeform 5"/>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3"/>
              <a:stretch>
                <a:fillRect l="-100093" r="-100093"/>
              </a:stretch>
            </a:blipFill>
          </p:spPr>
        </p:sp>
      </p:grpSp>
      <p:grpSp>
        <p:nvGrpSpPr>
          <p:cNvPr id="6" name="Group 6"/>
          <p:cNvGrpSpPr>
            <a:grpSpLocks noChangeAspect="1"/>
          </p:cNvGrpSpPr>
          <p:nvPr/>
        </p:nvGrpSpPr>
        <p:grpSpPr>
          <a:xfrm>
            <a:off x="9525414" y="-2685184"/>
            <a:ext cx="2304926" cy="4611054"/>
            <a:chOff x="0" y="0"/>
            <a:chExt cx="3175000" cy="6350000"/>
          </a:xfrm>
        </p:grpSpPr>
        <p:sp>
          <p:nvSpPr>
            <p:cNvPr id="7" name="Freeform 7"/>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4"/>
              <a:stretch>
                <a:fillRect l="-100093" r="-100093"/>
              </a:stretch>
            </a:blipFill>
          </p:spPr>
        </p:sp>
      </p:grpSp>
      <p:grpSp>
        <p:nvGrpSpPr>
          <p:cNvPr id="8" name="Group 8"/>
          <p:cNvGrpSpPr>
            <a:grpSpLocks noChangeAspect="1"/>
          </p:cNvGrpSpPr>
          <p:nvPr/>
        </p:nvGrpSpPr>
        <p:grpSpPr>
          <a:xfrm>
            <a:off x="9525414" y="2277363"/>
            <a:ext cx="2304926" cy="2305517"/>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471" r="-25471"/>
              </a:stretch>
            </a:blipFill>
          </p:spPr>
        </p:sp>
      </p:grpSp>
      <p:grpSp>
        <p:nvGrpSpPr>
          <p:cNvPr id="10" name="Group 10"/>
          <p:cNvGrpSpPr>
            <a:grpSpLocks noChangeAspect="1"/>
          </p:cNvGrpSpPr>
          <p:nvPr/>
        </p:nvGrpSpPr>
        <p:grpSpPr>
          <a:xfrm>
            <a:off x="9525414" y="4932130"/>
            <a:ext cx="2304926" cy="4611054"/>
            <a:chOff x="0" y="0"/>
            <a:chExt cx="3175000" cy="6350000"/>
          </a:xfrm>
        </p:grpSpPr>
        <p:sp>
          <p:nvSpPr>
            <p:cNvPr id="11" name="Freeform 11"/>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6"/>
              <a:stretch>
                <a:fillRect r="-42750"/>
              </a:stretch>
            </a:blipFill>
          </p:spPr>
        </p:sp>
      </p:grpSp>
      <p:sp>
        <p:nvSpPr>
          <p:cNvPr id="12" name="Freeform 12"/>
          <p:cNvSpPr/>
          <p:nvPr/>
        </p:nvSpPr>
        <p:spPr>
          <a:xfrm>
            <a:off x="1" y="5420443"/>
            <a:ext cx="1399457" cy="1437557"/>
          </a:xfrm>
          <a:custGeom>
            <a:avLst/>
            <a:gdLst/>
            <a:ahLst/>
            <a:cxnLst/>
            <a:rect l="l" t="t" r="r" b="b"/>
            <a:pathLst>
              <a:path w="2099733" h="2156336">
                <a:moveTo>
                  <a:pt x="0" y="0"/>
                </a:moveTo>
                <a:lnTo>
                  <a:pt x="2099733" y="0"/>
                </a:lnTo>
                <a:lnTo>
                  <a:pt x="2099733" y="2156336"/>
                </a:lnTo>
                <a:lnTo>
                  <a:pt x="0" y="2156336"/>
                </a:lnTo>
                <a:lnTo>
                  <a:pt x="0" y="0"/>
                </a:lnTo>
                <a:close/>
              </a:path>
            </a:pathLst>
          </a:custGeom>
          <a:blipFill>
            <a:blip r:embed="rId7"/>
            <a:stretch>
              <a:fillRect/>
            </a:stretch>
          </a:blipFill>
        </p:spPr>
      </p:sp>
      <p:sp>
        <p:nvSpPr>
          <p:cNvPr id="13" name="Freeform 13"/>
          <p:cNvSpPr/>
          <p:nvPr/>
        </p:nvSpPr>
        <p:spPr>
          <a:xfrm rot="5400000">
            <a:off x="-23206" y="23206"/>
            <a:ext cx="2811843" cy="2765430"/>
          </a:xfrm>
          <a:custGeom>
            <a:avLst/>
            <a:gdLst/>
            <a:ahLst/>
            <a:cxnLst/>
            <a:rect l="l" t="t" r="r" b="b"/>
            <a:pathLst>
              <a:path w="4217764" h="4149225">
                <a:moveTo>
                  <a:pt x="0" y="0"/>
                </a:moveTo>
                <a:lnTo>
                  <a:pt x="4217763" y="0"/>
                </a:lnTo>
                <a:lnTo>
                  <a:pt x="4217763" y="4149225"/>
                </a:lnTo>
                <a:lnTo>
                  <a:pt x="0" y="4149225"/>
                </a:lnTo>
                <a:lnTo>
                  <a:pt x="0" y="0"/>
                </a:lnTo>
                <a:close/>
              </a:path>
            </a:pathLst>
          </a:custGeom>
          <a:blipFill>
            <a:blip r:embed="rId8"/>
            <a:stretch>
              <a:fillRect/>
            </a:stretch>
          </a:blipFill>
        </p:spPr>
      </p:sp>
      <p:sp>
        <p:nvSpPr>
          <p:cNvPr id="14" name="Freeform 14"/>
          <p:cNvSpPr/>
          <p:nvPr/>
        </p:nvSpPr>
        <p:spPr>
          <a:xfrm>
            <a:off x="699728" y="4579658"/>
            <a:ext cx="5734556" cy="21510"/>
          </a:xfrm>
          <a:custGeom>
            <a:avLst/>
            <a:gdLst/>
            <a:ahLst/>
            <a:cxnLst/>
            <a:rect l="l" t="t" r="r" b="b"/>
            <a:pathLst>
              <a:path w="8604074" h="32265">
                <a:moveTo>
                  <a:pt x="0" y="0"/>
                </a:moveTo>
                <a:lnTo>
                  <a:pt x="8604074" y="0"/>
                </a:lnTo>
                <a:lnTo>
                  <a:pt x="8604074" y="32265"/>
                </a:lnTo>
                <a:lnTo>
                  <a:pt x="0" y="3226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5" name="TextBox 15"/>
          <p:cNvSpPr txBox="1"/>
          <p:nvPr/>
        </p:nvSpPr>
        <p:spPr>
          <a:xfrm>
            <a:off x="685622" y="2015976"/>
            <a:ext cx="3462048" cy="762388"/>
          </a:xfrm>
          <a:prstGeom prst="rect">
            <a:avLst/>
          </a:prstGeom>
        </p:spPr>
        <p:txBody>
          <a:bodyPr lIns="0" tIns="0" rIns="0" bIns="0" rtlCol="0" anchor="t">
            <a:spAutoFit/>
          </a:bodyPr>
          <a:lstStyle/>
          <a:p>
            <a:pPr>
              <a:lnSpc>
                <a:spcPts val="6531"/>
              </a:lnSpc>
            </a:pPr>
            <a:r>
              <a:rPr lang="en-US" sz="4700" b="1" dirty="0" err="1">
                <a:solidFill>
                  <a:srgbClr val="FFFFFF"/>
                </a:solidFill>
                <a:latin typeface="Arial" pitchFamily="34" charset="0"/>
              </a:rPr>
              <a:t>Bài</a:t>
            </a:r>
            <a:r>
              <a:rPr lang="en-US" sz="4700" b="1" dirty="0">
                <a:solidFill>
                  <a:srgbClr val="FFFFFF"/>
                </a:solidFill>
                <a:latin typeface="Arial" pitchFamily="34" charset="0"/>
              </a:rPr>
              <a:t> </a:t>
            </a:r>
            <a:r>
              <a:rPr lang="en-US" sz="4700" b="1" dirty="0" smtClean="0">
                <a:solidFill>
                  <a:srgbClr val="FFFFFF"/>
                </a:solidFill>
                <a:latin typeface="Arial" pitchFamily="34" charset="0"/>
              </a:rPr>
              <a:t>41</a:t>
            </a:r>
            <a:endParaRPr lang="en-US" sz="4700" b="1" dirty="0">
              <a:solidFill>
                <a:srgbClr val="FFFFFF"/>
              </a:solidFill>
              <a:latin typeface="Arial" pitchFamily="34" charset="0"/>
            </a:endParaRPr>
          </a:p>
        </p:txBody>
      </p:sp>
      <p:sp>
        <p:nvSpPr>
          <p:cNvPr id="16" name="TextBox 16"/>
          <p:cNvSpPr txBox="1"/>
          <p:nvPr/>
        </p:nvSpPr>
        <p:spPr>
          <a:xfrm>
            <a:off x="685621" y="2968275"/>
            <a:ext cx="6142260" cy="1134349"/>
          </a:xfrm>
          <a:prstGeom prst="rect">
            <a:avLst/>
          </a:prstGeom>
        </p:spPr>
        <p:txBody>
          <a:bodyPr lIns="0" tIns="0" rIns="0" bIns="0" rtlCol="0" anchor="t">
            <a:spAutoFit/>
          </a:bodyPr>
          <a:lstStyle/>
          <a:p>
            <a:pPr>
              <a:lnSpc>
                <a:spcPts val="9705"/>
              </a:lnSpc>
            </a:pPr>
            <a:r>
              <a:rPr lang="en-US" sz="6900" b="1" dirty="0">
                <a:solidFill>
                  <a:srgbClr val="FFFFFF"/>
                </a:solidFill>
                <a:latin typeface="Arial" pitchFamily="34" charset="0"/>
              </a:rPr>
              <a:t>HỆ SINH THÁI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7060" y="685800"/>
            <a:ext cx="10060715" cy="1068097"/>
            <a:chOff x="0" y="0"/>
            <a:chExt cx="20126672" cy="2136194"/>
          </a:xfrm>
        </p:grpSpPr>
        <p:grpSp>
          <p:nvGrpSpPr>
            <p:cNvPr id="3" name="Group 3"/>
            <p:cNvGrpSpPr/>
            <p:nvPr/>
          </p:nvGrpSpPr>
          <p:grpSpPr>
            <a:xfrm>
              <a:off x="0" y="0"/>
              <a:ext cx="20126672" cy="2136194"/>
              <a:chOff x="0" y="0"/>
              <a:chExt cx="3975639" cy="421964"/>
            </a:xfrm>
          </p:grpSpPr>
          <p:sp>
            <p:nvSpPr>
              <p:cNvPr id="4" name="Freeform 4"/>
              <p:cNvSpPr/>
              <p:nvPr/>
            </p:nvSpPr>
            <p:spPr>
              <a:xfrm>
                <a:off x="0" y="0"/>
                <a:ext cx="3975639" cy="421964"/>
              </a:xfrm>
              <a:custGeom>
                <a:avLst/>
                <a:gdLst/>
                <a:ahLst/>
                <a:cxnLst/>
                <a:rect l="l" t="t" r="r" b="b"/>
                <a:pathLst>
                  <a:path w="3975639" h="421964">
                    <a:moveTo>
                      <a:pt x="26157" y="0"/>
                    </a:moveTo>
                    <a:lnTo>
                      <a:pt x="3949482" y="0"/>
                    </a:lnTo>
                    <a:cubicBezTo>
                      <a:pt x="3963928" y="0"/>
                      <a:pt x="3975639" y="11711"/>
                      <a:pt x="3975639" y="26157"/>
                    </a:cubicBezTo>
                    <a:lnTo>
                      <a:pt x="3975639" y="395808"/>
                    </a:lnTo>
                    <a:cubicBezTo>
                      <a:pt x="3975639" y="410254"/>
                      <a:pt x="3963928" y="421964"/>
                      <a:pt x="3949482" y="421964"/>
                    </a:cubicBezTo>
                    <a:lnTo>
                      <a:pt x="26157" y="421964"/>
                    </a:lnTo>
                    <a:cubicBezTo>
                      <a:pt x="11711" y="421964"/>
                      <a:pt x="0" y="410254"/>
                      <a:pt x="0" y="395808"/>
                    </a:cubicBezTo>
                    <a:lnTo>
                      <a:pt x="0" y="26157"/>
                    </a:lnTo>
                    <a:cubicBezTo>
                      <a:pt x="0" y="11711"/>
                      <a:pt x="11711" y="0"/>
                      <a:pt x="26157" y="0"/>
                    </a:cubicBezTo>
                    <a:close/>
                  </a:path>
                </a:pathLst>
              </a:custGeom>
              <a:solidFill>
                <a:srgbClr val="FFDE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6" name="TextBox 6"/>
            <p:cNvSpPr txBox="1"/>
            <p:nvPr/>
          </p:nvSpPr>
          <p:spPr>
            <a:xfrm>
              <a:off x="594623" y="235190"/>
              <a:ext cx="18937428" cy="169892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rừng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như</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được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xem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như</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gì</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
        <p:nvSpPr>
          <p:cNvPr id="7" name="Freeform 7"/>
          <p:cNvSpPr/>
          <p:nvPr/>
        </p:nvSpPr>
        <p:spPr>
          <a:xfrm rot="-10800000">
            <a:off x="0" y="0"/>
            <a:ext cx="1452021" cy="2234461"/>
          </a:xfrm>
          <a:custGeom>
            <a:avLst/>
            <a:gdLst/>
            <a:ahLst/>
            <a:cxnLst/>
            <a:rect l="l" t="t" r="r" b="b"/>
            <a:pathLst>
              <a:path w="2178599" h="3351691">
                <a:moveTo>
                  <a:pt x="0" y="0"/>
                </a:moveTo>
                <a:lnTo>
                  <a:pt x="2178599" y="0"/>
                </a:lnTo>
                <a:lnTo>
                  <a:pt x="2178599" y="3351691"/>
                </a:lnTo>
                <a:lnTo>
                  <a:pt x="0" y="3351691"/>
                </a:lnTo>
                <a:lnTo>
                  <a:pt x="0" y="0"/>
                </a:lnTo>
                <a:close/>
              </a:path>
            </a:pathLst>
          </a:custGeom>
          <a:blipFill>
            <a:blip r:embed="rId2"/>
            <a:stretch>
              <a:fillRect/>
            </a:stretch>
          </a:blipFill>
        </p:spPr>
      </p:sp>
      <p:sp>
        <p:nvSpPr>
          <p:cNvPr id="8" name="Freeform 8"/>
          <p:cNvSpPr/>
          <p:nvPr/>
        </p:nvSpPr>
        <p:spPr>
          <a:xfrm>
            <a:off x="685621" y="2057370"/>
            <a:ext cx="5261796" cy="4540625"/>
          </a:xfrm>
          <a:custGeom>
            <a:avLst/>
            <a:gdLst/>
            <a:ahLst/>
            <a:cxnLst/>
            <a:rect l="l" t="t" r="r" b="b"/>
            <a:pathLst>
              <a:path w="7894750" h="6810938">
                <a:moveTo>
                  <a:pt x="0" y="0"/>
                </a:moveTo>
                <a:lnTo>
                  <a:pt x="7894750" y="0"/>
                </a:lnTo>
                <a:lnTo>
                  <a:pt x="7894750" y="6810938"/>
                </a:lnTo>
                <a:lnTo>
                  <a:pt x="0" y="6810938"/>
                </a:lnTo>
                <a:lnTo>
                  <a:pt x="0" y="0"/>
                </a:lnTo>
                <a:close/>
              </a:path>
            </a:pathLst>
          </a:custGeom>
          <a:blipFill>
            <a:blip r:embed="rId3"/>
            <a:stretch>
              <a:fillRect l="-32946" t="-17317" r="-29402" b="-29466"/>
            </a:stretch>
          </a:blipFill>
        </p:spPr>
      </p:sp>
      <p:sp>
        <p:nvSpPr>
          <p:cNvPr id="9" name="Freeform 9"/>
          <p:cNvSpPr/>
          <p:nvPr/>
        </p:nvSpPr>
        <p:spPr>
          <a:xfrm>
            <a:off x="6094413" y="2057370"/>
            <a:ext cx="5408791" cy="4540625"/>
          </a:xfrm>
          <a:custGeom>
            <a:avLst/>
            <a:gdLst/>
            <a:ahLst/>
            <a:cxnLst/>
            <a:rect l="l" t="t" r="r" b="b"/>
            <a:pathLst>
              <a:path w="8115300" h="6810938">
                <a:moveTo>
                  <a:pt x="0" y="0"/>
                </a:moveTo>
                <a:lnTo>
                  <a:pt x="8115300" y="0"/>
                </a:lnTo>
                <a:lnTo>
                  <a:pt x="8115300" y="6810938"/>
                </a:lnTo>
                <a:lnTo>
                  <a:pt x="0" y="6810938"/>
                </a:lnTo>
                <a:lnTo>
                  <a:pt x="0" y="0"/>
                </a:lnTo>
                <a:close/>
              </a:path>
            </a:pathLst>
          </a:custGeom>
          <a:blipFill>
            <a:blip r:embed="rId4"/>
            <a:stretch>
              <a:fillRect l="-14314" r="-14314"/>
            </a:stretch>
          </a:blipFill>
        </p:spPr>
      </p:sp>
      <p:sp>
        <p:nvSpPr>
          <p:cNvPr id="10" name="Freeform 10"/>
          <p:cNvSpPr/>
          <p:nvPr/>
        </p:nvSpPr>
        <p:spPr>
          <a:xfrm flipH="1">
            <a:off x="10460481" y="0"/>
            <a:ext cx="1728344" cy="996217"/>
          </a:xfrm>
          <a:custGeom>
            <a:avLst/>
            <a:gdLst/>
            <a:ahLst/>
            <a:cxnLst/>
            <a:rect l="l" t="t" r="r" b="b"/>
            <a:pathLst>
              <a:path w="2593191" h="1494326">
                <a:moveTo>
                  <a:pt x="2593191" y="0"/>
                </a:moveTo>
                <a:lnTo>
                  <a:pt x="0" y="0"/>
                </a:lnTo>
                <a:lnTo>
                  <a:pt x="0" y="1494326"/>
                </a:lnTo>
                <a:lnTo>
                  <a:pt x="2593191" y="1494326"/>
                </a:lnTo>
                <a:lnTo>
                  <a:pt x="2593191" y="0"/>
                </a:lnTo>
                <a:close/>
              </a:path>
            </a:pathLst>
          </a:custGeom>
          <a:blipFill>
            <a:blip r:embed="rId5"/>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dirty="0">
                  <a:solidFill>
                    <a:srgbClr val="FFFFFF"/>
                  </a:solidFill>
                  <a:latin typeface="Arial" pitchFamily="34" charset="0"/>
                </a:rPr>
                <a:t>I. HỆ SINH THÁI</a:t>
              </a:r>
            </a:p>
          </p:txBody>
        </p:sp>
      </p:grpSp>
      <p:grpSp>
        <p:nvGrpSpPr>
          <p:cNvPr id="9" name="Group 9"/>
          <p:cNvGrpSpPr/>
          <p:nvPr/>
        </p:nvGrpSpPr>
        <p:grpSpPr>
          <a:xfrm>
            <a:off x="685622" y="1262352"/>
            <a:ext cx="10817582" cy="1102315"/>
            <a:chOff x="0" y="0"/>
            <a:chExt cx="21640800" cy="2204631"/>
          </a:xfrm>
        </p:grpSpPr>
        <p:grpSp>
          <p:nvGrpSpPr>
            <p:cNvPr id="10" name="Group 10"/>
            <p:cNvGrpSpPr/>
            <p:nvPr/>
          </p:nvGrpSpPr>
          <p:grpSpPr>
            <a:xfrm>
              <a:off x="0" y="0"/>
              <a:ext cx="21640800" cy="2204631"/>
              <a:chOff x="0" y="0"/>
              <a:chExt cx="4274726" cy="435483"/>
            </a:xfrm>
          </p:grpSpPr>
          <p:sp>
            <p:nvSpPr>
              <p:cNvPr id="11" name="Freeform 11"/>
              <p:cNvSpPr/>
              <p:nvPr/>
            </p:nvSpPr>
            <p:spPr>
              <a:xfrm>
                <a:off x="0" y="0"/>
                <a:ext cx="4274726" cy="435483"/>
              </a:xfrm>
              <a:custGeom>
                <a:avLst/>
                <a:gdLst/>
                <a:ahLst/>
                <a:cxnLst/>
                <a:rect l="l" t="t" r="r" b="b"/>
                <a:pathLst>
                  <a:path w="4274726" h="435483">
                    <a:moveTo>
                      <a:pt x="24327" y="0"/>
                    </a:moveTo>
                    <a:lnTo>
                      <a:pt x="4250399" y="0"/>
                    </a:lnTo>
                    <a:cubicBezTo>
                      <a:pt x="4263834" y="0"/>
                      <a:pt x="4274726" y="10891"/>
                      <a:pt x="4274726" y="24327"/>
                    </a:cubicBezTo>
                    <a:lnTo>
                      <a:pt x="4274726" y="411156"/>
                    </a:lnTo>
                    <a:cubicBezTo>
                      <a:pt x="4274726" y="424591"/>
                      <a:pt x="4263834" y="435483"/>
                      <a:pt x="4250399" y="435483"/>
                    </a:cubicBezTo>
                    <a:lnTo>
                      <a:pt x="24327" y="435483"/>
                    </a:lnTo>
                    <a:cubicBezTo>
                      <a:pt x="10891" y="435483"/>
                      <a:pt x="0" y="424591"/>
                      <a:pt x="0" y="411156"/>
                    </a:cubicBezTo>
                    <a:lnTo>
                      <a:pt x="0" y="24327"/>
                    </a:lnTo>
                    <a:cubicBezTo>
                      <a:pt x="0" y="10891"/>
                      <a:pt x="10891" y="0"/>
                      <a:pt x="24327" y="0"/>
                    </a:cubicBezTo>
                    <a:close/>
                  </a:path>
                </a:pathLst>
              </a:custGeom>
              <a:gradFill rotWithShape="1">
                <a:gsLst>
                  <a:gs pos="0">
                    <a:srgbClr val="0CC0DF">
                      <a:alpha val="100000"/>
                    </a:srgbClr>
                  </a:gs>
                  <a:gs pos="100000">
                    <a:srgbClr val="FFDE59">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477636" y="540066"/>
              <a:ext cx="20685527" cy="771366"/>
            </a:xfrm>
            <a:prstGeom prst="rect">
              <a:avLst/>
            </a:prstGeom>
          </p:spPr>
          <p:txBody>
            <a:bodyPr lIns="0" tIns="0" rIns="0" bIns="0" rtlCol="0" anchor="t">
              <a:spAutoFit/>
            </a:bodyPr>
            <a:lstStyle/>
            <a:p>
              <a:pPr algn="just">
                <a:lnSpc>
                  <a:spcPct val="120000"/>
                </a:lnSpc>
                <a:spcBef>
                  <a:spcPct val="0"/>
                </a:spcBef>
              </a:pPr>
              <a:r>
                <a:rPr lang="en-US" sz="2300" b="1" dirty="0" smtClean="0">
                  <a:solidFill>
                    <a:srgbClr val="000000"/>
                  </a:solidFill>
                  <a:latin typeface="Arial" pitchFamily="34" charset="0"/>
                </a:rPr>
                <a:t>1. </a:t>
              </a:r>
              <a:r>
                <a:rPr lang="en-US" sz="2300" b="1" dirty="0" err="1" smtClean="0">
                  <a:solidFill>
                    <a:srgbClr val="000000"/>
                  </a:solidFill>
                  <a:latin typeface="Arial" pitchFamily="34" charset="0"/>
                </a:rPr>
                <a:t>Khái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niệm</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262352"/>
            <a:ext cx="10817582" cy="1102315"/>
            <a:chOff x="0" y="0"/>
            <a:chExt cx="21640800" cy="2204631"/>
          </a:xfrm>
        </p:grpSpPr>
        <p:grpSp>
          <p:nvGrpSpPr>
            <p:cNvPr id="10" name="Group 10"/>
            <p:cNvGrpSpPr/>
            <p:nvPr/>
          </p:nvGrpSpPr>
          <p:grpSpPr>
            <a:xfrm>
              <a:off x="0" y="0"/>
              <a:ext cx="21640800" cy="2204631"/>
              <a:chOff x="0" y="0"/>
              <a:chExt cx="4274726" cy="435483"/>
            </a:xfrm>
          </p:grpSpPr>
          <p:sp>
            <p:nvSpPr>
              <p:cNvPr id="11" name="Freeform 11"/>
              <p:cNvSpPr/>
              <p:nvPr/>
            </p:nvSpPr>
            <p:spPr>
              <a:xfrm>
                <a:off x="0" y="0"/>
                <a:ext cx="4274726" cy="435483"/>
              </a:xfrm>
              <a:custGeom>
                <a:avLst/>
                <a:gdLst/>
                <a:ahLst/>
                <a:cxnLst/>
                <a:rect l="l" t="t" r="r" b="b"/>
                <a:pathLst>
                  <a:path w="4274726" h="435483">
                    <a:moveTo>
                      <a:pt x="24327" y="0"/>
                    </a:moveTo>
                    <a:lnTo>
                      <a:pt x="4250399" y="0"/>
                    </a:lnTo>
                    <a:cubicBezTo>
                      <a:pt x="4263834" y="0"/>
                      <a:pt x="4274726" y="10891"/>
                      <a:pt x="4274726" y="24327"/>
                    </a:cubicBezTo>
                    <a:lnTo>
                      <a:pt x="4274726" y="411156"/>
                    </a:lnTo>
                    <a:cubicBezTo>
                      <a:pt x="4274726" y="424591"/>
                      <a:pt x="4263834" y="435483"/>
                      <a:pt x="4250399" y="435483"/>
                    </a:cubicBezTo>
                    <a:lnTo>
                      <a:pt x="24327" y="435483"/>
                    </a:lnTo>
                    <a:cubicBezTo>
                      <a:pt x="10891" y="435483"/>
                      <a:pt x="0" y="424591"/>
                      <a:pt x="0" y="411156"/>
                    </a:cubicBezTo>
                    <a:lnTo>
                      <a:pt x="0" y="24327"/>
                    </a:lnTo>
                    <a:cubicBezTo>
                      <a:pt x="0" y="10891"/>
                      <a:pt x="10891" y="0"/>
                      <a:pt x="24327" y="0"/>
                    </a:cubicBezTo>
                    <a:close/>
                  </a:path>
                </a:pathLst>
              </a:custGeom>
              <a:gradFill rotWithShape="1">
                <a:gsLst>
                  <a:gs pos="0">
                    <a:srgbClr val="0CC0DF">
                      <a:alpha val="100000"/>
                    </a:srgbClr>
                  </a:gs>
                  <a:gs pos="100000">
                    <a:srgbClr val="FFDE59">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477636" y="269406"/>
              <a:ext cx="20685527" cy="1615445"/>
            </a:xfrm>
            <a:prstGeom prst="rect">
              <a:avLst/>
            </a:prstGeom>
          </p:spPr>
          <p:txBody>
            <a:bodyPr lIns="0" tIns="0" rIns="0" bIns="0" rtlCol="0" anchor="t">
              <a:spAutoFit/>
            </a:bodyPr>
            <a:lstStyle/>
            <a:p>
              <a:pPr algn="just">
                <a:lnSpc>
                  <a:spcPct val="120000"/>
                </a:lnSpc>
                <a:spcBef>
                  <a:spcPct val="0"/>
                </a:spcBef>
              </a:pPr>
              <a:r>
                <a:rPr lang="en-US" sz="2300" i="1" dirty="0" err="1">
                  <a:solidFill>
                    <a:srgbClr val="000000"/>
                  </a:solidFill>
                  <a:latin typeface="Arial" pitchFamily="34" charset="0"/>
                </a:rPr>
                <a:t>Hệ</a:t>
              </a:r>
              <a:r>
                <a:rPr lang="en-US" sz="2300" i="1" dirty="0">
                  <a:solidFill>
                    <a:srgbClr val="000000"/>
                  </a:solidFill>
                  <a:latin typeface="Arial" pitchFamily="34" charset="0"/>
                </a:rPr>
                <a:t> </a:t>
              </a:r>
              <a:r>
                <a:rPr lang="en-US" sz="2300" i="1" dirty="0" err="1">
                  <a:solidFill>
                    <a:srgbClr val="000000"/>
                  </a:solidFill>
                  <a:latin typeface="Arial" pitchFamily="34" charset="0"/>
                </a:rPr>
                <a:t>sinh</a:t>
              </a:r>
              <a:r>
                <a:rPr lang="en-US" sz="2300" i="1" dirty="0">
                  <a:solidFill>
                    <a:srgbClr val="000000"/>
                  </a:solidFill>
                  <a:latin typeface="Arial" pitchFamily="34" charset="0"/>
                </a:rPr>
                <a:t> </a:t>
              </a:r>
              <a:r>
                <a:rPr lang="en-US" sz="2300" i="1" dirty="0" err="1">
                  <a:solidFill>
                    <a:srgbClr val="000000"/>
                  </a:solidFill>
                  <a:latin typeface="Arial" pitchFamily="34" charset="0"/>
                </a:rPr>
                <a:t>thái</a:t>
              </a:r>
              <a:r>
                <a:rPr lang="en-US" sz="2300" i="1" dirty="0">
                  <a:solidFill>
                    <a:srgbClr val="000000"/>
                  </a:solidFill>
                  <a:latin typeface="Arial" pitchFamily="34" charset="0"/>
                </a:rPr>
                <a:t> </a:t>
              </a:r>
              <a:r>
                <a:rPr lang="en-US" sz="2300" i="1" dirty="0" err="1">
                  <a:solidFill>
                    <a:srgbClr val="000000"/>
                  </a:solidFill>
                  <a:latin typeface="Arial" pitchFamily="34" charset="0"/>
                </a:rPr>
                <a:t>là</a:t>
              </a:r>
              <a:r>
                <a:rPr lang="en-US" sz="2300" i="1" dirty="0">
                  <a:solidFill>
                    <a:srgbClr val="000000"/>
                  </a:solidFill>
                  <a:latin typeface="Arial" pitchFamily="34" charset="0"/>
                </a:rPr>
                <a:t> </a:t>
              </a:r>
              <a:r>
                <a:rPr lang="en-US" sz="2300" i="1" dirty="0" err="1">
                  <a:solidFill>
                    <a:srgbClr val="000000"/>
                  </a:solidFill>
                  <a:latin typeface="Arial" pitchFamily="34" charset="0"/>
                </a:rPr>
                <a:t>hệ</a:t>
              </a:r>
              <a:r>
                <a:rPr lang="en-US" sz="2300" i="1" dirty="0">
                  <a:solidFill>
                    <a:srgbClr val="000000"/>
                  </a:solidFill>
                  <a:latin typeface="Arial" pitchFamily="34" charset="0"/>
                </a:rPr>
                <a:t> </a:t>
              </a:r>
              <a:r>
                <a:rPr lang="en-US" sz="2300" i="1" dirty="0" err="1">
                  <a:solidFill>
                    <a:srgbClr val="000000"/>
                  </a:solidFill>
                  <a:latin typeface="Arial" pitchFamily="34" charset="0"/>
                </a:rPr>
                <a:t>thống</a:t>
              </a:r>
              <a:r>
                <a:rPr lang="en-US" sz="2300" i="1" dirty="0">
                  <a:solidFill>
                    <a:srgbClr val="000000"/>
                  </a:solidFill>
                  <a:latin typeface="Arial" pitchFamily="34" charset="0"/>
                </a:rPr>
                <a:t> </a:t>
              </a:r>
              <a:r>
                <a:rPr lang="en-US" sz="2300" i="1" dirty="0" err="1">
                  <a:solidFill>
                    <a:srgbClr val="000000"/>
                  </a:solidFill>
                  <a:latin typeface="Arial" pitchFamily="34" charset="0"/>
                </a:rPr>
                <a:t>bao</a:t>
              </a:r>
              <a:r>
                <a:rPr lang="en-US" sz="2300" i="1" dirty="0">
                  <a:solidFill>
                    <a:srgbClr val="000000"/>
                  </a:solidFill>
                  <a:latin typeface="Arial" pitchFamily="34" charset="0"/>
                </a:rPr>
                <a:t> </a:t>
              </a:r>
              <a:r>
                <a:rPr lang="en-US" sz="2300" i="1" dirty="0" err="1">
                  <a:solidFill>
                    <a:srgbClr val="000000"/>
                  </a:solidFill>
                  <a:latin typeface="Arial" pitchFamily="34" charset="0"/>
                </a:rPr>
                <a:t>gồm</a:t>
              </a:r>
              <a:r>
                <a:rPr lang="en-US" sz="2300" i="1" dirty="0">
                  <a:solidFill>
                    <a:srgbClr val="000000"/>
                  </a:solidFill>
                  <a:latin typeface="Arial" pitchFamily="34" charset="0"/>
                </a:rPr>
                <a:t> </a:t>
              </a:r>
              <a:r>
                <a:rPr lang="en-US" sz="2300" i="1" dirty="0" err="1">
                  <a:solidFill>
                    <a:srgbClr val="000000"/>
                  </a:solidFill>
                  <a:latin typeface="Arial" pitchFamily="34" charset="0"/>
                </a:rPr>
                <a:t>quần</a:t>
              </a:r>
              <a:r>
                <a:rPr lang="en-US" sz="2300" i="1" dirty="0">
                  <a:solidFill>
                    <a:srgbClr val="000000"/>
                  </a:solidFill>
                  <a:latin typeface="Arial" pitchFamily="34" charset="0"/>
                </a:rPr>
                <a:t> </a:t>
              </a:r>
              <a:r>
                <a:rPr lang="en-US" sz="2300" i="1" dirty="0" err="1">
                  <a:solidFill>
                    <a:srgbClr val="000000"/>
                  </a:solidFill>
                  <a:latin typeface="Arial" pitchFamily="34" charset="0"/>
                </a:rPr>
                <a:t>xã</a:t>
              </a:r>
              <a:r>
                <a:rPr lang="en-US" sz="2300" i="1" dirty="0">
                  <a:solidFill>
                    <a:srgbClr val="000000"/>
                  </a:solidFill>
                  <a:latin typeface="Arial" pitchFamily="34" charset="0"/>
                </a:rPr>
                <a:t> </a:t>
              </a:r>
              <a:r>
                <a:rPr lang="en-US" sz="2300" i="1" dirty="0" err="1">
                  <a:solidFill>
                    <a:srgbClr val="000000"/>
                  </a:solidFill>
                  <a:latin typeface="Arial" pitchFamily="34" charset="0"/>
                </a:rPr>
                <a:t>sinh</a:t>
              </a:r>
              <a:r>
                <a:rPr lang="en-US" sz="2300" i="1" dirty="0">
                  <a:solidFill>
                    <a:srgbClr val="000000"/>
                  </a:solidFill>
                  <a:latin typeface="Arial" pitchFamily="34" charset="0"/>
                </a:rPr>
                <a:t> </a:t>
              </a:r>
              <a:r>
                <a:rPr lang="en-US" sz="2300" i="1" dirty="0" err="1">
                  <a:solidFill>
                    <a:srgbClr val="000000"/>
                  </a:solidFill>
                  <a:latin typeface="Arial" pitchFamily="34" charset="0"/>
                </a:rPr>
                <a:t>vật</a:t>
              </a:r>
              <a:r>
                <a:rPr lang="en-US" sz="2300" i="1" dirty="0">
                  <a:solidFill>
                    <a:srgbClr val="000000"/>
                  </a:solidFill>
                  <a:latin typeface="Arial" pitchFamily="34" charset="0"/>
                </a:rPr>
                <a:t> </a:t>
              </a:r>
              <a:r>
                <a:rPr lang="en-US" sz="2300" i="1" dirty="0" err="1">
                  <a:solidFill>
                    <a:srgbClr val="000000"/>
                  </a:solidFill>
                  <a:latin typeface="Arial" pitchFamily="34" charset="0"/>
                </a:rPr>
                <a:t>và</a:t>
              </a:r>
              <a:r>
                <a:rPr lang="en-US" sz="2300" i="1" dirty="0">
                  <a:solidFill>
                    <a:srgbClr val="000000"/>
                  </a:solidFill>
                  <a:latin typeface="Arial" pitchFamily="34" charset="0"/>
                </a:rPr>
                <a:t> </a:t>
              </a:r>
              <a:r>
                <a:rPr lang="en-US" sz="2300" i="1" dirty="0" err="1">
                  <a:solidFill>
                    <a:srgbClr val="000000"/>
                  </a:solidFill>
                  <a:latin typeface="Arial" pitchFamily="34" charset="0"/>
                </a:rPr>
                <a:t>môi</a:t>
              </a:r>
              <a:r>
                <a:rPr lang="en-US" sz="2300" i="1" dirty="0">
                  <a:solidFill>
                    <a:srgbClr val="000000"/>
                  </a:solidFill>
                  <a:latin typeface="Arial" pitchFamily="34" charset="0"/>
                </a:rPr>
                <a:t> </a:t>
              </a:r>
              <a:r>
                <a:rPr lang="en-US" sz="2300" i="1" dirty="0" err="1">
                  <a:solidFill>
                    <a:srgbClr val="000000"/>
                  </a:solidFill>
                  <a:latin typeface="Arial" pitchFamily="34" charset="0"/>
                </a:rPr>
                <a:t>trường</a:t>
              </a:r>
              <a:r>
                <a:rPr lang="en-US" sz="2300" i="1" dirty="0">
                  <a:solidFill>
                    <a:srgbClr val="000000"/>
                  </a:solidFill>
                  <a:latin typeface="Arial" pitchFamily="34" charset="0"/>
                </a:rPr>
                <a:t> </a:t>
              </a:r>
              <a:r>
                <a:rPr lang="en-US" sz="2300" i="1" dirty="0" err="1">
                  <a:solidFill>
                    <a:srgbClr val="000000"/>
                  </a:solidFill>
                  <a:latin typeface="Arial" pitchFamily="34" charset="0"/>
                </a:rPr>
                <a:t>sống</a:t>
              </a:r>
              <a:r>
                <a:rPr lang="en-US" sz="2300" i="1" dirty="0">
                  <a:solidFill>
                    <a:srgbClr val="000000"/>
                  </a:solidFill>
                  <a:latin typeface="Arial" pitchFamily="34" charset="0"/>
                </a:rPr>
                <a:t> </a:t>
              </a:r>
              <a:r>
                <a:rPr lang="en-US" sz="2300" i="1" dirty="0" err="1">
                  <a:solidFill>
                    <a:srgbClr val="000000"/>
                  </a:solidFill>
                  <a:latin typeface="Arial" pitchFamily="34" charset="0"/>
                </a:rPr>
                <a:t>của</a:t>
              </a:r>
              <a:r>
                <a:rPr lang="en-US" sz="2300" i="1" dirty="0">
                  <a:solidFill>
                    <a:srgbClr val="000000"/>
                  </a:solidFill>
                  <a:latin typeface="Arial" pitchFamily="34" charset="0"/>
                </a:rPr>
                <a:t> </a:t>
              </a:r>
              <a:r>
                <a:rPr lang="en-US" sz="2300" i="1" dirty="0" err="1">
                  <a:solidFill>
                    <a:srgbClr val="000000"/>
                  </a:solidFill>
                  <a:latin typeface="Arial" pitchFamily="34" charset="0"/>
                </a:rPr>
                <a:t>chúng</a:t>
              </a:r>
              <a:endParaRPr lang="en-US" sz="2300" i="1" dirty="0">
                <a:solidFill>
                  <a:srgbClr val="000000"/>
                </a:solidFill>
                <a:latin typeface="Arial" pitchFamily="34" charset="0"/>
              </a:endParaRPr>
            </a:p>
          </p:txBody>
        </p:sp>
      </p:grpSp>
      <p:sp>
        <p:nvSpPr>
          <p:cNvPr id="14" name="Freeform 14"/>
          <p:cNvSpPr/>
          <p:nvPr/>
        </p:nvSpPr>
        <p:spPr>
          <a:xfrm>
            <a:off x="6094413" y="2482624"/>
            <a:ext cx="5408791" cy="4217659"/>
          </a:xfrm>
          <a:custGeom>
            <a:avLst/>
            <a:gdLst/>
            <a:ahLst/>
            <a:cxnLst/>
            <a:rect l="l" t="t" r="r" b="b"/>
            <a:pathLst>
              <a:path w="8115300" h="6326488">
                <a:moveTo>
                  <a:pt x="0" y="0"/>
                </a:moveTo>
                <a:lnTo>
                  <a:pt x="8115300" y="0"/>
                </a:lnTo>
                <a:lnTo>
                  <a:pt x="8115300" y="6326488"/>
                </a:lnTo>
                <a:lnTo>
                  <a:pt x="0" y="6326488"/>
                </a:lnTo>
                <a:lnTo>
                  <a:pt x="0" y="0"/>
                </a:lnTo>
                <a:close/>
              </a:path>
            </a:pathLst>
          </a:custGeom>
          <a:blipFill>
            <a:blip r:embed="rId6"/>
            <a:stretch>
              <a:fillRect l="-1936" r="-1936"/>
            </a:stretch>
          </a:blipFill>
        </p:spPr>
      </p:sp>
      <p:grpSp>
        <p:nvGrpSpPr>
          <p:cNvPr id="15" name="Group 15"/>
          <p:cNvGrpSpPr/>
          <p:nvPr/>
        </p:nvGrpSpPr>
        <p:grpSpPr>
          <a:xfrm>
            <a:off x="685621" y="2482624"/>
            <a:ext cx="5196121" cy="2858561"/>
            <a:chOff x="0" y="0"/>
            <a:chExt cx="10394949" cy="5717121"/>
          </a:xfrm>
        </p:grpSpPr>
        <p:grpSp>
          <p:nvGrpSpPr>
            <p:cNvPr id="16" name="Group 16"/>
            <p:cNvGrpSpPr/>
            <p:nvPr/>
          </p:nvGrpSpPr>
          <p:grpSpPr>
            <a:xfrm>
              <a:off x="0" y="0"/>
              <a:ext cx="10394949" cy="5717121"/>
              <a:chOff x="0" y="0"/>
              <a:chExt cx="2844079" cy="1564216"/>
            </a:xfrm>
          </p:grpSpPr>
          <p:sp>
            <p:nvSpPr>
              <p:cNvPr id="17" name="Freeform 17"/>
              <p:cNvSpPr/>
              <p:nvPr/>
            </p:nvSpPr>
            <p:spPr>
              <a:xfrm>
                <a:off x="0" y="0"/>
                <a:ext cx="2844079" cy="1564216"/>
              </a:xfrm>
              <a:custGeom>
                <a:avLst/>
                <a:gdLst/>
                <a:ahLst/>
                <a:cxnLst/>
                <a:rect l="l" t="t" r="r" b="b"/>
                <a:pathLst>
                  <a:path w="2844079" h="1564216">
                    <a:moveTo>
                      <a:pt x="2719619" y="59690"/>
                    </a:moveTo>
                    <a:cubicBezTo>
                      <a:pt x="2755179" y="59690"/>
                      <a:pt x="2784389" y="88900"/>
                      <a:pt x="2784389" y="124460"/>
                    </a:cubicBezTo>
                    <a:lnTo>
                      <a:pt x="2784389" y="1439756"/>
                    </a:lnTo>
                    <a:cubicBezTo>
                      <a:pt x="2784389" y="1475316"/>
                      <a:pt x="2755179" y="1504526"/>
                      <a:pt x="2719619" y="1504526"/>
                    </a:cubicBezTo>
                    <a:lnTo>
                      <a:pt x="124460" y="1504526"/>
                    </a:lnTo>
                    <a:cubicBezTo>
                      <a:pt x="88900" y="1504526"/>
                      <a:pt x="59690" y="1475316"/>
                      <a:pt x="59690" y="1439756"/>
                    </a:cubicBezTo>
                    <a:lnTo>
                      <a:pt x="59690" y="124460"/>
                    </a:lnTo>
                    <a:cubicBezTo>
                      <a:pt x="59690" y="88900"/>
                      <a:pt x="88900" y="59690"/>
                      <a:pt x="124460" y="59690"/>
                    </a:cubicBezTo>
                    <a:lnTo>
                      <a:pt x="2719619" y="59690"/>
                    </a:lnTo>
                    <a:moveTo>
                      <a:pt x="2719619" y="0"/>
                    </a:moveTo>
                    <a:lnTo>
                      <a:pt x="124460" y="0"/>
                    </a:lnTo>
                    <a:cubicBezTo>
                      <a:pt x="55880" y="0"/>
                      <a:pt x="0" y="55880"/>
                      <a:pt x="0" y="124460"/>
                    </a:cubicBezTo>
                    <a:lnTo>
                      <a:pt x="0" y="1439756"/>
                    </a:lnTo>
                    <a:cubicBezTo>
                      <a:pt x="0" y="1508336"/>
                      <a:pt x="55880" y="1564216"/>
                      <a:pt x="124460" y="1564216"/>
                    </a:cubicBezTo>
                    <a:lnTo>
                      <a:pt x="2719619" y="1564216"/>
                    </a:lnTo>
                    <a:cubicBezTo>
                      <a:pt x="2788199" y="1564216"/>
                      <a:pt x="2844079" y="1508336"/>
                      <a:pt x="2844079" y="1439756"/>
                    </a:cubicBezTo>
                    <a:lnTo>
                      <a:pt x="2844079" y="124460"/>
                    </a:lnTo>
                    <a:cubicBezTo>
                      <a:pt x="2844079" y="55880"/>
                      <a:pt x="2788199" y="0"/>
                      <a:pt x="2719619" y="0"/>
                    </a:cubicBezTo>
                    <a:close/>
                  </a:path>
                </a:pathLst>
              </a:custGeom>
              <a:solidFill>
                <a:srgbClr val="05733C"/>
              </a:solidFill>
            </p:spPr>
          </p:sp>
        </p:grpSp>
        <p:sp>
          <p:nvSpPr>
            <p:cNvPr id="18" name="TextBox 18"/>
            <p:cNvSpPr txBox="1"/>
            <p:nvPr/>
          </p:nvSpPr>
          <p:spPr>
            <a:xfrm>
              <a:off x="462847" y="365126"/>
              <a:ext cx="9469254" cy="5096779"/>
            </a:xfrm>
            <a:prstGeom prst="rect">
              <a:avLst/>
            </a:prstGeom>
          </p:spPr>
          <p:txBody>
            <a:bodyPr lIns="0" tIns="0" rIns="0" bIns="0" rtlCol="0" anchor="t">
              <a:spAutoFit/>
            </a:bodyPr>
            <a:lstStyle/>
            <a:p>
              <a:pPr>
                <a:lnSpc>
                  <a:spcPct val="120000"/>
                </a:lnSpc>
                <a:spcBef>
                  <a:spcPct val="0"/>
                </a:spcBef>
              </a:pP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xã</a:t>
              </a:r>
              <a:r>
                <a:rPr lang="en-US" sz="2300" b="1" dirty="0">
                  <a:solidFill>
                    <a:srgbClr val="000000"/>
                  </a:solidFill>
                  <a:latin typeface="Arial" pitchFamily="34" charset="0"/>
                </a:rPr>
                <a:t> </a:t>
              </a:r>
              <a:r>
                <a:rPr lang="en-US" sz="2300" b="1" dirty="0" err="1">
                  <a:solidFill>
                    <a:srgbClr val="000000"/>
                  </a:solidFill>
                  <a:latin typeface="Arial" pitchFamily="34" charset="0"/>
                </a:rPr>
                <a:t>luôn</a:t>
              </a:r>
              <a:r>
                <a:rPr lang="en-US" sz="2300" b="1" dirty="0">
                  <a:solidFill>
                    <a:srgbClr val="000000"/>
                  </a:solidFill>
                  <a:latin typeface="Arial" pitchFamily="34" charset="0"/>
                </a:rPr>
                <a:t> </a:t>
              </a:r>
              <a:r>
                <a:rPr lang="en-US" sz="2300" b="1" dirty="0" err="1">
                  <a:solidFill>
                    <a:srgbClr val="000000"/>
                  </a:solidFill>
                  <a:latin typeface="Arial" pitchFamily="34" charset="0"/>
                </a:rPr>
                <a:t>tương</a:t>
              </a:r>
              <a:r>
                <a:rPr lang="en-US" sz="2300" b="1" dirty="0">
                  <a:solidFill>
                    <a:srgbClr val="000000"/>
                  </a:solidFill>
                  <a:latin typeface="Arial" pitchFamily="34" charset="0"/>
                </a:rPr>
                <a:t> </a:t>
              </a:r>
              <a:r>
                <a:rPr lang="en-US" sz="2300" b="1" dirty="0" err="1">
                  <a:solidFill>
                    <a:srgbClr val="000000"/>
                  </a:solidFill>
                  <a:latin typeface="Arial" pitchFamily="34" charset="0"/>
                </a:rPr>
                <a:t>tác</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nhau</a:t>
              </a:r>
              <a:r>
                <a:rPr lang="en-US" sz="2300" b="1" dirty="0">
                  <a:solidFill>
                    <a:srgbClr val="000000"/>
                  </a:solidFill>
                  <a:latin typeface="Arial" pitchFamily="34" charset="0"/>
                </a:rPr>
                <a:t>, </a:t>
              </a:r>
              <a:r>
                <a:rPr lang="en-US" sz="2300" b="1" dirty="0" err="1">
                  <a:solidFill>
                    <a:srgbClr val="000000"/>
                  </a:solidFill>
                  <a:latin typeface="Arial" pitchFamily="34" charset="0"/>
                </a:rPr>
                <a:t>đồng</a:t>
              </a:r>
              <a:r>
                <a:rPr lang="en-US" sz="2300" b="1" dirty="0">
                  <a:solidFill>
                    <a:srgbClr val="000000"/>
                  </a:solidFill>
                  <a:latin typeface="Arial" pitchFamily="34" charset="0"/>
                </a:rPr>
                <a:t> </a:t>
              </a:r>
              <a:r>
                <a:rPr lang="en-US" sz="2300" b="1" dirty="0" err="1">
                  <a:solidFill>
                    <a:srgbClr val="000000"/>
                  </a:solidFill>
                  <a:latin typeface="Arial" pitchFamily="34" charset="0"/>
                </a:rPr>
                <a:t>thời</a:t>
              </a:r>
              <a:r>
                <a:rPr lang="en-US" sz="2300" b="1" dirty="0">
                  <a:solidFill>
                    <a:srgbClr val="000000"/>
                  </a:solidFill>
                  <a:latin typeface="Arial" pitchFamily="34" charset="0"/>
                </a:rPr>
                <a:t> </a:t>
              </a:r>
              <a:r>
                <a:rPr lang="en-US" sz="2300" b="1" dirty="0" err="1">
                  <a:solidFill>
                    <a:srgbClr val="000000"/>
                  </a:solidFill>
                  <a:latin typeface="Arial" pitchFamily="34" charset="0"/>
                </a:rPr>
                <a:t>tác</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qua </a:t>
              </a:r>
              <a:r>
                <a:rPr lang="en-US" sz="2300" b="1" dirty="0" err="1">
                  <a:solidFill>
                    <a:srgbClr val="000000"/>
                  </a:solidFill>
                  <a:latin typeface="Arial" pitchFamily="34" charset="0"/>
                </a:rPr>
                <a:t>lại</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môi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chúng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sống</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chu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trình</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học</a:t>
              </a:r>
              <a:r>
                <a:rPr lang="en-US" sz="2300" b="1" dirty="0">
                  <a:solidFill>
                    <a:srgbClr val="000000"/>
                  </a:solidFill>
                  <a:latin typeface="Arial" pitchFamily="34" charset="0"/>
                </a:rPr>
                <a:t> </a:t>
              </a:r>
              <a:r>
                <a:rPr lang="en-US" sz="2300" b="1" dirty="0" err="1">
                  <a:solidFill>
                    <a:srgbClr val="000000"/>
                  </a:solidFill>
                  <a:latin typeface="Arial" pitchFamily="34" charset="0"/>
                </a:rPr>
                <a:t>hoàn</a:t>
              </a:r>
              <a:r>
                <a:rPr lang="en-US" sz="2300" b="1" dirty="0">
                  <a:solidFill>
                    <a:srgbClr val="000000"/>
                  </a:solidFill>
                  <a:latin typeface="Arial" pitchFamily="34" charset="0"/>
                </a:rPr>
                <a:t> </a:t>
              </a:r>
              <a:r>
                <a:rPr lang="en-US" sz="2300" b="1" dirty="0" err="1">
                  <a:solidFill>
                    <a:srgbClr val="000000"/>
                  </a:solidFill>
                  <a:latin typeface="Arial" pitchFamily="34" charset="0"/>
                </a:rPr>
                <a:t>chỉnh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tương</a:t>
              </a:r>
              <a:r>
                <a:rPr lang="en-US" sz="2300" b="1" dirty="0">
                  <a:solidFill>
                    <a:srgbClr val="000000"/>
                  </a:solidFill>
                  <a:latin typeface="Arial" pitchFamily="34" charset="0"/>
                </a:rPr>
                <a:t> </a:t>
              </a:r>
              <a:r>
                <a:rPr lang="en-US" sz="2300" b="1" dirty="0" err="1">
                  <a:solidFill>
                    <a:srgbClr val="000000"/>
                  </a:solidFill>
                  <a:latin typeface="Arial" pitchFamily="34" charset="0"/>
                </a:rPr>
                <a:t>đối</a:t>
              </a:r>
              <a:r>
                <a:rPr lang="en-US" sz="2300" b="1" dirty="0">
                  <a:solidFill>
                    <a:srgbClr val="000000"/>
                  </a:solidFill>
                  <a:latin typeface="Arial" pitchFamily="34" charset="0"/>
                </a:rPr>
                <a:t> </a:t>
              </a:r>
              <a:r>
                <a:rPr lang="en-US" sz="2300" b="1" dirty="0" err="1">
                  <a:solidFill>
                    <a:srgbClr val="000000"/>
                  </a:solidFill>
                  <a:latin typeface="Arial" pitchFamily="34" charset="0"/>
                </a:rPr>
                <a:t>ổn</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endParaRPr lang="en-US" sz="2300" b="1" dirty="0">
                <a:solidFill>
                  <a:srgbClr val="000000"/>
                </a:solidFill>
                <a:latin typeface="Arial" pitchFamily="34" charset="0"/>
              </a:endParaRPr>
            </a:p>
          </p:txBody>
        </p:sp>
      </p:grpSp>
      <p:grpSp>
        <p:nvGrpSpPr>
          <p:cNvPr id="19" name="Group 19"/>
          <p:cNvGrpSpPr/>
          <p:nvPr/>
        </p:nvGrpSpPr>
        <p:grpSpPr>
          <a:xfrm>
            <a:off x="685621" y="5439246"/>
            <a:ext cx="5196121" cy="1261037"/>
            <a:chOff x="0" y="0"/>
            <a:chExt cx="10394949" cy="2522075"/>
          </a:xfrm>
        </p:grpSpPr>
        <p:sp>
          <p:nvSpPr>
            <p:cNvPr id="20" name="Freeform 20"/>
            <p:cNvSpPr/>
            <p:nvPr/>
          </p:nvSpPr>
          <p:spPr>
            <a:xfrm>
              <a:off x="2512492" y="0"/>
              <a:ext cx="5369966" cy="2476897"/>
            </a:xfrm>
            <a:custGeom>
              <a:avLst/>
              <a:gdLst/>
              <a:ahLst/>
              <a:cxnLst/>
              <a:rect l="l" t="t" r="r" b="b"/>
              <a:pathLst>
                <a:path w="5369966" h="2476897">
                  <a:moveTo>
                    <a:pt x="0" y="0"/>
                  </a:moveTo>
                  <a:lnTo>
                    <a:pt x="5369965" y="0"/>
                  </a:lnTo>
                  <a:lnTo>
                    <a:pt x="5369965" y="2476897"/>
                  </a:lnTo>
                  <a:lnTo>
                    <a:pt x="0" y="2476897"/>
                  </a:lnTo>
                  <a:lnTo>
                    <a:pt x="0" y="0"/>
                  </a:lnTo>
                  <a:close/>
                </a:path>
              </a:pathLst>
            </a:custGeom>
            <a:blipFill>
              <a:blip r:embed="rId7"/>
              <a:stretch>
                <a:fillRect/>
              </a:stretch>
            </a:blipFill>
          </p:spPr>
        </p:sp>
        <p:sp>
          <p:nvSpPr>
            <p:cNvPr id="21" name="Freeform 21"/>
            <p:cNvSpPr/>
            <p:nvPr/>
          </p:nvSpPr>
          <p:spPr>
            <a:xfrm>
              <a:off x="0" y="45179"/>
              <a:ext cx="3986956" cy="2476897"/>
            </a:xfrm>
            <a:custGeom>
              <a:avLst/>
              <a:gdLst/>
              <a:ahLst/>
              <a:cxnLst/>
              <a:rect l="l" t="t" r="r" b="b"/>
              <a:pathLst>
                <a:path w="3986956" h="2476897">
                  <a:moveTo>
                    <a:pt x="0" y="0"/>
                  </a:moveTo>
                  <a:lnTo>
                    <a:pt x="3986956" y="0"/>
                  </a:lnTo>
                  <a:lnTo>
                    <a:pt x="3986956" y="2476896"/>
                  </a:lnTo>
                  <a:lnTo>
                    <a:pt x="0" y="2476896"/>
                  </a:lnTo>
                  <a:lnTo>
                    <a:pt x="0" y="0"/>
                  </a:lnTo>
                  <a:close/>
                </a:path>
              </a:pathLst>
            </a:custGeom>
            <a:blipFill>
              <a:blip r:embed="rId8"/>
              <a:stretch>
                <a:fillRect/>
              </a:stretch>
            </a:blipFill>
          </p:spPr>
        </p:sp>
        <p:sp>
          <p:nvSpPr>
            <p:cNvPr id="22" name="Freeform 22"/>
            <p:cNvSpPr/>
            <p:nvPr/>
          </p:nvSpPr>
          <p:spPr>
            <a:xfrm>
              <a:off x="5024983" y="45179"/>
              <a:ext cx="5369966" cy="2476897"/>
            </a:xfrm>
            <a:custGeom>
              <a:avLst/>
              <a:gdLst/>
              <a:ahLst/>
              <a:cxnLst/>
              <a:rect l="l" t="t" r="r" b="b"/>
              <a:pathLst>
                <a:path w="5369966" h="2476897">
                  <a:moveTo>
                    <a:pt x="0" y="0"/>
                  </a:moveTo>
                  <a:lnTo>
                    <a:pt x="5369966" y="0"/>
                  </a:lnTo>
                  <a:lnTo>
                    <a:pt x="5369966" y="2476896"/>
                  </a:lnTo>
                  <a:lnTo>
                    <a:pt x="0" y="2476896"/>
                  </a:lnTo>
                  <a:lnTo>
                    <a:pt x="0" y="0"/>
                  </a:lnTo>
                  <a:close/>
                </a:path>
              </a:pathLst>
            </a:custGeom>
            <a:blipFill>
              <a:blip r:embed="rId7"/>
              <a:stretch>
                <a:fillRect/>
              </a:stretch>
            </a:blipFill>
          </p:spPr>
        </p:sp>
        <p:sp>
          <p:nvSpPr>
            <p:cNvPr id="23" name="Freeform 23"/>
            <p:cNvSpPr/>
            <p:nvPr/>
          </p:nvSpPr>
          <p:spPr>
            <a:xfrm>
              <a:off x="3036815" y="45179"/>
              <a:ext cx="1900282" cy="2386539"/>
            </a:xfrm>
            <a:custGeom>
              <a:avLst/>
              <a:gdLst/>
              <a:ahLst/>
              <a:cxnLst/>
              <a:rect l="l" t="t" r="r" b="b"/>
              <a:pathLst>
                <a:path w="1900282" h="2386539">
                  <a:moveTo>
                    <a:pt x="0" y="0"/>
                  </a:moveTo>
                  <a:lnTo>
                    <a:pt x="1900282" y="0"/>
                  </a:lnTo>
                  <a:lnTo>
                    <a:pt x="1900282" y="2386539"/>
                  </a:lnTo>
                  <a:lnTo>
                    <a:pt x="0" y="2386539"/>
                  </a:lnTo>
                  <a:lnTo>
                    <a:pt x="0" y="0"/>
                  </a:lnTo>
                  <a:close/>
                </a:path>
              </a:pathLst>
            </a:custGeom>
            <a:blipFill>
              <a:blip r:embed="rId9"/>
              <a:stretch>
                <a:fillRect/>
              </a:stretch>
            </a:blipFill>
          </p:spPr>
        </p:sp>
      </p:grpSp>
    </p:spTree>
    <p:extLst>
      <p:ext uri="{BB962C8B-B14F-4D97-AF65-F5344CB8AC3E}">
        <p14:creationId xmlns:p14="http://schemas.microsoft.com/office/powerpoint/2010/main" val="3811006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704411"/>
            <a:ext cx="11387480" cy="2177949"/>
            <a:chOff x="0" y="-241101"/>
            <a:chExt cx="22780893" cy="4355899"/>
          </a:xfrm>
        </p:grpSpPr>
        <p:grpSp>
          <p:nvGrpSpPr>
            <p:cNvPr id="10" name="Group 10"/>
            <p:cNvGrpSpPr/>
            <p:nvPr/>
          </p:nvGrpSpPr>
          <p:grpSpPr>
            <a:xfrm>
              <a:off x="0" y="-241101"/>
              <a:ext cx="21640800" cy="4355899"/>
              <a:chOff x="0" y="-47625"/>
              <a:chExt cx="4274726" cy="860425"/>
            </a:xfrm>
          </p:grpSpPr>
          <p:sp>
            <p:nvSpPr>
              <p:cNvPr id="11" name="Freeform 11"/>
              <p:cNvSpPr/>
              <p:nvPr/>
            </p:nvSpPr>
            <p:spPr>
              <a:xfrm>
                <a:off x="0" y="0"/>
                <a:ext cx="4274726" cy="633695"/>
              </a:xfrm>
              <a:custGeom>
                <a:avLst/>
                <a:gdLst/>
                <a:ahLst/>
                <a:cxnLst/>
                <a:rect l="l" t="t" r="r" b="b"/>
                <a:pathLst>
                  <a:path w="4274726" h="633695">
                    <a:moveTo>
                      <a:pt x="0" y="0"/>
                    </a:moveTo>
                    <a:lnTo>
                      <a:pt x="4274726" y="0"/>
                    </a:lnTo>
                    <a:lnTo>
                      <a:pt x="4274726" y="633695"/>
                    </a:lnTo>
                    <a:lnTo>
                      <a:pt x="0" y="633695"/>
                    </a:lnTo>
                    <a:close/>
                  </a:path>
                </a:pathLst>
              </a:custGeom>
              <a:solidFill>
                <a:srgbClr val="FFDE59"/>
              </a:solidFill>
            </p:spPr>
          </p:sp>
          <p:sp>
            <p:nvSpPr>
              <p:cNvPr id="12" name="TextBox 12"/>
              <p:cNvSpPr txBox="1"/>
              <p:nvPr/>
            </p:nvSpPr>
            <p:spPr>
              <a:xfrm>
                <a:off x="0" y="-47625"/>
                <a:ext cx="812800" cy="860425"/>
              </a:xfrm>
              <a:prstGeom prst="rect">
                <a:avLst/>
              </a:prstGeom>
            </p:spPr>
            <p:txBody>
              <a:bodyPr lIns="77536" tIns="77536" rIns="77536" bIns="77536" rtlCol="0" anchor="ctr"/>
              <a:lstStyle/>
              <a:p>
                <a:pPr algn="ctr">
                  <a:lnSpc>
                    <a:spcPct val="120000"/>
                  </a:lnSpc>
                </a:pPr>
                <a:endParaRPr b="1">
                  <a:latin typeface="Arial" pitchFamily="34" charset="0"/>
                </a:endParaRPr>
              </a:p>
            </p:txBody>
          </p:sp>
        </p:grpSp>
        <p:grpSp>
          <p:nvGrpSpPr>
            <p:cNvPr id="13" name="Group 13"/>
            <p:cNvGrpSpPr/>
            <p:nvPr/>
          </p:nvGrpSpPr>
          <p:grpSpPr>
            <a:xfrm>
              <a:off x="152400" y="571581"/>
              <a:ext cx="2064916" cy="2064916"/>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rotWithShape="1">
                <a:gsLst>
                  <a:gs pos="0">
                    <a:srgbClr val="0CC0DF">
                      <a:alpha val="100000"/>
                    </a:srgbClr>
                  </a:gs>
                  <a:gs pos="100000">
                    <a:srgbClr val="FFDE59">
                      <a:alpha val="100000"/>
                    </a:srgbClr>
                  </a:gs>
                </a:gsLst>
                <a:lin ang="0"/>
              </a:gra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Freeform 16"/>
            <p:cNvSpPr/>
            <p:nvPr/>
          </p:nvSpPr>
          <p:spPr>
            <a:xfrm>
              <a:off x="364970" y="838811"/>
              <a:ext cx="1639776" cy="1530458"/>
            </a:xfrm>
            <a:custGeom>
              <a:avLst/>
              <a:gdLst/>
              <a:ahLst/>
              <a:cxnLst/>
              <a:rect l="l" t="t" r="r" b="b"/>
              <a:pathLst>
                <a:path w="1639776" h="1530458">
                  <a:moveTo>
                    <a:pt x="0" y="0"/>
                  </a:moveTo>
                  <a:lnTo>
                    <a:pt x="1639776" y="0"/>
                  </a:lnTo>
                  <a:lnTo>
                    <a:pt x="1639776" y="1530457"/>
                  </a:lnTo>
                  <a:lnTo>
                    <a:pt x="0" y="153045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TextBox 17"/>
            <p:cNvSpPr txBox="1"/>
            <p:nvPr/>
          </p:nvSpPr>
          <p:spPr>
            <a:xfrm>
              <a:off x="3655732" y="939851"/>
              <a:ext cx="19125161" cy="1207382"/>
            </a:xfrm>
            <a:prstGeom prst="rect">
              <a:avLst/>
            </a:prstGeom>
          </p:spPr>
          <p:txBody>
            <a:bodyPr lIns="0" tIns="0" rIns="0" bIns="0" rtlCol="0" anchor="t">
              <a:spAutoFit/>
            </a:bodyPr>
            <a:lstStyle/>
            <a:p>
              <a:pPr algn="just">
                <a:lnSpc>
                  <a:spcPct val="120000"/>
                </a:lnSpc>
                <a:spcBef>
                  <a:spcPct val="0"/>
                </a:spcBef>
              </a:pPr>
              <a:r>
                <a:rPr lang="en-US" sz="3600" b="1" dirty="0" err="1">
                  <a:solidFill>
                    <a:srgbClr val="000000"/>
                  </a:solidFill>
                  <a:latin typeface="Arial" pitchFamily="34" charset="0"/>
                </a:rPr>
                <a:t>Em</a:t>
              </a:r>
              <a:r>
                <a:rPr lang="en-US" sz="3600" b="1" dirty="0">
                  <a:solidFill>
                    <a:srgbClr val="000000"/>
                  </a:solidFill>
                  <a:latin typeface="Arial" pitchFamily="34" charset="0"/>
                </a:rPr>
                <a:t> </a:t>
              </a:r>
              <a:r>
                <a:rPr lang="en-US" sz="3600" b="1" dirty="0" err="1">
                  <a:solidFill>
                    <a:srgbClr val="000000"/>
                  </a:solidFill>
                  <a:latin typeface="Arial" pitchFamily="34" charset="0"/>
                </a:rPr>
                <a:t>hãy</a:t>
              </a:r>
              <a:r>
                <a:rPr lang="en-US" sz="3600" b="1" dirty="0">
                  <a:solidFill>
                    <a:srgbClr val="000000"/>
                  </a:solidFill>
                  <a:latin typeface="Arial" pitchFamily="34" charset="0"/>
                </a:rPr>
                <a:t> </a:t>
              </a:r>
              <a:r>
                <a:rPr lang="en-US" sz="3600" b="1" dirty="0" err="1">
                  <a:solidFill>
                    <a:srgbClr val="000000"/>
                  </a:solidFill>
                  <a:latin typeface="Arial" pitchFamily="34" charset="0"/>
                </a:rPr>
                <a:t>lấy</a:t>
              </a:r>
              <a:r>
                <a:rPr lang="en-US" sz="3600" b="1" dirty="0">
                  <a:solidFill>
                    <a:srgbClr val="000000"/>
                  </a:solidFill>
                  <a:latin typeface="Arial" pitchFamily="34" charset="0"/>
                </a:rPr>
                <a:t> </a:t>
              </a:r>
              <a:r>
                <a:rPr lang="en-US" sz="3600" b="1" dirty="0" err="1">
                  <a:solidFill>
                    <a:srgbClr val="000000"/>
                  </a:solidFill>
                  <a:latin typeface="Arial" pitchFamily="34" charset="0"/>
                </a:rPr>
                <a:t>ví</a:t>
              </a:r>
              <a:r>
                <a:rPr lang="en-US" sz="3600" b="1" dirty="0">
                  <a:solidFill>
                    <a:srgbClr val="000000"/>
                  </a:solidFill>
                  <a:latin typeface="Arial" pitchFamily="34" charset="0"/>
                </a:rPr>
                <a:t> </a:t>
              </a:r>
              <a:r>
                <a:rPr lang="en-US" sz="3600" b="1" dirty="0" err="1">
                  <a:solidFill>
                    <a:srgbClr val="000000"/>
                  </a:solidFill>
                  <a:latin typeface="Arial" pitchFamily="34" charset="0"/>
                </a:rPr>
                <a:t>dụ</a:t>
              </a:r>
              <a:r>
                <a:rPr lang="en-US" sz="3600" b="1" dirty="0">
                  <a:solidFill>
                    <a:srgbClr val="000000"/>
                  </a:solidFill>
                  <a:latin typeface="Arial" pitchFamily="34" charset="0"/>
                </a:rPr>
                <a:t> </a:t>
              </a:r>
              <a:r>
                <a:rPr lang="en-US" sz="3600" b="1" dirty="0" err="1">
                  <a:solidFill>
                    <a:srgbClr val="000000"/>
                  </a:solidFill>
                  <a:latin typeface="Arial" pitchFamily="34" charset="0"/>
                </a:rPr>
                <a:t>về</a:t>
              </a:r>
              <a:r>
                <a:rPr lang="en-US" sz="3600" b="1" dirty="0">
                  <a:solidFill>
                    <a:srgbClr val="000000"/>
                  </a:solidFill>
                  <a:latin typeface="Arial" pitchFamily="34" charset="0"/>
                </a:rPr>
                <a:t> </a:t>
              </a:r>
              <a:r>
                <a:rPr lang="en-US" sz="3600" b="1" dirty="0" err="1">
                  <a:solidFill>
                    <a:srgbClr val="000000"/>
                  </a:solidFill>
                  <a:latin typeface="Arial" pitchFamily="34" charset="0"/>
                </a:rPr>
                <a:t>hệ</a:t>
              </a:r>
              <a:r>
                <a:rPr lang="en-US" sz="3600" b="1" dirty="0">
                  <a:solidFill>
                    <a:srgbClr val="000000"/>
                  </a:solidFill>
                  <a:latin typeface="Arial" pitchFamily="34" charset="0"/>
                </a:rPr>
                <a:t> </a:t>
              </a:r>
              <a:r>
                <a:rPr lang="en-US" sz="3600" b="1" dirty="0" err="1">
                  <a:solidFill>
                    <a:srgbClr val="000000"/>
                  </a:solidFill>
                  <a:latin typeface="Arial" pitchFamily="34" charset="0"/>
                </a:rPr>
                <a:t>sinh</a:t>
              </a:r>
              <a:r>
                <a:rPr lang="en-US" sz="3600" b="1" dirty="0">
                  <a:solidFill>
                    <a:srgbClr val="000000"/>
                  </a:solidFill>
                  <a:latin typeface="Arial" pitchFamily="34" charset="0"/>
                </a:rPr>
                <a:t> </a:t>
              </a:r>
              <a:r>
                <a:rPr lang="en-US" sz="3600" b="1" dirty="0" err="1">
                  <a:solidFill>
                    <a:srgbClr val="000000"/>
                  </a:solidFill>
                  <a:latin typeface="Arial" pitchFamily="34" charset="0"/>
                </a:rPr>
                <a:t>thái</a:t>
              </a:r>
              <a:r>
                <a:rPr lang="en-US" sz="3600" b="1" dirty="0">
                  <a:solidFill>
                    <a:srgbClr val="000000"/>
                  </a:solidFill>
                  <a:latin typeface="Arial" pitchFamily="34" charset="0"/>
                </a:rPr>
                <a:t>.</a:t>
              </a:r>
            </a:p>
          </p:txBody>
        </p:sp>
      </p:grpSp>
      <p:grpSp>
        <p:nvGrpSpPr>
          <p:cNvPr id="21" name="Group 15"/>
          <p:cNvGrpSpPr/>
          <p:nvPr/>
        </p:nvGrpSpPr>
        <p:grpSpPr>
          <a:xfrm>
            <a:off x="608012" y="3746462"/>
            <a:ext cx="5196121" cy="2858561"/>
            <a:chOff x="0" y="0"/>
            <a:chExt cx="10394949" cy="5717121"/>
          </a:xfrm>
        </p:grpSpPr>
        <p:grpSp>
          <p:nvGrpSpPr>
            <p:cNvPr id="22" name="Group 16"/>
            <p:cNvGrpSpPr/>
            <p:nvPr/>
          </p:nvGrpSpPr>
          <p:grpSpPr>
            <a:xfrm>
              <a:off x="0" y="0"/>
              <a:ext cx="10394949" cy="5717121"/>
              <a:chOff x="0" y="0"/>
              <a:chExt cx="2844079" cy="1564216"/>
            </a:xfrm>
          </p:grpSpPr>
          <p:sp>
            <p:nvSpPr>
              <p:cNvPr id="24" name="Freeform 17"/>
              <p:cNvSpPr/>
              <p:nvPr/>
            </p:nvSpPr>
            <p:spPr>
              <a:xfrm>
                <a:off x="0" y="0"/>
                <a:ext cx="2844079" cy="1564216"/>
              </a:xfrm>
              <a:custGeom>
                <a:avLst/>
                <a:gdLst/>
                <a:ahLst/>
                <a:cxnLst/>
                <a:rect l="l" t="t" r="r" b="b"/>
                <a:pathLst>
                  <a:path w="2844079" h="1564216">
                    <a:moveTo>
                      <a:pt x="2719619" y="59690"/>
                    </a:moveTo>
                    <a:cubicBezTo>
                      <a:pt x="2755179" y="59690"/>
                      <a:pt x="2784389" y="88900"/>
                      <a:pt x="2784389" y="124460"/>
                    </a:cubicBezTo>
                    <a:lnTo>
                      <a:pt x="2784389" y="1439756"/>
                    </a:lnTo>
                    <a:cubicBezTo>
                      <a:pt x="2784389" y="1475316"/>
                      <a:pt x="2755179" y="1504526"/>
                      <a:pt x="2719619" y="1504526"/>
                    </a:cubicBezTo>
                    <a:lnTo>
                      <a:pt x="124460" y="1504526"/>
                    </a:lnTo>
                    <a:cubicBezTo>
                      <a:pt x="88900" y="1504526"/>
                      <a:pt x="59690" y="1475316"/>
                      <a:pt x="59690" y="1439756"/>
                    </a:cubicBezTo>
                    <a:lnTo>
                      <a:pt x="59690" y="124460"/>
                    </a:lnTo>
                    <a:cubicBezTo>
                      <a:pt x="59690" y="88900"/>
                      <a:pt x="88900" y="59690"/>
                      <a:pt x="124460" y="59690"/>
                    </a:cubicBezTo>
                    <a:lnTo>
                      <a:pt x="2719619" y="59690"/>
                    </a:lnTo>
                    <a:moveTo>
                      <a:pt x="2719619" y="0"/>
                    </a:moveTo>
                    <a:lnTo>
                      <a:pt x="124460" y="0"/>
                    </a:lnTo>
                    <a:cubicBezTo>
                      <a:pt x="55880" y="0"/>
                      <a:pt x="0" y="55880"/>
                      <a:pt x="0" y="124460"/>
                    </a:cubicBezTo>
                    <a:lnTo>
                      <a:pt x="0" y="1439756"/>
                    </a:lnTo>
                    <a:cubicBezTo>
                      <a:pt x="0" y="1508336"/>
                      <a:pt x="55880" y="1564216"/>
                      <a:pt x="124460" y="1564216"/>
                    </a:cubicBezTo>
                    <a:lnTo>
                      <a:pt x="2719619" y="1564216"/>
                    </a:lnTo>
                    <a:cubicBezTo>
                      <a:pt x="2788199" y="1564216"/>
                      <a:pt x="2844079" y="1508336"/>
                      <a:pt x="2844079" y="1439756"/>
                    </a:cubicBezTo>
                    <a:lnTo>
                      <a:pt x="2844079" y="124460"/>
                    </a:lnTo>
                    <a:cubicBezTo>
                      <a:pt x="2844079" y="55880"/>
                      <a:pt x="2788199" y="0"/>
                      <a:pt x="2719619" y="0"/>
                    </a:cubicBezTo>
                    <a:close/>
                  </a:path>
                </a:pathLst>
              </a:custGeom>
              <a:solidFill>
                <a:srgbClr val="05733C"/>
              </a:solidFill>
            </p:spPr>
          </p:sp>
        </p:grpSp>
        <p:sp>
          <p:nvSpPr>
            <p:cNvPr id="23" name="TextBox 18"/>
            <p:cNvSpPr txBox="1"/>
            <p:nvPr/>
          </p:nvSpPr>
          <p:spPr>
            <a:xfrm>
              <a:off x="462847" y="365126"/>
              <a:ext cx="9469254" cy="4955201"/>
            </a:xfrm>
            <a:prstGeom prst="rect">
              <a:avLst/>
            </a:prstGeom>
          </p:spPr>
          <p:txBody>
            <a:bodyPr lIns="0" tIns="0" rIns="0" bIns="0" rtlCol="0" anchor="t">
              <a:spAutoFit/>
            </a:bodyPr>
            <a:lstStyle/>
            <a:p>
              <a:r>
                <a:rPr lang="vi-VN" sz="2300" b="1" dirty="0">
                  <a:solidFill>
                    <a:srgbClr val="000000"/>
                  </a:solidFill>
                  <a:latin typeface="Arial" pitchFamily="34" charset="0"/>
                </a:rPr>
                <a:t>Ví dụ hệ sinh thái: cốc nước hồ, cánh đồng lúa, rừng thông,...</a:t>
              </a:r>
            </a:p>
            <a:p>
              <a:r>
                <a:rPr lang="vi-VN" sz="2300" b="1" dirty="0">
                  <a:solidFill>
                    <a:srgbClr val="000000"/>
                  </a:solidFill>
                  <a:latin typeface="Arial" pitchFamily="34" charset="0"/>
                </a:rPr>
                <a:t>Hệ sinh thái rừng nhiệt đới, hoang mạc, sa mạc, thảo nguyên, savan đồng cỏ, rừng thông phương Bắc, rừng ôn đới, đồng rêu hàn đới,...</a:t>
              </a:r>
            </a:p>
          </p:txBody>
        </p:sp>
      </p:grpSp>
      <p:pic>
        <p:nvPicPr>
          <p:cNvPr id="1026" name="Picture 2" descr="Cánh đồng lúa chín, khóm hút khách du lịch đến Hậu Giang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8212" y="3549552"/>
            <a:ext cx="2633818" cy="14034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ẹp ma mị những rừng thông Đà Lạt - điểm check in cực chấ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18212" y="5175742"/>
            <a:ext cx="2630975" cy="14485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ững điều kỳ lạ từng xảy ra trên sa mạc Sahar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32526" y="3545923"/>
            <a:ext cx="2630975" cy="14070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ừng cây rêu phủ như bước ra từ truyện cổ tích - Báo Thái Bình điện tử"/>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32526" y="5167825"/>
            <a:ext cx="2636192" cy="14536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fade">
                                      <p:cBhvr>
                                        <p:cTn id="26" dur="1000"/>
                                        <p:tgtEl>
                                          <p:spTgt spid="1030"/>
                                        </p:tgtEl>
                                      </p:cBhvr>
                                    </p:animEffect>
                                    <p:anim calcmode="lin" valueType="num">
                                      <p:cBhvr>
                                        <p:cTn id="27" dur="1000" fill="hold"/>
                                        <p:tgtEl>
                                          <p:spTgt spid="1030"/>
                                        </p:tgtEl>
                                        <p:attrNameLst>
                                          <p:attrName>ppt_x</p:attrName>
                                        </p:attrNameLst>
                                      </p:cBhvr>
                                      <p:tavLst>
                                        <p:tav tm="0">
                                          <p:val>
                                            <p:strVal val="#ppt_x"/>
                                          </p:val>
                                        </p:tav>
                                        <p:tav tm="100000">
                                          <p:val>
                                            <p:strVal val="#ppt_x"/>
                                          </p:val>
                                        </p:tav>
                                      </p:tavLst>
                                    </p:anim>
                                    <p:anim calcmode="lin" valueType="num">
                                      <p:cBhvr>
                                        <p:cTn id="28" dur="1000" fill="hold"/>
                                        <p:tgtEl>
                                          <p:spTgt spid="103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1000"/>
                                        <p:tgtEl>
                                          <p:spTgt spid="1032"/>
                                        </p:tgtEl>
                                      </p:cBhvr>
                                    </p:animEffect>
                                    <p:anim calcmode="lin" valueType="num">
                                      <p:cBhvr>
                                        <p:cTn id="32" dur="1000" fill="hold"/>
                                        <p:tgtEl>
                                          <p:spTgt spid="1032"/>
                                        </p:tgtEl>
                                        <p:attrNameLst>
                                          <p:attrName>ppt_x</p:attrName>
                                        </p:attrNameLst>
                                      </p:cBhvr>
                                      <p:tavLst>
                                        <p:tav tm="0">
                                          <p:val>
                                            <p:strVal val="#ppt_x"/>
                                          </p:val>
                                        </p:tav>
                                        <p:tav tm="100000">
                                          <p:val>
                                            <p:strVal val="#ppt_x"/>
                                          </p:val>
                                        </p:tav>
                                      </p:tavLst>
                                    </p:anim>
                                    <p:anim calcmode="lin" valueType="num">
                                      <p:cBhvr>
                                        <p:cTn id="33" dur="1000" fill="hold"/>
                                        <p:tgtEl>
                                          <p:spTgt spid="103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1000"/>
                                        <p:tgtEl>
                                          <p:spTgt spid="1028"/>
                                        </p:tgtEl>
                                      </p:cBhvr>
                                    </p:animEffect>
                                    <p:anim calcmode="lin" valueType="num">
                                      <p:cBhvr>
                                        <p:cTn id="37" dur="1000" fill="hold"/>
                                        <p:tgtEl>
                                          <p:spTgt spid="1028"/>
                                        </p:tgtEl>
                                        <p:attrNameLst>
                                          <p:attrName>ppt_x</p:attrName>
                                        </p:attrNameLst>
                                      </p:cBhvr>
                                      <p:tavLst>
                                        <p:tav tm="0">
                                          <p:val>
                                            <p:strVal val="#ppt_x"/>
                                          </p:val>
                                        </p:tav>
                                        <p:tav tm="100000">
                                          <p:val>
                                            <p:strVal val="#ppt_x"/>
                                          </p:val>
                                        </p:tav>
                                      </p:tavLst>
                                    </p:anim>
                                    <p:anim calcmode="lin" valueType="num">
                                      <p:cBhvr>
                                        <p:cTn id="38"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824961"/>
            <a:ext cx="10817582" cy="1604039"/>
            <a:chOff x="0" y="0"/>
            <a:chExt cx="21640800" cy="3208079"/>
          </a:xfrm>
        </p:grpSpPr>
        <p:grpSp>
          <p:nvGrpSpPr>
            <p:cNvPr id="10" name="Group 10"/>
            <p:cNvGrpSpPr/>
            <p:nvPr/>
          </p:nvGrpSpPr>
          <p:grpSpPr>
            <a:xfrm>
              <a:off x="0" y="0"/>
              <a:ext cx="21640800" cy="3208079"/>
              <a:chOff x="0" y="0"/>
              <a:chExt cx="4274726" cy="633695"/>
            </a:xfrm>
          </p:grpSpPr>
          <p:sp>
            <p:nvSpPr>
              <p:cNvPr id="11" name="Freeform 11"/>
              <p:cNvSpPr/>
              <p:nvPr/>
            </p:nvSpPr>
            <p:spPr>
              <a:xfrm>
                <a:off x="0" y="0"/>
                <a:ext cx="4274726" cy="633695"/>
              </a:xfrm>
              <a:custGeom>
                <a:avLst/>
                <a:gdLst/>
                <a:ahLst/>
                <a:cxnLst/>
                <a:rect l="l" t="t" r="r" b="b"/>
                <a:pathLst>
                  <a:path w="4274726" h="633695">
                    <a:moveTo>
                      <a:pt x="0" y="0"/>
                    </a:moveTo>
                    <a:lnTo>
                      <a:pt x="4274726" y="0"/>
                    </a:lnTo>
                    <a:lnTo>
                      <a:pt x="4274726" y="633695"/>
                    </a:lnTo>
                    <a:lnTo>
                      <a:pt x="0" y="633695"/>
                    </a:lnTo>
                    <a:close/>
                  </a:path>
                </a:pathLst>
              </a:custGeom>
              <a:solidFill>
                <a:srgbClr val="FFDE59"/>
              </a:solidFill>
            </p:spPr>
          </p:sp>
          <p:sp>
            <p:nvSpPr>
              <p:cNvPr id="12" name="TextBox 12"/>
              <p:cNvSpPr txBox="1"/>
              <p:nvPr/>
            </p:nvSpPr>
            <p:spPr>
              <a:xfrm>
                <a:off x="0" y="-47625"/>
                <a:ext cx="812800" cy="860425"/>
              </a:xfrm>
              <a:prstGeom prst="rect">
                <a:avLst/>
              </a:prstGeom>
            </p:spPr>
            <p:txBody>
              <a:bodyPr lIns="77536" tIns="77536" rIns="77536" bIns="77536" rtlCol="0" anchor="ctr"/>
              <a:lstStyle/>
              <a:p>
                <a:pPr algn="ctr">
                  <a:lnSpc>
                    <a:spcPct val="120000"/>
                  </a:lnSpc>
                </a:pPr>
                <a:endParaRPr b="1">
                  <a:latin typeface="Arial" pitchFamily="34" charset="0"/>
                </a:endParaRPr>
              </a:p>
            </p:txBody>
          </p:sp>
        </p:grpSp>
        <p:grpSp>
          <p:nvGrpSpPr>
            <p:cNvPr id="13" name="Group 13"/>
            <p:cNvGrpSpPr/>
            <p:nvPr/>
          </p:nvGrpSpPr>
          <p:grpSpPr>
            <a:xfrm>
              <a:off x="152400" y="571581"/>
              <a:ext cx="2064916" cy="2064916"/>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rotWithShape="1">
                <a:gsLst>
                  <a:gs pos="0">
                    <a:srgbClr val="0CC0DF">
                      <a:alpha val="100000"/>
                    </a:srgbClr>
                  </a:gs>
                  <a:gs pos="100000">
                    <a:srgbClr val="FFDE59">
                      <a:alpha val="100000"/>
                    </a:srgbClr>
                  </a:gs>
                </a:gsLst>
                <a:lin ang="0"/>
              </a:gra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Freeform 16"/>
            <p:cNvSpPr/>
            <p:nvPr/>
          </p:nvSpPr>
          <p:spPr>
            <a:xfrm>
              <a:off x="364970" y="838811"/>
              <a:ext cx="1639776" cy="1530458"/>
            </a:xfrm>
            <a:custGeom>
              <a:avLst/>
              <a:gdLst/>
              <a:ahLst/>
              <a:cxnLst/>
              <a:rect l="l" t="t" r="r" b="b"/>
              <a:pathLst>
                <a:path w="1639776" h="1530458">
                  <a:moveTo>
                    <a:pt x="0" y="0"/>
                  </a:moveTo>
                  <a:lnTo>
                    <a:pt x="1639776" y="0"/>
                  </a:lnTo>
                  <a:lnTo>
                    <a:pt x="1639776" y="1530457"/>
                  </a:lnTo>
                  <a:lnTo>
                    <a:pt x="0" y="153045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TextBox 17"/>
            <p:cNvSpPr txBox="1"/>
            <p:nvPr/>
          </p:nvSpPr>
          <p:spPr>
            <a:xfrm>
              <a:off x="2217315" y="358380"/>
              <a:ext cx="19125161" cy="2491709"/>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mj-lt"/>
                </a:rPr>
                <a:t>Hệ</a:t>
              </a:r>
              <a:r>
                <a:rPr lang="en-US" sz="2300" b="1" dirty="0">
                  <a:solidFill>
                    <a:srgbClr val="000000"/>
                  </a:solidFill>
                  <a:latin typeface="+mj-lt"/>
                </a:rPr>
                <a:t> </a:t>
              </a:r>
              <a:r>
                <a:rPr lang="en-US" sz="2300" b="1" dirty="0" err="1">
                  <a:solidFill>
                    <a:srgbClr val="000000"/>
                  </a:solidFill>
                  <a:latin typeface="+mj-lt"/>
                </a:rPr>
                <a:t>sinh</a:t>
              </a:r>
              <a:r>
                <a:rPr lang="en-US" sz="2300" b="1" dirty="0">
                  <a:solidFill>
                    <a:srgbClr val="000000"/>
                  </a:solidFill>
                  <a:latin typeface="+mj-lt"/>
                </a:rPr>
                <a:t> </a:t>
              </a:r>
              <a:r>
                <a:rPr lang="en-US" sz="2300" b="1" dirty="0" err="1">
                  <a:solidFill>
                    <a:srgbClr val="000000"/>
                  </a:solidFill>
                  <a:latin typeface="+mj-lt"/>
                </a:rPr>
                <a:t>thái</a:t>
              </a:r>
              <a:r>
                <a:rPr lang="en-US" sz="2300" b="1" dirty="0">
                  <a:solidFill>
                    <a:srgbClr val="000000"/>
                  </a:solidFill>
                  <a:latin typeface="+mj-lt"/>
                </a:rPr>
                <a:t> </a:t>
              </a:r>
              <a:r>
                <a:rPr lang="en-US" sz="2300" b="1" dirty="0" err="1">
                  <a:solidFill>
                    <a:srgbClr val="000000"/>
                  </a:solidFill>
                  <a:latin typeface="+mj-lt"/>
                </a:rPr>
                <a:t>tự</a:t>
              </a:r>
              <a:r>
                <a:rPr lang="en-US" sz="2300" b="1" dirty="0">
                  <a:solidFill>
                    <a:srgbClr val="000000"/>
                  </a:solidFill>
                  <a:latin typeface="+mj-lt"/>
                </a:rPr>
                <a:t> </a:t>
              </a:r>
              <a:r>
                <a:rPr lang="en-US" sz="2300" b="1" dirty="0" err="1">
                  <a:solidFill>
                    <a:srgbClr val="000000"/>
                  </a:solidFill>
                  <a:latin typeface="+mj-lt"/>
                </a:rPr>
                <a:t>nhiên</a:t>
              </a:r>
              <a:r>
                <a:rPr lang="en-US" sz="2300" b="1" dirty="0">
                  <a:solidFill>
                    <a:srgbClr val="000000"/>
                  </a:solidFill>
                  <a:latin typeface="+mj-lt"/>
                </a:rPr>
                <a:t> </a:t>
              </a:r>
              <a:r>
                <a:rPr lang="en-US" sz="2300" b="1" dirty="0" err="1">
                  <a:solidFill>
                    <a:srgbClr val="000000"/>
                  </a:solidFill>
                  <a:latin typeface="+mj-lt"/>
                </a:rPr>
                <a:t>bao</a:t>
              </a:r>
              <a:r>
                <a:rPr lang="en-US" sz="2300" b="1" dirty="0">
                  <a:solidFill>
                    <a:srgbClr val="000000"/>
                  </a:solidFill>
                  <a:latin typeface="+mj-lt"/>
                </a:rPr>
                <a:t> </a:t>
              </a:r>
              <a:r>
                <a:rPr lang="en-US" sz="2300" b="1" dirty="0" err="1">
                  <a:solidFill>
                    <a:srgbClr val="000000"/>
                  </a:solidFill>
                  <a:latin typeface="+mj-lt"/>
                </a:rPr>
                <a:t>gồm</a:t>
              </a:r>
              <a:r>
                <a:rPr lang="en-US" sz="2300" b="1" dirty="0">
                  <a:solidFill>
                    <a:srgbClr val="000000"/>
                  </a:solidFill>
                  <a:latin typeface="+mj-lt"/>
                </a:rPr>
                <a:t> </a:t>
              </a:r>
              <a:r>
                <a:rPr lang="en-US" sz="2300" b="1" dirty="0" err="1" smtClean="0">
                  <a:solidFill>
                    <a:srgbClr val="000000"/>
                  </a:solidFill>
                  <a:latin typeface="+mj-lt"/>
                </a:rPr>
                <a:t>thành</a:t>
              </a:r>
              <a:r>
                <a:rPr lang="en-US" sz="2300" b="1" dirty="0" smtClean="0">
                  <a:solidFill>
                    <a:srgbClr val="000000"/>
                  </a:solidFill>
                  <a:latin typeface="+mj-lt"/>
                </a:rPr>
                <a:t> </a:t>
              </a:r>
              <a:r>
                <a:rPr lang="en-US" sz="2300" b="1" dirty="0" err="1" smtClean="0">
                  <a:solidFill>
                    <a:srgbClr val="000000"/>
                  </a:solidFill>
                  <a:latin typeface="+mj-lt"/>
                </a:rPr>
                <a:t>phần</a:t>
              </a:r>
              <a:r>
                <a:rPr lang="en-US" sz="2300" b="1" dirty="0" smtClean="0">
                  <a:solidFill>
                    <a:srgbClr val="000000"/>
                  </a:solidFill>
                  <a:latin typeface="+mj-lt"/>
                </a:rPr>
                <a:t> </a:t>
              </a:r>
              <a:r>
                <a:rPr lang="en-US" sz="2300" b="1" dirty="0" err="1" smtClean="0">
                  <a:solidFill>
                    <a:srgbClr val="000000"/>
                  </a:solidFill>
                  <a:latin typeface="+mj-lt"/>
                </a:rPr>
                <a:t>vô</a:t>
              </a:r>
              <a:r>
                <a:rPr lang="en-US" sz="2300" b="1" dirty="0" smtClean="0">
                  <a:solidFill>
                    <a:srgbClr val="000000"/>
                  </a:solidFill>
                  <a:latin typeface="+mj-lt"/>
                </a:rPr>
                <a:t> </a:t>
              </a:r>
              <a:r>
                <a:rPr lang="en-US" sz="2300" b="1" dirty="0" err="1" smtClean="0">
                  <a:solidFill>
                    <a:srgbClr val="000000"/>
                  </a:solidFill>
                  <a:latin typeface="+mj-lt"/>
                </a:rPr>
                <a:t>sinh</a:t>
              </a:r>
              <a:r>
                <a:rPr lang="en-US" sz="2300" b="1" dirty="0" smtClean="0">
                  <a:solidFill>
                    <a:srgbClr val="000000"/>
                  </a:solidFill>
                  <a:latin typeface="+mj-lt"/>
                </a:rPr>
                <a:t> </a:t>
              </a:r>
              <a:r>
                <a:rPr lang="en-US" sz="2300" b="1" dirty="0" err="1" smtClean="0">
                  <a:solidFill>
                    <a:srgbClr val="000000"/>
                  </a:solidFill>
                  <a:latin typeface="+mj-lt"/>
                </a:rPr>
                <a:t>và</a:t>
              </a:r>
              <a:r>
                <a:rPr lang="en-US" sz="2300" b="1" dirty="0" smtClean="0">
                  <a:solidFill>
                    <a:srgbClr val="000000"/>
                  </a:solidFill>
                  <a:latin typeface="+mj-lt"/>
                </a:rPr>
                <a:t> </a:t>
              </a:r>
              <a:r>
                <a:rPr lang="en-US" sz="2300" b="1" dirty="0" err="1" smtClean="0">
                  <a:solidFill>
                    <a:srgbClr val="000000"/>
                  </a:solidFill>
                  <a:latin typeface="+mj-lt"/>
                </a:rPr>
                <a:t>thành</a:t>
              </a:r>
              <a:r>
                <a:rPr lang="en-US" sz="2300" b="1" dirty="0" smtClean="0">
                  <a:solidFill>
                    <a:srgbClr val="000000"/>
                  </a:solidFill>
                  <a:latin typeface="+mj-lt"/>
                </a:rPr>
                <a:t> </a:t>
              </a:r>
              <a:r>
                <a:rPr lang="en-US" sz="2300" b="1" dirty="0" err="1" smtClean="0">
                  <a:solidFill>
                    <a:srgbClr val="000000"/>
                  </a:solidFill>
                  <a:latin typeface="+mj-lt"/>
                </a:rPr>
                <a:t>phần</a:t>
              </a:r>
              <a:r>
                <a:rPr lang="en-US" sz="2300" b="1" dirty="0" smtClean="0">
                  <a:solidFill>
                    <a:srgbClr val="000000"/>
                  </a:solidFill>
                  <a:latin typeface="+mj-lt"/>
                </a:rPr>
                <a:t> </a:t>
              </a:r>
              <a:r>
                <a:rPr lang="en-US" sz="2300" b="1" dirty="0" err="1" smtClean="0">
                  <a:solidFill>
                    <a:srgbClr val="000000"/>
                  </a:solidFill>
                  <a:latin typeface="+mj-lt"/>
                </a:rPr>
                <a:t>hữu</a:t>
              </a:r>
              <a:r>
                <a:rPr lang="en-US" sz="2300" b="1" dirty="0" smtClean="0">
                  <a:solidFill>
                    <a:srgbClr val="000000"/>
                  </a:solidFill>
                  <a:latin typeface="+mj-lt"/>
                </a:rPr>
                <a:t> </a:t>
              </a:r>
              <a:r>
                <a:rPr lang="en-US" sz="2300" b="1" dirty="0" err="1" smtClean="0">
                  <a:solidFill>
                    <a:srgbClr val="000000"/>
                  </a:solidFill>
                  <a:latin typeface="+mj-lt"/>
                </a:rPr>
                <a:t>sinh</a:t>
              </a:r>
              <a:r>
                <a:rPr lang="en-US" sz="2300" b="1" dirty="0" smtClean="0">
                  <a:solidFill>
                    <a:srgbClr val="000000"/>
                  </a:solidFill>
                  <a:latin typeface="+mj-lt"/>
                </a:rPr>
                <a:t>. </a:t>
              </a:r>
              <a:r>
                <a:rPr lang="en-US" sz="2300" b="1" dirty="0" err="1" smtClean="0">
                  <a:solidFill>
                    <a:srgbClr val="000000"/>
                  </a:solidFill>
                  <a:latin typeface="+mj-lt"/>
                </a:rPr>
                <a:t>Thành</a:t>
              </a:r>
              <a:r>
                <a:rPr lang="en-US" sz="2300" b="1" dirty="0" smtClean="0">
                  <a:solidFill>
                    <a:srgbClr val="000000"/>
                  </a:solidFill>
                  <a:latin typeface="+mj-lt"/>
                </a:rPr>
                <a:t> </a:t>
              </a:r>
              <a:r>
                <a:rPr lang="en-US" sz="2300" b="1" dirty="0" err="1" smtClean="0">
                  <a:solidFill>
                    <a:srgbClr val="000000"/>
                  </a:solidFill>
                  <a:latin typeface="+mj-lt"/>
                </a:rPr>
                <a:t>phần</a:t>
              </a:r>
              <a:r>
                <a:rPr lang="en-US" sz="2300" b="1" dirty="0" smtClean="0">
                  <a:solidFill>
                    <a:srgbClr val="000000"/>
                  </a:solidFill>
                  <a:latin typeface="+mj-lt"/>
                </a:rPr>
                <a:t> </a:t>
              </a:r>
              <a:r>
                <a:rPr lang="en-US" sz="2300" b="1" dirty="0" err="1" smtClean="0">
                  <a:solidFill>
                    <a:srgbClr val="000000"/>
                  </a:solidFill>
                  <a:latin typeface="+mj-lt"/>
                </a:rPr>
                <a:t>vô</a:t>
              </a:r>
              <a:r>
                <a:rPr lang="en-US" sz="2300" b="1" dirty="0" smtClean="0">
                  <a:solidFill>
                    <a:srgbClr val="000000"/>
                  </a:solidFill>
                  <a:latin typeface="+mj-lt"/>
                </a:rPr>
                <a:t> </a:t>
              </a:r>
              <a:r>
                <a:rPr lang="en-US" sz="2300" b="1" dirty="0" err="1" smtClean="0">
                  <a:solidFill>
                    <a:srgbClr val="000000"/>
                  </a:solidFill>
                  <a:latin typeface="+mj-lt"/>
                </a:rPr>
                <a:t>sinh</a:t>
              </a:r>
              <a:r>
                <a:rPr lang="en-US" sz="2300" b="1" dirty="0" smtClean="0">
                  <a:solidFill>
                    <a:srgbClr val="000000"/>
                  </a:solidFill>
                  <a:latin typeface="+mj-lt"/>
                </a:rPr>
                <a:t> </a:t>
              </a:r>
              <a:r>
                <a:rPr lang="en-US" sz="2300" b="1" dirty="0" err="1" smtClean="0">
                  <a:solidFill>
                    <a:srgbClr val="000000"/>
                  </a:solidFill>
                  <a:latin typeface="+mj-lt"/>
                </a:rPr>
                <a:t>gồm</a:t>
              </a:r>
              <a:r>
                <a:rPr lang="en-US" sz="2300" b="1" dirty="0" smtClean="0">
                  <a:solidFill>
                    <a:srgbClr val="000000"/>
                  </a:solidFill>
                  <a:latin typeface="+mj-lt"/>
                </a:rPr>
                <a:t> </a:t>
              </a:r>
              <a:r>
                <a:rPr lang="en-US" sz="2300" b="1" dirty="0" err="1" smtClean="0">
                  <a:solidFill>
                    <a:srgbClr val="000000"/>
                  </a:solidFill>
                  <a:latin typeface="+mj-lt"/>
                </a:rPr>
                <a:t>các</a:t>
              </a:r>
              <a:r>
                <a:rPr lang="en-US" sz="2300" b="1" dirty="0" smtClean="0">
                  <a:solidFill>
                    <a:srgbClr val="000000"/>
                  </a:solidFill>
                  <a:latin typeface="+mj-lt"/>
                </a:rPr>
                <a:t> </a:t>
              </a:r>
              <a:r>
                <a:rPr lang="en-US" sz="2300" b="1" dirty="0" err="1" smtClean="0">
                  <a:solidFill>
                    <a:srgbClr val="000000"/>
                  </a:solidFill>
                  <a:latin typeface="+mj-lt"/>
                </a:rPr>
                <a:t>nhân</a:t>
              </a:r>
              <a:r>
                <a:rPr lang="en-US" sz="2300" b="1" dirty="0" smtClean="0">
                  <a:solidFill>
                    <a:srgbClr val="000000"/>
                  </a:solidFill>
                  <a:latin typeface="+mj-lt"/>
                </a:rPr>
                <a:t> </a:t>
              </a:r>
              <a:r>
                <a:rPr lang="en-US" sz="2300" b="1" dirty="0" err="1" smtClean="0">
                  <a:solidFill>
                    <a:srgbClr val="000000"/>
                  </a:solidFill>
                  <a:latin typeface="+mj-lt"/>
                </a:rPr>
                <a:t>tố</a:t>
              </a:r>
              <a:r>
                <a:rPr lang="en-US" sz="2300" b="1" dirty="0" smtClean="0">
                  <a:solidFill>
                    <a:srgbClr val="000000"/>
                  </a:solidFill>
                  <a:latin typeface="+mj-lt"/>
                </a:rPr>
                <a:t> </a:t>
              </a:r>
              <a:r>
                <a:rPr lang="en-US" sz="2300" b="1" dirty="0" err="1" smtClean="0">
                  <a:solidFill>
                    <a:srgbClr val="000000"/>
                  </a:solidFill>
                  <a:latin typeface="+mj-lt"/>
                </a:rPr>
                <a:t>vô</a:t>
              </a:r>
              <a:r>
                <a:rPr lang="en-US" sz="2300" b="1" dirty="0" smtClean="0">
                  <a:solidFill>
                    <a:srgbClr val="000000"/>
                  </a:solidFill>
                  <a:latin typeface="+mj-lt"/>
                </a:rPr>
                <a:t> </a:t>
              </a:r>
              <a:r>
                <a:rPr lang="en-US" sz="2300" b="1" dirty="0" err="1" smtClean="0">
                  <a:solidFill>
                    <a:srgbClr val="000000"/>
                  </a:solidFill>
                  <a:latin typeface="+mj-lt"/>
                </a:rPr>
                <a:t>sinh</a:t>
              </a:r>
              <a:r>
                <a:rPr lang="en-US" sz="2300" b="1" dirty="0" smtClean="0">
                  <a:solidFill>
                    <a:srgbClr val="000000"/>
                  </a:solidFill>
                  <a:latin typeface="+mj-lt"/>
                </a:rPr>
                <a:t>, </a:t>
              </a:r>
              <a:r>
                <a:rPr lang="en-US" sz="2300" b="1" dirty="0" err="1" smtClean="0">
                  <a:solidFill>
                    <a:srgbClr val="000000"/>
                  </a:solidFill>
                  <a:latin typeface="+mj-lt"/>
                </a:rPr>
                <a:t>thành</a:t>
              </a:r>
              <a:r>
                <a:rPr lang="en-US" sz="2300" b="1" dirty="0" smtClean="0">
                  <a:solidFill>
                    <a:srgbClr val="000000"/>
                  </a:solidFill>
                  <a:latin typeface="+mj-lt"/>
                </a:rPr>
                <a:t> </a:t>
              </a:r>
              <a:r>
                <a:rPr lang="en-US" sz="2300" b="1" dirty="0" err="1" smtClean="0">
                  <a:solidFill>
                    <a:srgbClr val="000000"/>
                  </a:solidFill>
                  <a:latin typeface="+mj-lt"/>
                </a:rPr>
                <a:t>phần</a:t>
              </a:r>
              <a:r>
                <a:rPr lang="en-US" sz="2300" b="1" dirty="0" smtClean="0">
                  <a:solidFill>
                    <a:srgbClr val="000000"/>
                  </a:solidFill>
                  <a:latin typeface="+mj-lt"/>
                </a:rPr>
                <a:t> </a:t>
              </a:r>
              <a:r>
                <a:rPr lang="en-US" sz="2300" b="1" dirty="0" err="1" smtClean="0">
                  <a:solidFill>
                    <a:srgbClr val="000000"/>
                  </a:solidFill>
                  <a:latin typeface="+mj-lt"/>
                </a:rPr>
                <a:t>hữu</a:t>
              </a:r>
              <a:r>
                <a:rPr lang="en-US" sz="2300" b="1" dirty="0" smtClean="0">
                  <a:solidFill>
                    <a:srgbClr val="000000"/>
                  </a:solidFill>
                  <a:latin typeface="+mj-lt"/>
                </a:rPr>
                <a:t> </a:t>
              </a:r>
              <a:r>
                <a:rPr lang="en-US" sz="2300" b="1" dirty="0" err="1" smtClean="0">
                  <a:solidFill>
                    <a:srgbClr val="000000"/>
                  </a:solidFill>
                  <a:latin typeface="+mj-lt"/>
                </a:rPr>
                <a:t>sinh</a:t>
              </a:r>
              <a:r>
                <a:rPr lang="en-US" sz="2300" b="1" dirty="0" smtClean="0">
                  <a:solidFill>
                    <a:srgbClr val="000000"/>
                  </a:solidFill>
                  <a:latin typeface="+mj-lt"/>
                </a:rPr>
                <a:t> </a:t>
              </a:r>
              <a:r>
                <a:rPr lang="en-US" sz="2300" b="1" dirty="0" err="1" smtClean="0">
                  <a:solidFill>
                    <a:srgbClr val="000000"/>
                  </a:solidFill>
                  <a:latin typeface="+mj-lt"/>
                </a:rPr>
                <a:t>bao</a:t>
              </a:r>
              <a:r>
                <a:rPr lang="en-US" sz="2300" b="1" dirty="0" smtClean="0">
                  <a:solidFill>
                    <a:srgbClr val="000000"/>
                  </a:solidFill>
                  <a:latin typeface="+mj-lt"/>
                </a:rPr>
                <a:t> </a:t>
              </a:r>
              <a:r>
                <a:rPr lang="en-US" sz="2300" b="1" dirty="0" err="1" smtClean="0">
                  <a:solidFill>
                    <a:srgbClr val="000000"/>
                  </a:solidFill>
                  <a:latin typeface="+mj-lt"/>
                </a:rPr>
                <a:t>gồm</a:t>
              </a:r>
              <a:r>
                <a:rPr lang="en-US" sz="2300" b="1" dirty="0" smtClean="0">
                  <a:solidFill>
                    <a:srgbClr val="000000"/>
                  </a:solidFill>
                  <a:latin typeface="+mj-lt"/>
                </a:rPr>
                <a:t> </a:t>
              </a:r>
              <a:r>
                <a:rPr lang="en-US" sz="2300" b="1" dirty="0" err="1" smtClean="0">
                  <a:solidFill>
                    <a:srgbClr val="000000"/>
                  </a:solidFill>
                  <a:latin typeface="+mj-lt"/>
                </a:rPr>
                <a:t>nhiều</a:t>
              </a:r>
              <a:r>
                <a:rPr lang="en-US" sz="2300" b="1" dirty="0" smtClean="0">
                  <a:solidFill>
                    <a:srgbClr val="000000"/>
                  </a:solidFill>
                  <a:latin typeface="+mj-lt"/>
                </a:rPr>
                <a:t> </a:t>
              </a:r>
              <a:r>
                <a:rPr lang="en-US" sz="2300" b="1" dirty="0" err="1" smtClean="0">
                  <a:solidFill>
                    <a:srgbClr val="000000"/>
                  </a:solidFill>
                  <a:latin typeface="+mj-lt"/>
                </a:rPr>
                <a:t>loài</a:t>
              </a:r>
              <a:r>
                <a:rPr lang="en-US" sz="2300" b="1" dirty="0" smtClean="0">
                  <a:solidFill>
                    <a:srgbClr val="000000"/>
                  </a:solidFill>
                  <a:latin typeface="+mj-lt"/>
                </a:rPr>
                <a:t> </a:t>
              </a:r>
              <a:r>
                <a:rPr lang="en-US" sz="2300" b="1" dirty="0" err="1" smtClean="0">
                  <a:solidFill>
                    <a:srgbClr val="000000"/>
                  </a:solidFill>
                  <a:latin typeface="+mj-lt"/>
                </a:rPr>
                <a:t>sinh</a:t>
              </a:r>
              <a:r>
                <a:rPr lang="en-US" sz="2300" b="1" dirty="0" smtClean="0">
                  <a:solidFill>
                    <a:srgbClr val="000000"/>
                  </a:solidFill>
                  <a:latin typeface="+mj-lt"/>
                </a:rPr>
                <a:t> </a:t>
              </a:r>
              <a:r>
                <a:rPr lang="en-US" sz="2300" b="1" dirty="0" err="1" smtClean="0">
                  <a:solidFill>
                    <a:srgbClr val="000000"/>
                  </a:solidFill>
                  <a:latin typeface="+mj-lt"/>
                </a:rPr>
                <a:t>vật</a:t>
              </a:r>
              <a:r>
                <a:rPr lang="en-US" sz="2300" b="1" dirty="0" smtClean="0">
                  <a:solidFill>
                    <a:srgbClr val="000000"/>
                  </a:solidFill>
                  <a:latin typeface="+mj-lt"/>
                </a:rPr>
                <a:t> </a:t>
              </a:r>
              <a:r>
                <a:rPr lang="en-US" sz="2300" b="1" dirty="0" err="1" smtClean="0">
                  <a:solidFill>
                    <a:srgbClr val="000000"/>
                  </a:solidFill>
                  <a:latin typeface="+mj-lt"/>
                </a:rPr>
                <a:t>trong</a:t>
              </a:r>
              <a:r>
                <a:rPr lang="en-US" sz="2300" b="1" dirty="0" smtClean="0">
                  <a:solidFill>
                    <a:srgbClr val="000000"/>
                  </a:solidFill>
                  <a:latin typeface="+mj-lt"/>
                </a:rPr>
                <a:t> </a:t>
              </a:r>
              <a:r>
                <a:rPr lang="en-US" sz="2300" b="1" dirty="0" err="1" smtClean="0">
                  <a:solidFill>
                    <a:srgbClr val="000000"/>
                  </a:solidFill>
                  <a:latin typeface="+mj-lt"/>
                </a:rPr>
                <a:t>quần</a:t>
              </a:r>
              <a:r>
                <a:rPr lang="en-US" sz="2300" b="1" dirty="0" smtClean="0">
                  <a:solidFill>
                    <a:srgbClr val="000000"/>
                  </a:solidFill>
                  <a:latin typeface="+mj-lt"/>
                </a:rPr>
                <a:t> </a:t>
              </a:r>
              <a:r>
                <a:rPr lang="en-US" sz="2300" b="1" dirty="0" err="1" smtClean="0">
                  <a:solidFill>
                    <a:srgbClr val="000000"/>
                  </a:solidFill>
                  <a:latin typeface="+mj-lt"/>
                </a:rPr>
                <a:t>xã</a:t>
              </a:r>
              <a:r>
                <a:rPr lang="en-US" sz="2300" b="1" dirty="0" smtClean="0">
                  <a:solidFill>
                    <a:srgbClr val="000000"/>
                  </a:solidFill>
                  <a:latin typeface="+mj-lt"/>
                </a:rPr>
                <a:t>, </a:t>
              </a:r>
              <a:r>
                <a:rPr lang="en-US" sz="2300" b="1" dirty="0" err="1" smtClean="0">
                  <a:solidFill>
                    <a:srgbClr val="000000"/>
                  </a:solidFill>
                  <a:latin typeface="+mj-lt"/>
                </a:rPr>
                <a:t>được</a:t>
              </a:r>
              <a:r>
                <a:rPr lang="en-US" sz="2300" b="1" dirty="0" smtClean="0">
                  <a:solidFill>
                    <a:srgbClr val="000000"/>
                  </a:solidFill>
                  <a:latin typeface="+mj-lt"/>
                </a:rPr>
                <a:t> chia </a:t>
              </a:r>
              <a:r>
                <a:rPr lang="en-US" sz="2300" b="1" dirty="0" err="1" smtClean="0">
                  <a:solidFill>
                    <a:srgbClr val="000000"/>
                  </a:solidFill>
                  <a:latin typeface="+mj-lt"/>
                </a:rPr>
                <a:t>thành</a:t>
              </a:r>
              <a:r>
                <a:rPr lang="en-US" sz="2300" b="1" dirty="0" smtClean="0">
                  <a:solidFill>
                    <a:srgbClr val="000000"/>
                  </a:solidFill>
                  <a:latin typeface="+mj-lt"/>
                </a:rPr>
                <a:t> 3 </a:t>
              </a:r>
              <a:r>
                <a:rPr lang="en-US" sz="2300" b="1" dirty="0" err="1" smtClean="0">
                  <a:solidFill>
                    <a:srgbClr val="000000"/>
                  </a:solidFill>
                  <a:latin typeface="+mj-lt"/>
                </a:rPr>
                <a:t>nhóm</a:t>
              </a:r>
              <a:endParaRPr lang="en-US" sz="2300" b="1" dirty="0">
                <a:solidFill>
                  <a:srgbClr val="000000"/>
                </a:solidFill>
                <a:latin typeface="+mj-lt"/>
              </a:endParaRPr>
            </a:p>
          </p:txBody>
        </p:sp>
      </p:grpSp>
      <p:sp>
        <p:nvSpPr>
          <p:cNvPr id="20" name="TextBox 20"/>
          <p:cNvSpPr txBox="1"/>
          <p:nvPr/>
        </p:nvSpPr>
        <p:spPr>
          <a:xfrm>
            <a:off x="685622" y="1190643"/>
            <a:ext cx="10817582" cy="423193"/>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2. </a:t>
            </a:r>
            <a:r>
              <a:rPr lang="en-US" sz="2300" b="1" dirty="0" err="1" smtClean="0">
                <a:solidFill>
                  <a:srgbClr val="000000"/>
                </a:solidFill>
                <a:latin typeface="Arial" pitchFamily="34" charset="0"/>
              </a:rPr>
              <a:t>Thành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cấu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trúc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thái</a:t>
            </a:r>
            <a:endParaRPr lang="en-US" sz="2300" b="1" dirty="0">
              <a:solidFill>
                <a:srgbClr val="000000"/>
              </a:solidFill>
              <a:latin typeface="Arial" pitchFamily="34" charset="0"/>
            </a:endParaRPr>
          </a:p>
        </p:txBody>
      </p:sp>
      <p:grpSp>
        <p:nvGrpSpPr>
          <p:cNvPr id="26" name="Group 14"/>
          <p:cNvGrpSpPr/>
          <p:nvPr/>
        </p:nvGrpSpPr>
        <p:grpSpPr>
          <a:xfrm>
            <a:off x="6363977" y="3542844"/>
            <a:ext cx="5207880" cy="3097410"/>
            <a:chOff x="21627" y="122883"/>
            <a:chExt cx="15195608" cy="10803569"/>
          </a:xfrm>
        </p:grpSpPr>
        <p:sp>
          <p:nvSpPr>
            <p:cNvPr id="27" name="Freeform 15"/>
            <p:cNvSpPr/>
            <p:nvPr/>
          </p:nvSpPr>
          <p:spPr>
            <a:xfrm>
              <a:off x="21627" y="122883"/>
              <a:ext cx="15195608" cy="10803569"/>
            </a:xfrm>
            <a:custGeom>
              <a:avLst/>
              <a:gdLst/>
              <a:ahLst/>
              <a:cxnLst/>
              <a:rect l="l" t="t" r="r" b="b"/>
              <a:pathLst>
                <a:path w="15195608" h="10803569">
                  <a:moveTo>
                    <a:pt x="0" y="0"/>
                  </a:moveTo>
                  <a:lnTo>
                    <a:pt x="15195608" y="0"/>
                  </a:lnTo>
                  <a:lnTo>
                    <a:pt x="15195608" y="10803569"/>
                  </a:lnTo>
                  <a:lnTo>
                    <a:pt x="0" y="10803569"/>
                  </a:lnTo>
                  <a:lnTo>
                    <a:pt x="0" y="0"/>
                  </a:lnTo>
                  <a:close/>
                </a:path>
              </a:pathLst>
            </a:custGeom>
            <a:blipFill>
              <a:blip r:embed="rId8"/>
              <a:stretch>
                <a:fillRect/>
              </a:stretch>
            </a:blipFill>
          </p:spPr>
        </p:sp>
        <p:grpSp>
          <p:nvGrpSpPr>
            <p:cNvPr id="28" name="Group 16"/>
            <p:cNvGrpSpPr/>
            <p:nvPr/>
          </p:nvGrpSpPr>
          <p:grpSpPr>
            <a:xfrm>
              <a:off x="6804176" y="10482486"/>
              <a:ext cx="8162515" cy="228974"/>
              <a:chOff x="0" y="0"/>
              <a:chExt cx="1252462" cy="35134"/>
            </a:xfrm>
          </p:grpSpPr>
          <p:sp>
            <p:nvSpPr>
              <p:cNvPr id="44" name="Freeform 17"/>
              <p:cNvSpPr/>
              <p:nvPr/>
            </p:nvSpPr>
            <p:spPr>
              <a:xfrm>
                <a:off x="0" y="0"/>
                <a:ext cx="1252462" cy="35134"/>
              </a:xfrm>
              <a:custGeom>
                <a:avLst/>
                <a:gdLst/>
                <a:ahLst/>
                <a:cxnLst/>
                <a:rect l="l" t="t" r="r" b="b"/>
                <a:pathLst>
                  <a:path w="1252462" h="35134">
                    <a:moveTo>
                      <a:pt x="0" y="0"/>
                    </a:moveTo>
                    <a:lnTo>
                      <a:pt x="1252462" y="0"/>
                    </a:lnTo>
                    <a:lnTo>
                      <a:pt x="1252462" y="35134"/>
                    </a:lnTo>
                    <a:lnTo>
                      <a:pt x="0" y="35134"/>
                    </a:lnTo>
                    <a:close/>
                  </a:path>
                </a:pathLst>
              </a:custGeom>
              <a:solidFill>
                <a:srgbClr val="FFFFFF"/>
              </a:solidFill>
            </p:spPr>
          </p:sp>
          <p:sp>
            <p:nvSpPr>
              <p:cNvPr id="45" name="TextBox 18"/>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29" name="Group 19"/>
            <p:cNvGrpSpPr/>
            <p:nvPr/>
          </p:nvGrpSpPr>
          <p:grpSpPr>
            <a:xfrm>
              <a:off x="6533100" y="10246850"/>
              <a:ext cx="8162515" cy="148236"/>
              <a:chOff x="0" y="0"/>
              <a:chExt cx="1252462" cy="22745"/>
            </a:xfrm>
          </p:grpSpPr>
          <p:sp>
            <p:nvSpPr>
              <p:cNvPr id="42" name="Freeform 20"/>
              <p:cNvSpPr/>
              <p:nvPr/>
            </p:nvSpPr>
            <p:spPr>
              <a:xfrm>
                <a:off x="0" y="0"/>
                <a:ext cx="1252462" cy="22745"/>
              </a:xfrm>
              <a:custGeom>
                <a:avLst/>
                <a:gdLst/>
                <a:ahLst/>
                <a:cxnLst/>
                <a:rect l="l" t="t" r="r" b="b"/>
                <a:pathLst>
                  <a:path w="1252462" h="22745">
                    <a:moveTo>
                      <a:pt x="0" y="0"/>
                    </a:moveTo>
                    <a:lnTo>
                      <a:pt x="1252462" y="0"/>
                    </a:lnTo>
                    <a:lnTo>
                      <a:pt x="1252462" y="22745"/>
                    </a:lnTo>
                    <a:lnTo>
                      <a:pt x="0" y="22745"/>
                    </a:lnTo>
                    <a:close/>
                  </a:path>
                </a:pathLst>
              </a:custGeom>
              <a:solidFill>
                <a:srgbClr val="F6DA84"/>
              </a:solidFill>
            </p:spPr>
          </p:sp>
          <p:sp>
            <p:nvSpPr>
              <p:cNvPr id="43" name="TextBox 21"/>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30" name="Group 22"/>
            <p:cNvGrpSpPr/>
            <p:nvPr/>
          </p:nvGrpSpPr>
          <p:grpSpPr>
            <a:xfrm>
              <a:off x="6185413" y="10043928"/>
              <a:ext cx="8162515" cy="121176"/>
              <a:chOff x="0" y="0"/>
              <a:chExt cx="1252462" cy="18593"/>
            </a:xfrm>
          </p:grpSpPr>
          <p:sp>
            <p:nvSpPr>
              <p:cNvPr id="40" name="Freeform 23"/>
              <p:cNvSpPr/>
              <p:nvPr/>
            </p:nvSpPr>
            <p:spPr>
              <a:xfrm>
                <a:off x="0" y="0"/>
                <a:ext cx="1252462" cy="18593"/>
              </a:xfrm>
              <a:custGeom>
                <a:avLst/>
                <a:gdLst/>
                <a:ahLst/>
                <a:cxnLst/>
                <a:rect l="l" t="t" r="r" b="b"/>
                <a:pathLst>
                  <a:path w="1252462" h="18593">
                    <a:moveTo>
                      <a:pt x="0" y="0"/>
                    </a:moveTo>
                    <a:lnTo>
                      <a:pt x="1252462" y="0"/>
                    </a:lnTo>
                    <a:lnTo>
                      <a:pt x="1252462" y="18593"/>
                    </a:lnTo>
                    <a:lnTo>
                      <a:pt x="0" y="18593"/>
                    </a:lnTo>
                    <a:close/>
                  </a:path>
                </a:pathLst>
              </a:custGeom>
              <a:solidFill>
                <a:srgbClr val="FFFFFF"/>
              </a:solidFill>
            </p:spPr>
          </p:sp>
          <p:sp>
            <p:nvSpPr>
              <p:cNvPr id="41" name="TextBox 2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31" name="Group 25"/>
            <p:cNvGrpSpPr/>
            <p:nvPr/>
          </p:nvGrpSpPr>
          <p:grpSpPr>
            <a:xfrm>
              <a:off x="5351797" y="9539381"/>
              <a:ext cx="8672737" cy="674771"/>
              <a:chOff x="0" y="0"/>
              <a:chExt cx="1330750" cy="103537"/>
            </a:xfrm>
          </p:grpSpPr>
          <p:sp>
            <p:nvSpPr>
              <p:cNvPr id="38" name="Freeform 26"/>
              <p:cNvSpPr/>
              <p:nvPr/>
            </p:nvSpPr>
            <p:spPr>
              <a:xfrm>
                <a:off x="0" y="0"/>
                <a:ext cx="1330750" cy="103537"/>
              </a:xfrm>
              <a:custGeom>
                <a:avLst/>
                <a:gdLst/>
                <a:ahLst/>
                <a:cxnLst/>
                <a:rect l="l" t="t" r="r" b="b"/>
                <a:pathLst>
                  <a:path w="1330750" h="103537">
                    <a:moveTo>
                      <a:pt x="0" y="0"/>
                    </a:moveTo>
                    <a:lnTo>
                      <a:pt x="1330750" y="0"/>
                    </a:lnTo>
                    <a:lnTo>
                      <a:pt x="1330750" y="103537"/>
                    </a:lnTo>
                    <a:lnTo>
                      <a:pt x="0" y="103537"/>
                    </a:lnTo>
                    <a:close/>
                  </a:path>
                </a:pathLst>
              </a:custGeom>
              <a:solidFill>
                <a:srgbClr val="FFFFFF"/>
              </a:solidFill>
            </p:spPr>
          </p:sp>
          <p:sp>
            <p:nvSpPr>
              <p:cNvPr id="39" name="TextBox 27"/>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32" name="Group 28"/>
            <p:cNvGrpSpPr/>
            <p:nvPr/>
          </p:nvGrpSpPr>
          <p:grpSpPr>
            <a:xfrm>
              <a:off x="10733796" y="8290562"/>
              <a:ext cx="677709" cy="1573089"/>
              <a:chOff x="0" y="0"/>
              <a:chExt cx="103988" cy="241376"/>
            </a:xfrm>
          </p:grpSpPr>
          <p:sp>
            <p:nvSpPr>
              <p:cNvPr id="36" name="Freeform 29"/>
              <p:cNvSpPr/>
              <p:nvPr/>
            </p:nvSpPr>
            <p:spPr>
              <a:xfrm>
                <a:off x="0" y="0"/>
                <a:ext cx="103988" cy="241376"/>
              </a:xfrm>
              <a:custGeom>
                <a:avLst/>
                <a:gdLst/>
                <a:ahLst/>
                <a:cxnLst/>
                <a:rect l="l" t="t" r="r" b="b"/>
                <a:pathLst>
                  <a:path w="103988" h="241376">
                    <a:moveTo>
                      <a:pt x="0" y="0"/>
                    </a:moveTo>
                    <a:lnTo>
                      <a:pt x="103988" y="0"/>
                    </a:lnTo>
                    <a:lnTo>
                      <a:pt x="103988" y="241376"/>
                    </a:lnTo>
                    <a:lnTo>
                      <a:pt x="0" y="241376"/>
                    </a:lnTo>
                    <a:close/>
                  </a:path>
                </a:pathLst>
              </a:custGeom>
              <a:solidFill>
                <a:srgbClr val="FFFFFF"/>
              </a:solidFill>
            </p:spPr>
          </p:sp>
          <p:sp>
            <p:nvSpPr>
              <p:cNvPr id="37" name="TextBox 30"/>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33" name="TextBox 31"/>
            <p:cNvSpPr txBox="1"/>
            <p:nvPr/>
          </p:nvSpPr>
          <p:spPr>
            <a:xfrm>
              <a:off x="5302749" y="9585501"/>
              <a:ext cx="2246007"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Vi khuẩn</a:t>
              </a:r>
            </a:p>
          </p:txBody>
        </p:sp>
        <p:sp>
          <p:nvSpPr>
            <p:cNvPr id="34" name="TextBox 32"/>
            <p:cNvSpPr txBox="1"/>
            <p:nvPr/>
          </p:nvSpPr>
          <p:spPr>
            <a:xfrm>
              <a:off x="8447882" y="9585501"/>
              <a:ext cx="2253215"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Nấm</a:t>
              </a:r>
            </a:p>
          </p:txBody>
        </p:sp>
        <p:sp>
          <p:nvSpPr>
            <p:cNvPr id="35" name="TextBox 33"/>
            <p:cNvSpPr txBox="1"/>
            <p:nvPr/>
          </p:nvSpPr>
          <p:spPr>
            <a:xfrm>
              <a:off x="11543641" y="9535254"/>
              <a:ext cx="2565730" cy="984048"/>
            </a:xfrm>
            <a:prstGeom prst="rect">
              <a:avLst/>
            </a:prstGeom>
          </p:spPr>
          <p:txBody>
            <a:bodyPr wrap="square" lIns="0" tIns="0" rIns="0" bIns="0" rtlCol="0" anchor="t">
              <a:spAutoFit/>
            </a:bodyPr>
            <a:lstStyle/>
            <a:p>
              <a:pPr algn="ctr">
                <a:lnSpc>
                  <a:spcPts val="2162"/>
                </a:lnSpc>
              </a:pPr>
              <a:r>
                <a:rPr lang="en-US" sz="1500" dirty="0" err="1" smtClean="0">
                  <a:solidFill>
                    <a:srgbClr val="000000"/>
                  </a:solidFill>
                  <a:latin typeface="Arial" pitchFamily="34" charset="0"/>
                </a:rPr>
                <a:t>Giun</a:t>
              </a:r>
              <a:r>
                <a:rPr lang="en-US" sz="1500" dirty="0" smtClean="0">
                  <a:solidFill>
                    <a:srgbClr val="000000"/>
                  </a:solidFill>
                  <a:latin typeface="Arial" pitchFamily="34" charset="0"/>
                </a:rPr>
                <a:t> </a:t>
              </a:r>
              <a:r>
                <a:rPr lang="en-US" sz="1500" dirty="0" err="1">
                  <a:solidFill>
                    <a:srgbClr val="000000"/>
                  </a:solidFill>
                  <a:latin typeface="Arial" pitchFamily="34" charset="0"/>
                </a:rPr>
                <a:t>đất</a:t>
              </a:r>
              <a:endParaRPr lang="en-US" sz="1500" dirty="0">
                <a:solidFill>
                  <a:srgbClr val="000000"/>
                </a:solidFill>
                <a:latin typeface="Arial" pitchFamily="34" charset="0"/>
              </a:endParaRPr>
            </a:p>
          </p:txBody>
        </p:sp>
      </p:grpSp>
      <p:grpSp>
        <p:nvGrpSpPr>
          <p:cNvPr id="47" name="Group 15"/>
          <p:cNvGrpSpPr/>
          <p:nvPr/>
        </p:nvGrpSpPr>
        <p:grpSpPr>
          <a:xfrm>
            <a:off x="901640" y="3746462"/>
            <a:ext cx="5196121" cy="2858561"/>
            <a:chOff x="0" y="0"/>
            <a:chExt cx="10394949" cy="5717121"/>
          </a:xfrm>
        </p:grpSpPr>
        <p:grpSp>
          <p:nvGrpSpPr>
            <p:cNvPr id="48" name="Group 16"/>
            <p:cNvGrpSpPr/>
            <p:nvPr/>
          </p:nvGrpSpPr>
          <p:grpSpPr>
            <a:xfrm>
              <a:off x="0" y="0"/>
              <a:ext cx="10394949" cy="5717121"/>
              <a:chOff x="0" y="0"/>
              <a:chExt cx="2844079" cy="1564216"/>
            </a:xfrm>
          </p:grpSpPr>
          <p:sp>
            <p:nvSpPr>
              <p:cNvPr id="50" name="Freeform 17"/>
              <p:cNvSpPr/>
              <p:nvPr/>
            </p:nvSpPr>
            <p:spPr>
              <a:xfrm>
                <a:off x="0" y="0"/>
                <a:ext cx="2844079" cy="1564216"/>
              </a:xfrm>
              <a:custGeom>
                <a:avLst/>
                <a:gdLst/>
                <a:ahLst/>
                <a:cxnLst/>
                <a:rect l="l" t="t" r="r" b="b"/>
                <a:pathLst>
                  <a:path w="2844079" h="1564216">
                    <a:moveTo>
                      <a:pt x="2719619" y="59690"/>
                    </a:moveTo>
                    <a:cubicBezTo>
                      <a:pt x="2755179" y="59690"/>
                      <a:pt x="2784389" y="88900"/>
                      <a:pt x="2784389" y="124460"/>
                    </a:cubicBezTo>
                    <a:lnTo>
                      <a:pt x="2784389" y="1439756"/>
                    </a:lnTo>
                    <a:cubicBezTo>
                      <a:pt x="2784389" y="1475316"/>
                      <a:pt x="2755179" y="1504526"/>
                      <a:pt x="2719619" y="1504526"/>
                    </a:cubicBezTo>
                    <a:lnTo>
                      <a:pt x="124460" y="1504526"/>
                    </a:lnTo>
                    <a:cubicBezTo>
                      <a:pt x="88900" y="1504526"/>
                      <a:pt x="59690" y="1475316"/>
                      <a:pt x="59690" y="1439756"/>
                    </a:cubicBezTo>
                    <a:lnTo>
                      <a:pt x="59690" y="124460"/>
                    </a:lnTo>
                    <a:cubicBezTo>
                      <a:pt x="59690" y="88900"/>
                      <a:pt x="88900" y="59690"/>
                      <a:pt x="124460" y="59690"/>
                    </a:cubicBezTo>
                    <a:lnTo>
                      <a:pt x="2719619" y="59690"/>
                    </a:lnTo>
                    <a:moveTo>
                      <a:pt x="2719619" y="0"/>
                    </a:moveTo>
                    <a:lnTo>
                      <a:pt x="124460" y="0"/>
                    </a:lnTo>
                    <a:cubicBezTo>
                      <a:pt x="55880" y="0"/>
                      <a:pt x="0" y="55880"/>
                      <a:pt x="0" y="124460"/>
                    </a:cubicBezTo>
                    <a:lnTo>
                      <a:pt x="0" y="1439756"/>
                    </a:lnTo>
                    <a:cubicBezTo>
                      <a:pt x="0" y="1508336"/>
                      <a:pt x="55880" y="1564216"/>
                      <a:pt x="124460" y="1564216"/>
                    </a:cubicBezTo>
                    <a:lnTo>
                      <a:pt x="2719619" y="1564216"/>
                    </a:lnTo>
                    <a:cubicBezTo>
                      <a:pt x="2788199" y="1564216"/>
                      <a:pt x="2844079" y="1508336"/>
                      <a:pt x="2844079" y="1439756"/>
                    </a:cubicBezTo>
                    <a:lnTo>
                      <a:pt x="2844079" y="124460"/>
                    </a:lnTo>
                    <a:cubicBezTo>
                      <a:pt x="2844079" y="55880"/>
                      <a:pt x="2788199" y="0"/>
                      <a:pt x="2719619" y="0"/>
                    </a:cubicBezTo>
                    <a:close/>
                  </a:path>
                </a:pathLst>
              </a:custGeom>
              <a:solidFill>
                <a:srgbClr val="05733C"/>
              </a:solidFill>
            </p:spPr>
          </p:sp>
        </p:grpSp>
        <p:sp>
          <p:nvSpPr>
            <p:cNvPr id="49" name="TextBox 18"/>
            <p:cNvSpPr txBox="1"/>
            <p:nvPr/>
          </p:nvSpPr>
          <p:spPr>
            <a:xfrm>
              <a:off x="462847" y="365126"/>
              <a:ext cx="9469254" cy="4985979"/>
            </a:xfrm>
            <a:prstGeom prst="rect">
              <a:avLst/>
            </a:prstGeom>
          </p:spPr>
          <p:txBody>
            <a:bodyPr lIns="0" tIns="0" rIns="0" bIns="0" rtlCol="0" anchor="t">
              <a:spAutoFit/>
            </a:bodyPr>
            <a:lstStyle/>
            <a:p>
              <a:pPr marL="342900" indent="-342900">
                <a:buFontTx/>
                <a:buChar char="-"/>
              </a:pPr>
              <a:r>
                <a:rPr lang="en-US" sz="1800" b="1" dirty="0" err="1" smtClean="0">
                  <a:solidFill>
                    <a:srgbClr val="000000"/>
                  </a:solidFill>
                  <a:latin typeface="Arial" pitchFamily="34" charset="0"/>
                </a:rPr>
                <a:t>Sinh</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vật</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sản</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xuất</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là</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các</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sinh</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vật</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sử</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dụng</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quang</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năng</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để</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tổng</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hợp</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chất</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hữu</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cơ</a:t>
              </a:r>
              <a:r>
                <a:rPr lang="en-US" sz="1800" b="1" dirty="0" smtClean="0">
                  <a:solidFill>
                    <a:srgbClr val="000000"/>
                  </a:solidFill>
                  <a:latin typeface="Arial" pitchFamily="34" charset="0"/>
                </a:rPr>
                <a:t>.</a:t>
              </a:r>
            </a:p>
            <a:p>
              <a:pPr marL="342900" indent="-342900">
                <a:buFontTx/>
                <a:buChar char="-"/>
              </a:pPr>
              <a:r>
                <a:rPr lang="en-US" sz="1800" b="1" dirty="0" err="1" smtClean="0">
                  <a:solidFill>
                    <a:srgbClr val="000000"/>
                  </a:solidFill>
                  <a:latin typeface="Arial" pitchFamily="34" charset="0"/>
                </a:rPr>
                <a:t>Sinh</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vật</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tiêu</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thụ</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là</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các</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sinh</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vật</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ko</a:t>
              </a:r>
              <a:r>
                <a:rPr lang="en-US" sz="1800" b="1" smtClean="0">
                  <a:solidFill>
                    <a:srgbClr val="000000"/>
                  </a:solidFill>
                  <a:latin typeface="Arial" pitchFamily="34" charset="0"/>
                </a:rPr>
                <a:t> tự</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tổng</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hợp</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chất</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hữu</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cơ</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chúng</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lấy</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hữu</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cơ</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từ</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thức</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ăn</a:t>
              </a:r>
              <a:r>
                <a:rPr lang="en-US" sz="1800" b="1" dirty="0" smtClean="0">
                  <a:solidFill>
                    <a:srgbClr val="000000"/>
                  </a:solidFill>
                  <a:latin typeface="Arial" pitchFamily="34" charset="0"/>
                </a:rPr>
                <a:t>.</a:t>
              </a:r>
            </a:p>
            <a:p>
              <a:pPr marL="342900" indent="-342900">
                <a:buFontTx/>
                <a:buChar char="-"/>
              </a:pPr>
              <a:r>
                <a:rPr lang="en-US" sz="1800" b="1" dirty="0" err="1" smtClean="0">
                  <a:solidFill>
                    <a:srgbClr val="000000"/>
                  </a:solidFill>
                  <a:latin typeface="Arial" pitchFamily="34" charset="0"/>
                </a:rPr>
                <a:t>Sinh</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vật</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phân</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giải</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là</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những</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sinh</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vật</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có</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chức</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năng</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phân</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giải</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xác</a:t>
              </a:r>
              <a:r>
                <a:rPr lang="en-US" sz="1800" b="1" dirty="0">
                  <a:solidFill>
                    <a:srgbClr val="000000"/>
                  </a:solidFill>
                  <a:latin typeface="Arial" pitchFamily="34" charset="0"/>
                </a:rPr>
                <a:t> </a:t>
              </a:r>
              <a:r>
                <a:rPr lang="en-US" sz="1800" b="1" dirty="0" err="1" smtClean="0">
                  <a:solidFill>
                    <a:srgbClr val="000000"/>
                  </a:solidFill>
                  <a:latin typeface="Arial" pitchFamily="34" charset="0"/>
                </a:rPr>
                <a:t>và</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chất</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thải</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của</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sinh</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vật</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thành</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chất</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vô</a:t>
              </a:r>
              <a:r>
                <a:rPr lang="en-US" sz="1800" b="1" dirty="0" smtClean="0">
                  <a:solidFill>
                    <a:srgbClr val="000000"/>
                  </a:solidFill>
                  <a:latin typeface="Arial" pitchFamily="34" charset="0"/>
                </a:rPr>
                <a:t> </a:t>
              </a:r>
              <a:r>
                <a:rPr lang="en-US" sz="1800" b="1" dirty="0" err="1" smtClean="0">
                  <a:solidFill>
                    <a:srgbClr val="000000"/>
                  </a:solidFill>
                  <a:latin typeface="Arial" pitchFamily="34" charset="0"/>
                </a:rPr>
                <a:t>cơ</a:t>
              </a:r>
              <a:r>
                <a:rPr lang="en-US" sz="1800" b="1" dirty="0">
                  <a:solidFill>
                    <a:srgbClr val="000000"/>
                  </a:solidFill>
                  <a:latin typeface="Arial" pitchFamily="34" charset="0"/>
                </a:rPr>
                <a:t>.</a:t>
              </a:r>
              <a:endParaRPr lang="vi-VN" sz="1800" b="1" dirty="0">
                <a:solidFill>
                  <a:srgbClr val="000000"/>
                </a:solidFill>
                <a:latin typeface="Arial" pitchFamily="34" charset="0"/>
              </a:endParaRPr>
            </a:p>
          </p:txBody>
        </p:sp>
      </p:grpSp>
    </p:spTree>
    <p:extLst>
      <p:ext uri="{BB962C8B-B14F-4D97-AF65-F5344CB8AC3E}">
        <p14:creationId xmlns:p14="http://schemas.microsoft.com/office/powerpoint/2010/main" val="1704837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455612" y="2356379"/>
            <a:ext cx="3498700" cy="2719097"/>
            <a:chOff x="0" y="0"/>
            <a:chExt cx="6999222" cy="5438194"/>
          </a:xfrm>
        </p:grpSpPr>
        <p:grpSp>
          <p:nvGrpSpPr>
            <p:cNvPr id="10" name="Group 10"/>
            <p:cNvGrpSpPr/>
            <p:nvPr/>
          </p:nvGrpSpPr>
          <p:grpSpPr>
            <a:xfrm>
              <a:off x="0" y="0"/>
              <a:ext cx="6999222" cy="5438194"/>
              <a:chOff x="0" y="0"/>
              <a:chExt cx="1382562" cy="1074211"/>
            </a:xfrm>
          </p:grpSpPr>
          <p:sp>
            <p:nvSpPr>
              <p:cNvPr id="11" name="Freeform 11"/>
              <p:cNvSpPr/>
              <p:nvPr/>
            </p:nvSpPr>
            <p:spPr>
              <a:xfrm>
                <a:off x="0" y="0"/>
                <a:ext cx="1382563" cy="1074211"/>
              </a:xfrm>
              <a:custGeom>
                <a:avLst/>
                <a:gdLst/>
                <a:ahLst/>
                <a:cxnLst/>
                <a:rect l="l" t="t" r="r" b="b"/>
                <a:pathLst>
                  <a:path w="1382563" h="1074211">
                    <a:moveTo>
                      <a:pt x="75216" y="0"/>
                    </a:moveTo>
                    <a:lnTo>
                      <a:pt x="1307347" y="0"/>
                    </a:lnTo>
                    <a:cubicBezTo>
                      <a:pt x="1327295" y="0"/>
                      <a:pt x="1346427" y="7924"/>
                      <a:pt x="1360532" y="22030"/>
                    </a:cubicBezTo>
                    <a:cubicBezTo>
                      <a:pt x="1374638" y="36136"/>
                      <a:pt x="1382563" y="55267"/>
                      <a:pt x="1382563" y="75216"/>
                    </a:cubicBezTo>
                    <a:lnTo>
                      <a:pt x="1382563" y="998996"/>
                    </a:lnTo>
                    <a:cubicBezTo>
                      <a:pt x="1382563" y="1040536"/>
                      <a:pt x="1348887" y="1074211"/>
                      <a:pt x="1307347" y="1074211"/>
                    </a:cubicBezTo>
                    <a:lnTo>
                      <a:pt x="75216" y="1074211"/>
                    </a:lnTo>
                    <a:cubicBezTo>
                      <a:pt x="33675" y="1074211"/>
                      <a:pt x="0" y="1040536"/>
                      <a:pt x="0" y="998996"/>
                    </a:cubicBezTo>
                    <a:lnTo>
                      <a:pt x="0" y="75216"/>
                    </a:lnTo>
                    <a:cubicBezTo>
                      <a:pt x="0" y="33675"/>
                      <a:pt x="33675" y="0"/>
                      <a:pt x="75216" y="0"/>
                    </a:cubicBez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nSpc>
                    <a:spcPts val="2239"/>
                  </a:lnSpc>
                </a:pPr>
                <a:endParaRPr>
                  <a:latin typeface="Arial" pitchFamily="34" charset="0"/>
                </a:endParaRPr>
              </a:p>
            </p:txBody>
          </p:sp>
        </p:grpSp>
        <p:sp>
          <p:nvSpPr>
            <p:cNvPr id="13" name="TextBox 13"/>
            <p:cNvSpPr txBox="1"/>
            <p:nvPr/>
          </p:nvSpPr>
          <p:spPr>
            <a:xfrm>
              <a:off x="206786" y="235190"/>
              <a:ext cx="6585652" cy="5096780"/>
            </a:xfrm>
            <a:prstGeom prst="rect">
              <a:avLst/>
            </a:prstGeom>
          </p:spPr>
          <p:txBody>
            <a:bodyPr lIns="0" tIns="0" rIns="0" bIns="0" rtlCol="0" anchor="t">
              <a:spAutoFit/>
            </a:bodyPr>
            <a:lstStyle/>
            <a:p>
              <a:pPr>
                <a:lnSpc>
                  <a:spcPct val="120000"/>
                </a:lnSpc>
                <a:spcBef>
                  <a:spcPct val="0"/>
                </a:spcBef>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cấu</a:t>
              </a:r>
              <a:r>
                <a:rPr lang="en-US" sz="2300" b="1" dirty="0">
                  <a:solidFill>
                    <a:srgbClr val="000000"/>
                  </a:solidFill>
                  <a:latin typeface="Arial" pitchFamily="34" charset="0"/>
                </a:rPr>
                <a:t> </a:t>
              </a:r>
              <a:r>
                <a:rPr lang="en-US" sz="2300" b="1" dirty="0" err="1">
                  <a:solidFill>
                    <a:srgbClr val="000000"/>
                  </a:solidFill>
                  <a:latin typeface="Arial" pitchFamily="34" charset="0"/>
                </a:rPr>
                <a:t>trúc</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bản</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mối</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giữa</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này</a:t>
              </a:r>
              <a:endParaRPr lang="en-US" sz="2300" b="1" dirty="0">
                <a:solidFill>
                  <a:srgbClr val="000000"/>
                </a:solidFill>
                <a:latin typeface="Arial" pitchFamily="34" charset="0"/>
              </a:endParaRPr>
            </a:p>
          </p:txBody>
        </p:sp>
      </p:grpSp>
      <p:grpSp>
        <p:nvGrpSpPr>
          <p:cNvPr id="34" name="Group 14"/>
          <p:cNvGrpSpPr/>
          <p:nvPr/>
        </p:nvGrpSpPr>
        <p:grpSpPr>
          <a:xfrm>
            <a:off x="4646612" y="1446778"/>
            <a:ext cx="7315200" cy="5215905"/>
            <a:chOff x="0" y="0"/>
            <a:chExt cx="15195608" cy="10803569"/>
          </a:xfrm>
        </p:grpSpPr>
        <p:sp>
          <p:nvSpPr>
            <p:cNvPr id="35" name="Freeform 15"/>
            <p:cNvSpPr/>
            <p:nvPr/>
          </p:nvSpPr>
          <p:spPr>
            <a:xfrm>
              <a:off x="0" y="0"/>
              <a:ext cx="15195608" cy="10803569"/>
            </a:xfrm>
            <a:custGeom>
              <a:avLst/>
              <a:gdLst/>
              <a:ahLst/>
              <a:cxnLst/>
              <a:rect l="l" t="t" r="r" b="b"/>
              <a:pathLst>
                <a:path w="15195608" h="10803569">
                  <a:moveTo>
                    <a:pt x="0" y="0"/>
                  </a:moveTo>
                  <a:lnTo>
                    <a:pt x="15195608" y="0"/>
                  </a:lnTo>
                  <a:lnTo>
                    <a:pt x="15195608" y="10803569"/>
                  </a:lnTo>
                  <a:lnTo>
                    <a:pt x="0" y="10803569"/>
                  </a:lnTo>
                  <a:lnTo>
                    <a:pt x="0" y="0"/>
                  </a:lnTo>
                  <a:close/>
                </a:path>
              </a:pathLst>
            </a:custGeom>
            <a:blipFill>
              <a:blip r:embed="rId6"/>
              <a:stretch>
                <a:fillRect/>
              </a:stretch>
            </a:blipFill>
          </p:spPr>
        </p:sp>
        <p:grpSp>
          <p:nvGrpSpPr>
            <p:cNvPr id="36" name="Group 16"/>
            <p:cNvGrpSpPr/>
            <p:nvPr/>
          </p:nvGrpSpPr>
          <p:grpSpPr>
            <a:xfrm>
              <a:off x="6804176" y="10482486"/>
              <a:ext cx="8162515" cy="228974"/>
              <a:chOff x="0" y="0"/>
              <a:chExt cx="1252462" cy="35134"/>
            </a:xfrm>
          </p:grpSpPr>
          <p:sp>
            <p:nvSpPr>
              <p:cNvPr id="52" name="Freeform 17"/>
              <p:cNvSpPr/>
              <p:nvPr/>
            </p:nvSpPr>
            <p:spPr>
              <a:xfrm>
                <a:off x="0" y="0"/>
                <a:ext cx="1252462" cy="35134"/>
              </a:xfrm>
              <a:custGeom>
                <a:avLst/>
                <a:gdLst/>
                <a:ahLst/>
                <a:cxnLst/>
                <a:rect l="l" t="t" r="r" b="b"/>
                <a:pathLst>
                  <a:path w="1252462" h="35134">
                    <a:moveTo>
                      <a:pt x="0" y="0"/>
                    </a:moveTo>
                    <a:lnTo>
                      <a:pt x="1252462" y="0"/>
                    </a:lnTo>
                    <a:lnTo>
                      <a:pt x="1252462" y="35134"/>
                    </a:lnTo>
                    <a:lnTo>
                      <a:pt x="0" y="35134"/>
                    </a:lnTo>
                    <a:close/>
                  </a:path>
                </a:pathLst>
              </a:custGeom>
              <a:solidFill>
                <a:srgbClr val="FFFFFF"/>
              </a:solidFill>
            </p:spPr>
          </p:sp>
          <p:sp>
            <p:nvSpPr>
              <p:cNvPr id="53" name="TextBox 18"/>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37" name="Group 19"/>
            <p:cNvGrpSpPr/>
            <p:nvPr/>
          </p:nvGrpSpPr>
          <p:grpSpPr>
            <a:xfrm>
              <a:off x="6533100" y="10246850"/>
              <a:ext cx="8162515" cy="148236"/>
              <a:chOff x="0" y="0"/>
              <a:chExt cx="1252462" cy="22745"/>
            </a:xfrm>
          </p:grpSpPr>
          <p:sp>
            <p:nvSpPr>
              <p:cNvPr id="50" name="Freeform 20"/>
              <p:cNvSpPr/>
              <p:nvPr/>
            </p:nvSpPr>
            <p:spPr>
              <a:xfrm>
                <a:off x="0" y="0"/>
                <a:ext cx="1252462" cy="22745"/>
              </a:xfrm>
              <a:custGeom>
                <a:avLst/>
                <a:gdLst/>
                <a:ahLst/>
                <a:cxnLst/>
                <a:rect l="l" t="t" r="r" b="b"/>
                <a:pathLst>
                  <a:path w="1252462" h="22745">
                    <a:moveTo>
                      <a:pt x="0" y="0"/>
                    </a:moveTo>
                    <a:lnTo>
                      <a:pt x="1252462" y="0"/>
                    </a:lnTo>
                    <a:lnTo>
                      <a:pt x="1252462" y="22745"/>
                    </a:lnTo>
                    <a:lnTo>
                      <a:pt x="0" y="22745"/>
                    </a:lnTo>
                    <a:close/>
                  </a:path>
                </a:pathLst>
              </a:custGeom>
              <a:solidFill>
                <a:srgbClr val="F6DA84"/>
              </a:solidFill>
            </p:spPr>
          </p:sp>
          <p:sp>
            <p:nvSpPr>
              <p:cNvPr id="51" name="TextBox 21"/>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38" name="Group 22"/>
            <p:cNvGrpSpPr/>
            <p:nvPr/>
          </p:nvGrpSpPr>
          <p:grpSpPr>
            <a:xfrm>
              <a:off x="6185413" y="10043928"/>
              <a:ext cx="8162515" cy="121176"/>
              <a:chOff x="0" y="0"/>
              <a:chExt cx="1252462" cy="18593"/>
            </a:xfrm>
          </p:grpSpPr>
          <p:sp>
            <p:nvSpPr>
              <p:cNvPr id="48" name="Freeform 23"/>
              <p:cNvSpPr/>
              <p:nvPr/>
            </p:nvSpPr>
            <p:spPr>
              <a:xfrm>
                <a:off x="0" y="0"/>
                <a:ext cx="1252462" cy="18593"/>
              </a:xfrm>
              <a:custGeom>
                <a:avLst/>
                <a:gdLst/>
                <a:ahLst/>
                <a:cxnLst/>
                <a:rect l="l" t="t" r="r" b="b"/>
                <a:pathLst>
                  <a:path w="1252462" h="18593">
                    <a:moveTo>
                      <a:pt x="0" y="0"/>
                    </a:moveTo>
                    <a:lnTo>
                      <a:pt x="1252462" y="0"/>
                    </a:lnTo>
                    <a:lnTo>
                      <a:pt x="1252462" y="18593"/>
                    </a:lnTo>
                    <a:lnTo>
                      <a:pt x="0" y="18593"/>
                    </a:lnTo>
                    <a:close/>
                  </a:path>
                </a:pathLst>
              </a:custGeom>
              <a:solidFill>
                <a:srgbClr val="FFFFFF"/>
              </a:solidFill>
            </p:spPr>
          </p:sp>
          <p:sp>
            <p:nvSpPr>
              <p:cNvPr id="49" name="TextBox 2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39" name="Group 25"/>
            <p:cNvGrpSpPr/>
            <p:nvPr/>
          </p:nvGrpSpPr>
          <p:grpSpPr>
            <a:xfrm>
              <a:off x="5351797" y="9539381"/>
              <a:ext cx="8672737" cy="674771"/>
              <a:chOff x="0" y="0"/>
              <a:chExt cx="1330750" cy="103537"/>
            </a:xfrm>
          </p:grpSpPr>
          <p:sp>
            <p:nvSpPr>
              <p:cNvPr id="46" name="Freeform 26"/>
              <p:cNvSpPr/>
              <p:nvPr/>
            </p:nvSpPr>
            <p:spPr>
              <a:xfrm>
                <a:off x="0" y="0"/>
                <a:ext cx="1330750" cy="103537"/>
              </a:xfrm>
              <a:custGeom>
                <a:avLst/>
                <a:gdLst/>
                <a:ahLst/>
                <a:cxnLst/>
                <a:rect l="l" t="t" r="r" b="b"/>
                <a:pathLst>
                  <a:path w="1330750" h="103537">
                    <a:moveTo>
                      <a:pt x="0" y="0"/>
                    </a:moveTo>
                    <a:lnTo>
                      <a:pt x="1330750" y="0"/>
                    </a:lnTo>
                    <a:lnTo>
                      <a:pt x="1330750" y="103537"/>
                    </a:lnTo>
                    <a:lnTo>
                      <a:pt x="0" y="103537"/>
                    </a:lnTo>
                    <a:close/>
                  </a:path>
                </a:pathLst>
              </a:custGeom>
              <a:solidFill>
                <a:srgbClr val="FFFFFF"/>
              </a:solidFill>
            </p:spPr>
          </p:sp>
          <p:sp>
            <p:nvSpPr>
              <p:cNvPr id="47" name="TextBox 27"/>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40" name="Group 28"/>
            <p:cNvGrpSpPr/>
            <p:nvPr/>
          </p:nvGrpSpPr>
          <p:grpSpPr>
            <a:xfrm>
              <a:off x="10733796" y="8290562"/>
              <a:ext cx="677709" cy="1573089"/>
              <a:chOff x="0" y="0"/>
              <a:chExt cx="103988" cy="241376"/>
            </a:xfrm>
          </p:grpSpPr>
          <p:sp>
            <p:nvSpPr>
              <p:cNvPr id="44" name="Freeform 29"/>
              <p:cNvSpPr/>
              <p:nvPr/>
            </p:nvSpPr>
            <p:spPr>
              <a:xfrm>
                <a:off x="0" y="0"/>
                <a:ext cx="103988" cy="241376"/>
              </a:xfrm>
              <a:custGeom>
                <a:avLst/>
                <a:gdLst/>
                <a:ahLst/>
                <a:cxnLst/>
                <a:rect l="l" t="t" r="r" b="b"/>
                <a:pathLst>
                  <a:path w="103988" h="241376">
                    <a:moveTo>
                      <a:pt x="0" y="0"/>
                    </a:moveTo>
                    <a:lnTo>
                      <a:pt x="103988" y="0"/>
                    </a:lnTo>
                    <a:lnTo>
                      <a:pt x="103988" y="241376"/>
                    </a:lnTo>
                    <a:lnTo>
                      <a:pt x="0" y="241376"/>
                    </a:lnTo>
                    <a:close/>
                  </a:path>
                </a:pathLst>
              </a:custGeom>
              <a:solidFill>
                <a:srgbClr val="FFFFFF"/>
              </a:solidFill>
            </p:spPr>
          </p:sp>
          <p:sp>
            <p:nvSpPr>
              <p:cNvPr id="45" name="TextBox 30"/>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41" name="TextBox 31"/>
            <p:cNvSpPr txBox="1"/>
            <p:nvPr/>
          </p:nvSpPr>
          <p:spPr>
            <a:xfrm>
              <a:off x="5302749" y="9585501"/>
              <a:ext cx="2246007"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Vi khuẩn</a:t>
              </a:r>
            </a:p>
          </p:txBody>
        </p:sp>
        <p:sp>
          <p:nvSpPr>
            <p:cNvPr id="42" name="TextBox 32"/>
            <p:cNvSpPr txBox="1"/>
            <p:nvPr/>
          </p:nvSpPr>
          <p:spPr>
            <a:xfrm>
              <a:off x="8447882" y="9585501"/>
              <a:ext cx="2253215"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Nấm</a:t>
              </a:r>
            </a:p>
          </p:txBody>
        </p:sp>
        <p:sp>
          <p:nvSpPr>
            <p:cNvPr id="43" name="TextBox 33"/>
            <p:cNvSpPr txBox="1"/>
            <p:nvPr/>
          </p:nvSpPr>
          <p:spPr>
            <a:xfrm>
              <a:off x="11543641" y="9535253"/>
              <a:ext cx="2040095" cy="564258"/>
            </a:xfrm>
            <a:prstGeom prst="rect">
              <a:avLst/>
            </a:prstGeom>
          </p:spPr>
          <p:txBody>
            <a:bodyPr lIns="0" tIns="0" rIns="0" bIns="0" rtlCol="0" anchor="t">
              <a:spAutoFit/>
            </a:bodyPr>
            <a:lstStyle/>
            <a:p>
              <a:pPr algn="ctr">
                <a:lnSpc>
                  <a:spcPts val="2162"/>
                </a:lnSpc>
              </a:pPr>
              <a:r>
                <a:rPr lang="en-US" sz="1500" dirty="0" err="1" smtClean="0">
                  <a:solidFill>
                    <a:srgbClr val="000000"/>
                  </a:solidFill>
                  <a:latin typeface="Arial" pitchFamily="34" charset="0"/>
                </a:rPr>
                <a:t>Giun</a:t>
              </a:r>
              <a:r>
                <a:rPr lang="en-US" sz="1500" dirty="0" smtClean="0">
                  <a:solidFill>
                    <a:srgbClr val="000000"/>
                  </a:solidFill>
                  <a:latin typeface="Arial" pitchFamily="34" charset="0"/>
                </a:rPr>
                <a:t> </a:t>
              </a:r>
              <a:r>
                <a:rPr lang="en-US" sz="1500" dirty="0" err="1">
                  <a:solidFill>
                    <a:srgbClr val="000000"/>
                  </a:solidFill>
                  <a:latin typeface="Arial" pitchFamily="34" charset="0"/>
                </a:rPr>
                <a:t>đất</a:t>
              </a:r>
              <a:endParaRPr lang="en-US" sz="1500" dirty="0">
                <a:solidFill>
                  <a:srgbClr val="000000"/>
                </a:solidFill>
                <a:latin typeface="Arial" pitchFamily="34" charset="0"/>
              </a:endParaRPr>
            </a:p>
          </p:txBody>
        </p:sp>
      </p:grpSp>
    </p:spTree>
    <p:extLst>
      <p:ext uri="{BB962C8B-B14F-4D97-AF65-F5344CB8AC3E}">
        <p14:creationId xmlns:p14="http://schemas.microsoft.com/office/powerpoint/2010/main" val="38533846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303212" y="1455101"/>
            <a:ext cx="4087331" cy="4774030"/>
            <a:chOff x="0" y="-241102"/>
            <a:chExt cx="8176790" cy="9548059"/>
          </a:xfrm>
        </p:grpSpPr>
        <p:grpSp>
          <p:nvGrpSpPr>
            <p:cNvPr id="10" name="Group 10"/>
            <p:cNvGrpSpPr/>
            <p:nvPr/>
          </p:nvGrpSpPr>
          <p:grpSpPr>
            <a:xfrm>
              <a:off x="0" y="-241102"/>
              <a:ext cx="8176790" cy="9548059"/>
              <a:chOff x="0" y="-47625"/>
              <a:chExt cx="1615168" cy="1886036"/>
            </a:xfrm>
          </p:grpSpPr>
          <p:sp>
            <p:nvSpPr>
              <p:cNvPr id="11" name="Freeform 11"/>
              <p:cNvSpPr/>
              <p:nvPr/>
            </p:nvSpPr>
            <p:spPr>
              <a:xfrm>
                <a:off x="0" y="0"/>
                <a:ext cx="1615168" cy="1838411"/>
              </a:xfrm>
              <a:custGeom>
                <a:avLst/>
                <a:gdLst/>
                <a:ahLst/>
                <a:cxnLst/>
                <a:rect l="l" t="t" r="r" b="b"/>
                <a:pathLst>
                  <a:path w="1382563" h="1074211">
                    <a:moveTo>
                      <a:pt x="75216" y="0"/>
                    </a:moveTo>
                    <a:lnTo>
                      <a:pt x="1307347" y="0"/>
                    </a:lnTo>
                    <a:cubicBezTo>
                      <a:pt x="1327295" y="0"/>
                      <a:pt x="1346427" y="7924"/>
                      <a:pt x="1360532" y="22030"/>
                    </a:cubicBezTo>
                    <a:cubicBezTo>
                      <a:pt x="1374638" y="36136"/>
                      <a:pt x="1382563" y="55267"/>
                      <a:pt x="1382563" y="75216"/>
                    </a:cubicBezTo>
                    <a:lnTo>
                      <a:pt x="1382563" y="998996"/>
                    </a:lnTo>
                    <a:cubicBezTo>
                      <a:pt x="1382563" y="1040536"/>
                      <a:pt x="1348887" y="1074211"/>
                      <a:pt x="1307347" y="1074211"/>
                    </a:cubicBezTo>
                    <a:lnTo>
                      <a:pt x="75216" y="1074211"/>
                    </a:lnTo>
                    <a:cubicBezTo>
                      <a:pt x="33675" y="1074211"/>
                      <a:pt x="0" y="1040536"/>
                      <a:pt x="0" y="998996"/>
                    </a:cubicBezTo>
                    <a:lnTo>
                      <a:pt x="0" y="75216"/>
                    </a:lnTo>
                    <a:cubicBezTo>
                      <a:pt x="0" y="33675"/>
                      <a:pt x="33675" y="0"/>
                      <a:pt x="75216" y="0"/>
                    </a:cubicBez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3" name="TextBox 13"/>
            <p:cNvSpPr txBox="1"/>
            <p:nvPr/>
          </p:nvSpPr>
          <p:spPr>
            <a:xfrm>
              <a:off x="199650" y="235190"/>
              <a:ext cx="7755826" cy="8617743"/>
            </a:xfrm>
            <a:prstGeom prst="rect">
              <a:avLst/>
            </a:prstGeom>
          </p:spPr>
          <p:txBody>
            <a:bodyPr wrap="square" lIns="0" tIns="0" rIns="0" bIns="0" rtlCol="0" anchor="t">
              <a:spAutoFit/>
            </a:bodyPr>
            <a:lstStyle/>
            <a:p>
              <a:r>
                <a:rPr lang="en-US" sz="2000" dirty="0" smtClean="0">
                  <a:solidFill>
                    <a:srgbClr val="000000"/>
                  </a:solidFill>
                  <a:latin typeface="Calibri" panose="020F0502020204030204" pitchFamily="34" charset="0"/>
                  <a:cs typeface="Calibri" panose="020F0502020204030204" pitchFamily="34" charset="0"/>
                </a:rPr>
                <a:t>. </a:t>
              </a:r>
              <a:r>
                <a:rPr lang="vi-VN" sz="2000" dirty="0" smtClean="0">
                  <a:solidFill>
                    <a:srgbClr val="000000"/>
                  </a:solidFill>
                  <a:latin typeface="Calibri" panose="020F0502020204030204" pitchFamily="34" charset="0"/>
                  <a:cs typeface="Calibri" panose="020F0502020204030204" pitchFamily="34" charset="0"/>
                </a:rPr>
                <a:t>Thành </a:t>
              </a:r>
              <a:r>
                <a:rPr lang="vi-VN" sz="2000" dirty="0">
                  <a:solidFill>
                    <a:srgbClr val="000000"/>
                  </a:solidFill>
                  <a:latin typeface="Calibri" panose="020F0502020204030204" pitchFamily="34" charset="0"/>
                  <a:cs typeface="Calibri" panose="020F0502020204030204" pitchFamily="34" charset="0"/>
                </a:rPr>
                <a:t>phần vô sinh: đất, đá, nước, nhiệt độ, mùn hữu cơ…</a:t>
              </a:r>
              <a:br>
                <a:rPr lang="vi-VN" sz="2000" dirty="0">
                  <a:solidFill>
                    <a:srgbClr val="000000"/>
                  </a:solidFill>
                  <a:latin typeface="Calibri" panose="020F0502020204030204" pitchFamily="34" charset="0"/>
                  <a:cs typeface="Calibri" panose="020F0502020204030204" pitchFamily="34" charset="0"/>
                </a:rPr>
              </a:br>
              <a:r>
                <a:rPr lang="en-US" sz="2000" dirty="0" smtClean="0">
                  <a:solidFill>
                    <a:srgbClr val="000000"/>
                  </a:solidFill>
                  <a:latin typeface="Calibri" panose="020F0502020204030204" pitchFamily="34" charset="0"/>
                  <a:cs typeface="Calibri" panose="020F0502020204030204" pitchFamily="34" charset="0"/>
                </a:rPr>
                <a:t>. </a:t>
              </a:r>
              <a:r>
                <a:rPr lang="vi-VN" sz="2000" dirty="0" smtClean="0">
                  <a:solidFill>
                    <a:srgbClr val="000000"/>
                  </a:solidFill>
                  <a:latin typeface="Calibri" panose="020F0502020204030204" pitchFamily="34" charset="0"/>
                  <a:cs typeface="Calibri" panose="020F0502020204030204" pitchFamily="34" charset="0"/>
                </a:rPr>
                <a:t>Thành </a:t>
              </a:r>
              <a:r>
                <a:rPr lang="vi-VN" sz="2000" dirty="0">
                  <a:solidFill>
                    <a:srgbClr val="000000"/>
                  </a:solidFill>
                  <a:latin typeface="Calibri" panose="020F0502020204030204" pitchFamily="34" charset="0"/>
                  <a:cs typeface="Calibri" panose="020F0502020204030204" pitchFamily="34" charset="0"/>
                </a:rPr>
                <a:t>phần hữu sinh:</a:t>
              </a:r>
            </a:p>
            <a:p>
              <a:r>
                <a:rPr lang="vi-VN" sz="2000" i="1" dirty="0">
                  <a:solidFill>
                    <a:srgbClr val="000000"/>
                  </a:solidFill>
                  <a:latin typeface="Calibri" panose="020F0502020204030204" pitchFamily="34" charset="0"/>
                  <a:cs typeface="Calibri" panose="020F0502020204030204" pitchFamily="34" charset="0"/>
                </a:rPr>
                <a:t>Sinh vật sản xuất: </a:t>
              </a:r>
              <a:r>
                <a:rPr lang="vi-VN" sz="2000" dirty="0">
                  <a:solidFill>
                    <a:srgbClr val="000000"/>
                  </a:solidFill>
                  <a:latin typeface="Calibri" panose="020F0502020204030204" pitchFamily="34" charset="0"/>
                  <a:cs typeface="Calibri" panose="020F0502020204030204" pitchFamily="34" charset="0"/>
                </a:rPr>
                <a:t>thực vật.</a:t>
              </a:r>
            </a:p>
            <a:p>
              <a:r>
                <a:rPr lang="vi-VN" sz="2000" i="1" dirty="0">
                  <a:solidFill>
                    <a:srgbClr val="000000"/>
                  </a:solidFill>
                  <a:latin typeface="Calibri" panose="020F0502020204030204" pitchFamily="34" charset="0"/>
                  <a:cs typeface="Calibri" panose="020F0502020204030204" pitchFamily="34" charset="0"/>
                </a:rPr>
                <a:t>Sinh vật tiêu thụ: </a:t>
              </a:r>
              <a:r>
                <a:rPr lang="vi-VN" sz="2000" dirty="0">
                  <a:solidFill>
                    <a:srgbClr val="000000"/>
                  </a:solidFill>
                  <a:latin typeface="Calibri" panose="020F0502020204030204" pitchFamily="34" charset="0"/>
                  <a:cs typeface="Calibri" panose="020F0502020204030204" pitchFamily="34" charset="0"/>
                </a:rPr>
                <a:t>động vật ăn thực vật, động vật ăn thịt hoặc kí sinh trên động vật.</a:t>
              </a:r>
            </a:p>
            <a:p>
              <a:r>
                <a:rPr lang="vi-VN" sz="2000" i="1" dirty="0">
                  <a:solidFill>
                    <a:srgbClr val="000000"/>
                  </a:solidFill>
                  <a:latin typeface="Calibri" panose="020F0502020204030204" pitchFamily="34" charset="0"/>
                  <a:cs typeface="Calibri" panose="020F0502020204030204" pitchFamily="34" charset="0"/>
                </a:rPr>
                <a:t>Sinh vật phân </a:t>
              </a:r>
              <a:r>
                <a:rPr lang="vi-VN" sz="2000" i="1" dirty="0" smtClean="0">
                  <a:solidFill>
                    <a:srgbClr val="000000"/>
                  </a:solidFill>
                  <a:latin typeface="Calibri" panose="020F0502020204030204" pitchFamily="34" charset="0"/>
                  <a:cs typeface="Calibri" panose="020F0502020204030204" pitchFamily="34" charset="0"/>
                </a:rPr>
                <a:t>giải</a:t>
              </a:r>
              <a:endParaRPr lang="vi-VN" sz="2000" i="1" dirty="0">
                <a:solidFill>
                  <a:srgbClr val="000000"/>
                </a:solidFill>
                <a:latin typeface="Calibri" panose="020F0502020204030204" pitchFamily="34" charset="0"/>
                <a:cs typeface="Calibri" panose="020F0502020204030204" pitchFamily="34" charset="0"/>
              </a:endParaRPr>
            </a:p>
            <a:p>
              <a:r>
                <a:rPr lang="vi-VN" sz="2000" dirty="0">
                  <a:solidFill>
                    <a:srgbClr val="000000"/>
                  </a:solidFill>
                  <a:latin typeface="Calibri" panose="020F0502020204030204" pitchFamily="34" charset="0"/>
                  <a:cs typeface="Calibri" panose="020F0502020204030204" pitchFamily="34" charset="0"/>
                </a:rPr>
                <a:t>Trong hệ sinh thái các sinh vật luôn tác động lẫn nhau và tác động qua lại với các nhân tố vô sinh của môi trường </a:t>
              </a:r>
              <a:endParaRPr lang="en-US" sz="2000" dirty="0" smtClean="0">
                <a:solidFill>
                  <a:srgbClr val="000000"/>
                </a:solidFill>
                <a:latin typeface="Calibri" panose="020F0502020204030204" pitchFamily="34" charset="0"/>
                <a:cs typeface="Calibri" panose="020F0502020204030204" pitchFamily="34" charset="0"/>
              </a:endParaRPr>
            </a:p>
            <a:p>
              <a:r>
                <a:rPr lang="vi-VN" sz="2000" dirty="0" smtClean="0">
                  <a:solidFill>
                    <a:srgbClr val="000000"/>
                  </a:solidFill>
                  <a:latin typeface="Calibri" panose="020F0502020204030204" pitchFamily="34" charset="0"/>
                  <a:cs typeface="Calibri" panose="020F0502020204030204" pitchFamily="34" charset="0"/>
                </a:rPr>
                <a:t>→ </a:t>
              </a:r>
              <a:r>
                <a:rPr lang="en-US" sz="2000" dirty="0" err="1" smtClean="0">
                  <a:solidFill>
                    <a:srgbClr val="000000"/>
                  </a:solidFill>
                  <a:latin typeface="Calibri" panose="020F0502020204030204" pitchFamily="34" charset="0"/>
                  <a:cs typeface="Calibri" panose="020F0502020204030204" pitchFamily="34" charset="0"/>
                </a:rPr>
                <a:t>Một</a:t>
              </a:r>
              <a:r>
                <a:rPr lang="vi-VN" sz="2000" dirty="0" smtClean="0">
                  <a:solidFill>
                    <a:srgbClr val="000000"/>
                  </a:solidFill>
                  <a:latin typeface="Calibri" panose="020F0502020204030204" pitchFamily="34" charset="0"/>
                  <a:cs typeface="Calibri" panose="020F0502020204030204" pitchFamily="34" charset="0"/>
                </a:rPr>
                <a:t> </a:t>
              </a:r>
              <a:r>
                <a:rPr lang="vi-VN" sz="2000" dirty="0">
                  <a:solidFill>
                    <a:srgbClr val="000000"/>
                  </a:solidFill>
                  <a:latin typeface="Calibri" panose="020F0502020204030204" pitchFamily="34" charset="0"/>
                  <a:cs typeface="Calibri" panose="020F0502020204030204" pitchFamily="34" charset="0"/>
                </a:rPr>
                <a:t>thể thống nhất tương đối ổn định.</a:t>
              </a:r>
            </a:p>
          </p:txBody>
        </p:sp>
      </p:grpSp>
      <p:grpSp>
        <p:nvGrpSpPr>
          <p:cNvPr id="14" name="Group 14"/>
          <p:cNvGrpSpPr/>
          <p:nvPr/>
        </p:nvGrpSpPr>
        <p:grpSpPr>
          <a:xfrm>
            <a:off x="4646612" y="1446778"/>
            <a:ext cx="7315200" cy="5215905"/>
            <a:chOff x="0" y="0"/>
            <a:chExt cx="15195608" cy="10803569"/>
          </a:xfrm>
        </p:grpSpPr>
        <p:sp>
          <p:nvSpPr>
            <p:cNvPr id="15" name="Freeform 15"/>
            <p:cNvSpPr/>
            <p:nvPr/>
          </p:nvSpPr>
          <p:spPr>
            <a:xfrm>
              <a:off x="0" y="0"/>
              <a:ext cx="15195608" cy="10803569"/>
            </a:xfrm>
            <a:custGeom>
              <a:avLst/>
              <a:gdLst/>
              <a:ahLst/>
              <a:cxnLst/>
              <a:rect l="l" t="t" r="r" b="b"/>
              <a:pathLst>
                <a:path w="15195608" h="10803569">
                  <a:moveTo>
                    <a:pt x="0" y="0"/>
                  </a:moveTo>
                  <a:lnTo>
                    <a:pt x="15195608" y="0"/>
                  </a:lnTo>
                  <a:lnTo>
                    <a:pt x="15195608" y="10803569"/>
                  </a:lnTo>
                  <a:lnTo>
                    <a:pt x="0" y="10803569"/>
                  </a:lnTo>
                  <a:lnTo>
                    <a:pt x="0" y="0"/>
                  </a:lnTo>
                  <a:close/>
                </a:path>
              </a:pathLst>
            </a:custGeom>
            <a:blipFill>
              <a:blip r:embed="rId6"/>
              <a:stretch>
                <a:fillRect/>
              </a:stretch>
            </a:blipFill>
          </p:spPr>
        </p:sp>
        <p:grpSp>
          <p:nvGrpSpPr>
            <p:cNvPr id="16" name="Group 16"/>
            <p:cNvGrpSpPr/>
            <p:nvPr/>
          </p:nvGrpSpPr>
          <p:grpSpPr>
            <a:xfrm>
              <a:off x="6804176" y="10482486"/>
              <a:ext cx="8162515" cy="228974"/>
              <a:chOff x="0" y="0"/>
              <a:chExt cx="1252462" cy="35134"/>
            </a:xfrm>
          </p:grpSpPr>
          <p:sp>
            <p:nvSpPr>
              <p:cNvPr id="17" name="Freeform 17"/>
              <p:cNvSpPr/>
              <p:nvPr/>
            </p:nvSpPr>
            <p:spPr>
              <a:xfrm>
                <a:off x="0" y="0"/>
                <a:ext cx="1252462" cy="35134"/>
              </a:xfrm>
              <a:custGeom>
                <a:avLst/>
                <a:gdLst/>
                <a:ahLst/>
                <a:cxnLst/>
                <a:rect l="l" t="t" r="r" b="b"/>
                <a:pathLst>
                  <a:path w="1252462" h="35134">
                    <a:moveTo>
                      <a:pt x="0" y="0"/>
                    </a:moveTo>
                    <a:lnTo>
                      <a:pt x="1252462" y="0"/>
                    </a:lnTo>
                    <a:lnTo>
                      <a:pt x="1252462" y="35134"/>
                    </a:lnTo>
                    <a:lnTo>
                      <a:pt x="0" y="35134"/>
                    </a:lnTo>
                    <a:close/>
                  </a:path>
                </a:pathLst>
              </a:custGeom>
              <a:solidFill>
                <a:srgbClr val="FFFFFF"/>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19" name="Group 19"/>
            <p:cNvGrpSpPr/>
            <p:nvPr/>
          </p:nvGrpSpPr>
          <p:grpSpPr>
            <a:xfrm>
              <a:off x="6533100" y="10246850"/>
              <a:ext cx="8162515" cy="148236"/>
              <a:chOff x="0" y="0"/>
              <a:chExt cx="1252462" cy="22745"/>
            </a:xfrm>
          </p:grpSpPr>
          <p:sp>
            <p:nvSpPr>
              <p:cNvPr id="20" name="Freeform 20"/>
              <p:cNvSpPr/>
              <p:nvPr/>
            </p:nvSpPr>
            <p:spPr>
              <a:xfrm>
                <a:off x="0" y="0"/>
                <a:ext cx="1252462" cy="22745"/>
              </a:xfrm>
              <a:custGeom>
                <a:avLst/>
                <a:gdLst/>
                <a:ahLst/>
                <a:cxnLst/>
                <a:rect l="l" t="t" r="r" b="b"/>
                <a:pathLst>
                  <a:path w="1252462" h="22745">
                    <a:moveTo>
                      <a:pt x="0" y="0"/>
                    </a:moveTo>
                    <a:lnTo>
                      <a:pt x="1252462" y="0"/>
                    </a:lnTo>
                    <a:lnTo>
                      <a:pt x="1252462" y="22745"/>
                    </a:lnTo>
                    <a:lnTo>
                      <a:pt x="0" y="22745"/>
                    </a:lnTo>
                    <a:close/>
                  </a:path>
                </a:pathLst>
              </a:custGeom>
              <a:solidFill>
                <a:srgbClr val="F6DA84"/>
              </a:solidFill>
            </p:spPr>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22" name="Group 22"/>
            <p:cNvGrpSpPr/>
            <p:nvPr/>
          </p:nvGrpSpPr>
          <p:grpSpPr>
            <a:xfrm>
              <a:off x="6185413" y="10043928"/>
              <a:ext cx="8162515" cy="121176"/>
              <a:chOff x="0" y="0"/>
              <a:chExt cx="1252462" cy="18593"/>
            </a:xfrm>
          </p:grpSpPr>
          <p:sp>
            <p:nvSpPr>
              <p:cNvPr id="23" name="Freeform 23"/>
              <p:cNvSpPr/>
              <p:nvPr/>
            </p:nvSpPr>
            <p:spPr>
              <a:xfrm>
                <a:off x="0" y="0"/>
                <a:ext cx="1252462" cy="18593"/>
              </a:xfrm>
              <a:custGeom>
                <a:avLst/>
                <a:gdLst/>
                <a:ahLst/>
                <a:cxnLst/>
                <a:rect l="l" t="t" r="r" b="b"/>
                <a:pathLst>
                  <a:path w="1252462" h="18593">
                    <a:moveTo>
                      <a:pt x="0" y="0"/>
                    </a:moveTo>
                    <a:lnTo>
                      <a:pt x="1252462" y="0"/>
                    </a:lnTo>
                    <a:lnTo>
                      <a:pt x="1252462" y="18593"/>
                    </a:lnTo>
                    <a:lnTo>
                      <a:pt x="0" y="18593"/>
                    </a:lnTo>
                    <a:close/>
                  </a:path>
                </a:pathLst>
              </a:custGeom>
              <a:solidFill>
                <a:srgbClr val="FFFFFF"/>
              </a:solidFill>
            </p:spPr>
          </p:sp>
          <p:sp>
            <p:nvSpPr>
              <p:cNvPr id="24" name="TextBox 2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25" name="Group 25"/>
            <p:cNvGrpSpPr/>
            <p:nvPr/>
          </p:nvGrpSpPr>
          <p:grpSpPr>
            <a:xfrm>
              <a:off x="5351797" y="9539381"/>
              <a:ext cx="8672737" cy="674771"/>
              <a:chOff x="0" y="0"/>
              <a:chExt cx="1330750" cy="103537"/>
            </a:xfrm>
          </p:grpSpPr>
          <p:sp>
            <p:nvSpPr>
              <p:cNvPr id="26" name="Freeform 26"/>
              <p:cNvSpPr/>
              <p:nvPr/>
            </p:nvSpPr>
            <p:spPr>
              <a:xfrm>
                <a:off x="0" y="0"/>
                <a:ext cx="1330750" cy="103537"/>
              </a:xfrm>
              <a:custGeom>
                <a:avLst/>
                <a:gdLst/>
                <a:ahLst/>
                <a:cxnLst/>
                <a:rect l="l" t="t" r="r" b="b"/>
                <a:pathLst>
                  <a:path w="1330750" h="103537">
                    <a:moveTo>
                      <a:pt x="0" y="0"/>
                    </a:moveTo>
                    <a:lnTo>
                      <a:pt x="1330750" y="0"/>
                    </a:lnTo>
                    <a:lnTo>
                      <a:pt x="1330750" y="103537"/>
                    </a:lnTo>
                    <a:lnTo>
                      <a:pt x="0" y="103537"/>
                    </a:lnTo>
                    <a:close/>
                  </a:path>
                </a:pathLst>
              </a:custGeom>
              <a:solidFill>
                <a:srgbClr val="FFFFFF"/>
              </a:solidFill>
            </p:spPr>
          </p:sp>
          <p:sp>
            <p:nvSpPr>
              <p:cNvPr id="27" name="TextBox 27"/>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28" name="Group 28"/>
            <p:cNvGrpSpPr/>
            <p:nvPr/>
          </p:nvGrpSpPr>
          <p:grpSpPr>
            <a:xfrm>
              <a:off x="10733796" y="8290562"/>
              <a:ext cx="677709" cy="1573089"/>
              <a:chOff x="0" y="0"/>
              <a:chExt cx="103988" cy="241376"/>
            </a:xfrm>
          </p:grpSpPr>
          <p:sp>
            <p:nvSpPr>
              <p:cNvPr id="29" name="Freeform 29"/>
              <p:cNvSpPr/>
              <p:nvPr/>
            </p:nvSpPr>
            <p:spPr>
              <a:xfrm>
                <a:off x="0" y="0"/>
                <a:ext cx="103988" cy="241376"/>
              </a:xfrm>
              <a:custGeom>
                <a:avLst/>
                <a:gdLst/>
                <a:ahLst/>
                <a:cxnLst/>
                <a:rect l="l" t="t" r="r" b="b"/>
                <a:pathLst>
                  <a:path w="103988" h="241376">
                    <a:moveTo>
                      <a:pt x="0" y="0"/>
                    </a:moveTo>
                    <a:lnTo>
                      <a:pt x="103988" y="0"/>
                    </a:lnTo>
                    <a:lnTo>
                      <a:pt x="103988" y="241376"/>
                    </a:lnTo>
                    <a:lnTo>
                      <a:pt x="0" y="241376"/>
                    </a:lnTo>
                    <a:close/>
                  </a:path>
                </a:pathLst>
              </a:custGeom>
              <a:solidFill>
                <a:srgbClr val="FFFFFF"/>
              </a:solidFill>
            </p:spPr>
          </p:sp>
          <p:sp>
            <p:nvSpPr>
              <p:cNvPr id="30" name="TextBox 30"/>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31" name="TextBox 31"/>
            <p:cNvSpPr txBox="1"/>
            <p:nvPr/>
          </p:nvSpPr>
          <p:spPr>
            <a:xfrm>
              <a:off x="5302749" y="9585501"/>
              <a:ext cx="2246007"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Vi khuẩn</a:t>
              </a:r>
            </a:p>
          </p:txBody>
        </p:sp>
        <p:sp>
          <p:nvSpPr>
            <p:cNvPr id="32" name="TextBox 32"/>
            <p:cNvSpPr txBox="1"/>
            <p:nvPr/>
          </p:nvSpPr>
          <p:spPr>
            <a:xfrm>
              <a:off x="8447882" y="9585501"/>
              <a:ext cx="2253215"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Nấm</a:t>
              </a:r>
            </a:p>
          </p:txBody>
        </p:sp>
        <p:sp>
          <p:nvSpPr>
            <p:cNvPr id="33" name="TextBox 33"/>
            <p:cNvSpPr txBox="1"/>
            <p:nvPr/>
          </p:nvSpPr>
          <p:spPr>
            <a:xfrm>
              <a:off x="11543641" y="9535253"/>
              <a:ext cx="2040095" cy="564258"/>
            </a:xfrm>
            <a:prstGeom prst="rect">
              <a:avLst/>
            </a:prstGeom>
          </p:spPr>
          <p:txBody>
            <a:bodyPr lIns="0" tIns="0" rIns="0" bIns="0" rtlCol="0" anchor="t">
              <a:spAutoFit/>
            </a:bodyPr>
            <a:lstStyle/>
            <a:p>
              <a:pPr algn="ctr">
                <a:lnSpc>
                  <a:spcPts val="2162"/>
                </a:lnSpc>
              </a:pPr>
              <a:r>
                <a:rPr lang="en-US" sz="1500" dirty="0" err="1" smtClean="0">
                  <a:solidFill>
                    <a:srgbClr val="000000"/>
                  </a:solidFill>
                  <a:latin typeface="Arial" pitchFamily="34" charset="0"/>
                </a:rPr>
                <a:t>Giun</a:t>
              </a:r>
              <a:r>
                <a:rPr lang="en-US" sz="1500" dirty="0" smtClean="0">
                  <a:solidFill>
                    <a:srgbClr val="000000"/>
                  </a:solidFill>
                  <a:latin typeface="Arial" pitchFamily="34" charset="0"/>
                </a:rPr>
                <a:t> </a:t>
              </a:r>
              <a:r>
                <a:rPr lang="en-US" sz="1500" dirty="0" err="1">
                  <a:solidFill>
                    <a:srgbClr val="000000"/>
                  </a:solidFill>
                  <a:latin typeface="Arial" pitchFamily="34" charset="0"/>
                </a:rPr>
                <a:t>đất</a:t>
              </a:r>
              <a:endParaRPr lang="en-US" sz="1500" dirty="0">
                <a:solidFill>
                  <a:srgbClr val="000000"/>
                </a:solidFill>
                <a:latin typeface="Arial" pitchFamily="34" charset="0"/>
              </a:endParaRPr>
            </a:p>
          </p:txBody>
        </p:sp>
      </p:grpSp>
    </p:spTree>
    <p:extLst>
      <p:ext uri="{BB962C8B-B14F-4D97-AF65-F5344CB8AC3E}">
        <p14:creationId xmlns:p14="http://schemas.microsoft.com/office/powerpoint/2010/main" val="38519684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702177" y="2356379"/>
            <a:ext cx="3498700" cy="2719097"/>
            <a:chOff x="0" y="0"/>
            <a:chExt cx="6999222" cy="5438194"/>
          </a:xfrm>
        </p:grpSpPr>
        <p:grpSp>
          <p:nvGrpSpPr>
            <p:cNvPr id="10" name="Group 10"/>
            <p:cNvGrpSpPr/>
            <p:nvPr/>
          </p:nvGrpSpPr>
          <p:grpSpPr>
            <a:xfrm>
              <a:off x="0" y="0"/>
              <a:ext cx="6999222" cy="5438194"/>
              <a:chOff x="0" y="0"/>
              <a:chExt cx="1382562" cy="1074211"/>
            </a:xfrm>
          </p:grpSpPr>
          <p:sp>
            <p:nvSpPr>
              <p:cNvPr id="11" name="Freeform 11"/>
              <p:cNvSpPr/>
              <p:nvPr/>
            </p:nvSpPr>
            <p:spPr>
              <a:xfrm>
                <a:off x="0" y="0"/>
                <a:ext cx="1382563" cy="1074211"/>
              </a:xfrm>
              <a:custGeom>
                <a:avLst/>
                <a:gdLst/>
                <a:ahLst/>
                <a:cxnLst/>
                <a:rect l="l" t="t" r="r" b="b"/>
                <a:pathLst>
                  <a:path w="1382563" h="1074211">
                    <a:moveTo>
                      <a:pt x="75216" y="0"/>
                    </a:moveTo>
                    <a:lnTo>
                      <a:pt x="1307347" y="0"/>
                    </a:lnTo>
                    <a:cubicBezTo>
                      <a:pt x="1327295" y="0"/>
                      <a:pt x="1346427" y="7924"/>
                      <a:pt x="1360532" y="22030"/>
                    </a:cubicBezTo>
                    <a:cubicBezTo>
                      <a:pt x="1374638" y="36136"/>
                      <a:pt x="1382563" y="55267"/>
                      <a:pt x="1382563" y="75216"/>
                    </a:cubicBezTo>
                    <a:lnTo>
                      <a:pt x="1382563" y="998996"/>
                    </a:lnTo>
                    <a:cubicBezTo>
                      <a:pt x="1382563" y="1040536"/>
                      <a:pt x="1348887" y="1074211"/>
                      <a:pt x="1307347" y="1074211"/>
                    </a:cubicBezTo>
                    <a:lnTo>
                      <a:pt x="75216" y="1074211"/>
                    </a:lnTo>
                    <a:cubicBezTo>
                      <a:pt x="33675" y="1074211"/>
                      <a:pt x="0" y="1040536"/>
                      <a:pt x="0" y="998996"/>
                    </a:cubicBezTo>
                    <a:lnTo>
                      <a:pt x="0" y="75216"/>
                    </a:lnTo>
                    <a:cubicBezTo>
                      <a:pt x="0" y="33675"/>
                      <a:pt x="33675" y="0"/>
                      <a:pt x="75216" y="0"/>
                    </a:cubicBez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3" name="TextBox 13"/>
            <p:cNvSpPr txBox="1"/>
            <p:nvPr/>
          </p:nvSpPr>
          <p:spPr>
            <a:xfrm>
              <a:off x="206786" y="634486"/>
              <a:ext cx="6585652" cy="4169220"/>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hãy</a:t>
              </a:r>
              <a:r>
                <a:rPr lang="en-US" sz="2300" b="1" dirty="0">
                  <a:solidFill>
                    <a:srgbClr val="000000"/>
                  </a:solidFill>
                  <a:latin typeface="Arial" pitchFamily="34" charset="0"/>
                </a:rPr>
                <a:t>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ví</a:t>
              </a:r>
              <a:r>
                <a:rPr lang="en-US" sz="2300" b="1" dirty="0">
                  <a:solidFill>
                    <a:srgbClr val="000000"/>
                  </a:solidFill>
                  <a:latin typeface="Arial" pitchFamily="34" charset="0"/>
                </a:rPr>
                <a:t> </a:t>
              </a:r>
              <a:r>
                <a:rPr lang="en-US" sz="2300" b="1" dirty="0" err="1">
                  <a:solidFill>
                    <a:srgbClr val="000000"/>
                  </a:solidFill>
                  <a:latin typeface="Arial" pitchFamily="34" charset="0"/>
                </a:rPr>
                <a:t>dụ</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nhóm</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xuất</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tiêu</a:t>
              </a:r>
              <a:r>
                <a:rPr lang="en-US" sz="2300" b="1" dirty="0">
                  <a:solidFill>
                    <a:srgbClr val="000000"/>
                  </a:solidFill>
                  <a:latin typeface="Arial" pitchFamily="34" charset="0"/>
                </a:rPr>
                <a:t> </a:t>
              </a:r>
              <a:r>
                <a:rPr lang="en-US" sz="2300" b="1" dirty="0" err="1">
                  <a:solidFill>
                    <a:srgbClr val="000000"/>
                  </a:solidFill>
                  <a:latin typeface="Arial" pitchFamily="34" charset="0"/>
                </a:rPr>
                <a:t>thụ</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a:t>
              </a:r>
            </a:p>
          </p:txBody>
        </p:sp>
      </p:grpSp>
      <p:pic>
        <p:nvPicPr>
          <p:cNvPr id="2050" name="Picture 2" descr="Bài 42 - TỰ HỌC SINH HỌC 12"/>
          <p:cNvPicPr>
            <a:picLocks noChangeAspect="1" noChangeArrowheads="1"/>
          </p:cNvPicPr>
          <p:nvPr/>
        </p:nvPicPr>
        <p:blipFill rotWithShape="1">
          <a:blip r:embed="rId6">
            <a:extLst>
              <a:ext uri="{28A0092B-C50C-407E-A947-70E740481C1C}">
                <a14:useLocalDpi xmlns:a14="http://schemas.microsoft.com/office/drawing/2010/main" val="0"/>
              </a:ext>
            </a:extLst>
          </a:blip>
          <a:srcRect b="5344"/>
          <a:stretch/>
        </p:blipFill>
        <p:spPr bwMode="auto">
          <a:xfrm>
            <a:off x="5637212" y="1076496"/>
            <a:ext cx="5029200" cy="524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0636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additive="base">
                                        <p:cTn id="21" dur="500" fill="hold"/>
                                        <p:tgtEl>
                                          <p:spTgt spid="2050"/>
                                        </p:tgtEl>
                                        <p:attrNameLst>
                                          <p:attrName>ppt_x</p:attrName>
                                        </p:attrNameLst>
                                      </p:cBhvr>
                                      <p:tavLst>
                                        <p:tav tm="0">
                                          <p:val>
                                            <p:strVal val="#ppt_x"/>
                                          </p:val>
                                        </p:tav>
                                        <p:tav tm="100000">
                                          <p:val>
                                            <p:strVal val="#ppt_x"/>
                                          </p:val>
                                        </p:tav>
                                      </p:tavLst>
                                    </p:anim>
                                    <p:anim calcmode="lin" valueType="num">
                                      <p:cBhvr additive="base">
                                        <p:cTn id="2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666417" y="84321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9315" y="955782"/>
            <a:ext cx="254768" cy="295437"/>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Giải</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mã</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ô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chữ</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66064" y="1002636"/>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666417" y="157834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9315" y="1690904"/>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66064" y="1737759"/>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658581" y="453094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1479" y="4643504"/>
            <a:ext cx="254768" cy="295437"/>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58228" y="4690359"/>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668104" y="378731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01002" y="3899874"/>
            <a:ext cx="254768" cy="295437"/>
          </a:xfrm>
          <a:prstGeom prst="rect">
            <a:avLst/>
          </a:prstGeom>
        </p:spPr>
      </p:pic>
      <p:pic>
        <p:nvPicPr>
          <p:cNvPr id="145" name="!!MatThu1a">
            <a:hlinkClick r:id="rId13"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67750" y="3946730"/>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659114" y="302845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2012" y="3141013"/>
            <a:ext cx="254768" cy="295437"/>
          </a:xfrm>
          <a:prstGeom prst="rect">
            <a:avLst/>
          </a:prstGeom>
        </p:spPr>
      </p:pic>
      <p:pic>
        <p:nvPicPr>
          <p:cNvPr id="148" name="!!MatThu1a">
            <a:hlinkClick r:id="rId14"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58760" y="3187869"/>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659114" y="229504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2012" y="2407612"/>
            <a:ext cx="254768" cy="295437"/>
          </a:xfrm>
          <a:prstGeom prst="rect">
            <a:avLst/>
          </a:prstGeom>
        </p:spPr>
      </p:pic>
      <p:pic>
        <p:nvPicPr>
          <p:cNvPr id="151" name="!!MatThu1a">
            <a:hlinkClick r:id="rId15"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58760" y="2454468"/>
            <a:ext cx="310064" cy="201728"/>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661020" y="5284092"/>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3918" y="5396655"/>
            <a:ext cx="254768" cy="295437"/>
          </a:xfrm>
          <a:prstGeom prst="rect">
            <a:avLst/>
          </a:prstGeom>
        </p:spPr>
      </p:pic>
      <p:pic>
        <p:nvPicPr>
          <p:cNvPr id="152"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60666" y="5443511"/>
            <a:ext cx="310064" cy="201728"/>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648323" y="603211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1221" y="6144677"/>
            <a:ext cx="254768" cy="295437"/>
          </a:xfrm>
          <a:prstGeom prst="rect">
            <a:avLst/>
          </a:prstGeom>
        </p:spPr>
      </p:pic>
      <p:pic>
        <p:nvPicPr>
          <p:cNvPr id="171" name="!!MatThu1a">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47969" y="6191532"/>
            <a:ext cx="310064" cy="201728"/>
          </a:xfrm>
          <a:prstGeom prst="rect">
            <a:avLst/>
          </a:prstGeom>
        </p:spPr>
      </p:pic>
      <p:sp>
        <p:nvSpPr>
          <p:cNvPr id="2" name="Rounded Rectangle 1"/>
          <p:cNvSpPr/>
          <p:nvPr/>
        </p:nvSpPr>
        <p:spPr>
          <a:xfrm>
            <a:off x="5182547" y="913793"/>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84"/>
          <p:cNvSpPr/>
          <p:nvPr/>
        </p:nvSpPr>
        <p:spPr>
          <a:xfrm>
            <a:off x="5182546" y="1610747"/>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189"/>
          <p:cNvSpPr/>
          <p:nvPr/>
        </p:nvSpPr>
        <p:spPr>
          <a:xfrm>
            <a:off x="5182545" y="2316013"/>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190"/>
          <p:cNvSpPr/>
          <p:nvPr/>
        </p:nvSpPr>
        <p:spPr>
          <a:xfrm>
            <a:off x="5178513" y="3014771"/>
            <a:ext cx="616742" cy="619222"/>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193"/>
          <p:cNvSpPr/>
          <p:nvPr/>
        </p:nvSpPr>
        <p:spPr>
          <a:xfrm>
            <a:off x="5182543" y="3726543"/>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ed Rectangle 208"/>
          <p:cNvSpPr/>
          <p:nvPr/>
        </p:nvSpPr>
        <p:spPr>
          <a:xfrm>
            <a:off x="5182542" y="4427047"/>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ed Rectangle 210"/>
          <p:cNvSpPr/>
          <p:nvPr/>
        </p:nvSpPr>
        <p:spPr>
          <a:xfrm>
            <a:off x="5182541" y="5137074"/>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ed Rectangle 211"/>
          <p:cNvSpPr/>
          <p:nvPr/>
        </p:nvSpPr>
        <p:spPr>
          <a:xfrm>
            <a:off x="5182540" y="5842339"/>
            <a:ext cx="612715" cy="61271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ounded Rectangle 212"/>
          <p:cNvSpPr/>
          <p:nvPr/>
        </p:nvSpPr>
        <p:spPr>
          <a:xfrm>
            <a:off x="9412303" y="91361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a:off x="4477063" y="161074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4477062" y="231601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219"/>
          <p:cNvSpPr/>
          <p:nvPr/>
        </p:nvSpPr>
        <p:spPr>
          <a:xfrm>
            <a:off x="7998915" y="3019532"/>
            <a:ext cx="612715" cy="6050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ed Rectangle 223"/>
          <p:cNvSpPr/>
          <p:nvPr/>
        </p:nvSpPr>
        <p:spPr>
          <a:xfrm>
            <a:off x="4477059" y="442704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224"/>
          <p:cNvSpPr/>
          <p:nvPr/>
        </p:nvSpPr>
        <p:spPr>
          <a:xfrm>
            <a:off x="4477058" y="513707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225"/>
          <p:cNvSpPr/>
          <p:nvPr/>
        </p:nvSpPr>
        <p:spPr>
          <a:xfrm>
            <a:off x="4477057" y="584233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a:off x="8706821" y="91361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234"/>
          <p:cNvSpPr/>
          <p:nvPr/>
        </p:nvSpPr>
        <p:spPr>
          <a:xfrm>
            <a:off x="3771580" y="231601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238"/>
          <p:cNvSpPr/>
          <p:nvPr/>
        </p:nvSpPr>
        <p:spPr>
          <a:xfrm>
            <a:off x="3771576" y="513707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241"/>
          <p:cNvSpPr/>
          <p:nvPr/>
        </p:nvSpPr>
        <p:spPr>
          <a:xfrm>
            <a:off x="8001338" y="91361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243"/>
          <p:cNvSpPr/>
          <p:nvPr/>
        </p:nvSpPr>
        <p:spPr>
          <a:xfrm>
            <a:off x="3066098" y="231601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ed Rectangle 248"/>
          <p:cNvSpPr/>
          <p:nvPr/>
        </p:nvSpPr>
        <p:spPr>
          <a:xfrm>
            <a:off x="3066094" y="513707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ed Rectangle 251"/>
          <p:cNvSpPr/>
          <p:nvPr/>
        </p:nvSpPr>
        <p:spPr>
          <a:xfrm>
            <a:off x="7294422" y="912192"/>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ounded Rectangle 267"/>
          <p:cNvSpPr/>
          <p:nvPr/>
        </p:nvSpPr>
        <p:spPr>
          <a:xfrm>
            <a:off x="2360612" y="513707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ounded Rectangle 278"/>
          <p:cNvSpPr/>
          <p:nvPr/>
        </p:nvSpPr>
        <p:spPr>
          <a:xfrm>
            <a:off x="8004462" y="584233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ounded Rectangle 282"/>
          <p:cNvSpPr/>
          <p:nvPr/>
        </p:nvSpPr>
        <p:spPr>
          <a:xfrm>
            <a:off x="7298983" y="3021278"/>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ounded Rectangle 283"/>
          <p:cNvSpPr/>
          <p:nvPr/>
        </p:nvSpPr>
        <p:spPr>
          <a:xfrm>
            <a:off x="7298982" y="372654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ounded Rectangle 286"/>
          <p:cNvSpPr/>
          <p:nvPr/>
        </p:nvSpPr>
        <p:spPr>
          <a:xfrm>
            <a:off x="7298979" y="584233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ounded Rectangle 287"/>
          <p:cNvSpPr/>
          <p:nvPr/>
        </p:nvSpPr>
        <p:spPr>
          <a:xfrm>
            <a:off x="6593504" y="91379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ounded Rectangle 288"/>
          <p:cNvSpPr/>
          <p:nvPr/>
        </p:nvSpPr>
        <p:spPr>
          <a:xfrm>
            <a:off x="6593503" y="161074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ounded Rectangle 289"/>
          <p:cNvSpPr/>
          <p:nvPr/>
        </p:nvSpPr>
        <p:spPr>
          <a:xfrm>
            <a:off x="6593502" y="231601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ounded Rectangle 290"/>
          <p:cNvSpPr/>
          <p:nvPr/>
        </p:nvSpPr>
        <p:spPr>
          <a:xfrm>
            <a:off x="6593501" y="3021278"/>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ounded Rectangle 291"/>
          <p:cNvSpPr/>
          <p:nvPr/>
        </p:nvSpPr>
        <p:spPr>
          <a:xfrm>
            <a:off x="6593500" y="372654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ounded Rectangle 292"/>
          <p:cNvSpPr/>
          <p:nvPr/>
        </p:nvSpPr>
        <p:spPr>
          <a:xfrm>
            <a:off x="3776731" y="442765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ed Rectangle 294"/>
          <p:cNvSpPr/>
          <p:nvPr/>
        </p:nvSpPr>
        <p:spPr>
          <a:xfrm>
            <a:off x="6593497" y="584233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ed Rectangle 295"/>
          <p:cNvSpPr/>
          <p:nvPr/>
        </p:nvSpPr>
        <p:spPr>
          <a:xfrm>
            <a:off x="5888022" y="91379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ed Rectangle 296"/>
          <p:cNvSpPr/>
          <p:nvPr/>
        </p:nvSpPr>
        <p:spPr>
          <a:xfrm>
            <a:off x="5888021" y="161074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ed Rectangle 297"/>
          <p:cNvSpPr/>
          <p:nvPr/>
        </p:nvSpPr>
        <p:spPr>
          <a:xfrm>
            <a:off x="5888020" y="231601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ed Rectangle 298"/>
          <p:cNvSpPr/>
          <p:nvPr/>
        </p:nvSpPr>
        <p:spPr>
          <a:xfrm>
            <a:off x="5888019" y="3021278"/>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ed Rectangle 299"/>
          <p:cNvSpPr/>
          <p:nvPr/>
        </p:nvSpPr>
        <p:spPr>
          <a:xfrm>
            <a:off x="5888018" y="3726543"/>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ed Rectangle 300"/>
          <p:cNvSpPr/>
          <p:nvPr/>
        </p:nvSpPr>
        <p:spPr>
          <a:xfrm>
            <a:off x="5888017" y="4427047"/>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ed Rectangle 301"/>
          <p:cNvSpPr/>
          <p:nvPr/>
        </p:nvSpPr>
        <p:spPr>
          <a:xfrm>
            <a:off x="5888016" y="513707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ed Rectangle 302"/>
          <p:cNvSpPr/>
          <p:nvPr/>
        </p:nvSpPr>
        <p:spPr>
          <a:xfrm>
            <a:off x="5888015" y="584233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ed Rectangle 312"/>
          <p:cNvSpPr/>
          <p:nvPr/>
        </p:nvSpPr>
        <p:spPr>
          <a:xfrm>
            <a:off x="3771576" y="1600451"/>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ounded Rectangle 320"/>
          <p:cNvSpPr/>
          <p:nvPr/>
        </p:nvSpPr>
        <p:spPr>
          <a:xfrm>
            <a:off x="3066094" y="1600451"/>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ounded Rectangle 326"/>
          <p:cNvSpPr/>
          <p:nvPr/>
        </p:nvSpPr>
        <p:spPr>
          <a:xfrm>
            <a:off x="9415419" y="584233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ounded Rectangle 328"/>
          <p:cNvSpPr/>
          <p:nvPr/>
        </p:nvSpPr>
        <p:spPr>
          <a:xfrm>
            <a:off x="2360612" y="1600451"/>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ounded Rectangle 334"/>
          <p:cNvSpPr/>
          <p:nvPr/>
        </p:nvSpPr>
        <p:spPr>
          <a:xfrm>
            <a:off x="8709937" y="584233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ounded Rectangle 336"/>
          <p:cNvSpPr/>
          <p:nvPr/>
        </p:nvSpPr>
        <p:spPr>
          <a:xfrm>
            <a:off x="6593491" y="514531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6d">
            <a:extLst>
              <a:ext uri="{FF2B5EF4-FFF2-40B4-BE49-F238E27FC236}">
                <a16:creationId xmlns:a16="http://schemas.microsoft.com/office/drawing/2014/main" id="{E1DD5BC0-8741-4818-896B-6C8355D3C1FC}"/>
              </a:ext>
            </a:extLst>
          </p:cNvPr>
          <p:cNvSpPr txBox="1"/>
          <p:nvPr/>
        </p:nvSpPr>
        <p:spPr>
          <a:xfrm>
            <a:off x="5253507" y="92567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339" name="!!6d">
            <a:extLst>
              <a:ext uri="{FF2B5EF4-FFF2-40B4-BE49-F238E27FC236}">
                <a16:creationId xmlns:a16="http://schemas.microsoft.com/office/drawing/2014/main" id="{E1DD5BC0-8741-4818-896B-6C8355D3C1FC}"/>
              </a:ext>
            </a:extLst>
          </p:cNvPr>
          <p:cNvSpPr txBox="1"/>
          <p:nvPr/>
        </p:nvSpPr>
        <p:spPr>
          <a:xfrm>
            <a:off x="5951069" y="94230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40" name="!!6d">
            <a:extLst>
              <a:ext uri="{FF2B5EF4-FFF2-40B4-BE49-F238E27FC236}">
                <a16:creationId xmlns:a16="http://schemas.microsoft.com/office/drawing/2014/main" id="{E1DD5BC0-8741-4818-896B-6C8355D3C1FC}"/>
              </a:ext>
            </a:extLst>
          </p:cNvPr>
          <p:cNvSpPr txBox="1"/>
          <p:nvPr/>
        </p:nvSpPr>
        <p:spPr>
          <a:xfrm>
            <a:off x="5236189" y="1629557"/>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41" name="!!6d">
            <a:extLst>
              <a:ext uri="{FF2B5EF4-FFF2-40B4-BE49-F238E27FC236}">
                <a16:creationId xmlns:a16="http://schemas.microsoft.com/office/drawing/2014/main" id="{E1DD5BC0-8741-4818-896B-6C8355D3C1FC}"/>
              </a:ext>
            </a:extLst>
          </p:cNvPr>
          <p:cNvSpPr txBox="1"/>
          <p:nvPr/>
        </p:nvSpPr>
        <p:spPr>
          <a:xfrm>
            <a:off x="5257811" y="231507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42" name="!!6d">
            <a:extLst>
              <a:ext uri="{FF2B5EF4-FFF2-40B4-BE49-F238E27FC236}">
                <a16:creationId xmlns:a16="http://schemas.microsoft.com/office/drawing/2014/main" id="{E1DD5BC0-8741-4818-896B-6C8355D3C1FC}"/>
              </a:ext>
            </a:extLst>
          </p:cNvPr>
          <p:cNvSpPr txBox="1"/>
          <p:nvPr/>
        </p:nvSpPr>
        <p:spPr>
          <a:xfrm>
            <a:off x="5253507" y="303994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43" name="!!6d">
            <a:extLst>
              <a:ext uri="{FF2B5EF4-FFF2-40B4-BE49-F238E27FC236}">
                <a16:creationId xmlns:a16="http://schemas.microsoft.com/office/drawing/2014/main" id="{E1DD5BC0-8741-4818-896B-6C8355D3C1FC}"/>
              </a:ext>
            </a:extLst>
          </p:cNvPr>
          <p:cNvSpPr txBox="1"/>
          <p:nvPr/>
        </p:nvSpPr>
        <p:spPr>
          <a:xfrm>
            <a:off x="5257871" y="375528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44" name="!!6d">
            <a:extLst>
              <a:ext uri="{FF2B5EF4-FFF2-40B4-BE49-F238E27FC236}">
                <a16:creationId xmlns:a16="http://schemas.microsoft.com/office/drawing/2014/main" id="{E1DD5BC0-8741-4818-896B-6C8355D3C1FC}"/>
              </a:ext>
            </a:extLst>
          </p:cNvPr>
          <p:cNvSpPr txBox="1"/>
          <p:nvPr/>
        </p:nvSpPr>
        <p:spPr>
          <a:xfrm>
            <a:off x="5257871" y="445233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45" name="!!6d">
            <a:extLst>
              <a:ext uri="{FF2B5EF4-FFF2-40B4-BE49-F238E27FC236}">
                <a16:creationId xmlns:a16="http://schemas.microsoft.com/office/drawing/2014/main" id="{E1DD5BC0-8741-4818-896B-6C8355D3C1FC}"/>
              </a:ext>
            </a:extLst>
          </p:cNvPr>
          <p:cNvSpPr txBox="1"/>
          <p:nvPr/>
        </p:nvSpPr>
        <p:spPr>
          <a:xfrm>
            <a:off x="5245889" y="513930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46" name="!!6d">
            <a:extLst>
              <a:ext uri="{FF2B5EF4-FFF2-40B4-BE49-F238E27FC236}">
                <a16:creationId xmlns:a16="http://schemas.microsoft.com/office/drawing/2014/main" id="{E1DD5BC0-8741-4818-896B-6C8355D3C1FC}"/>
              </a:ext>
            </a:extLst>
          </p:cNvPr>
          <p:cNvSpPr txBox="1"/>
          <p:nvPr/>
        </p:nvSpPr>
        <p:spPr>
          <a:xfrm>
            <a:off x="5257871" y="5852365"/>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47" name="!!6d">
            <a:extLst>
              <a:ext uri="{FF2B5EF4-FFF2-40B4-BE49-F238E27FC236}">
                <a16:creationId xmlns:a16="http://schemas.microsoft.com/office/drawing/2014/main" id="{E1DD5BC0-8741-4818-896B-6C8355D3C1FC}"/>
              </a:ext>
            </a:extLst>
          </p:cNvPr>
          <p:cNvSpPr txBox="1"/>
          <p:nvPr/>
        </p:nvSpPr>
        <p:spPr>
          <a:xfrm>
            <a:off x="4533309" y="587043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348" name="!!6d">
            <a:extLst>
              <a:ext uri="{FF2B5EF4-FFF2-40B4-BE49-F238E27FC236}">
                <a16:creationId xmlns:a16="http://schemas.microsoft.com/office/drawing/2014/main" id="{E1DD5BC0-8741-4818-896B-6C8355D3C1FC}"/>
              </a:ext>
            </a:extLst>
          </p:cNvPr>
          <p:cNvSpPr txBox="1"/>
          <p:nvPr/>
        </p:nvSpPr>
        <p:spPr>
          <a:xfrm>
            <a:off x="5965644" y="585236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49" name="!!6d">
            <a:extLst>
              <a:ext uri="{FF2B5EF4-FFF2-40B4-BE49-F238E27FC236}">
                <a16:creationId xmlns:a16="http://schemas.microsoft.com/office/drawing/2014/main" id="{E1DD5BC0-8741-4818-896B-6C8355D3C1FC}"/>
              </a:ext>
            </a:extLst>
          </p:cNvPr>
          <p:cNvSpPr txBox="1"/>
          <p:nvPr/>
        </p:nvSpPr>
        <p:spPr>
          <a:xfrm>
            <a:off x="4546451" y="232186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50" name="!!6d">
            <a:extLst>
              <a:ext uri="{FF2B5EF4-FFF2-40B4-BE49-F238E27FC236}">
                <a16:creationId xmlns:a16="http://schemas.microsoft.com/office/drawing/2014/main" id="{E1DD5BC0-8741-4818-896B-6C8355D3C1FC}"/>
              </a:ext>
            </a:extLst>
          </p:cNvPr>
          <p:cNvSpPr txBox="1"/>
          <p:nvPr/>
        </p:nvSpPr>
        <p:spPr>
          <a:xfrm>
            <a:off x="6668829" y="93931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351" name="!!6d">
            <a:extLst>
              <a:ext uri="{FF2B5EF4-FFF2-40B4-BE49-F238E27FC236}">
                <a16:creationId xmlns:a16="http://schemas.microsoft.com/office/drawing/2014/main" id="{E1DD5BC0-8741-4818-896B-6C8355D3C1FC}"/>
              </a:ext>
            </a:extLst>
          </p:cNvPr>
          <p:cNvSpPr txBox="1"/>
          <p:nvPr/>
        </p:nvSpPr>
        <p:spPr>
          <a:xfrm>
            <a:off x="6658492" y="373113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53" name="!!6d">
            <a:extLst>
              <a:ext uri="{FF2B5EF4-FFF2-40B4-BE49-F238E27FC236}">
                <a16:creationId xmlns:a16="http://schemas.microsoft.com/office/drawing/2014/main" id="{E1DD5BC0-8741-4818-896B-6C8355D3C1FC}"/>
              </a:ext>
            </a:extLst>
          </p:cNvPr>
          <p:cNvSpPr txBox="1"/>
          <p:nvPr/>
        </p:nvSpPr>
        <p:spPr>
          <a:xfrm>
            <a:off x="5956528" y="371920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r</a:t>
            </a:r>
          </a:p>
        </p:txBody>
      </p:sp>
      <p:sp>
        <p:nvSpPr>
          <p:cNvPr id="354" name="!!6d">
            <a:extLst>
              <a:ext uri="{FF2B5EF4-FFF2-40B4-BE49-F238E27FC236}">
                <a16:creationId xmlns:a16="http://schemas.microsoft.com/office/drawing/2014/main" id="{E1DD5BC0-8741-4818-896B-6C8355D3C1FC}"/>
              </a:ext>
            </a:extLst>
          </p:cNvPr>
          <p:cNvSpPr txBox="1"/>
          <p:nvPr/>
        </p:nvSpPr>
        <p:spPr>
          <a:xfrm>
            <a:off x="5951069" y="444011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56" name="!!6d">
            <a:extLst>
              <a:ext uri="{FF2B5EF4-FFF2-40B4-BE49-F238E27FC236}">
                <a16:creationId xmlns:a16="http://schemas.microsoft.com/office/drawing/2014/main" id="{E1DD5BC0-8741-4818-896B-6C8355D3C1FC}"/>
              </a:ext>
            </a:extLst>
          </p:cNvPr>
          <p:cNvSpPr txBox="1"/>
          <p:nvPr/>
        </p:nvSpPr>
        <p:spPr>
          <a:xfrm>
            <a:off x="5963346" y="302845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57" name="!!6d">
            <a:extLst>
              <a:ext uri="{FF2B5EF4-FFF2-40B4-BE49-F238E27FC236}">
                <a16:creationId xmlns:a16="http://schemas.microsoft.com/office/drawing/2014/main" id="{E1DD5BC0-8741-4818-896B-6C8355D3C1FC}"/>
              </a:ext>
            </a:extLst>
          </p:cNvPr>
          <p:cNvSpPr txBox="1"/>
          <p:nvPr/>
        </p:nvSpPr>
        <p:spPr>
          <a:xfrm>
            <a:off x="7367000" y="373760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58" name="!!6d">
            <a:extLst>
              <a:ext uri="{FF2B5EF4-FFF2-40B4-BE49-F238E27FC236}">
                <a16:creationId xmlns:a16="http://schemas.microsoft.com/office/drawing/2014/main" id="{E1DD5BC0-8741-4818-896B-6C8355D3C1FC}"/>
              </a:ext>
            </a:extLst>
          </p:cNvPr>
          <p:cNvSpPr txBox="1"/>
          <p:nvPr/>
        </p:nvSpPr>
        <p:spPr>
          <a:xfrm>
            <a:off x="3845926" y="232596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59" name="!!6d">
            <a:extLst>
              <a:ext uri="{FF2B5EF4-FFF2-40B4-BE49-F238E27FC236}">
                <a16:creationId xmlns:a16="http://schemas.microsoft.com/office/drawing/2014/main" id="{E1DD5BC0-8741-4818-896B-6C8355D3C1FC}"/>
              </a:ext>
            </a:extLst>
          </p:cNvPr>
          <p:cNvSpPr txBox="1"/>
          <p:nvPr/>
        </p:nvSpPr>
        <p:spPr>
          <a:xfrm>
            <a:off x="6658492" y="233625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60" name="!!6d">
            <a:extLst>
              <a:ext uri="{FF2B5EF4-FFF2-40B4-BE49-F238E27FC236}">
                <a16:creationId xmlns:a16="http://schemas.microsoft.com/office/drawing/2014/main" id="{E1DD5BC0-8741-4818-896B-6C8355D3C1FC}"/>
              </a:ext>
            </a:extLst>
          </p:cNvPr>
          <p:cNvSpPr txBox="1"/>
          <p:nvPr/>
        </p:nvSpPr>
        <p:spPr>
          <a:xfrm>
            <a:off x="3854796" y="5147416"/>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61" name="!!6d">
            <a:extLst>
              <a:ext uri="{FF2B5EF4-FFF2-40B4-BE49-F238E27FC236}">
                <a16:creationId xmlns:a16="http://schemas.microsoft.com/office/drawing/2014/main" id="{E1DD5BC0-8741-4818-896B-6C8355D3C1FC}"/>
              </a:ext>
            </a:extLst>
          </p:cNvPr>
          <p:cNvSpPr txBox="1"/>
          <p:nvPr/>
        </p:nvSpPr>
        <p:spPr>
          <a:xfrm>
            <a:off x="4546451" y="516516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b</a:t>
            </a:r>
          </a:p>
        </p:txBody>
      </p:sp>
      <p:sp>
        <p:nvSpPr>
          <p:cNvPr id="362" name="!!6d">
            <a:extLst>
              <a:ext uri="{FF2B5EF4-FFF2-40B4-BE49-F238E27FC236}">
                <a16:creationId xmlns:a16="http://schemas.microsoft.com/office/drawing/2014/main" id="{E1DD5BC0-8741-4818-896B-6C8355D3C1FC}"/>
              </a:ext>
            </a:extLst>
          </p:cNvPr>
          <p:cNvSpPr txBox="1"/>
          <p:nvPr/>
        </p:nvSpPr>
        <p:spPr>
          <a:xfrm>
            <a:off x="5975646" y="162479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63" name="!!6d">
            <a:extLst>
              <a:ext uri="{FF2B5EF4-FFF2-40B4-BE49-F238E27FC236}">
                <a16:creationId xmlns:a16="http://schemas.microsoft.com/office/drawing/2014/main" id="{E1DD5BC0-8741-4818-896B-6C8355D3C1FC}"/>
              </a:ext>
            </a:extLst>
          </p:cNvPr>
          <p:cNvSpPr txBox="1"/>
          <p:nvPr/>
        </p:nvSpPr>
        <p:spPr>
          <a:xfrm>
            <a:off x="6665318" y="164343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65" name="!!6d">
            <a:extLst>
              <a:ext uri="{FF2B5EF4-FFF2-40B4-BE49-F238E27FC236}">
                <a16:creationId xmlns:a16="http://schemas.microsoft.com/office/drawing/2014/main" id="{E1DD5BC0-8741-4818-896B-6C8355D3C1FC}"/>
              </a:ext>
            </a:extLst>
          </p:cNvPr>
          <p:cNvSpPr txBox="1"/>
          <p:nvPr/>
        </p:nvSpPr>
        <p:spPr>
          <a:xfrm>
            <a:off x="6665318" y="301184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sp>
        <p:nvSpPr>
          <p:cNvPr id="366" name="!!6d">
            <a:extLst>
              <a:ext uri="{FF2B5EF4-FFF2-40B4-BE49-F238E27FC236}">
                <a16:creationId xmlns:a16="http://schemas.microsoft.com/office/drawing/2014/main" id="{E1DD5BC0-8741-4818-896B-6C8355D3C1FC}"/>
              </a:ext>
            </a:extLst>
          </p:cNvPr>
          <p:cNvSpPr txBox="1"/>
          <p:nvPr/>
        </p:nvSpPr>
        <p:spPr>
          <a:xfrm>
            <a:off x="7361371" y="305281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67" name="!!6d">
            <a:extLst>
              <a:ext uri="{FF2B5EF4-FFF2-40B4-BE49-F238E27FC236}">
                <a16:creationId xmlns:a16="http://schemas.microsoft.com/office/drawing/2014/main" id="{E1DD5BC0-8741-4818-896B-6C8355D3C1FC}"/>
              </a:ext>
            </a:extLst>
          </p:cNvPr>
          <p:cNvSpPr txBox="1"/>
          <p:nvPr/>
        </p:nvSpPr>
        <p:spPr>
          <a:xfrm>
            <a:off x="8076279" y="302828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68" name="!!6d">
            <a:extLst>
              <a:ext uri="{FF2B5EF4-FFF2-40B4-BE49-F238E27FC236}">
                <a16:creationId xmlns:a16="http://schemas.microsoft.com/office/drawing/2014/main" id="{E1DD5BC0-8741-4818-896B-6C8355D3C1FC}"/>
              </a:ext>
            </a:extLst>
          </p:cNvPr>
          <p:cNvSpPr txBox="1"/>
          <p:nvPr/>
        </p:nvSpPr>
        <p:spPr>
          <a:xfrm>
            <a:off x="9471328" y="93013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69" name="!!6d">
            <a:extLst>
              <a:ext uri="{FF2B5EF4-FFF2-40B4-BE49-F238E27FC236}">
                <a16:creationId xmlns:a16="http://schemas.microsoft.com/office/drawing/2014/main" id="{E1DD5BC0-8741-4818-896B-6C8355D3C1FC}"/>
              </a:ext>
            </a:extLst>
          </p:cNvPr>
          <p:cNvSpPr txBox="1"/>
          <p:nvPr/>
        </p:nvSpPr>
        <p:spPr>
          <a:xfrm>
            <a:off x="5969717" y="233979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x</a:t>
            </a:r>
          </a:p>
        </p:txBody>
      </p:sp>
      <p:sp>
        <p:nvSpPr>
          <p:cNvPr id="372" name="!!6d">
            <a:extLst>
              <a:ext uri="{FF2B5EF4-FFF2-40B4-BE49-F238E27FC236}">
                <a16:creationId xmlns:a16="http://schemas.microsoft.com/office/drawing/2014/main" id="{E1DD5BC0-8741-4818-896B-6C8355D3C1FC}"/>
              </a:ext>
            </a:extLst>
          </p:cNvPr>
          <p:cNvSpPr txBox="1"/>
          <p:nvPr/>
        </p:nvSpPr>
        <p:spPr>
          <a:xfrm>
            <a:off x="4546451" y="4451136"/>
            <a:ext cx="450122"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73" name="!!6d">
            <a:extLst>
              <a:ext uri="{FF2B5EF4-FFF2-40B4-BE49-F238E27FC236}">
                <a16:creationId xmlns:a16="http://schemas.microsoft.com/office/drawing/2014/main" id="{E1DD5BC0-8741-4818-896B-6C8355D3C1FC}"/>
              </a:ext>
            </a:extLst>
          </p:cNvPr>
          <p:cNvSpPr txBox="1"/>
          <p:nvPr/>
        </p:nvSpPr>
        <p:spPr>
          <a:xfrm>
            <a:off x="6674270" y="585236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74" name="!!6d">
            <a:extLst>
              <a:ext uri="{FF2B5EF4-FFF2-40B4-BE49-F238E27FC236}">
                <a16:creationId xmlns:a16="http://schemas.microsoft.com/office/drawing/2014/main" id="{E1DD5BC0-8741-4818-896B-6C8355D3C1FC}"/>
              </a:ext>
            </a:extLst>
          </p:cNvPr>
          <p:cNvSpPr txBox="1"/>
          <p:nvPr/>
        </p:nvSpPr>
        <p:spPr>
          <a:xfrm>
            <a:off x="7386061" y="5852365"/>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376" name="!!6d">
            <a:extLst>
              <a:ext uri="{FF2B5EF4-FFF2-40B4-BE49-F238E27FC236}">
                <a16:creationId xmlns:a16="http://schemas.microsoft.com/office/drawing/2014/main" id="{E1DD5BC0-8741-4818-896B-6C8355D3C1FC}"/>
              </a:ext>
            </a:extLst>
          </p:cNvPr>
          <p:cNvSpPr txBox="1"/>
          <p:nvPr/>
        </p:nvSpPr>
        <p:spPr>
          <a:xfrm>
            <a:off x="8068304" y="93224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77" name="!!6d">
            <a:extLst>
              <a:ext uri="{FF2B5EF4-FFF2-40B4-BE49-F238E27FC236}">
                <a16:creationId xmlns:a16="http://schemas.microsoft.com/office/drawing/2014/main" id="{E1DD5BC0-8741-4818-896B-6C8355D3C1FC}"/>
              </a:ext>
            </a:extLst>
          </p:cNvPr>
          <p:cNvSpPr txBox="1"/>
          <p:nvPr/>
        </p:nvSpPr>
        <p:spPr>
          <a:xfrm>
            <a:off x="8767926" y="92549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79" name="!!6d">
            <a:extLst>
              <a:ext uri="{FF2B5EF4-FFF2-40B4-BE49-F238E27FC236}">
                <a16:creationId xmlns:a16="http://schemas.microsoft.com/office/drawing/2014/main" id="{E1DD5BC0-8741-4818-896B-6C8355D3C1FC}"/>
              </a:ext>
            </a:extLst>
          </p:cNvPr>
          <p:cNvSpPr txBox="1"/>
          <p:nvPr/>
        </p:nvSpPr>
        <p:spPr>
          <a:xfrm>
            <a:off x="2427626" y="162876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380" name="!!6d">
            <a:extLst>
              <a:ext uri="{FF2B5EF4-FFF2-40B4-BE49-F238E27FC236}">
                <a16:creationId xmlns:a16="http://schemas.microsoft.com/office/drawing/2014/main" id="{E1DD5BC0-8741-4818-896B-6C8355D3C1FC}"/>
              </a:ext>
            </a:extLst>
          </p:cNvPr>
          <p:cNvSpPr txBox="1"/>
          <p:nvPr/>
        </p:nvSpPr>
        <p:spPr>
          <a:xfrm>
            <a:off x="4530714" y="162955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83" name="!!6d">
            <a:extLst>
              <a:ext uri="{FF2B5EF4-FFF2-40B4-BE49-F238E27FC236}">
                <a16:creationId xmlns:a16="http://schemas.microsoft.com/office/drawing/2014/main" id="{E1DD5BC0-8741-4818-896B-6C8355D3C1FC}"/>
              </a:ext>
            </a:extLst>
          </p:cNvPr>
          <p:cNvSpPr txBox="1"/>
          <p:nvPr/>
        </p:nvSpPr>
        <p:spPr>
          <a:xfrm>
            <a:off x="3133066" y="230655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q</a:t>
            </a:r>
          </a:p>
        </p:txBody>
      </p:sp>
      <p:sp>
        <p:nvSpPr>
          <p:cNvPr id="384" name="!!6d">
            <a:extLst>
              <a:ext uri="{FF2B5EF4-FFF2-40B4-BE49-F238E27FC236}">
                <a16:creationId xmlns:a16="http://schemas.microsoft.com/office/drawing/2014/main" id="{E1DD5BC0-8741-4818-896B-6C8355D3C1FC}"/>
              </a:ext>
            </a:extLst>
          </p:cNvPr>
          <p:cNvSpPr txBox="1"/>
          <p:nvPr/>
        </p:nvSpPr>
        <p:spPr>
          <a:xfrm>
            <a:off x="7366824" y="92549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85" name="!!6d">
            <a:extLst>
              <a:ext uri="{FF2B5EF4-FFF2-40B4-BE49-F238E27FC236}">
                <a16:creationId xmlns:a16="http://schemas.microsoft.com/office/drawing/2014/main" id="{E1DD5BC0-8741-4818-896B-6C8355D3C1FC}"/>
              </a:ext>
            </a:extLst>
          </p:cNvPr>
          <p:cNvSpPr txBox="1"/>
          <p:nvPr/>
        </p:nvSpPr>
        <p:spPr>
          <a:xfrm>
            <a:off x="3140928" y="160858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86" name="!!6d">
            <a:extLst>
              <a:ext uri="{FF2B5EF4-FFF2-40B4-BE49-F238E27FC236}">
                <a16:creationId xmlns:a16="http://schemas.microsoft.com/office/drawing/2014/main" id="{E1DD5BC0-8741-4818-896B-6C8355D3C1FC}"/>
              </a:ext>
            </a:extLst>
          </p:cNvPr>
          <p:cNvSpPr txBox="1"/>
          <p:nvPr/>
        </p:nvSpPr>
        <p:spPr>
          <a:xfrm>
            <a:off x="3843384" y="161521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87" name="!!6d">
            <a:extLst>
              <a:ext uri="{FF2B5EF4-FFF2-40B4-BE49-F238E27FC236}">
                <a16:creationId xmlns:a16="http://schemas.microsoft.com/office/drawing/2014/main" id="{E1DD5BC0-8741-4818-896B-6C8355D3C1FC}"/>
              </a:ext>
            </a:extLst>
          </p:cNvPr>
          <p:cNvSpPr txBox="1"/>
          <p:nvPr/>
        </p:nvSpPr>
        <p:spPr>
          <a:xfrm>
            <a:off x="3846835" y="445628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88" name="!!6d">
            <a:extLst>
              <a:ext uri="{FF2B5EF4-FFF2-40B4-BE49-F238E27FC236}">
                <a16:creationId xmlns:a16="http://schemas.microsoft.com/office/drawing/2014/main" id="{E1DD5BC0-8741-4818-896B-6C8355D3C1FC}"/>
              </a:ext>
            </a:extLst>
          </p:cNvPr>
          <p:cNvSpPr txBox="1"/>
          <p:nvPr/>
        </p:nvSpPr>
        <p:spPr>
          <a:xfrm>
            <a:off x="2419264" y="514358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89" name="!!6d">
            <a:extLst>
              <a:ext uri="{FF2B5EF4-FFF2-40B4-BE49-F238E27FC236}">
                <a16:creationId xmlns:a16="http://schemas.microsoft.com/office/drawing/2014/main" id="{E1DD5BC0-8741-4818-896B-6C8355D3C1FC}"/>
              </a:ext>
            </a:extLst>
          </p:cNvPr>
          <p:cNvSpPr txBox="1"/>
          <p:nvPr/>
        </p:nvSpPr>
        <p:spPr>
          <a:xfrm>
            <a:off x="6669386" y="5136532"/>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91" name="!!6d">
            <a:extLst>
              <a:ext uri="{FF2B5EF4-FFF2-40B4-BE49-F238E27FC236}">
                <a16:creationId xmlns:a16="http://schemas.microsoft.com/office/drawing/2014/main" id="{E1DD5BC0-8741-4818-896B-6C8355D3C1FC}"/>
              </a:ext>
            </a:extLst>
          </p:cNvPr>
          <p:cNvSpPr txBox="1"/>
          <p:nvPr/>
        </p:nvSpPr>
        <p:spPr>
          <a:xfrm>
            <a:off x="3134643" y="516516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92" name="!!6d">
            <a:extLst>
              <a:ext uri="{FF2B5EF4-FFF2-40B4-BE49-F238E27FC236}">
                <a16:creationId xmlns:a16="http://schemas.microsoft.com/office/drawing/2014/main" id="{E1DD5BC0-8741-4818-896B-6C8355D3C1FC}"/>
              </a:ext>
            </a:extLst>
          </p:cNvPr>
          <p:cNvSpPr txBox="1"/>
          <p:nvPr/>
        </p:nvSpPr>
        <p:spPr>
          <a:xfrm>
            <a:off x="5951069" y="516516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93" name="!!6d">
            <a:extLst>
              <a:ext uri="{FF2B5EF4-FFF2-40B4-BE49-F238E27FC236}">
                <a16:creationId xmlns:a16="http://schemas.microsoft.com/office/drawing/2014/main" id="{E1DD5BC0-8741-4818-896B-6C8355D3C1FC}"/>
              </a:ext>
            </a:extLst>
          </p:cNvPr>
          <p:cNvSpPr txBox="1"/>
          <p:nvPr/>
        </p:nvSpPr>
        <p:spPr>
          <a:xfrm>
            <a:off x="8081496" y="585236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94" name="!!6d">
            <a:extLst>
              <a:ext uri="{FF2B5EF4-FFF2-40B4-BE49-F238E27FC236}">
                <a16:creationId xmlns:a16="http://schemas.microsoft.com/office/drawing/2014/main" id="{E1DD5BC0-8741-4818-896B-6C8355D3C1FC}"/>
              </a:ext>
            </a:extLst>
          </p:cNvPr>
          <p:cNvSpPr txBox="1"/>
          <p:nvPr/>
        </p:nvSpPr>
        <p:spPr>
          <a:xfrm>
            <a:off x="8767268" y="585236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95" name="!!6d">
            <a:extLst>
              <a:ext uri="{FF2B5EF4-FFF2-40B4-BE49-F238E27FC236}">
                <a16:creationId xmlns:a16="http://schemas.microsoft.com/office/drawing/2014/main" id="{E1DD5BC0-8741-4818-896B-6C8355D3C1FC}"/>
              </a:ext>
            </a:extLst>
          </p:cNvPr>
          <p:cNvSpPr txBox="1"/>
          <p:nvPr/>
        </p:nvSpPr>
        <p:spPr>
          <a:xfrm>
            <a:off x="9501913" y="5852365"/>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53" name="Rounded Rectangle 152"/>
          <p:cNvSpPr/>
          <p:nvPr/>
        </p:nvSpPr>
        <p:spPr>
          <a:xfrm>
            <a:off x="8706821" y="3019532"/>
            <a:ext cx="612715" cy="6050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6d">
            <a:extLst>
              <a:ext uri="{FF2B5EF4-FFF2-40B4-BE49-F238E27FC236}">
                <a16:creationId xmlns:a16="http://schemas.microsoft.com/office/drawing/2014/main" id="{E1DD5BC0-8741-4818-896B-6C8355D3C1FC}"/>
              </a:ext>
            </a:extLst>
          </p:cNvPr>
          <p:cNvSpPr txBox="1"/>
          <p:nvPr/>
        </p:nvSpPr>
        <p:spPr>
          <a:xfrm>
            <a:off x="8776210" y="302845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55" name="Rounded Rectangle 154"/>
          <p:cNvSpPr/>
          <p:nvPr/>
        </p:nvSpPr>
        <p:spPr>
          <a:xfrm>
            <a:off x="4475520" y="3733885"/>
            <a:ext cx="612715" cy="60537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55"/>
          <p:cNvSpPr/>
          <p:nvPr/>
        </p:nvSpPr>
        <p:spPr>
          <a:xfrm>
            <a:off x="3770038" y="3733885"/>
            <a:ext cx="612715" cy="60537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3064555" y="3733886"/>
            <a:ext cx="612715" cy="605372"/>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6d">
            <a:extLst>
              <a:ext uri="{FF2B5EF4-FFF2-40B4-BE49-F238E27FC236}">
                <a16:creationId xmlns:a16="http://schemas.microsoft.com/office/drawing/2014/main" id="{E1DD5BC0-8741-4818-896B-6C8355D3C1FC}"/>
              </a:ext>
            </a:extLst>
          </p:cNvPr>
          <p:cNvSpPr txBox="1"/>
          <p:nvPr/>
        </p:nvSpPr>
        <p:spPr>
          <a:xfrm>
            <a:off x="3835030" y="373848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159" name="!!6d">
            <a:extLst>
              <a:ext uri="{FF2B5EF4-FFF2-40B4-BE49-F238E27FC236}">
                <a16:creationId xmlns:a16="http://schemas.microsoft.com/office/drawing/2014/main" id="{E1DD5BC0-8741-4818-896B-6C8355D3C1FC}"/>
              </a:ext>
            </a:extLst>
          </p:cNvPr>
          <p:cNvSpPr txBox="1"/>
          <p:nvPr/>
        </p:nvSpPr>
        <p:spPr>
          <a:xfrm>
            <a:off x="3133066" y="372654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160" name="!!6d">
            <a:extLst>
              <a:ext uri="{FF2B5EF4-FFF2-40B4-BE49-F238E27FC236}">
                <a16:creationId xmlns:a16="http://schemas.microsoft.com/office/drawing/2014/main" id="{E1DD5BC0-8741-4818-896B-6C8355D3C1FC}"/>
              </a:ext>
            </a:extLst>
          </p:cNvPr>
          <p:cNvSpPr txBox="1"/>
          <p:nvPr/>
        </p:nvSpPr>
        <p:spPr>
          <a:xfrm>
            <a:off x="4543537" y="374494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61" name="Rounded Rectangle 160"/>
          <p:cNvSpPr/>
          <p:nvPr/>
        </p:nvSpPr>
        <p:spPr>
          <a:xfrm>
            <a:off x="7998915" y="3723114"/>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6d">
            <a:extLst>
              <a:ext uri="{FF2B5EF4-FFF2-40B4-BE49-F238E27FC236}">
                <a16:creationId xmlns:a16="http://schemas.microsoft.com/office/drawing/2014/main" id="{E1DD5BC0-8741-4818-896B-6C8355D3C1FC}"/>
              </a:ext>
            </a:extLst>
          </p:cNvPr>
          <p:cNvSpPr txBox="1"/>
          <p:nvPr/>
        </p:nvSpPr>
        <p:spPr>
          <a:xfrm>
            <a:off x="8066933" y="373417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63" name="Rounded Rectangle 162"/>
          <p:cNvSpPr/>
          <p:nvPr/>
        </p:nvSpPr>
        <p:spPr>
          <a:xfrm>
            <a:off x="3062263" y="4428726"/>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6d">
            <a:extLst>
              <a:ext uri="{FF2B5EF4-FFF2-40B4-BE49-F238E27FC236}">
                <a16:creationId xmlns:a16="http://schemas.microsoft.com/office/drawing/2014/main" id="{E1DD5BC0-8741-4818-896B-6C8355D3C1FC}"/>
              </a:ext>
            </a:extLst>
          </p:cNvPr>
          <p:cNvSpPr txBox="1"/>
          <p:nvPr/>
        </p:nvSpPr>
        <p:spPr>
          <a:xfrm>
            <a:off x="3132367" y="445735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165" name="Rounded Rectangle 164"/>
          <p:cNvSpPr/>
          <p:nvPr/>
        </p:nvSpPr>
        <p:spPr>
          <a:xfrm>
            <a:off x="10114629" y="5842339"/>
            <a:ext cx="612715" cy="61271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6d">
            <a:extLst>
              <a:ext uri="{FF2B5EF4-FFF2-40B4-BE49-F238E27FC236}">
                <a16:creationId xmlns:a16="http://schemas.microsoft.com/office/drawing/2014/main" id="{E1DD5BC0-8741-4818-896B-6C8355D3C1FC}"/>
              </a:ext>
            </a:extLst>
          </p:cNvPr>
          <p:cNvSpPr txBox="1"/>
          <p:nvPr/>
        </p:nvSpPr>
        <p:spPr>
          <a:xfrm>
            <a:off x="10201123" y="5852365"/>
            <a:ext cx="450396"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 name="Right Arrow 2">
            <a:hlinkClick r:id="rId18" action="ppaction://hlinksldjump"/>
          </p:cNvPr>
          <p:cNvSpPr/>
          <p:nvPr/>
        </p:nvSpPr>
        <p:spPr>
          <a:xfrm>
            <a:off x="11047412" y="6292395"/>
            <a:ext cx="849968" cy="421012"/>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88617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2"/>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338"/>
                                        </p:tgtEl>
                                        <p:attrNameLst>
                                          <p:attrName>style.visibility</p:attrName>
                                        </p:attrNameLst>
                                      </p:cBhvr>
                                      <p:to>
                                        <p:strVal val="visible"/>
                                      </p:to>
                                    </p:set>
                                    <p:anim calcmode="lin" valueType="num">
                                      <p:cBhvr>
                                        <p:cTn id="119" dur="500" fill="hold"/>
                                        <p:tgtEl>
                                          <p:spTgt spid="338"/>
                                        </p:tgtEl>
                                        <p:attrNameLst>
                                          <p:attrName>ppt_w</p:attrName>
                                        </p:attrNameLst>
                                      </p:cBhvr>
                                      <p:tavLst>
                                        <p:tav tm="0">
                                          <p:val>
                                            <p:fltVal val="0"/>
                                          </p:val>
                                        </p:tav>
                                        <p:tav tm="100000">
                                          <p:val>
                                            <p:strVal val="#ppt_w"/>
                                          </p:val>
                                        </p:tav>
                                      </p:tavLst>
                                    </p:anim>
                                    <p:anim calcmode="lin" valueType="num">
                                      <p:cBhvr>
                                        <p:cTn id="120" dur="500" fill="hold"/>
                                        <p:tgtEl>
                                          <p:spTgt spid="338"/>
                                        </p:tgtEl>
                                        <p:attrNameLst>
                                          <p:attrName>ppt_h</p:attrName>
                                        </p:attrNameLst>
                                      </p:cBhvr>
                                      <p:tavLst>
                                        <p:tav tm="0">
                                          <p:val>
                                            <p:fltVal val="0"/>
                                          </p:val>
                                        </p:tav>
                                        <p:tav tm="100000">
                                          <p:val>
                                            <p:strVal val="#ppt_h"/>
                                          </p:val>
                                        </p:tav>
                                      </p:tavLst>
                                    </p:anim>
                                    <p:animEffect transition="in" filter="fade">
                                      <p:cBhvr>
                                        <p:cTn id="121" dur="500"/>
                                        <p:tgtEl>
                                          <p:spTgt spid="338"/>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338"/>
                                        </p:tgtEl>
                                      </p:cBhvr>
                                    </p:animEffect>
                                    <p:animScale>
                                      <p:cBhvr>
                                        <p:cTn id="124" dur="250" autoRev="1" fill="hold"/>
                                        <p:tgtEl>
                                          <p:spTgt spid="338"/>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339"/>
                                        </p:tgtEl>
                                        <p:attrNameLst>
                                          <p:attrName>style.visibility</p:attrName>
                                        </p:attrNameLst>
                                      </p:cBhvr>
                                      <p:to>
                                        <p:strVal val="visible"/>
                                      </p:to>
                                    </p:set>
                                    <p:anim calcmode="lin" valueType="num">
                                      <p:cBhvr>
                                        <p:cTn id="127" dur="500" fill="hold"/>
                                        <p:tgtEl>
                                          <p:spTgt spid="339"/>
                                        </p:tgtEl>
                                        <p:attrNameLst>
                                          <p:attrName>ppt_w</p:attrName>
                                        </p:attrNameLst>
                                      </p:cBhvr>
                                      <p:tavLst>
                                        <p:tav tm="0">
                                          <p:val>
                                            <p:fltVal val="0"/>
                                          </p:val>
                                        </p:tav>
                                        <p:tav tm="100000">
                                          <p:val>
                                            <p:strVal val="#ppt_w"/>
                                          </p:val>
                                        </p:tav>
                                      </p:tavLst>
                                    </p:anim>
                                    <p:anim calcmode="lin" valueType="num">
                                      <p:cBhvr>
                                        <p:cTn id="128" dur="500" fill="hold"/>
                                        <p:tgtEl>
                                          <p:spTgt spid="339"/>
                                        </p:tgtEl>
                                        <p:attrNameLst>
                                          <p:attrName>ppt_h</p:attrName>
                                        </p:attrNameLst>
                                      </p:cBhvr>
                                      <p:tavLst>
                                        <p:tav tm="0">
                                          <p:val>
                                            <p:fltVal val="0"/>
                                          </p:val>
                                        </p:tav>
                                        <p:tav tm="100000">
                                          <p:val>
                                            <p:strVal val="#ppt_h"/>
                                          </p:val>
                                        </p:tav>
                                      </p:tavLst>
                                    </p:anim>
                                    <p:animEffect transition="in" filter="fade">
                                      <p:cBhvr>
                                        <p:cTn id="129" dur="500"/>
                                        <p:tgtEl>
                                          <p:spTgt spid="339"/>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339"/>
                                        </p:tgtEl>
                                      </p:cBhvr>
                                    </p:animEffect>
                                    <p:animScale>
                                      <p:cBhvr>
                                        <p:cTn id="132" dur="250" autoRev="1" fill="hold"/>
                                        <p:tgtEl>
                                          <p:spTgt spid="339"/>
                                        </p:tgtEl>
                                      </p:cBhvr>
                                      <p:by x="105000" y="105000"/>
                                    </p:animScale>
                                  </p:childTnLst>
                                </p:cTn>
                              </p:par>
                              <p:par>
                                <p:cTn id="133" presetID="53" presetClass="entr" presetSubtype="16" fill="hold" nodeType="withEffect">
                                  <p:stCondLst>
                                    <p:cond delay="0"/>
                                  </p:stCondLst>
                                  <p:childTnLst>
                                    <p:set>
                                      <p:cBhvr>
                                        <p:cTn id="134" dur="1" fill="hold">
                                          <p:stCondLst>
                                            <p:cond delay="0"/>
                                          </p:stCondLst>
                                        </p:cTn>
                                        <p:tgtEl>
                                          <p:spTgt spid="350"/>
                                        </p:tgtEl>
                                        <p:attrNameLst>
                                          <p:attrName>style.visibility</p:attrName>
                                        </p:attrNameLst>
                                      </p:cBhvr>
                                      <p:to>
                                        <p:strVal val="visible"/>
                                      </p:to>
                                    </p:set>
                                    <p:anim calcmode="lin" valueType="num">
                                      <p:cBhvr>
                                        <p:cTn id="135" dur="500" fill="hold"/>
                                        <p:tgtEl>
                                          <p:spTgt spid="350"/>
                                        </p:tgtEl>
                                        <p:attrNameLst>
                                          <p:attrName>ppt_w</p:attrName>
                                        </p:attrNameLst>
                                      </p:cBhvr>
                                      <p:tavLst>
                                        <p:tav tm="0">
                                          <p:val>
                                            <p:fltVal val="0"/>
                                          </p:val>
                                        </p:tav>
                                        <p:tav tm="100000">
                                          <p:val>
                                            <p:strVal val="#ppt_w"/>
                                          </p:val>
                                        </p:tav>
                                      </p:tavLst>
                                    </p:anim>
                                    <p:anim calcmode="lin" valueType="num">
                                      <p:cBhvr>
                                        <p:cTn id="136" dur="500" fill="hold"/>
                                        <p:tgtEl>
                                          <p:spTgt spid="350"/>
                                        </p:tgtEl>
                                        <p:attrNameLst>
                                          <p:attrName>ppt_h</p:attrName>
                                        </p:attrNameLst>
                                      </p:cBhvr>
                                      <p:tavLst>
                                        <p:tav tm="0">
                                          <p:val>
                                            <p:fltVal val="0"/>
                                          </p:val>
                                        </p:tav>
                                        <p:tav tm="100000">
                                          <p:val>
                                            <p:strVal val="#ppt_h"/>
                                          </p:val>
                                        </p:tav>
                                      </p:tavLst>
                                    </p:anim>
                                    <p:animEffect transition="in" filter="fade">
                                      <p:cBhvr>
                                        <p:cTn id="137" dur="500"/>
                                        <p:tgtEl>
                                          <p:spTgt spid="350"/>
                                        </p:tgtEl>
                                      </p:cBhvr>
                                    </p:animEffect>
                                  </p:childTnLst>
                                </p:cTn>
                              </p:par>
                              <p:par>
                                <p:cTn id="138" presetID="26" presetClass="emph" presetSubtype="0" fill="hold" nodeType="withEffect">
                                  <p:stCondLst>
                                    <p:cond delay="500"/>
                                  </p:stCondLst>
                                  <p:childTnLst>
                                    <p:animEffect transition="out" filter="fade">
                                      <p:cBhvr>
                                        <p:cTn id="139" dur="500" tmFilter="0, 0; .2, .5; .8, .5; 1, 0"/>
                                        <p:tgtEl>
                                          <p:spTgt spid="350"/>
                                        </p:tgtEl>
                                      </p:cBhvr>
                                    </p:animEffect>
                                    <p:animScale>
                                      <p:cBhvr>
                                        <p:cTn id="140" dur="250" autoRev="1" fill="hold"/>
                                        <p:tgtEl>
                                          <p:spTgt spid="350"/>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350"/>
                                        </p:tgtEl>
                                        <p:attrNameLst>
                                          <p:attrName>style.visibility</p:attrName>
                                        </p:attrNameLst>
                                      </p:cBhvr>
                                      <p:to>
                                        <p:strVal val="visible"/>
                                      </p:to>
                                    </p:set>
                                    <p:anim calcmode="lin" valueType="num">
                                      <p:cBhvr>
                                        <p:cTn id="143" dur="500" fill="hold"/>
                                        <p:tgtEl>
                                          <p:spTgt spid="350"/>
                                        </p:tgtEl>
                                        <p:attrNameLst>
                                          <p:attrName>ppt_w</p:attrName>
                                        </p:attrNameLst>
                                      </p:cBhvr>
                                      <p:tavLst>
                                        <p:tav tm="0">
                                          <p:val>
                                            <p:fltVal val="0"/>
                                          </p:val>
                                        </p:tav>
                                        <p:tav tm="100000">
                                          <p:val>
                                            <p:strVal val="#ppt_w"/>
                                          </p:val>
                                        </p:tav>
                                      </p:tavLst>
                                    </p:anim>
                                    <p:anim calcmode="lin" valueType="num">
                                      <p:cBhvr>
                                        <p:cTn id="144" dur="500" fill="hold"/>
                                        <p:tgtEl>
                                          <p:spTgt spid="350"/>
                                        </p:tgtEl>
                                        <p:attrNameLst>
                                          <p:attrName>ppt_h</p:attrName>
                                        </p:attrNameLst>
                                      </p:cBhvr>
                                      <p:tavLst>
                                        <p:tav tm="0">
                                          <p:val>
                                            <p:fltVal val="0"/>
                                          </p:val>
                                        </p:tav>
                                        <p:tav tm="100000">
                                          <p:val>
                                            <p:strVal val="#ppt_h"/>
                                          </p:val>
                                        </p:tav>
                                      </p:tavLst>
                                    </p:anim>
                                    <p:animEffect transition="in" filter="fade">
                                      <p:cBhvr>
                                        <p:cTn id="145" dur="500"/>
                                        <p:tgtEl>
                                          <p:spTgt spid="350"/>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350"/>
                                        </p:tgtEl>
                                      </p:cBhvr>
                                    </p:animEffect>
                                    <p:animScale>
                                      <p:cBhvr>
                                        <p:cTn id="148" dur="250" autoRev="1" fill="hold"/>
                                        <p:tgtEl>
                                          <p:spTgt spid="350"/>
                                        </p:tgtEl>
                                      </p:cBhvr>
                                      <p:by x="105000" y="105000"/>
                                    </p:animScale>
                                  </p:childTnLst>
                                </p:cTn>
                              </p:par>
                              <p:par>
                                <p:cTn id="149" presetID="53" presetClass="entr" presetSubtype="16" fill="hold" nodeType="withEffect">
                                  <p:stCondLst>
                                    <p:cond delay="0"/>
                                  </p:stCondLst>
                                  <p:childTnLst>
                                    <p:set>
                                      <p:cBhvr>
                                        <p:cTn id="150" dur="1" fill="hold">
                                          <p:stCondLst>
                                            <p:cond delay="0"/>
                                          </p:stCondLst>
                                        </p:cTn>
                                        <p:tgtEl>
                                          <p:spTgt spid="368"/>
                                        </p:tgtEl>
                                        <p:attrNameLst>
                                          <p:attrName>style.visibility</p:attrName>
                                        </p:attrNameLst>
                                      </p:cBhvr>
                                      <p:to>
                                        <p:strVal val="visible"/>
                                      </p:to>
                                    </p:set>
                                    <p:anim calcmode="lin" valueType="num">
                                      <p:cBhvr>
                                        <p:cTn id="151" dur="500" fill="hold"/>
                                        <p:tgtEl>
                                          <p:spTgt spid="368"/>
                                        </p:tgtEl>
                                        <p:attrNameLst>
                                          <p:attrName>ppt_w</p:attrName>
                                        </p:attrNameLst>
                                      </p:cBhvr>
                                      <p:tavLst>
                                        <p:tav tm="0">
                                          <p:val>
                                            <p:fltVal val="0"/>
                                          </p:val>
                                        </p:tav>
                                        <p:tav tm="100000">
                                          <p:val>
                                            <p:strVal val="#ppt_w"/>
                                          </p:val>
                                        </p:tav>
                                      </p:tavLst>
                                    </p:anim>
                                    <p:anim calcmode="lin" valueType="num">
                                      <p:cBhvr>
                                        <p:cTn id="152" dur="500" fill="hold"/>
                                        <p:tgtEl>
                                          <p:spTgt spid="368"/>
                                        </p:tgtEl>
                                        <p:attrNameLst>
                                          <p:attrName>ppt_h</p:attrName>
                                        </p:attrNameLst>
                                      </p:cBhvr>
                                      <p:tavLst>
                                        <p:tav tm="0">
                                          <p:val>
                                            <p:fltVal val="0"/>
                                          </p:val>
                                        </p:tav>
                                        <p:tav tm="100000">
                                          <p:val>
                                            <p:strVal val="#ppt_h"/>
                                          </p:val>
                                        </p:tav>
                                      </p:tavLst>
                                    </p:anim>
                                    <p:animEffect transition="in" filter="fade">
                                      <p:cBhvr>
                                        <p:cTn id="153" dur="500"/>
                                        <p:tgtEl>
                                          <p:spTgt spid="368"/>
                                        </p:tgtEl>
                                      </p:cBhvr>
                                    </p:animEffect>
                                  </p:childTnLst>
                                </p:cTn>
                              </p:par>
                              <p:par>
                                <p:cTn id="154" presetID="26" presetClass="emph" presetSubtype="0" fill="hold" nodeType="withEffect">
                                  <p:stCondLst>
                                    <p:cond delay="500"/>
                                  </p:stCondLst>
                                  <p:childTnLst>
                                    <p:animEffect transition="out" filter="fade">
                                      <p:cBhvr>
                                        <p:cTn id="155" dur="500" tmFilter="0, 0; .2, .5; .8, .5; 1, 0"/>
                                        <p:tgtEl>
                                          <p:spTgt spid="368"/>
                                        </p:tgtEl>
                                      </p:cBhvr>
                                    </p:animEffect>
                                    <p:animScale>
                                      <p:cBhvr>
                                        <p:cTn id="156" dur="250" autoRev="1" fill="hold"/>
                                        <p:tgtEl>
                                          <p:spTgt spid="368"/>
                                        </p:tgtEl>
                                      </p:cBhvr>
                                      <p:by x="105000" y="105000"/>
                                    </p:animScale>
                                  </p:childTnLst>
                                </p:cTn>
                              </p:par>
                              <p:par>
                                <p:cTn id="157" presetID="53" presetClass="entr" presetSubtype="16" fill="hold" nodeType="withEffect">
                                  <p:stCondLst>
                                    <p:cond delay="0"/>
                                  </p:stCondLst>
                                  <p:childTnLst>
                                    <p:set>
                                      <p:cBhvr>
                                        <p:cTn id="158" dur="1" fill="hold">
                                          <p:stCondLst>
                                            <p:cond delay="0"/>
                                          </p:stCondLst>
                                        </p:cTn>
                                        <p:tgtEl>
                                          <p:spTgt spid="368"/>
                                        </p:tgtEl>
                                        <p:attrNameLst>
                                          <p:attrName>style.visibility</p:attrName>
                                        </p:attrNameLst>
                                      </p:cBhvr>
                                      <p:to>
                                        <p:strVal val="visible"/>
                                      </p:to>
                                    </p:set>
                                    <p:anim calcmode="lin" valueType="num">
                                      <p:cBhvr>
                                        <p:cTn id="159" dur="500" fill="hold"/>
                                        <p:tgtEl>
                                          <p:spTgt spid="368"/>
                                        </p:tgtEl>
                                        <p:attrNameLst>
                                          <p:attrName>ppt_w</p:attrName>
                                        </p:attrNameLst>
                                      </p:cBhvr>
                                      <p:tavLst>
                                        <p:tav tm="0">
                                          <p:val>
                                            <p:fltVal val="0"/>
                                          </p:val>
                                        </p:tav>
                                        <p:tav tm="100000">
                                          <p:val>
                                            <p:strVal val="#ppt_w"/>
                                          </p:val>
                                        </p:tav>
                                      </p:tavLst>
                                    </p:anim>
                                    <p:anim calcmode="lin" valueType="num">
                                      <p:cBhvr>
                                        <p:cTn id="160" dur="500" fill="hold"/>
                                        <p:tgtEl>
                                          <p:spTgt spid="368"/>
                                        </p:tgtEl>
                                        <p:attrNameLst>
                                          <p:attrName>ppt_h</p:attrName>
                                        </p:attrNameLst>
                                      </p:cBhvr>
                                      <p:tavLst>
                                        <p:tav tm="0">
                                          <p:val>
                                            <p:fltVal val="0"/>
                                          </p:val>
                                        </p:tav>
                                        <p:tav tm="100000">
                                          <p:val>
                                            <p:strVal val="#ppt_h"/>
                                          </p:val>
                                        </p:tav>
                                      </p:tavLst>
                                    </p:anim>
                                    <p:animEffect transition="in" filter="fade">
                                      <p:cBhvr>
                                        <p:cTn id="161" dur="500"/>
                                        <p:tgtEl>
                                          <p:spTgt spid="368"/>
                                        </p:tgtEl>
                                      </p:cBhvr>
                                    </p:animEffect>
                                  </p:childTnLst>
                                </p:cTn>
                              </p:par>
                              <p:par>
                                <p:cTn id="162" presetID="26" presetClass="emph" presetSubtype="0" fill="hold" nodeType="withEffect">
                                  <p:stCondLst>
                                    <p:cond delay="500"/>
                                  </p:stCondLst>
                                  <p:childTnLst>
                                    <p:animEffect transition="out" filter="fade">
                                      <p:cBhvr>
                                        <p:cTn id="163" dur="500" tmFilter="0, 0; .2, .5; .8, .5; 1, 0"/>
                                        <p:tgtEl>
                                          <p:spTgt spid="368"/>
                                        </p:tgtEl>
                                      </p:cBhvr>
                                    </p:animEffect>
                                    <p:animScale>
                                      <p:cBhvr>
                                        <p:cTn id="164" dur="250" autoRev="1" fill="hold"/>
                                        <p:tgtEl>
                                          <p:spTgt spid="368"/>
                                        </p:tgtEl>
                                      </p:cBhvr>
                                      <p:by x="105000" y="105000"/>
                                    </p:animScale>
                                  </p:childTnLst>
                                </p:cTn>
                              </p:par>
                              <p:par>
                                <p:cTn id="165" presetID="53" presetClass="entr" presetSubtype="16" fill="hold" nodeType="withEffect">
                                  <p:stCondLst>
                                    <p:cond delay="0"/>
                                  </p:stCondLst>
                                  <p:childTnLst>
                                    <p:set>
                                      <p:cBhvr>
                                        <p:cTn id="166" dur="1" fill="hold">
                                          <p:stCondLst>
                                            <p:cond delay="0"/>
                                          </p:stCondLst>
                                        </p:cTn>
                                        <p:tgtEl>
                                          <p:spTgt spid="368"/>
                                        </p:tgtEl>
                                        <p:attrNameLst>
                                          <p:attrName>style.visibility</p:attrName>
                                        </p:attrNameLst>
                                      </p:cBhvr>
                                      <p:to>
                                        <p:strVal val="visible"/>
                                      </p:to>
                                    </p:set>
                                    <p:anim calcmode="lin" valueType="num">
                                      <p:cBhvr>
                                        <p:cTn id="167" dur="500" fill="hold"/>
                                        <p:tgtEl>
                                          <p:spTgt spid="368"/>
                                        </p:tgtEl>
                                        <p:attrNameLst>
                                          <p:attrName>ppt_w</p:attrName>
                                        </p:attrNameLst>
                                      </p:cBhvr>
                                      <p:tavLst>
                                        <p:tav tm="0">
                                          <p:val>
                                            <p:fltVal val="0"/>
                                          </p:val>
                                        </p:tav>
                                        <p:tav tm="100000">
                                          <p:val>
                                            <p:strVal val="#ppt_w"/>
                                          </p:val>
                                        </p:tav>
                                      </p:tavLst>
                                    </p:anim>
                                    <p:anim calcmode="lin" valueType="num">
                                      <p:cBhvr>
                                        <p:cTn id="168" dur="500" fill="hold"/>
                                        <p:tgtEl>
                                          <p:spTgt spid="368"/>
                                        </p:tgtEl>
                                        <p:attrNameLst>
                                          <p:attrName>ppt_h</p:attrName>
                                        </p:attrNameLst>
                                      </p:cBhvr>
                                      <p:tavLst>
                                        <p:tav tm="0">
                                          <p:val>
                                            <p:fltVal val="0"/>
                                          </p:val>
                                        </p:tav>
                                        <p:tav tm="100000">
                                          <p:val>
                                            <p:strVal val="#ppt_h"/>
                                          </p:val>
                                        </p:tav>
                                      </p:tavLst>
                                    </p:anim>
                                    <p:animEffect transition="in" filter="fade">
                                      <p:cBhvr>
                                        <p:cTn id="169" dur="500"/>
                                        <p:tgtEl>
                                          <p:spTgt spid="368"/>
                                        </p:tgtEl>
                                      </p:cBhvr>
                                    </p:animEffect>
                                  </p:childTnLst>
                                </p:cTn>
                              </p:par>
                              <p:par>
                                <p:cTn id="170" presetID="26" presetClass="emph" presetSubtype="0" fill="hold" nodeType="withEffect">
                                  <p:stCondLst>
                                    <p:cond delay="500"/>
                                  </p:stCondLst>
                                  <p:childTnLst>
                                    <p:animEffect transition="out" filter="fade">
                                      <p:cBhvr>
                                        <p:cTn id="171" dur="500" tmFilter="0, 0; .2, .5; .8, .5; 1, 0"/>
                                        <p:tgtEl>
                                          <p:spTgt spid="368"/>
                                        </p:tgtEl>
                                      </p:cBhvr>
                                    </p:animEffect>
                                    <p:animScale>
                                      <p:cBhvr>
                                        <p:cTn id="172" dur="250" autoRev="1" fill="hold"/>
                                        <p:tgtEl>
                                          <p:spTgt spid="368"/>
                                        </p:tgtEl>
                                      </p:cBhvr>
                                      <p:by x="105000" y="105000"/>
                                    </p:animScale>
                                  </p:childTnLst>
                                </p:cTn>
                              </p:par>
                              <p:par>
                                <p:cTn id="173" presetID="53" presetClass="entr" presetSubtype="16" fill="hold" grpId="0" nodeType="withEffect">
                                  <p:stCondLst>
                                    <p:cond delay="0"/>
                                  </p:stCondLst>
                                  <p:childTnLst>
                                    <p:set>
                                      <p:cBhvr>
                                        <p:cTn id="174" dur="1" fill="hold">
                                          <p:stCondLst>
                                            <p:cond delay="0"/>
                                          </p:stCondLst>
                                        </p:cTn>
                                        <p:tgtEl>
                                          <p:spTgt spid="368"/>
                                        </p:tgtEl>
                                        <p:attrNameLst>
                                          <p:attrName>style.visibility</p:attrName>
                                        </p:attrNameLst>
                                      </p:cBhvr>
                                      <p:to>
                                        <p:strVal val="visible"/>
                                      </p:to>
                                    </p:set>
                                    <p:anim calcmode="lin" valueType="num">
                                      <p:cBhvr>
                                        <p:cTn id="175" dur="500" fill="hold"/>
                                        <p:tgtEl>
                                          <p:spTgt spid="368"/>
                                        </p:tgtEl>
                                        <p:attrNameLst>
                                          <p:attrName>ppt_w</p:attrName>
                                        </p:attrNameLst>
                                      </p:cBhvr>
                                      <p:tavLst>
                                        <p:tav tm="0">
                                          <p:val>
                                            <p:fltVal val="0"/>
                                          </p:val>
                                        </p:tav>
                                        <p:tav tm="100000">
                                          <p:val>
                                            <p:strVal val="#ppt_w"/>
                                          </p:val>
                                        </p:tav>
                                      </p:tavLst>
                                    </p:anim>
                                    <p:anim calcmode="lin" valueType="num">
                                      <p:cBhvr>
                                        <p:cTn id="176" dur="500" fill="hold"/>
                                        <p:tgtEl>
                                          <p:spTgt spid="368"/>
                                        </p:tgtEl>
                                        <p:attrNameLst>
                                          <p:attrName>ppt_h</p:attrName>
                                        </p:attrNameLst>
                                      </p:cBhvr>
                                      <p:tavLst>
                                        <p:tav tm="0">
                                          <p:val>
                                            <p:fltVal val="0"/>
                                          </p:val>
                                        </p:tav>
                                        <p:tav tm="100000">
                                          <p:val>
                                            <p:strVal val="#ppt_h"/>
                                          </p:val>
                                        </p:tav>
                                      </p:tavLst>
                                    </p:anim>
                                    <p:animEffect transition="in" filter="fade">
                                      <p:cBhvr>
                                        <p:cTn id="177" dur="500"/>
                                        <p:tgtEl>
                                          <p:spTgt spid="368"/>
                                        </p:tgtEl>
                                      </p:cBhvr>
                                    </p:animEffect>
                                  </p:childTnLst>
                                  <p:subTnLst>
                                    <p:audio>
                                      <p:cMediaNode>
                                        <p:cTn display="0" masterRel="sameClick">
                                          <p:stCondLst>
                                            <p:cond evt="begin" delay="0">
                                              <p:tn val="173"/>
                                            </p:cond>
                                          </p:stCondLst>
                                          <p:endCondLst>
                                            <p:cond evt="onStopAudio" delay="0">
                                              <p:tgtEl>
                                                <p:sldTgt/>
                                              </p:tgtEl>
                                            </p:cond>
                                          </p:endCondLst>
                                        </p:cTn>
                                        <p:tgtEl>
                                          <p:sndTgt r:embed="rId3" name="Bling.wav"/>
                                        </p:tgtEl>
                                      </p:cMediaNode>
                                    </p:audio>
                                  </p:subTnLst>
                                </p:cTn>
                              </p:par>
                              <p:par>
                                <p:cTn id="178" presetID="26" presetClass="emph" presetSubtype="0" fill="hold" grpId="1" nodeType="withEffect">
                                  <p:stCondLst>
                                    <p:cond delay="500"/>
                                  </p:stCondLst>
                                  <p:childTnLst>
                                    <p:animEffect transition="out" filter="fade">
                                      <p:cBhvr>
                                        <p:cTn id="179" dur="500" tmFilter="0, 0; .2, .5; .8, .5; 1, 0"/>
                                        <p:tgtEl>
                                          <p:spTgt spid="368"/>
                                        </p:tgtEl>
                                      </p:cBhvr>
                                    </p:animEffect>
                                    <p:animScale>
                                      <p:cBhvr>
                                        <p:cTn id="180" dur="250" autoRev="1" fill="hold"/>
                                        <p:tgtEl>
                                          <p:spTgt spid="368"/>
                                        </p:tgtEl>
                                      </p:cBhvr>
                                      <p:by x="105000" y="105000"/>
                                    </p:animScale>
                                  </p:childTnLst>
                                </p:cTn>
                              </p:par>
                              <p:par>
                                <p:cTn id="181" presetID="53" presetClass="entr" presetSubtype="16" fill="hold" nodeType="withEffect">
                                  <p:stCondLst>
                                    <p:cond delay="0"/>
                                  </p:stCondLst>
                                  <p:childTnLst>
                                    <p:set>
                                      <p:cBhvr>
                                        <p:cTn id="182" dur="1" fill="hold">
                                          <p:stCondLst>
                                            <p:cond delay="0"/>
                                          </p:stCondLst>
                                        </p:cTn>
                                        <p:tgtEl>
                                          <p:spTgt spid="376"/>
                                        </p:tgtEl>
                                        <p:attrNameLst>
                                          <p:attrName>style.visibility</p:attrName>
                                        </p:attrNameLst>
                                      </p:cBhvr>
                                      <p:to>
                                        <p:strVal val="visible"/>
                                      </p:to>
                                    </p:set>
                                    <p:anim calcmode="lin" valueType="num">
                                      <p:cBhvr>
                                        <p:cTn id="183" dur="500" fill="hold"/>
                                        <p:tgtEl>
                                          <p:spTgt spid="376"/>
                                        </p:tgtEl>
                                        <p:attrNameLst>
                                          <p:attrName>ppt_w</p:attrName>
                                        </p:attrNameLst>
                                      </p:cBhvr>
                                      <p:tavLst>
                                        <p:tav tm="0">
                                          <p:val>
                                            <p:fltVal val="0"/>
                                          </p:val>
                                        </p:tav>
                                        <p:tav tm="100000">
                                          <p:val>
                                            <p:strVal val="#ppt_w"/>
                                          </p:val>
                                        </p:tav>
                                      </p:tavLst>
                                    </p:anim>
                                    <p:anim calcmode="lin" valueType="num">
                                      <p:cBhvr>
                                        <p:cTn id="184" dur="500" fill="hold"/>
                                        <p:tgtEl>
                                          <p:spTgt spid="376"/>
                                        </p:tgtEl>
                                        <p:attrNameLst>
                                          <p:attrName>ppt_h</p:attrName>
                                        </p:attrNameLst>
                                      </p:cBhvr>
                                      <p:tavLst>
                                        <p:tav tm="0">
                                          <p:val>
                                            <p:fltVal val="0"/>
                                          </p:val>
                                        </p:tav>
                                        <p:tav tm="100000">
                                          <p:val>
                                            <p:strVal val="#ppt_h"/>
                                          </p:val>
                                        </p:tav>
                                      </p:tavLst>
                                    </p:anim>
                                    <p:animEffect transition="in" filter="fade">
                                      <p:cBhvr>
                                        <p:cTn id="185" dur="500"/>
                                        <p:tgtEl>
                                          <p:spTgt spid="376"/>
                                        </p:tgtEl>
                                      </p:cBhvr>
                                    </p:animEffect>
                                  </p:childTnLst>
                                </p:cTn>
                              </p:par>
                              <p:par>
                                <p:cTn id="186" presetID="26" presetClass="emph" presetSubtype="0" fill="hold" nodeType="withEffect">
                                  <p:stCondLst>
                                    <p:cond delay="500"/>
                                  </p:stCondLst>
                                  <p:childTnLst>
                                    <p:animEffect transition="out" filter="fade">
                                      <p:cBhvr>
                                        <p:cTn id="187" dur="500" tmFilter="0, 0; .2, .5; .8, .5; 1, 0"/>
                                        <p:tgtEl>
                                          <p:spTgt spid="376"/>
                                        </p:tgtEl>
                                      </p:cBhvr>
                                    </p:animEffect>
                                    <p:animScale>
                                      <p:cBhvr>
                                        <p:cTn id="188" dur="250" autoRev="1" fill="hold"/>
                                        <p:tgtEl>
                                          <p:spTgt spid="376"/>
                                        </p:tgtEl>
                                      </p:cBhvr>
                                      <p:by x="105000" y="105000"/>
                                    </p:animScale>
                                  </p:childTnLst>
                                </p:cTn>
                              </p:par>
                              <p:par>
                                <p:cTn id="189" presetID="53" presetClass="entr" presetSubtype="16" fill="hold" grpId="0" nodeType="withEffect">
                                  <p:stCondLst>
                                    <p:cond delay="0"/>
                                  </p:stCondLst>
                                  <p:childTnLst>
                                    <p:set>
                                      <p:cBhvr>
                                        <p:cTn id="190" dur="1" fill="hold">
                                          <p:stCondLst>
                                            <p:cond delay="0"/>
                                          </p:stCondLst>
                                        </p:cTn>
                                        <p:tgtEl>
                                          <p:spTgt spid="376"/>
                                        </p:tgtEl>
                                        <p:attrNameLst>
                                          <p:attrName>style.visibility</p:attrName>
                                        </p:attrNameLst>
                                      </p:cBhvr>
                                      <p:to>
                                        <p:strVal val="visible"/>
                                      </p:to>
                                    </p:set>
                                    <p:anim calcmode="lin" valueType="num">
                                      <p:cBhvr>
                                        <p:cTn id="191" dur="500" fill="hold"/>
                                        <p:tgtEl>
                                          <p:spTgt spid="376"/>
                                        </p:tgtEl>
                                        <p:attrNameLst>
                                          <p:attrName>ppt_w</p:attrName>
                                        </p:attrNameLst>
                                      </p:cBhvr>
                                      <p:tavLst>
                                        <p:tav tm="0">
                                          <p:val>
                                            <p:fltVal val="0"/>
                                          </p:val>
                                        </p:tav>
                                        <p:tav tm="100000">
                                          <p:val>
                                            <p:strVal val="#ppt_w"/>
                                          </p:val>
                                        </p:tav>
                                      </p:tavLst>
                                    </p:anim>
                                    <p:anim calcmode="lin" valueType="num">
                                      <p:cBhvr>
                                        <p:cTn id="192" dur="500" fill="hold"/>
                                        <p:tgtEl>
                                          <p:spTgt spid="376"/>
                                        </p:tgtEl>
                                        <p:attrNameLst>
                                          <p:attrName>ppt_h</p:attrName>
                                        </p:attrNameLst>
                                      </p:cBhvr>
                                      <p:tavLst>
                                        <p:tav tm="0">
                                          <p:val>
                                            <p:fltVal val="0"/>
                                          </p:val>
                                        </p:tav>
                                        <p:tav tm="100000">
                                          <p:val>
                                            <p:strVal val="#ppt_h"/>
                                          </p:val>
                                        </p:tav>
                                      </p:tavLst>
                                    </p:anim>
                                    <p:animEffect transition="in" filter="fade">
                                      <p:cBhvr>
                                        <p:cTn id="193" dur="500"/>
                                        <p:tgtEl>
                                          <p:spTgt spid="376"/>
                                        </p:tgtEl>
                                      </p:cBhvr>
                                    </p:animEffect>
                                  </p:childTnLst>
                                  <p:subTnLst>
                                    <p:audio>
                                      <p:cMediaNode>
                                        <p:cTn display="0" masterRel="sameClick">
                                          <p:stCondLst>
                                            <p:cond evt="begin" delay="0">
                                              <p:tn val="189"/>
                                            </p:cond>
                                          </p:stCondLst>
                                          <p:endCondLst>
                                            <p:cond evt="onStopAudio" delay="0">
                                              <p:tgtEl>
                                                <p:sldTgt/>
                                              </p:tgtEl>
                                            </p:cond>
                                          </p:endCondLst>
                                        </p:cTn>
                                        <p:tgtEl>
                                          <p:sndTgt r:embed="rId3" name="Bling.wav"/>
                                        </p:tgtEl>
                                      </p:cMediaNode>
                                    </p:audio>
                                  </p:subTnLst>
                                </p:cTn>
                              </p:par>
                              <p:par>
                                <p:cTn id="194" presetID="26" presetClass="emph" presetSubtype="0" fill="hold" grpId="1" nodeType="withEffect">
                                  <p:stCondLst>
                                    <p:cond delay="500"/>
                                  </p:stCondLst>
                                  <p:childTnLst>
                                    <p:animEffect transition="out" filter="fade">
                                      <p:cBhvr>
                                        <p:cTn id="195" dur="500" tmFilter="0, 0; .2, .5; .8, .5; 1, 0"/>
                                        <p:tgtEl>
                                          <p:spTgt spid="376"/>
                                        </p:tgtEl>
                                      </p:cBhvr>
                                    </p:animEffect>
                                    <p:animScale>
                                      <p:cBhvr>
                                        <p:cTn id="196" dur="250" autoRev="1" fill="hold"/>
                                        <p:tgtEl>
                                          <p:spTgt spid="376"/>
                                        </p:tgtEl>
                                      </p:cBhvr>
                                      <p:by x="105000" y="105000"/>
                                    </p:animScale>
                                  </p:childTnLst>
                                </p:cTn>
                              </p:par>
                              <p:par>
                                <p:cTn id="197" presetID="53" presetClass="entr" presetSubtype="16" fill="hold" nodeType="withEffect">
                                  <p:stCondLst>
                                    <p:cond delay="0"/>
                                  </p:stCondLst>
                                  <p:childTnLst>
                                    <p:set>
                                      <p:cBhvr>
                                        <p:cTn id="198" dur="1" fill="hold">
                                          <p:stCondLst>
                                            <p:cond delay="0"/>
                                          </p:stCondLst>
                                        </p:cTn>
                                        <p:tgtEl>
                                          <p:spTgt spid="377"/>
                                        </p:tgtEl>
                                        <p:attrNameLst>
                                          <p:attrName>style.visibility</p:attrName>
                                        </p:attrNameLst>
                                      </p:cBhvr>
                                      <p:to>
                                        <p:strVal val="visible"/>
                                      </p:to>
                                    </p:set>
                                    <p:anim calcmode="lin" valueType="num">
                                      <p:cBhvr>
                                        <p:cTn id="199" dur="500" fill="hold"/>
                                        <p:tgtEl>
                                          <p:spTgt spid="377"/>
                                        </p:tgtEl>
                                        <p:attrNameLst>
                                          <p:attrName>ppt_w</p:attrName>
                                        </p:attrNameLst>
                                      </p:cBhvr>
                                      <p:tavLst>
                                        <p:tav tm="0">
                                          <p:val>
                                            <p:fltVal val="0"/>
                                          </p:val>
                                        </p:tav>
                                        <p:tav tm="100000">
                                          <p:val>
                                            <p:strVal val="#ppt_w"/>
                                          </p:val>
                                        </p:tav>
                                      </p:tavLst>
                                    </p:anim>
                                    <p:anim calcmode="lin" valueType="num">
                                      <p:cBhvr>
                                        <p:cTn id="200" dur="500" fill="hold"/>
                                        <p:tgtEl>
                                          <p:spTgt spid="377"/>
                                        </p:tgtEl>
                                        <p:attrNameLst>
                                          <p:attrName>ppt_h</p:attrName>
                                        </p:attrNameLst>
                                      </p:cBhvr>
                                      <p:tavLst>
                                        <p:tav tm="0">
                                          <p:val>
                                            <p:fltVal val="0"/>
                                          </p:val>
                                        </p:tav>
                                        <p:tav tm="100000">
                                          <p:val>
                                            <p:strVal val="#ppt_h"/>
                                          </p:val>
                                        </p:tav>
                                      </p:tavLst>
                                    </p:anim>
                                    <p:animEffect transition="in" filter="fade">
                                      <p:cBhvr>
                                        <p:cTn id="201" dur="500"/>
                                        <p:tgtEl>
                                          <p:spTgt spid="377"/>
                                        </p:tgtEl>
                                      </p:cBhvr>
                                    </p:animEffect>
                                  </p:childTnLst>
                                </p:cTn>
                              </p:par>
                              <p:par>
                                <p:cTn id="202" presetID="26" presetClass="emph" presetSubtype="0" fill="hold" nodeType="withEffect">
                                  <p:stCondLst>
                                    <p:cond delay="500"/>
                                  </p:stCondLst>
                                  <p:childTnLst>
                                    <p:animEffect transition="out" filter="fade">
                                      <p:cBhvr>
                                        <p:cTn id="203" dur="500" tmFilter="0, 0; .2, .5; .8, .5; 1, 0"/>
                                        <p:tgtEl>
                                          <p:spTgt spid="377"/>
                                        </p:tgtEl>
                                      </p:cBhvr>
                                    </p:animEffect>
                                    <p:animScale>
                                      <p:cBhvr>
                                        <p:cTn id="204" dur="250" autoRev="1" fill="hold"/>
                                        <p:tgtEl>
                                          <p:spTgt spid="377"/>
                                        </p:tgtEl>
                                      </p:cBhvr>
                                      <p:by x="105000" y="105000"/>
                                    </p:animScale>
                                  </p:childTnLst>
                                </p:cTn>
                              </p:par>
                              <p:par>
                                <p:cTn id="205" presetID="53" presetClass="entr" presetSubtype="16" fill="hold" nodeType="withEffect">
                                  <p:stCondLst>
                                    <p:cond delay="0"/>
                                  </p:stCondLst>
                                  <p:childTnLst>
                                    <p:set>
                                      <p:cBhvr>
                                        <p:cTn id="206" dur="1" fill="hold">
                                          <p:stCondLst>
                                            <p:cond delay="0"/>
                                          </p:stCondLst>
                                        </p:cTn>
                                        <p:tgtEl>
                                          <p:spTgt spid="377"/>
                                        </p:tgtEl>
                                        <p:attrNameLst>
                                          <p:attrName>style.visibility</p:attrName>
                                        </p:attrNameLst>
                                      </p:cBhvr>
                                      <p:to>
                                        <p:strVal val="visible"/>
                                      </p:to>
                                    </p:set>
                                    <p:anim calcmode="lin" valueType="num">
                                      <p:cBhvr>
                                        <p:cTn id="207" dur="500" fill="hold"/>
                                        <p:tgtEl>
                                          <p:spTgt spid="377"/>
                                        </p:tgtEl>
                                        <p:attrNameLst>
                                          <p:attrName>ppt_w</p:attrName>
                                        </p:attrNameLst>
                                      </p:cBhvr>
                                      <p:tavLst>
                                        <p:tav tm="0">
                                          <p:val>
                                            <p:fltVal val="0"/>
                                          </p:val>
                                        </p:tav>
                                        <p:tav tm="100000">
                                          <p:val>
                                            <p:strVal val="#ppt_w"/>
                                          </p:val>
                                        </p:tav>
                                      </p:tavLst>
                                    </p:anim>
                                    <p:anim calcmode="lin" valueType="num">
                                      <p:cBhvr>
                                        <p:cTn id="208" dur="500" fill="hold"/>
                                        <p:tgtEl>
                                          <p:spTgt spid="377"/>
                                        </p:tgtEl>
                                        <p:attrNameLst>
                                          <p:attrName>ppt_h</p:attrName>
                                        </p:attrNameLst>
                                      </p:cBhvr>
                                      <p:tavLst>
                                        <p:tav tm="0">
                                          <p:val>
                                            <p:fltVal val="0"/>
                                          </p:val>
                                        </p:tav>
                                        <p:tav tm="100000">
                                          <p:val>
                                            <p:strVal val="#ppt_h"/>
                                          </p:val>
                                        </p:tav>
                                      </p:tavLst>
                                    </p:anim>
                                    <p:animEffect transition="in" filter="fade">
                                      <p:cBhvr>
                                        <p:cTn id="209" dur="500"/>
                                        <p:tgtEl>
                                          <p:spTgt spid="377"/>
                                        </p:tgtEl>
                                      </p:cBhvr>
                                    </p:animEffect>
                                  </p:childTnLst>
                                </p:cTn>
                              </p:par>
                              <p:par>
                                <p:cTn id="210" presetID="26" presetClass="emph" presetSubtype="0" fill="hold" nodeType="withEffect">
                                  <p:stCondLst>
                                    <p:cond delay="500"/>
                                  </p:stCondLst>
                                  <p:childTnLst>
                                    <p:animEffect transition="out" filter="fade">
                                      <p:cBhvr>
                                        <p:cTn id="211" dur="500" tmFilter="0, 0; .2, .5; .8, .5; 1, 0"/>
                                        <p:tgtEl>
                                          <p:spTgt spid="377"/>
                                        </p:tgtEl>
                                      </p:cBhvr>
                                    </p:animEffect>
                                    <p:animScale>
                                      <p:cBhvr>
                                        <p:cTn id="212" dur="250" autoRev="1" fill="hold"/>
                                        <p:tgtEl>
                                          <p:spTgt spid="377"/>
                                        </p:tgtEl>
                                      </p:cBhvr>
                                      <p:by x="105000" y="105000"/>
                                    </p:animScale>
                                  </p:childTnLst>
                                </p:cTn>
                              </p:par>
                              <p:par>
                                <p:cTn id="213" presetID="53" presetClass="entr" presetSubtype="16" fill="hold" nodeType="withEffect">
                                  <p:stCondLst>
                                    <p:cond delay="0"/>
                                  </p:stCondLst>
                                  <p:childTnLst>
                                    <p:set>
                                      <p:cBhvr>
                                        <p:cTn id="214" dur="1" fill="hold">
                                          <p:stCondLst>
                                            <p:cond delay="0"/>
                                          </p:stCondLst>
                                        </p:cTn>
                                        <p:tgtEl>
                                          <p:spTgt spid="377"/>
                                        </p:tgtEl>
                                        <p:attrNameLst>
                                          <p:attrName>style.visibility</p:attrName>
                                        </p:attrNameLst>
                                      </p:cBhvr>
                                      <p:to>
                                        <p:strVal val="visible"/>
                                      </p:to>
                                    </p:set>
                                    <p:anim calcmode="lin" valueType="num">
                                      <p:cBhvr>
                                        <p:cTn id="215" dur="500" fill="hold"/>
                                        <p:tgtEl>
                                          <p:spTgt spid="377"/>
                                        </p:tgtEl>
                                        <p:attrNameLst>
                                          <p:attrName>ppt_w</p:attrName>
                                        </p:attrNameLst>
                                      </p:cBhvr>
                                      <p:tavLst>
                                        <p:tav tm="0">
                                          <p:val>
                                            <p:fltVal val="0"/>
                                          </p:val>
                                        </p:tav>
                                        <p:tav tm="100000">
                                          <p:val>
                                            <p:strVal val="#ppt_w"/>
                                          </p:val>
                                        </p:tav>
                                      </p:tavLst>
                                    </p:anim>
                                    <p:anim calcmode="lin" valueType="num">
                                      <p:cBhvr>
                                        <p:cTn id="216" dur="500" fill="hold"/>
                                        <p:tgtEl>
                                          <p:spTgt spid="377"/>
                                        </p:tgtEl>
                                        <p:attrNameLst>
                                          <p:attrName>ppt_h</p:attrName>
                                        </p:attrNameLst>
                                      </p:cBhvr>
                                      <p:tavLst>
                                        <p:tav tm="0">
                                          <p:val>
                                            <p:fltVal val="0"/>
                                          </p:val>
                                        </p:tav>
                                        <p:tav tm="100000">
                                          <p:val>
                                            <p:strVal val="#ppt_h"/>
                                          </p:val>
                                        </p:tav>
                                      </p:tavLst>
                                    </p:anim>
                                    <p:animEffect transition="in" filter="fade">
                                      <p:cBhvr>
                                        <p:cTn id="217" dur="500"/>
                                        <p:tgtEl>
                                          <p:spTgt spid="377"/>
                                        </p:tgtEl>
                                      </p:cBhvr>
                                    </p:animEffect>
                                  </p:childTnLst>
                                </p:cTn>
                              </p:par>
                              <p:par>
                                <p:cTn id="218" presetID="26" presetClass="emph" presetSubtype="0" fill="hold" nodeType="withEffect">
                                  <p:stCondLst>
                                    <p:cond delay="500"/>
                                  </p:stCondLst>
                                  <p:childTnLst>
                                    <p:animEffect transition="out" filter="fade">
                                      <p:cBhvr>
                                        <p:cTn id="219" dur="500" tmFilter="0, 0; .2, .5; .8, .5; 1, 0"/>
                                        <p:tgtEl>
                                          <p:spTgt spid="377"/>
                                        </p:tgtEl>
                                      </p:cBhvr>
                                    </p:animEffect>
                                    <p:animScale>
                                      <p:cBhvr>
                                        <p:cTn id="220" dur="250" autoRev="1" fill="hold"/>
                                        <p:tgtEl>
                                          <p:spTgt spid="377"/>
                                        </p:tgtEl>
                                      </p:cBhvr>
                                      <p:by x="105000" y="105000"/>
                                    </p:animScale>
                                  </p:childTnLst>
                                </p:cTn>
                              </p:par>
                              <p:par>
                                <p:cTn id="221" presetID="53" presetClass="entr" presetSubtype="16" fill="hold" grpId="0" nodeType="withEffect">
                                  <p:stCondLst>
                                    <p:cond delay="0"/>
                                  </p:stCondLst>
                                  <p:childTnLst>
                                    <p:set>
                                      <p:cBhvr>
                                        <p:cTn id="222" dur="1" fill="hold">
                                          <p:stCondLst>
                                            <p:cond delay="0"/>
                                          </p:stCondLst>
                                        </p:cTn>
                                        <p:tgtEl>
                                          <p:spTgt spid="377"/>
                                        </p:tgtEl>
                                        <p:attrNameLst>
                                          <p:attrName>style.visibility</p:attrName>
                                        </p:attrNameLst>
                                      </p:cBhvr>
                                      <p:to>
                                        <p:strVal val="visible"/>
                                      </p:to>
                                    </p:set>
                                    <p:anim calcmode="lin" valueType="num">
                                      <p:cBhvr>
                                        <p:cTn id="223" dur="500" fill="hold"/>
                                        <p:tgtEl>
                                          <p:spTgt spid="377"/>
                                        </p:tgtEl>
                                        <p:attrNameLst>
                                          <p:attrName>ppt_w</p:attrName>
                                        </p:attrNameLst>
                                      </p:cBhvr>
                                      <p:tavLst>
                                        <p:tav tm="0">
                                          <p:val>
                                            <p:fltVal val="0"/>
                                          </p:val>
                                        </p:tav>
                                        <p:tav tm="100000">
                                          <p:val>
                                            <p:strVal val="#ppt_w"/>
                                          </p:val>
                                        </p:tav>
                                      </p:tavLst>
                                    </p:anim>
                                    <p:anim calcmode="lin" valueType="num">
                                      <p:cBhvr>
                                        <p:cTn id="224" dur="500" fill="hold"/>
                                        <p:tgtEl>
                                          <p:spTgt spid="377"/>
                                        </p:tgtEl>
                                        <p:attrNameLst>
                                          <p:attrName>ppt_h</p:attrName>
                                        </p:attrNameLst>
                                      </p:cBhvr>
                                      <p:tavLst>
                                        <p:tav tm="0">
                                          <p:val>
                                            <p:fltVal val="0"/>
                                          </p:val>
                                        </p:tav>
                                        <p:tav tm="100000">
                                          <p:val>
                                            <p:strVal val="#ppt_h"/>
                                          </p:val>
                                        </p:tav>
                                      </p:tavLst>
                                    </p:anim>
                                    <p:animEffect transition="in" filter="fade">
                                      <p:cBhvr>
                                        <p:cTn id="225" dur="500"/>
                                        <p:tgtEl>
                                          <p:spTgt spid="377"/>
                                        </p:tgtEl>
                                      </p:cBhvr>
                                    </p:animEffect>
                                  </p:childTnLst>
                                  <p:subTnLst>
                                    <p:audio>
                                      <p:cMediaNode>
                                        <p:cTn display="0" masterRel="sameClick">
                                          <p:stCondLst>
                                            <p:cond evt="begin" delay="0">
                                              <p:tn val="221"/>
                                            </p:cond>
                                          </p:stCondLst>
                                          <p:endCondLst>
                                            <p:cond evt="onStopAudio" delay="0">
                                              <p:tgtEl>
                                                <p:sldTgt/>
                                              </p:tgtEl>
                                            </p:cond>
                                          </p:endCondLst>
                                        </p:cTn>
                                        <p:tgtEl>
                                          <p:sndTgt r:embed="rId3" name="Bling.wav"/>
                                        </p:tgtEl>
                                      </p:cMediaNode>
                                    </p:audio>
                                  </p:subTnLst>
                                </p:cTn>
                              </p:par>
                              <p:par>
                                <p:cTn id="226" presetID="26" presetClass="emph" presetSubtype="0" fill="hold" grpId="1" nodeType="withEffect">
                                  <p:stCondLst>
                                    <p:cond delay="500"/>
                                  </p:stCondLst>
                                  <p:childTnLst>
                                    <p:animEffect transition="out" filter="fade">
                                      <p:cBhvr>
                                        <p:cTn id="227" dur="500" tmFilter="0, 0; .2, .5; .8, .5; 1, 0"/>
                                        <p:tgtEl>
                                          <p:spTgt spid="377"/>
                                        </p:tgtEl>
                                      </p:cBhvr>
                                    </p:animEffect>
                                    <p:animScale>
                                      <p:cBhvr>
                                        <p:cTn id="228" dur="250" autoRev="1" fill="hold"/>
                                        <p:tgtEl>
                                          <p:spTgt spid="377"/>
                                        </p:tgtEl>
                                      </p:cBhvr>
                                      <p:by x="105000" y="105000"/>
                                    </p:animScale>
                                  </p:childTnLst>
                                </p:cTn>
                              </p:par>
                              <p:par>
                                <p:cTn id="229" presetID="53" presetClass="entr" presetSubtype="16" fill="hold" grpId="0" nodeType="withEffect">
                                  <p:stCondLst>
                                    <p:cond delay="0"/>
                                  </p:stCondLst>
                                  <p:childTnLst>
                                    <p:set>
                                      <p:cBhvr>
                                        <p:cTn id="230" dur="1" fill="hold">
                                          <p:stCondLst>
                                            <p:cond delay="0"/>
                                          </p:stCondLst>
                                        </p:cTn>
                                        <p:tgtEl>
                                          <p:spTgt spid="384"/>
                                        </p:tgtEl>
                                        <p:attrNameLst>
                                          <p:attrName>style.visibility</p:attrName>
                                        </p:attrNameLst>
                                      </p:cBhvr>
                                      <p:to>
                                        <p:strVal val="visible"/>
                                      </p:to>
                                    </p:set>
                                    <p:anim calcmode="lin" valueType="num">
                                      <p:cBhvr>
                                        <p:cTn id="231" dur="500" fill="hold"/>
                                        <p:tgtEl>
                                          <p:spTgt spid="384"/>
                                        </p:tgtEl>
                                        <p:attrNameLst>
                                          <p:attrName>ppt_w</p:attrName>
                                        </p:attrNameLst>
                                      </p:cBhvr>
                                      <p:tavLst>
                                        <p:tav tm="0">
                                          <p:val>
                                            <p:fltVal val="0"/>
                                          </p:val>
                                        </p:tav>
                                        <p:tav tm="100000">
                                          <p:val>
                                            <p:strVal val="#ppt_w"/>
                                          </p:val>
                                        </p:tav>
                                      </p:tavLst>
                                    </p:anim>
                                    <p:anim calcmode="lin" valueType="num">
                                      <p:cBhvr>
                                        <p:cTn id="232" dur="500" fill="hold"/>
                                        <p:tgtEl>
                                          <p:spTgt spid="384"/>
                                        </p:tgtEl>
                                        <p:attrNameLst>
                                          <p:attrName>ppt_h</p:attrName>
                                        </p:attrNameLst>
                                      </p:cBhvr>
                                      <p:tavLst>
                                        <p:tav tm="0">
                                          <p:val>
                                            <p:fltVal val="0"/>
                                          </p:val>
                                        </p:tav>
                                        <p:tav tm="100000">
                                          <p:val>
                                            <p:strVal val="#ppt_h"/>
                                          </p:val>
                                        </p:tav>
                                      </p:tavLst>
                                    </p:anim>
                                    <p:animEffect transition="in" filter="fade">
                                      <p:cBhvr>
                                        <p:cTn id="233" dur="500"/>
                                        <p:tgtEl>
                                          <p:spTgt spid="384"/>
                                        </p:tgtEl>
                                      </p:cBhvr>
                                    </p:animEffect>
                                  </p:childTnLst>
                                  <p:subTnLst>
                                    <p:audio>
                                      <p:cMediaNode>
                                        <p:cTn display="0" masterRel="sameClick">
                                          <p:stCondLst>
                                            <p:cond evt="begin" delay="0">
                                              <p:tn val="229"/>
                                            </p:cond>
                                          </p:stCondLst>
                                          <p:endCondLst>
                                            <p:cond evt="onStopAudio" delay="0">
                                              <p:tgtEl>
                                                <p:sldTgt/>
                                              </p:tgtEl>
                                            </p:cond>
                                          </p:endCondLst>
                                        </p:cTn>
                                        <p:tgtEl>
                                          <p:sndTgt r:embed="rId3" name="Bling.wav"/>
                                        </p:tgtEl>
                                      </p:cMediaNode>
                                    </p:audio>
                                  </p:subTnLst>
                                </p:cTn>
                              </p:par>
                              <p:par>
                                <p:cTn id="234" presetID="26" presetClass="emph" presetSubtype="0" fill="hold" grpId="1" nodeType="withEffect">
                                  <p:stCondLst>
                                    <p:cond delay="500"/>
                                  </p:stCondLst>
                                  <p:childTnLst>
                                    <p:animEffect transition="out" filter="fade">
                                      <p:cBhvr>
                                        <p:cTn id="235" dur="500" tmFilter="0, 0; .2, .5; .8, .5; 1, 0"/>
                                        <p:tgtEl>
                                          <p:spTgt spid="384"/>
                                        </p:tgtEl>
                                      </p:cBhvr>
                                    </p:animEffect>
                                    <p:animScale>
                                      <p:cBhvr>
                                        <p:cTn id="236" dur="250" autoRev="1" fill="hold"/>
                                        <p:tgtEl>
                                          <p:spTgt spid="384"/>
                                        </p:tgtEl>
                                      </p:cBhvr>
                                      <p:by x="105000" y="105000"/>
                                    </p:animScale>
                                  </p:childTnLst>
                                </p:cTn>
                              </p:par>
                            </p:childTnLst>
                          </p:cTn>
                        </p:par>
                      </p:childTnLst>
                    </p:cTn>
                  </p:par>
                </p:childTnLst>
              </p:cTn>
              <p:nextCondLst>
                <p:cond evt="onClick" delay="0">
                  <p:tgtEl>
                    <p:spTgt spid="2"/>
                  </p:tgtEl>
                </p:cond>
              </p:nextCondLst>
            </p:seq>
            <p:seq concurrent="1" nextAc="seek">
              <p:cTn id="237" restart="whenNotActive" fill="hold" evtFilter="cancelBubble" nodeType="interactiveSeq">
                <p:stCondLst>
                  <p:cond evt="onClick" delay="0">
                    <p:tgtEl>
                      <p:spTgt spid="185"/>
                    </p:tgtEl>
                  </p:cond>
                </p:stCondLst>
                <p:endSync evt="end" delay="0">
                  <p:rtn val="all"/>
                </p:endSync>
                <p:childTnLst>
                  <p:par>
                    <p:cTn id="238" fill="hold">
                      <p:stCondLst>
                        <p:cond delay="0"/>
                      </p:stCondLst>
                      <p:childTnLst>
                        <p:par>
                          <p:cTn id="239" fill="hold">
                            <p:stCondLst>
                              <p:cond delay="0"/>
                            </p:stCondLst>
                            <p:childTnLst>
                              <p:par>
                                <p:cTn id="240" presetID="53" presetClass="entr" presetSubtype="16" fill="hold" grpId="0" nodeType="withEffect">
                                  <p:stCondLst>
                                    <p:cond delay="0"/>
                                  </p:stCondLst>
                                  <p:childTnLst>
                                    <p:set>
                                      <p:cBhvr>
                                        <p:cTn id="241" dur="1" fill="hold">
                                          <p:stCondLst>
                                            <p:cond delay="0"/>
                                          </p:stCondLst>
                                        </p:cTn>
                                        <p:tgtEl>
                                          <p:spTgt spid="340"/>
                                        </p:tgtEl>
                                        <p:attrNameLst>
                                          <p:attrName>style.visibility</p:attrName>
                                        </p:attrNameLst>
                                      </p:cBhvr>
                                      <p:to>
                                        <p:strVal val="visible"/>
                                      </p:to>
                                    </p:set>
                                    <p:anim calcmode="lin" valueType="num">
                                      <p:cBhvr>
                                        <p:cTn id="242" dur="500" fill="hold"/>
                                        <p:tgtEl>
                                          <p:spTgt spid="340"/>
                                        </p:tgtEl>
                                        <p:attrNameLst>
                                          <p:attrName>ppt_w</p:attrName>
                                        </p:attrNameLst>
                                      </p:cBhvr>
                                      <p:tavLst>
                                        <p:tav tm="0">
                                          <p:val>
                                            <p:fltVal val="0"/>
                                          </p:val>
                                        </p:tav>
                                        <p:tav tm="100000">
                                          <p:val>
                                            <p:strVal val="#ppt_w"/>
                                          </p:val>
                                        </p:tav>
                                      </p:tavLst>
                                    </p:anim>
                                    <p:anim calcmode="lin" valueType="num">
                                      <p:cBhvr>
                                        <p:cTn id="243" dur="500" fill="hold"/>
                                        <p:tgtEl>
                                          <p:spTgt spid="340"/>
                                        </p:tgtEl>
                                        <p:attrNameLst>
                                          <p:attrName>ppt_h</p:attrName>
                                        </p:attrNameLst>
                                      </p:cBhvr>
                                      <p:tavLst>
                                        <p:tav tm="0">
                                          <p:val>
                                            <p:fltVal val="0"/>
                                          </p:val>
                                        </p:tav>
                                        <p:tav tm="100000">
                                          <p:val>
                                            <p:strVal val="#ppt_h"/>
                                          </p:val>
                                        </p:tav>
                                      </p:tavLst>
                                    </p:anim>
                                    <p:animEffect transition="in" filter="fade">
                                      <p:cBhvr>
                                        <p:cTn id="244" dur="500"/>
                                        <p:tgtEl>
                                          <p:spTgt spid="340"/>
                                        </p:tgtEl>
                                      </p:cBhvr>
                                    </p:animEffect>
                                  </p:childTnLst>
                                  <p:subTnLst>
                                    <p:audio>
                                      <p:cMediaNode>
                                        <p:cTn display="0" masterRel="sameClick">
                                          <p:stCondLst>
                                            <p:cond evt="begin" delay="0">
                                              <p:tn val="240"/>
                                            </p:cond>
                                          </p:stCondLst>
                                          <p:endCondLst>
                                            <p:cond evt="onStopAudio" delay="0">
                                              <p:tgtEl>
                                                <p:sldTgt/>
                                              </p:tgtEl>
                                            </p:cond>
                                          </p:endCondLst>
                                        </p:cTn>
                                        <p:tgtEl>
                                          <p:sndTgt r:embed="rId3" name="Bling.wav"/>
                                        </p:tgtEl>
                                      </p:cMediaNode>
                                    </p:audio>
                                  </p:subTnLst>
                                </p:cTn>
                              </p:par>
                              <p:par>
                                <p:cTn id="245" presetID="26" presetClass="emph" presetSubtype="0" fill="hold" grpId="1" nodeType="withEffect">
                                  <p:stCondLst>
                                    <p:cond delay="500"/>
                                  </p:stCondLst>
                                  <p:childTnLst>
                                    <p:animEffect transition="out" filter="fade">
                                      <p:cBhvr>
                                        <p:cTn id="246" dur="500" tmFilter="0, 0; .2, .5; .8, .5; 1, 0"/>
                                        <p:tgtEl>
                                          <p:spTgt spid="340"/>
                                        </p:tgtEl>
                                      </p:cBhvr>
                                    </p:animEffect>
                                    <p:animScale>
                                      <p:cBhvr>
                                        <p:cTn id="247" dur="250" autoRev="1" fill="hold"/>
                                        <p:tgtEl>
                                          <p:spTgt spid="340"/>
                                        </p:tgtEl>
                                      </p:cBhvr>
                                      <p:by x="105000" y="105000"/>
                                    </p:animScale>
                                  </p:childTnLst>
                                </p:cTn>
                              </p:par>
                              <p:par>
                                <p:cTn id="248" presetID="53" presetClass="entr" presetSubtype="16" fill="hold" nodeType="withEffect">
                                  <p:stCondLst>
                                    <p:cond delay="0"/>
                                  </p:stCondLst>
                                  <p:childTnLst>
                                    <p:set>
                                      <p:cBhvr>
                                        <p:cTn id="249" dur="1" fill="hold">
                                          <p:stCondLst>
                                            <p:cond delay="0"/>
                                          </p:stCondLst>
                                        </p:cTn>
                                        <p:tgtEl>
                                          <p:spTgt spid="362"/>
                                        </p:tgtEl>
                                        <p:attrNameLst>
                                          <p:attrName>style.visibility</p:attrName>
                                        </p:attrNameLst>
                                      </p:cBhvr>
                                      <p:to>
                                        <p:strVal val="visible"/>
                                      </p:to>
                                    </p:set>
                                    <p:anim calcmode="lin" valueType="num">
                                      <p:cBhvr>
                                        <p:cTn id="250" dur="500" fill="hold"/>
                                        <p:tgtEl>
                                          <p:spTgt spid="362"/>
                                        </p:tgtEl>
                                        <p:attrNameLst>
                                          <p:attrName>ppt_w</p:attrName>
                                        </p:attrNameLst>
                                      </p:cBhvr>
                                      <p:tavLst>
                                        <p:tav tm="0">
                                          <p:val>
                                            <p:fltVal val="0"/>
                                          </p:val>
                                        </p:tav>
                                        <p:tav tm="100000">
                                          <p:val>
                                            <p:strVal val="#ppt_w"/>
                                          </p:val>
                                        </p:tav>
                                      </p:tavLst>
                                    </p:anim>
                                    <p:anim calcmode="lin" valueType="num">
                                      <p:cBhvr>
                                        <p:cTn id="251" dur="500" fill="hold"/>
                                        <p:tgtEl>
                                          <p:spTgt spid="362"/>
                                        </p:tgtEl>
                                        <p:attrNameLst>
                                          <p:attrName>ppt_h</p:attrName>
                                        </p:attrNameLst>
                                      </p:cBhvr>
                                      <p:tavLst>
                                        <p:tav tm="0">
                                          <p:val>
                                            <p:fltVal val="0"/>
                                          </p:val>
                                        </p:tav>
                                        <p:tav tm="100000">
                                          <p:val>
                                            <p:strVal val="#ppt_h"/>
                                          </p:val>
                                        </p:tav>
                                      </p:tavLst>
                                    </p:anim>
                                    <p:animEffect transition="in" filter="fade">
                                      <p:cBhvr>
                                        <p:cTn id="252" dur="500"/>
                                        <p:tgtEl>
                                          <p:spTgt spid="362"/>
                                        </p:tgtEl>
                                      </p:cBhvr>
                                    </p:animEffect>
                                  </p:childTnLst>
                                </p:cTn>
                              </p:par>
                              <p:par>
                                <p:cTn id="253" presetID="26" presetClass="emph" presetSubtype="0" fill="hold" nodeType="withEffect">
                                  <p:stCondLst>
                                    <p:cond delay="500"/>
                                  </p:stCondLst>
                                  <p:childTnLst>
                                    <p:animEffect transition="out" filter="fade">
                                      <p:cBhvr>
                                        <p:cTn id="254" dur="500" tmFilter="0, 0; .2, .5; .8, .5; 1, 0"/>
                                        <p:tgtEl>
                                          <p:spTgt spid="362"/>
                                        </p:tgtEl>
                                      </p:cBhvr>
                                    </p:animEffect>
                                    <p:animScale>
                                      <p:cBhvr>
                                        <p:cTn id="255" dur="250" autoRev="1" fill="hold"/>
                                        <p:tgtEl>
                                          <p:spTgt spid="362"/>
                                        </p:tgtEl>
                                      </p:cBhvr>
                                      <p:by x="105000" y="105000"/>
                                    </p:animScale>
                                  </p:childTnLst>
                                </p:cTn>
                              </p:par>
                              <p:par>
                                <p:cTn id="256" presetID="53" presetClass="entr" presetSubtype="16" fill="hold" nodeType="withEffect">
                                  <p:stCondLst>
                                    <p:cond delay="0"/>
                                  </p:stCondLst>
                                  <p:childTnLst>
                                    <p:set>
                                      <p:cBhvr>
                                        <p:cTn id="257" dur="1" fill="hold">
                                          <p:stCondLst>
                                            <p:cond delay="0"/>
                                          </p:stCondLst>
                                        </p:cTn>
                                        <p:tgtEl>
                                          <p:spTgt spid="363"/>
                                        </p:tgtEl>
                                        <p:attrNameLst>
                                          <p:attrName>style.visibility</p:attrName>
                                        </p:attrNameLst>
                                      </p:cBhvr>
                                      <p:to>
                                        <p:strVal val="visible"/>
                                      </p:to>
                                    </p:set>
                                    <p:anim calcmode="lin" valueType="num">
                                      <p:cBhvr>
                                        <p:cTn id="258" dur="500" fill="hold"/>
                                        <p:tgtEl>
                                          <p:spTgt spid="363"/>
                                        </p:tgtEl>
                                        <p:attrNameLst>
                                          <p:attrName>ppt_w</p:attrName>
                                        </p:attrNameLst>
                                      </p:cBhvr>
                                      <p:tavLst>
                                        <p:tav tm="0">
                                          <p:val>
                                            <p:fltVal val="0"/>
                                          </p:val>
                                        </p:tav>
                                        <p:tav tm="100000">
                                          <p:val>
                                            <p:strVal val="#ppt_w"/>
                                          </p:val>
                                        </p:tav>
                                      </p:tavLst>
                                    </p:anim>
                                    <p:anim calcmode="lin" valueType="num">
                                      <p:cBhvr>
                                        <p:cTn id="259" dur="500" fill="hold"/>
                                        <p:tgtEl>
                                          <p:spTgt spid="363"/>
                                        </p:tgtEl>
                                        <p:attrNameLst>
                                          <p:attrName>ppt_h</p:attrName>
                                        </p:attrNameLst>
                                      </p:cBhvr>
                                      <p:tavLst>
                                        <p:tav tm="0">
                                          <p:val>
                                            <p:fltVal val="0"/>
                                          </p:val>
                                        </p:tav>
                                        <p:tav tm="100000">
                                          <p:val>
                                            <p:strVal val="#ppt_h"/>
                                          </p:val>
                                        </p:tav>
                                      </p:tavLst>
                                    </p:anim>
                                    <p:animEffect transition="in" filter="fade">
                                      <p:cBhvr>
                                        <p:cTn id="260" dur="500"/>
                                        <p:tgtEl>
                                          <p:spTgt spid="363"/>
                                        </p:tgtEl>
                                      </p:cBhvr>
                                    </p:animEffect>
                                  </p:childTnLst>
                                </p:cTn>
                              </p:par>
                              <p:par>
                                <p:cTn id="261" presetID="26" presetClass="emph" presetSubtype="0" fill="hold" nodeType="withEffect">
                                  <p:stCondLst>
                                    <p:cond delay="500"/>
                                  </p:stCondLst>
                                  <p:childTnLst>
                                    <p:animEffect transition="out" filter="fade">
                                      <p:cBhvr>
                                        <p:cTn id="262" dur="500" tmFilter="0, 0; .2, .5; .8, .5; 1, 0"/>
                                        <p:tgtEl>
                                          <p:spTgt spid="363"/>
                                        </p:tgtEl>
                                      </p:cBhvr>
                                    </p:animEffect>
                                    <p:animScale>
                                      <p:cBhvr>
                                        <p:cTn id="263" dur="250" autoRev="1" fill="hold"/>
                                        <p:tgtEl>
                                          <p:spTgt spid="363"/>
                                        </p:tgtEl>
                                      </p:cBhvr>
                                      <p:by x="105000" y="105000"/>
                                    </p:animScale>
                                  </p:childTnLst>
                                </p:cTn>
                              </p:par>
                              <p:par>
                                <p:cTn id="264" presetID="53" presetClass="entr" presetSubtype="16" fill="hold" nodeType="withEffect">
                                  <p:stCondLst>
                                    <p:cond delay="0"/>
                                  </p:stCondLst>
                                  <p:childTnLst>
                                    <p:set>
                                      <p:cBhvr>
                                        <p:cTn id="265" dur="1" fill="hold">
                                          <p:stCondLst>
                                            <p:cond delay="0"/>
                                          </p:stCondLst>
                                        </p:cTn>
                                        <p:tgtEl>
                                          <p:spTgt spid="363"/>
                                        </p:tgtEl>
                                        <p:attrNameLst>
                                          <p:attrName>style.visibility</p:attrName>
                                        </p:attrNameLst>
                                      </p:cBhvr>
                                      <p:to>
                                        <p:strVal val="visible"/>
                                      </p:to>
                                    </p:set>
                                    <p:anim calcmode="lin" valueType="num">
                                      <p:cBhvr>
                                        <p:cTn id="266" dur="500" fill="hold"/>
                                        <p:tgtEl>
                                          <p:spTgt spid="363"/>
                                        </p:tgtEl>
                                        <p:attrNameLst>
                                          <p:attrName>ppt_w</p:attrName>
                                        </p:attrNameLst>
                                      </p:cBhvr>
                                      <p:tavLst>
                                        <p:tav tm="0">
                                          <p:val>
                                            <p:fltVal val="0"/>
                                          </p:val>
                                        </p:tav>
                                        <p:tav tm="100000">
                                          <p:val>
                                            <p:strVal val="#ppt_w"/>
                                          </p:val>
                                        </p:tav>
                                      </p:tavLst>
                                    </p:anim>
                                    <p:anim calcmode="lin" valueType="num">
                                      <p:cBhvr>
                                        <p:cTn id="267" dur="500" fill="hold"/>
                                        <p:tgtEl>
                                          <p:spTgt spid="363"/>
                                        </p:tgtEl>
                                        <p:attrNameLst>
                                          <p:attrName>ppt_h</p:attrName>
                                        </p:attrNameLst>
                                      </p:cBhvr>
                                      <p:tavLst>
                                        <p:tav tm="0">
                                          <p:val>
                                            <p:fltVal val="0"/>
                                          </p:val>
                                        </p:tav>
                                        <p:tav tm="100000">
                                          <p:val>
                                            <p:strVal val="#ppt_h"/>
                                          </p:val>
                                        </p:tav>
                                      </p:tavLst>
                                    </p:anim>
                                    <p:animEffect transition="in" filter="fade">
                                      <p:cBhvr>
                                        <p:cTn id="268" dur="500"/>
                                        <p:tgtEl>
                                          <p:spTgt spid="363"/>
                                        </p:tgtEl>
                                      </p:cBhvr>
                                    </p:animEffect>
                                  </p:childTnLst>
                                </p:cTn>
                              </p:par>
                              <p:par>
                                <p:cTn id="269" presetID="26" presetClass="emph" presetSubtype="0" fill="hold" nodeType="withEffect">
                                  <p:stCondLst>
                                    <p:cond delay="500"/>
                                  </p:stCondLst>
                                  <p:childTnLst>
                                    <p:animEffect transition="out" filter="fade">
                                      <p:cBhvr>
                                        <p:cTn id="270" dur="500" tmFilter="0, 0; .2, .5; .8, .5; 1, 0"/>
                                        <p:tgtEl>
                                          <p:spTgt spid="363"/>
                                        </p:tgtEl>
                                      </p:cBhvr>
                                    </p:animEffect>
                                    <p:animScale>
                                      <p:cBhvr>
                                        <p:cTn id="271" dur="250" autoRev="1" fill="hold"/>
                                        <p:tgtEl>
                                          <p:spTgt spid="363"/>
                                        </p:tgtEl>
                                      </p:cBhvr>
                                      <p:by x="105000" y="105000"/>
                                    </p:animScale>
                                  </p:childTnLst>
                                </p:cTn>
                              </p:par>
                              <p:par>
                                <p:cTn id="272" presetID="53" presetClass="entr" presetSubtype="16" fill="hold" grpId="0" nodeType="withEffect">
                                  <p:stCondLst>
                                    <p:cond delay="0"/>
                                  </p:stCondLst>
                                  <p:childTnLst>
                                    <p:set>
                                      <p:cBhvr>
                                        <p:cTn id="273" dur="1" fill="hold">
                                          <p:stCondLst>
                                            <p:cond delay="0"/>
                                          </p:stCondLst>
                                        </p:cTn>
                                        <p:tgtEl>
                                          <p:spTgt spid="362"/>
                                        </p:tgtEl>
                                        <p:attrNameLst>
                                          <p:attrName>style.visibility</p:attrName>
                                        </p:attrNameLst>
                                      </p:cBhvr>
                                      <p:to>
                                        <p:strVal val="visible"/>
                                      </p:to>
                                    </p:set>
                                    <p:anim calcmode="lin" valueType="num">
                                      <p:cBhvr>
                                        <p:cTn id="274" dur="500" fill="hold"/>
                                        <p:tgtEl>
                                          <p:spTgt spid="362"/>
                                        </p:tgtEl>
                                        <p:attrNameLst>
                                          <p:attrName>ppt_w</p:attrName>
                                        </p:attrNameLst>
                                      </p:cBhvr>
                                      <p:tavLst>
                                        <p:tav tm="0">
                                          <p:val>
                                            <p:fltVal val="0"/>
                                          </p:val>
                                        </p:tav>
                                        <p:tav tm="100000">
                                          <p:val>
                                            <p:strVal val="#ppt_w"/>
                                          </p:val>
                                        </p:tav>
                                      </p:tavLst>
                                    </p:anim>
                                    <p:anim calcmode="lin" valueType="num">
                                      <p:cBhvr>
                                        <p:cTn id="275" dur="500" fill="hold"/>
                                        <p:tgtEl>
                                          <p:spTgt spid="362"/>
                                        </p:tgtEl>
                                        <p:attrNameLst>
                                          <p:attrName>ppt_h</p:attrName>
                                        </p:attrNameLst>
                                      </p:cBhvr>
                                      <p:tavLst>
                                        <p:tav tm="0">
                                          <p:val>
                                            <p:fltVal val="0"/>
                                          </p:val>
                                        </p:tav>
                                        <p:tav tm="100000">
                                          <p:val>
                                            <p:strVal val="#ppt_h"/>
                                          </p:val>
                                        </p:tav>
                                      </p:tavLst>
                                    </p:anim>
                                    <p:animEffect transition="in" filter="fade">
                                      <p:cBhvr>
                                        <p:cTn id="276" dur="500"/>
                                        <p:tgtEl>
                                          <p:spTgt spid="362"/>
                                        </p:tgtEl>
                                      </p:cBhvr>
                                    </p:animEffect>
                                  </p:childTnLst>
                                  <p:subTnLst>
                                    <p:audio>
                                      <p:cMediaNode>
                                        <p:cTn display="0" masterRel="sameClick">
                                          <p:stCondLst>
                                            <p:cond evt="begin" delay="0">
                                              <p:tn val="272"/>
                                            </p:cond>
                                          </p:stCondLst>
                                          <p:endCondLst>
                                            <p:cond evt="onStopAudio" delay="0">
                                              <p:tgtEl>
                                                <p:sldTgt/>
                                              </p:tgtEl>
                                            </p:cond>
                                          </p:endCondLst>
                                        </p:cTn>
                                        <p:tgtEl>
                                          <p:sndTgt r:embed="rId3" name="Bling.wav"/>
                                        </p:tgtEl>
                                      </p:cMediaNode>
                                    </p:audio>
                                  </p:subTnLst>
                                </p:cTn>
                              </p:par>
                              <p:par>
                                <p:cTn id="277" presetID="26" presetClass="emph" presetSubtype="0" fill="hold" grpId="1" nodeType="withEffect">
                                  <p:stCondLst>
                                    <p:cond delay="500"/>
                                  </p:stCondLst>
                                  <p:childTnLst>
                                    <p:animEffect transition="out" filter="fade">
                                      <p:cBhvr>
                                        <p:cTn id="278" dur="500" tmFilter="0, 0; .2, .5; .8, .5; 1, 0"/>
                                        <p:tgtEl>
                                          <p:spTgt spid="362"/>
                                        </p:tgtEl>
                                      </p:cBhvr>
                                    </p:animEffect>
                                    <p:animScale>
                                      <p:cBhvr>
                                        <p:cTn id="279" dur="250" autoRev="1" fill="hold"/>
                                        <p:tgtEl>
                                          <p:spTgt spid="362"/>
                                        </p:tgtEl>
                                      </p:cBhvr>
                                      <p:by x="105000" y="105000"/>
                                    </p:animScale>
                                  </p:childTnLst>
                                </p:cTn>
                              </p:par>
                              <p:par>
                                <p:cTn id="280" presetID="53" presetClass="entr" presetSubtype="16" fill="hold" nodeType="withEffect">
                                  <p:stCondLst>
                                    <p:cond delay="0"/>
                                  </p:stCondLst>
                                  <p:childTnLst>
                                    <p:set>
                                      <p:cBhvr>
                                        <p:cTn id="281" dur="1" fill="hold">
                                          <p:stCondLst>
                                            <p:cond delay="0"/>
                                          </p:stCondLst>
                                        </p:cTn>
                                        <p:tgtEl>
                                          <p:spTgt spid="363"/>
                                        </p:tgtEl>
                                        <p:attrNameLst>
                                          <p:attrName>style.visibility</p:attrName>
                                        </p:attrNameLst>
                                      </p:cBhvr>
                                      <p:to>
                                        <p:strVal val="visible"/>
                                      </p:to>
                                    </p:set>
                                    <p:anim calcmode="lin" valueType="num">
                                      <p:cBhvr>
                                        <p:cTn id="282" dur="500" fill="hold"/>
                                        <p:tgtEl>
                                          <p:spTgt spid="363"/>
                                        </p:tgtEl>
                                        <p:attrNameLst>
                                          <p:attrName>ppt_w</p:attrName>
                                        </p:attrNameLst>
                                      </p:cBhvr>
                                      <p:tavLst>
                                        <p:tav tm="0">
                                          <p:val>
                                            <p:fltVal val="0"/>
                                          </p:val>
                                        </p:tav>
                                        <p:tav tm="100000">
                                          <p:val>
                                            <p:strVal val="#ppt_w"/>
                                          </p:val>
                                        </p:tav>
                                      </p:tavLst>
                                    </p:anim>
                                    <p:anim calcmode="lin" valueType="num">
                                      <p:cBhvr>
                                        <p:cTn id="283" dur="500" fill="hold"/>
                                        <p:tgtEl>
                                          <p:spTgt spid="363"/>
                                        </p:tgtEl>
                                        <p:attrNameLst>
                                          <p:attrName>ppt_h</p:attrName>
                                        </p:attrNameLst>
                                      </p:cBhvr>
                                      <p:tavLst>
                                        <p:tav tm="0">
                                          <p:val>
                                            <p:fltVal val="0"/>
                                          </p:val>
                                        </p:tav>
                                        <p:tav tm="100000">
                                          <p:val>
                                            <p:strVal val="#ppt_h"/>
                                          </p:val>
                                        </p:tav>
                                      </p:tavLst>
                                    </p:anim>
                                    <p:animEffect transition="in" filter="fade">
                                      <p:cBhvr>
                                        <p:cTn id="284" dur="500"/>
                                        <p:tgtEl>
                                          <p:spTgt spid="363"/>
                                        </p:tgtEl>
                                      </p:cBhvr>
                                    </p:animEffect>
                                  </p:childTnLst>
                                </p:cTn>
                              </p:par>
                              <p:par>
                                <p:cTn id="285" presetID="26" presetClass="emph" presetSubtype="0" fill="hold" nodeType="withEffect">
                                  <p:stCondLst>
                                    <p:cond delay="500"/>
                                  </p:stCondLst>
                                  <p:childTnLst>
                                    <p:animEffect transition="out" filter="fade">
                                      <p:cBhvr>
                                        <p:cTn id="286" dur="500" tmFilter="0, 0; .2, .5; .8, .5; 1, 0"/>
                                        <p:tgtEl>
                                          <p:spTgt spid="363"/>
                                        </p:tgtEl>
                                      </p:cBhvr>
                                    </p:animEffect>
                                    <p:animScale>
                                      <p:cBhvr>
                                        <p:cTn id="287" dur="250" autoRev="1" fill="hold"/>
                                        <p:tgtEl>
                                          <p:spTgt spid="363"/>
                                        </p:tgtEl>
                                      </p:cBhvr>
                                      <p:by x="105000" y="105000"/>
                                    </p:animScale>
                                  </p:childTnLst>
                                </p:cTn>
                              </p:par>
                              <p:par>
                                <p:cTn id="288" presetID="53" presetClass="entr" presetSubtype="16" fill="hold" grpId="0" nodeType="withEffect">
                                  <p:stCondLst>
                                    <p:cond delay="0"/>
                                  </p:stCondLst>
                                  <p:childTnLst>
                                    <p:set>
                                      <p:cBhvr>
                                        <p:cTn id="289" dur="1" fill="hold">
                                          <p:stCondLst>
                                            <p:cond delay="0"/>
                                          </p:stCondLst>
                                        </p:cTn>
                                        <p:tgtEl>
                                          <p:spTgt spid="363"/>
                                        </p:tgtEl>
                                        <p:attrNameLst>
                                          <p:attrName>style.visibility</p:attrName>
                                        </p:attrNameLst>
                                      </p:cBhvr>
                                      <p:to>
                                        <p:strVal val="visible"/>
                                      </p:to>
                                    </p:set>
                                    <p:anim calcmode="lin" valueType="num">
                                      <p:cBhvr>
                                        <p:cTn id="290" dur="500" fill="hold"/>
                                        <p:tgtEl>
                                          <p:spTgt spid="363"/>
                                        </p:tgtEl>
                                        <p:attrNameLst>
                                          <p:attrName>ppt_w</p:attrName>
                                        </p:attrNameLst>
                                      </p:cBhvr>
                                      <p:tavLst>
                                        <p:tav tm="0">
                                          <p:val>
                                            <p:fltVal val="0"/>
                                          </p:val>
                                        </p:tav>
                                        <p:tav tm="100000">
                                          <p:val>
                                            <p:strVal val="#ppt_w"/>
                                          </p:val>
                                        </p:tav>
                                      </p:tavLst>
                                    </p:anim>
                                    <p:anim calcmode="lin" valueType="num">
                                      <p:cBhvr>
                                        <p:cTn id="291" dur="500" fill="hold"/>
                                        <p:tgtEl>
                                          <p:spTgt spid="363"/>
                                        </p:tgtEl>
                                        <p:attrNameLst>
                                          <p:attrName>ppt_h</p:attrName>
                                        </p:attrNameLst>
                                      </p:cBhvr>
                                      <p:tavLst>
                                        <p:tav tm="0">
                                          <p:val>
                                            <p:fltVal val="0"/>
                                          </p:val>
                                        </p:tav>
                                        <p:tav tm="100000">
                                          <p:val>
                                            <p:strVal val="#ppt_h"/>
                                          </p:val>
                                        </p:tav>
                                      </p:tavLst>
                                    </p:anim>
                                    <p:animEffect transition="in" filter="fade">
                                      <p:cBhvr>
                                        <p:cTn id="292" dur="500"/>
                                        <p:tgtEl>
                                          <p:spTgt spid="363"/>
                                        </p:tgtEl>
                                      </p:cBhvr>
                                    </p:animEffect>
                                  </p:childTnLst>
                                  <p:subTnLst>
                                    <p:audio>
                                      <p:cMediaNode>
                                        <p:cTn display="0" masterRel="sameClick">
                                          <p:stCondLst>
                                            <p:cond evt="begin" delay="0">
                                              <p:tn val="288"/>
                                            </p:cond>
                                          </p:stCondLst>
                                          <p:endCondLst>
                                            <p:cond evt="onStopAudio" delay="0">
                                              <p:tgtEl>
                                                <p:sldTgt/>
                                              </p:tgtEl>
                                            </p:cond>
                                          </p:endCondLst>
                                        </p:cTn>
                                        <p:tgtEl>
                                          <p:sndTgt r:embed="rId3" name="Bling.wav"/>
                                        </p:tgtEl>
                                      </p:cMediaNode>
                                    </p:audio>
                                  </p:subTnLst>
                                </p:cTn>
                              </p:par>
                              <p:par>
                                <p:cTn id="293" presetID="26" presetClass="emph" presetSubtype="0" fill="hold" grpId="1" nodeType="withEffect">
                                  <p:stCondLst>
                                    <p:cond delay="500"/>
                                  </p:stCondLst>
                                  <p:childTnLst>
                                    <p:animEffect transition="out" filter="fade">
                                      <p:cBhvr>
                                        <p:cTn id="294" dur="500" tmFilter="0, 0; .2, .5; .8, .5; 1, 0"/>
                                        <p:tgtEl>
                                          <p:spTgt spid="363"/>
                                        </p:tgtEl>
                                      </p:cBhvr>
                                    </p:animEffect>
                                    <p:animScale>
                                      <p:cBhvr>
                                        <p:cTn id="295" dur="250" autoRev="1" fill="hold"/>
                                        <p:tgtEl>
                                          <p:spTgt spid="363"/>
                                        </p:tgtEl>
                                      </p:cBhvr>
                                      <p:by x="105000" y="105000"/>
                                    </p:animScale>
                                  </p:childTnLst>
                                </p:cTn>
                              </p:par>
                              <p:par>
                                <p:cTn id="296" presetID="53" presetClass="entr" presetSubtype="16" fill="hold" nodeType="withEffect">
                                  <p:stCondLst>
                                    <p:cond delay="0"/>
                                  </p:stCondLst>
                                  <p:childTnLst>
                                    <p:set>
                                      <p:cBhvr>
                                        <p:cTn id="297" dur="1" fill="hold">
                                          <p:stCondLst>
                                            <p:cond delay="0"/>
                                          </p:stCondLst>
                                        </p:cTn>
                                        <p:tgtEl>
                                          <p:spTgt spid="379"/>
                                        </p:tgtEl>
                                        <p:attrNameLst>
                                          <p:attrName>style.visibility</p:attrName>
                                        </p:attrNameLst>
                                      </p:cBhvr>
                                      <p:to>
                                        <p:strVal val="visible"/>
                                      </p:to>
                                    </p:set>
                                    <p:anim calcmode="lin" valueType="num">
                                      <p:cBhvr>
                                        <p:cTn id="298" dur="500" fill="hold"/>
                                        <p:tgtEl>
                                          <p:spTgt spid="379"/>
                                        </p:tgtEl>
                                        <p:attrNameLst>
                                          <p:attrName>ppt_w</p:attrName>
                                        </p:attrNameLst>
                                      </p:cBhvr>
                                      <p:tavLst>
                                        <p:tav tm="0">
                                          <p:val>
                                            <p:fltVal val="0"/>
                                          </p:val>
                                        </p:tav>
                                        <p:tav tm="100000">
                                          <p:val>
                                            <p:strVal val="#ppt_w"/>
                                          </p:val>
                                        </p:tav>
                                      </p:tavLst>
                                    </p:anim>
                                    <p:anim calcmode="lin" valueType="num">
                                      <p:cBhvr>
                                        <p:cTn id="299" dur="500" fill="hold"/>
                                        <p:tgtEl>
                                          <p:spTgt spid="379"/>
                                        </p:tgtEl>
                                        <p:attrNameLst>
                                          <p:attrName>ppt_h</p:attrName>
                                        </p:attrNameLst>
                                      </p:cBhvr>
                                      <p:tavLst>
                                        <p:tav tm="0">
                                          <p:val>
                                            <p:fltVal val="0"/>
                                          </p:val>
                                        </p:tav>
                                        <p:tav tm="100000">
                                          <p:val>
                                            <p:strVal val="#ppt_h"/>
                                          </p:val>
                                        </p:tav>
                                      </p:tavLst>
                                    </p:anim>
                                    <p:animEffect transition="in" filter="fade">
                                      <p:cBhvr>
                                        <p:cTn id="300" dur="500"/>
                                        <p:tgtEl>
                                          <p:spTgt spid="379"/>
                                        </p:tgtEl>
                                      </p:cBhvr>
                                    </p:animEffect>
                                  </p:childTnLst>
                                </p:cTn>
                              </p:par>
                              <p:par>
                                <p:cTn id="301" presetID="26" presetClass="emph" presetSubtype="0" fill="hold" nodeType="withEffect">
                                  <p:stCondLst>
                                    <p:cond delay="500"/>
                                  </p:stCondLst>
                                  <p:childTnLst>
                                    <p:animEffect transition="out" filter="fade">
                                      <p:cBhvr>
                                        <p:cTn id="302" dur="500" tmFilter="0, 0; .2, .5; .8, .5; 1, 0"/>
                                        <p:tgtEl>
                                          <p:spTgt spid="379"/>
                                        </p:tgtEl>
                                      </p:cBhvr>
                                    </p:animEffect>
                                    <p:animScale>
                                      <p:cBhvr>
                                        <p:cTn id="303" dur="250" autoRev="1" fill="hold"/>
                                        <p:tgtEl>
                                          <p:spTgt spid="379"/>
                                        </p:tgtEl>
                                      </p:cBhvr>
                                      <p:by x="105000" y="105000"/>
                                    </p:animScale>
                                  </p:childTnLst>
                                </p:cTn>
                              </p:par>
                              <p:par>
                                <p:cTn id="304" presetID="53" presetClass="entr" presetSubtype="16" fill="hold" nodeType="withEffect">
                                  <p:stCondLst>
                                    <p:cond delay="0"/>
                                  </p:stCondLst>
                                  <p:childTnLst>
                                    <p:set>
                                      <p:cBhvr>
                                        <p:cTn id="305" dur="1" fill="hold">
                                          <p:stCondLst>
                                            <p:cond delay="0"/>
                                          </p:stCondLst>
                                        </p:cTn>
                                        <p:tgtEl>
                                          <p:spTgt spid="379"/>
                                        </p:tgtEl>
                                        <p:attrNameLst>
                                          <p:attrName>style.visibility</p:attrName>
                                        </p:attrNameLst>
                                      </p:cBhvr>
                                      <p:to>
                                        <p:strVal val="visible"/>
                                      </p:to>
                                    </p:set>
                                    <p:anim calcmode="lin" valueType="num">
                                      <p:cBhvr>
                                        <p:cTn id="306" dur="500" fill="hold"/>
                                        <p:tgtEl>
                                          <p:spTgt spid="379"/>
                                        </p:tgtEl>
                                        <p:attrNameLst>
                                          <p:attrName>ppt_w</p:attrName>
                                        </p:attrNameLst>
                                      </p:cBhvr>
                                      <p:tavLst>
                                        <p:tav tm="0">
                                          <p:val>
                                            <p:fltVal val="0"/>
                                          </p:val>
                                        </p:tav>
                                        <p:tav tm="100000">
                                          <p:val>
                                            <p:strVal val="#ppt_w"/>
                                          </p:val>
                                        </p:tav>
                                      </p:tavLst>
                                    </p:anim>
                                    <p:anim calcmode="lin" valueType="num">
                                      <p:cBhvr>
                                        <p:cTn id="307" dur="500" fill="hold"/>
                                        <p:tgtEl>
                                          <p:spTgt spid="379"/>
                                        </p:tgtEl>
                                        <p:attrNameLst>
                                          <p:attrName>ppt_h</p:attrName>
                                        </p:attrNameLst>
                                      </p:cBhvr>
                                      <p:tavLst>
                                        <p:tav tm="0">
                                          <p:val>
                                            <p:fltVal val="0"/>
                                          </p:val>
                                        </p:tav>
                                        <p:tav tm="100000">
                                          <p:val>
                                            <p:strVal val="#ppt_h"/>
                                          </p:val>
                                        </p:tav>
                                      </p:tavLst>
                                    </p:anim>
                                    <p:animEffect transition="in" filter="fade">
                                      <p:cBhvr>
                                        <p:cTn id="308" dur="500"/>
                                        <p:tgtEl>
                                          <p:spTgt spid="379"/>
                                        </p:tgtEl>
                                      </p:cBhvr>
                                    </p:animEffect>
                                  </p:childTnLst>
                                </p:cTn>
                              </p:par>
                              <p:par>
                                <p:cTn id="309" presetID="26" presetClass="emph" presetSubtype="0" fill="hold" nodeType="withEffect">
                                  <p:stCondLst>
                                    <p:cond delay="500"/>
                                  </p:stCondLst>
                                  <p:childTnLst>
                                    <p:animEffect transition="out" filter="fade">
                                      <p:cBhvr>
                                        <p:cTn id="310" dur="500" tmFilter="0, 0; .2, .5; .8, .5; 1, 0"/>
                                        <p:tgtEl>
                                          <p:spTgt spid="379"/>
                                        </p:tgtEl>
                                      </p:cBhvr>
                                    </p:animEffect>
                                    <p:animScale>
                                      <p:cBhvr>
                                        <p:cTn id="311" dur="250" autoRev="1" fill="hold"/>
                                        <p:tgtEl>
                                          <p:spTgt spid="379"/>
                                        </p:tgtEl>
                                      </p:cBhvr>
                                      <p:by x="105000" y="105000"/>
                                    </p:animScale>
                                  </p:childTnLst>
                                </p:cTn>
                              </p:par>
                              <p:par>
                                <p:cTn id="312" presetID="53" presetClass="entr" presetSubtype="16" fill="hold" nodeType="withEffect">
                                  <p:stCondLst>
                                    <p:cond delay="0"/>
                                  </p:stCondLst>
                                  <p:childTnLst>
                                    <p:set>
                                      <p:cBhvr>
                                        <p:cTn id="313" dur="1" fill="hold">
                                          <p:stCondLst>
                                            <p:cond delay="0"/>
                                          </p:stCondLst>
                                        </p:cTn>
                                        <p:tgtEl>
                                          <p:spTgt spid="379"/>
                                        </p:tgtEl>
                                        <p:attrNameLst>
                                          <p:attrName>style.visibility</p:attrName>
                                        </p:attrNameLst>
                                      </p:cBhvr>
                                      <p:to>
                                        <p:strVal val="visible"/>
                                      </p:to>
                                    </p:set>
                                    <p:anim calcmode="lin" valueType="num">
                                      <p:cBhvr>
                                        <p:cTn id="314" dur="500" fill="hold"/>
                                        <p:tgtEl>
                                          <p:spTgt spid="379"/>
                                        </p:tgtEl>
                                        <p:attrNameLst>
                                          <p:attrName>ppt_w</p:attrName>
                                        </p:attrNameLst>
                                      </p:cBhvr>
                                      <p:tavLst>
                                        <p:tav tm="0">
                                          <p:val>
                                            <p:fltVal val="0"/>
                                          </p:val>
                                        </p:tav>
                                        <p:tav tm="100000">
                                          <p:val>
                                            <p:strVal val="#ppt_w"/>
                                          </p:val>
                                        </p:tav>
                                      </p:tavLst>
                                    </p:anim>
                                    <p:anim calcmode="lin" valueType="num">
                                      <p:cBhvr>
                                        <p:cTn id="315" dur="500" fill="hold"/>
                                        <p:tgtEl>
                                          <p:spTgt spid="379"/>
                                        </p:tgtEl>
                                        <p:attrNameLst>
                                          <p:attrName>ppt_h</p:attrName>
                                        </p:attrNameLst>
                                      </p:cBhvr>
                                      <p:tavLst>
                                        <p:tav tm="0">
                                          <p:val>
                                            <p:fltVal val="0"/>
                                          </p:val>
                                        </p:tav>
                                        <p:tav tm="100000">
                                          <p:val>
                                            <p:strVal val="#ppt_h"/>
                                          </p:val>
                                        </p:tav>
                                      </p:tavLst>
                                    </p:anim>
                                    <p:animEffect transition="in" filter="fade">
                                      <p:cBhvr>
                                        <p:cTn id="316" dur="500"/>
                                        <p:tgtEl>
                                          <p:spTgt spid="379"/>
                                        </p:tgtEl>
                                      </p:cBhvr>
                                    </p:animEffect>
                                  </p:childTnLst>
                                </p:cTn>
                              </p:par>
                              <p:par>
                                <p:cTn id="317" presetID="26" presetClass="emph" presetSubtype="0" fill="hold" nodeType="withEffect">
                                  <p:stCondLst>
                                    <p:cond delay="500"/>
                                  </p:stCondLst>
                                  <p:childTnLst>
                                    <p:animEffect transition="out" filter="fade">
                                      <p:cBhvr>
                                        <p:cTn id="318" dur="500" tmFilter="0, 0; .2, .5; .8, .5; 1, 0"/>
                                        <p:tgtEl>
                                          <p:spTgt spid="379"/>
                                        </p:tgtEl>
                                      </p:cBhvr>
                                    </p:animEffect>
                                    <p:animScale>
                                      <p:cBhvr>
                                        <p:cTn id="319" dur="250" autoRev="1" fill="hold"/>
                                        <p:tgtEl>
                                          <p:spTgt spid="379"/>
                                        </p:tgtEl>
                                      </p:cBhvr>
                                      <p:by x="105000" y="105000"/>
                                    </p:animScale>
                                  </p:childTnLst>
                                </p:cTn>
                              </p:par>
                              <p:par>
                                <p:cTn id="320" presetID="53" presetClass="entr" presetSubtype="16" fill="hold" nodeType="withEffect">
                                  <p:stCondLst>
                                    <p:cond delay="0"/>
                                  </p:stCondLst>
                                  <p:childTnLst>
                                    <p:set>
                                      <p:cBhvr>
                                        <p:cTn id="321" dur="1" fill="hold">
                                          <p:stCondLst>
                                            <p:cond delay="0"/>
                                          </p:stCondLst>
                                        </p:cTn>
                                        <p:tgtEl>
                                          <p:spTgt spid="379"/>
                                        </p:tgtEl>
                                        <p:attrNameLst>
                                          <p:attrName>style.visibility</p:attrName>
                                        </p:attrNameLst>
                                      </p:cBhvr>
                                      <p:to>
                                        <p:strVal val="visible"/>
                                      </p:to>
                                    </p:set>
                                    <p:anim calcmode="lin" valueType="num">
                                      <p:cBhvr>
                                        <p:cTn id="322" dur="500" fill="hold"/>
                                        <p:tgtEl>
                                          <p:spTgt spid="379"/>
                                        </p:tgtEl>
                                        <p:attrNameLst>
                                          <p:attrName>ppt_w</p:attrName>
                                        </p:attrNameLst>
                                      </p:cBhvr>
                                      <p:tavLst>
                                        <p:tav tm="0">
                                          <p:val>
                                            <p:fltVal val="0"/>
                                          </p:val>
                                        </p:tav>
                                        <p:tav tm="100000">
                                          <p:val>
                                            <p:strVal val="#ppt_w"/>
                                          </p:val>
                                        </p:tav>
                                      </p:tavLst>
                                    </p:anim>
                                    <p:anim calcmode="lin" valueType="num">
                                      <p:cBhvr>
                                        <p:cTn id="323" dur="500" fill="hold"/>
                                        <p:tgtEl>
                                          <p:spTgt spid="379"/>
                                        </p:tgtEl>
                                        <p:attrNameLst>
                                          <p:attrName>ppt_h</p:attrName>
                                        </p:attrNameLst>
                                      </p:cBhvr>
                                      <p:tavLst>
                                        <p:tav tm="0">
                                          <p:val>
                                            <p:fltVal val="0"/>
                                          </p:val>
                                        </p:tav>
                                        <p:tav tm="100000">
                                          <p:val>
                                            <p:strVal val="#ppt_h"/>
                                          </p:val>
                                        </p:tav>
                                      </p:tavLst>
                                    </p:anim>
                                    <p:animEffect transition="in" filter="fade">
                                      <p:cBhvr>
                                        <p:cTn id="324" dur="500"/>
                                        <p:tgtEl>
                                          <p:spTgt spid="379"/>
                                        </p:tgtEl>
                                      </p:cBhvr>
                                    </p:animEffect>
                                  </p:childTnLst>
                                </p:cTn>
                              </p:par>
                              <p:par>
                                <p:cTn id="325" presetID="26" presetClass="emph" presetSubtype="0" fill="hold" nodeType="withEffect">
                                  <p:stCondLst>
                                    <p:cond delay="500"/>
                                  </p:stCondLst>
                                  <p:childTnLst>
                                    <p:animEffect transition="out" filter="fade">
                                      <p:cBhvr>
                                        <p:cTn id="326" dur="500" tmFilter="0, 0; .2, .5; .8, .5; 1, 0"/>
                                        <p:tgtEl>
                                          <p:spTgt spid="379"/>
                                        </p:tgtEl>
                                      </p:cBhvr>
                                    </p:animEffect>
                                    <p:animScale>
                                      <p:cBhvr>
                                        <p:cTn id="327" dur="250" autoRev="1" fill="hold"/>
                                        <p:tgtEl>
                                          <p:spTgt spid="379"/>
                                        </p:tgtEl>
                                      </p:cBhvr>
                                      <p:by x="105000" y="105000"/>
                                    </p:animScale>
                                  </p:childTnLst>
                                </p:cTn>
                              </p:par>
                              <p:par>
                                <p:cTn id="328" presetID="53" presetClass="entr" presetSubtype="16" fill="hold" nodeType="withEffect">
                                  <p:stCondLst>
                                    <p:cond delay="0"/>
                                  </p:stCondLst>
                                  <p:childTnLst>
                                    <p:set>
                                      <p:cBhvr>
                                        <p:cTn id="329" dur="1" fill="hold">
                                          <p:stCondLst>
                                            <p:cond delay="0"/>
                                          </p:stCondLst>
                                        </p:cTn>
                                        <p:tgtEl>
                                          <p:spTgt spid="379"/>
                                        </p:tgtEl>
                                        <p:attrNameLst>
                                          <p:attrName>style.visibility</p:attrName>
                                        </p:attrNameLst>
                                      </p:cBhvr>
                                      <p:to>
                                        <p:strVal val="visible"/>
                                      </p:to>
                                    </p:set>
                                    <p:anim calcmode="lin" valueType="num">
                                      <p:cBhvr>
                                        <p:cTn id="330" dur="500" fill="hold"/>
                                        <p:tgtEl>
                                          <p:spTgt spid="379"/>
                                        </p:tgtEl>
                                        <p:attrNameLst>
                                          <p:attrName>ppt_w</p:attrName>
                                        </p:attrNameLst>
                                      </p:cBhvr>
                                      <p:tavLst>
                                        <p:tav tm="0">
                                          <p:val>
                                            <p:fltVal val="0"/>
                                          </p:val>
                                        </p:tav>
                                        <p:tav tm="100000">
                                          <p:val>
                                            <p:strVal val="#ppt_w"/>
                                          </p:val>
                                        </p:tav>
                                      </p:tavLst>
                                    </p:anim>
                                    <p:anim calcmode="lin" valueType="num">
                                      <p:cBhvr>
                                        <p:cTn id="331" dur="500" fill="hold"/>
                                        <p:tgtEl>
                                          <p:spTgt spid="379"/>
                                        </p:tgtEl>
                                        <p:attrNameLst>
                                          <p:attrName>ppt_h</p:attrName>
                                        </p:attrNameLst>
                                      </p:cBhvr>
                                      <p:tavLst>
                                        <p:tav tm="0">
                                          <p:val>
                                            <p:fltVal val="0"/>
                                          </p:val>
                                        </p:tav>
                                        <p:tav tm="100000">
                                          <p:val>
                                            <p:strVal val="#ppt_h"/>
                                          </p:val>
                                        </p:tav>
                                      </p:tavLst>
                                    </p:anim>
                                    <p:animEffect transition="in" filter="fade">
                                      <p:cBhvr>
                                        <p:cTn id="332" dur="500"/>
                                        <p:tgtEl>
                                          <p:spTgt spid="379"/>
                                        </p:tgtEl>
                                      </p:cBhvr>
                                    </p:animEffect>
                                  </p:childTnLst>
                                </p:cTn>
                              </p:par>
                              <p:par>
                                <p:cTn id="333" presetID="26" presetClass="emph" presetSubtype="0" fill="hold" nodeType="withEffect">
                                  <p:stCondLst>
                                    <p:cond delay="500"/>
                                  </p:stCondLst>
                                  <p:childTnLst>
                                    <p:animEffect transition="out" filter="fade">
                                      <p:cBhvr>
                                        <p:cTn id="334" dur="500" tmFilter="0, 0; .2, .5; .8, .5; 1, 0"/>
                                        <p:tgtEl>
                                          <p:spTgt spid="379"/>
                                        </p:tgtEl>
                                      </p:cBhvr>
                                    </p:animEffect>
                                    <p:animScale>
                                      <p:cBhvr>
                                        <p:cTn id="335" dur="250" autoRev="1" fill="hold"/>
                                        <p:tgtEl>
                                          <p:spTgt spid="379"/>
                                        </p:tgtEl>
                                      </p:cBhvr>
                                      <p:by x="105000" y="105000"/>
                                    </p:animScale>
                                  </p:childTnLst>
                                </p:cTn>
                              </p:par>
                              <p:par>
                                <p:cTn id="336" presetID="53" presetClass="entr" presetSubtype="16" fill="hold" nodeType="withEffect">
                                  <p:stCondLst>
                                    <p:cond delay="0"/>
                                  </p:stCondLst>
                                  <p:childTnLst>
                                    <p:set>
                                      <p:cBhvr>
                                        <p:cTn id="337" dur="1" fill="hold">
                                          <p:stCondLst>
                                            <p:cond delay="0"/>
                                          </p:stCondLst>
                                        </p:cTn>
                                        <p:tgtEl>
                                          <p:spTgt spid="379"/>
                                        </p:tgtEl>
                                        <p:attrNameLst>
                                          <p:attrName>style.visibility</p:attrName>
                                        </p:attrNameLst>
                                      </p:cBhvr>
                                      <p:to>
                                        <p:strVal val="visible"/>
                                      </p:to>
                                    </p:set>
                                    <p:anim calcmode="lin" valueType="num">
                                      <p:cBhvr>
                                        <p:cTn id="338" dur="500" fill="hold"/>
                                        <p:tgtEl>
                                          <p:spTgt spid="379"/>
                                        </p:tgtEl>
                                        <p:attrNameLst>
                                          <p:attrName>ppt_w</p:attrName>
                                        </p:attrNameLst>
                                      </p:cBhvr>
                                      <p:tavLst>
                                        <p:tav tm="0">
                                          <p:val>
                                            <p:fltVal val="0"/>
                                          </p:val>
                                        </p:tav>
                                        <p:tav tm="100000">
                                          <p:val>
                                            <p:strVal val="#ppt_w"/>
                                          </p:val>
                                        </p:tav>
                                      </p:tavLst>
                                    </p:anim>
                                    <p:anim calcmode="lin" valueType="num">
                                      <p:cBhvr>
                                        <p:cTn id="339" dur="500" fill="hold"/>
                                        <p:tgtEl>
                                          <p:spTgt spid="379"/>
                                        </p:tgtEl>
                                        <p:attrNameLst>
                                          <p:attrName>ppt_h</p:attrName>
                                        </p:attrNameLst>
                                      </p:cBhvr>
                                      <p:tavLst>
                                        <p:tav tm="0">
                                          <p:val>
                                            <p:fltVal val="0"/>
                                          </p:val>
                                        </p:tav>
                                        <p:tav tm="100000">
                                          <p:val>
                                            <p:strVal val="#ppt_h"/>
                                          </p:val>
                                        </p:tav>
                                      </p:tavLst>
                                    </p:anim>
                                    <p:animEffect transition="in" filter="fade">
                                      <p:cBhvr>
                                        <p:cTn id="340" dur="500"/>
                                        <p:tgtEl>
                                          <p:spTgt spid="379"/>
                                        </p:tgtEl>
                                      </p:cBhvr>
                                    </p:animEffect>
                                  </p:childTnLst>
                                </p:cTn>
                              </p:par>
                              <p:par>
                                <p:cTn id="341" presetID="26" presetClass="emph" presetSubtype="0" fill="hold" nodeType="withEffect">
                                  <p:stCondLst>
                                    <p:cond delay="500"/>
                                  </p:stCondLst>
                                  <p:childTnLst>
                                    <p:animEffect transition="out" filter="fade">
                                      <p:cBhvr>
                                        <p:cTn id="342" dur="500" tmFilter="0, 0; .2, .5; .8, .5; 1, 0"/>
                                        <p:tgtEl>
                                          <p:spTgt spid="379"/>
                                        </p:tgtEl>
                                      </p:cBhvr>
                                    </p:animEffect>
                                    <p:animScale>
                                      <p:cBhvr>
                                        <p:cTn id="343" dur="250" autoRev="1" fill="hold"/>
                                        <p:tgtEl>
                                          <p:spTgt spid="379"/>
                                        </p:tgtEl>
                                      </p:cBhvr>
                                      <p:by x="105000" y="105000"/>
                                    </p:animScale>
                                  </p:childTnLst>
                                </p:cTn>
                              </p:par>
                              <p:par>
                                <p:cTn id="344" presetID="53" presetClass="entr" presetSubtype="16" fill="hold" nodeType="withEffect">
                                  <p:stCondLst>
                                    <p:cond delay="0"/>
                                  </p:stCondLst>
                                  <p:childTnLst>
                                    <p:set>
                                      <p:cBhvr>
                                        <p:cTn id="345" dur="1" fill="hold">
                                          <p:stCondLst>
                                            <p:cond delay="0"/>
                                          </p:stCondLst>
                                        </p:cTn>
                                        <p:tgtEl>
                                          <p:spTgt spid="379"/>
                                        </p:tgtEl>
                                        <p:attrNameLst>
                                          <p:attrName>style.visibility</p:attrName>
                                        </p:attrNameLst>
                                      </p:cBhvr>
                                      <p:to>
                                        <p:strVal val="visible"/>
                                      </p:to>
                                    </p:set>
                                    <p:anim calcmode="lin" valueType="num">
                                      <p:cBhvr>
                                        <p:cTn id="346" dur="500" fill="hold"/>
                                        <p:tgtEl>
                                          <p:spTgt spid="379"/>
                                        </p:tgtEl>
                                        <p:attrNameLst>
                                          <p:attrName>ppt_w</p:attrName>
                                        </p:attrNameLst>
                                      </p:cBhvr>
                                      <p:tavLst>
                                        <p:tav tm="0">
                                          <p:val>
                                            <p:fltVal val="0"/>
                                          </p:val>
                                        </p:tav>
                                        <p:tav tm="100000">
                                          <p:val>
                                            <p:strVal val="#ppt_w"/>
                                          </p:val>
                                        </p:tav>
                                      </p:tavLst>
                                    </p:anim>
                                    <p:anim calcmode="lin" valueType="num">
                                      <p:cBhvr>
                                        <p:cTn id="347" dur="500" fill="hold"/>
                                        <p:tgtEl>
                                          <p:spTgt spid="379"/>
                                        </p:tgtEl>
                                        <p:attrNameLst>
                                          <p:attrName>ppt_h</p:attrName>
                                        </p:attrNameLst>
                                      </p:cBhvr>
                                      <p:tavLst>
                                        <p:tav tm="0">
                                          <p:val>
                                            <p:fltVal val="0"/>
                                          </p:val>
                                        </p:tav>
                                        <p:tav tm="100000">
                                          <p:val>
                                            <p:strVal val="#ppt_h"/>
                                          </p:val>
                                        </p:tav>
                                      </p:tavLst>
                                    </p:anim>
                                    <p:animEffect transition="in" filter="fade">
                                      <p:cBhvr>
                                        <p:cTn id="348" dur="500"/>
                                        <p:tgtEl>
                                          <p:spTgt spid="379"/>
                                        </p:tgtEl>
                                      </p:cBhvr>
                                    </p:animEffect>
                                  </p:childTnLst>
                                </p:cTn>
                              </p:par>
                              <p:par>
                                <p:cTn id="349" presetID="26" presetClass="emph" presetSubtype="0" fill="hold" nodeType="withEffect">
                                  <p:stCondLst>
                                    <p:cond delay="500"/>
                                  </p:stCondLst>
                                  <p:childTnLst>
                                    <p:animEffect transition="out" filter="fade">
                                      <p:cBhvr>
                                        <p:cTn id="350" dur="500" tmFilter="0, 0; .2, .5; .8, .5; 1, 0"/>
                                        <p:tgtEl>
                                          <p:spTgt spid="379"/>
                                        </p:tgtEl>
                                      </p:cBhvr>
                                    </p:animEffect>
                                    <p:animScale>
                                      <p:cBhvr>
                                        <p:cTn id="351" dur="250" autoRev="1" fill="hold"/>
                                        <p:tgtEl>
                                          <p:spTgt spid="379"/>
                                        </p:tgtEl>
                                      </p:cBhvr>
                                      <p:by x="105000" y="105000"/>
                                    </p:animScale>
                                  </p:childTnLst>
                                </p:cTn>
                              </p:par>
                              <p:par>
                                <p:cTn id="352" presetID="53" presetClass="entr" presetSubtype="16" fill="hold" nodeType="withEffect">
                                  <p:stCondLst>
                                    <p:cond delay="0"/>
                                  </p:stCondLst>
                                  <p:childTnLst>
                                    <p:set>
                                      <p:cBhvr>
                                        <p:cTn id="353" dur="1" fill="hold">
                                          <p:stCondLst>
                                            <p:cond delay="0"/>
                                          </p:stCondLst>
                                        </p:cTn>
                                        <p:tgtEl>
                                          <p:spTgt spid="379"/>
                                        </p:tgtEl>
                                        <p:attrNameLst>
                                          <p:attrName>style.visibility</p:attrName>
                                        </p:attrNameLst>
                                      </p:cBhvr>
                                      <p:to>
                                        <p:strVal val="visible"/>
                                      </p:to>
                                    </p:set>
                                    <p:anim calcmode="lin" valueType="num">
                                      <p:cBhvr>
                                        <p:cTn id="354" dur="500" fill="hold"/>
                                        <p:tgtEl>
                                          <p:spTgt spid="379"/>
                                        </p:tgtEl>
                                        <p:attrNameLst>
                                          <p:attrName>ppt_w</p:attrName>
                                        </p:attrNameLst>
                                      </p:cBhvr>
                                      <p:tavLst>
                                        <p:tav tm="0">
                                          <p:val>
                                            <p:fltVal val="0"/>
                                          </p:val>
                                        </p:tav>
                                        <p:tav tm="100000">
                                          <p:val>
                                            <p:strVal val="#ppt_w"/>
                                          </p:val>
                                        </p:tav>
                                      </p:tavLst>
                                    </p:anim>
                                    <p:anim calcmode="lin" valueType="num">
                                      <p:cBhvr>
                                        <p:cTn id="355" dur="500" fill="hold"/>
                                        <p:tgtEl>
                                          <p:spTgt spid="379"/>
                                        </p:tgtEl>
                                        <p:attrNameLst>
                                          <p:attrName>ppt_h</p:attrName>
                                        </p:attrNameLst>
                                      </p:cBhvr>
                                      <p:tavLst>
                                        <p:tav tm="0">
                                          <p:val>
                                            <p:fltVal val="0"/>
                                          </p:val>
                                        </p:tav>
                                        <p:tav tm="100000">
                                          <p:val>
                                            <p:strVal val="#ppt_h"/>
                                          </p:val>
                                        </p:tav>
                                      </p:tavLst>
                                    </p:anim>
                                    <p:animEffect transition="in" filter="fade">
                                      <p:cBhvr>
                                        <p:cTn id="356" dur="500"/>
                                        <p:tgtEl>
                                          <p:spTgt spid="379"/>
                                        </p:tgtEl>
                                      </p:cBhvr>
                                    </p:animEffect>
                                  </p:childTnLst>
                                </p:cTn>
                              </p:par>
                              <p:par>
                                <p:cTn id="357" presetID="26" presetClass="emph" presetSubtype="0" fill="hold" nodeType="withEffect">
                                  <p:stCondLst>
                                    <p:cond delay="500"/>
                                  </p:stCondLst>
                                  <p:childTnLst>
                                    <p:animEffect transition="out" filter="fade">
                                      <p:cBhvr>
                                        <p:cTn id="358" dur="500" tmFilter="0, 0; .2, .5; .8, .5; 1, 0"/>
                                        <p:tgtEl>
                                          <p:spTgt spid="379"/>
                                        </p:tgtEl>
                                      </p:cBhvr>
                                    </p:animEffect>
                                    <p:animScale>
                                      <p:cBhvr>
                                        <p:cTn id="359" dur="250" autoRev="1" fill="hold"/>
                                        <p:tgtEl>
                                          <p:spTgt spid="379"/>
                                        </p:tgtEl>
                                      </p:cBhvr>
                                      <p:by x="105000" y="105000"/>
                                    </p:animScale>
                                  </p:childTnLst>
                                </p:cTn>
                              </p:par>
                              <p:par>
                                <p:cTn id="360" presetID="53" presetClass="entr" presetSubtype="16" fill="hold" nodeType="withEffect">
                                  <p:stCondLst>
                                    <p:cond delay="0"/>
                                  </p:stCondLst>
                                  <p:childTnLst>
                                    <p:set>
                                      <p:cBhvr>
                                        <p:cTn id="361" dur="1" fill="hold">
                                          <p:stCondLst>
                                            <p:cond delay="0"/>
                                          </p:stCondLst>
                                        </p:cTn>
                                        <p:tgtEl>
                                          <p:spTgt spid="379"/>
                                        </p:tgtEl>
                                        <p:attrNameLst>
                                          <p:attrName>style.visibility</p:attrName>
                                        </p:attrNameLst>
                                      </p:cBhvr>
                                      <p:to>
                                        <p:strVal val="visible"/>
                                      </p:to>
                                    </p:set>
                                    <p:anim calcmode="lin" valueType="num">
                                      <p:cBhvr>
                                        <p:cTn id="362" dur="500" fill="hold"/>
                                        <p:tgtEl>
                                          <p:spTgt spid="379"/>
                                        </p:tgtEl>
                                        <p:attrNameLst>
                                          <p:attrName>ppt_w</p:attrName>
                                        </p:attrNameLst>
                                      </p:cBhvr>
                                      <p:tavLst>
                                        <p:tav tm="0">
                                          <p:val>
                                            <p:fltVal val="0"/>
                                          </p:val>
                                        </p:tav>
                                        <p:tav tm="100000">
                                          <p:val>
                                            <p:strVal val="#ppt_w"/>
                                          </p:val>
                                        </p:tav>
                                      </p:tavLst>
                                    </p:anim>
                                    <p:anim calcmode="lin" valueType="num">
                                      <p:cBhvr>
                                        <p:cTn id="363" dur="500" fill="hold"/>
                                        <p:tgtEl>
                                          <p:spTgt spid="379"/>
                                        </p:tgtEl>
                                        <p:attrNameLst>
                                          <p:attrName>ppt_h</p:attrName>
                                        </p:attrNameLst>
                                      </p:cBhvr>
                                      <p:tavLst>
                                        <p:tav tm="0">
                                          <p:val>
                                            <p:fltVal val="0"/>
                                          </p:val>
                                        </p:tav>
                                        <p:tav tm="100000">
                                          <p:val>
                                            <p:strVal val="#ppt_h"/>
                                          </p:val>
                                        </p:tav>
                                      </p:tavLst>
                                    </p:anim>
                                    <p:animEffect transition="in" filter="fade">
                                      <p:cBhvr>
                                        <p:cTn id="364" dur="500"/>
                                        <p:tgtEl>
                                          <p:spTgt spid="379"/>
                                        </p:tgtEl>
                                      </p:cBhvr>
                                    </p:animEffect>
                                  </p:childTnLst>
                                </p:cTn>
                              </p:par>
                              <p:par>
                                <p:cTn id="365" presetID="26" presetClass="emph" presetSubtype="0" fill="hold" nodeType="withEffect">
                                  <p:stCondLst>
                                    <p:cond delay="500"/>
                                  </p:stCondLst>
                                  <p:childTnLst>
                                    <p:animEffect transition="out" filter="fade">
                                      <p:cBhvr>
                                        <p:cTn id="366" dur="500" tmFilter="0, 0; .2, .5; .8, .5; 1, 0"/>
                                        <p:tgtEl>
                                          <p:spTgt spid="379"/>
                                        </p:tgtEl>
                                      </p:cBhvr>
                                    </p:animEffect>
                                    <p:animScale>
                                      <p:cBhvr>
                                        <p:cTn id="367" dur="250" autoRev="1" fill="hold"/>
                                        <p:tgtEl>
                                          <p:spTgt spid="379"/>
                                        </p:tgtEl>
                                      </p:cBhvr>
                                      <p:by x="105000" y="105000"/>
                                    </p:animScale>
                                  </p:childTnLst>
                                </p:cTn>
                              </p:par>
                              <p:par>
                                <p:cTn id="368" presetID="53" presetClass="entr" presetSubtype="16" fill="hold" nodeType="withEffect">
                                  <p:stCondLst>
                                    <p:cond delay="0"/>
                                  </p:stCondLst>
                                  <p:childTnLst>
                                    <p:set>
                                      <p:cBhvr>
                                        <p:cTn id="369" dur="1" fill="hold">
                                          <p:stCondLst>
                                            <p:cond delay="0"/>
                                          </p:stCondLst>
                                        </p:cTn>
                                        <p:tgtEl>
                                          <p:spTgt spid="379"/>
                                        </p:tgtEl>
                                        <p:attrNameLst>
                                          <p:attrName>style.visibility</p:attrName>
                                        </p:attrNameLst>
                                      </p:cBhvr>
                                      <p:to>
                                        <p:strVal val="visible"/>
                                      </p:to>
                                    </p:set>
                                    <p:anim calcmode="lin" valueType="num">
                                      <p:cBhvr>
                                        <p:cTn id="370" dur="500" fill="hold"/>
                                        <p:tgtEl>
                                          <p:spTgt spid="379"/>
                                        </p:tgtEl>
                                        <p:attrNameLst>
                                          <p:attrName>ppt_w</p:attrName>
                                        </p:attrNameLst>
                                      </p:cBhvr>
                                      <p:tavLst>
                                        <p:tav tm="0">
                                          <p:val>
                                            <p:fltVal val="0"/>
                                          </p:val>
                                        </p:tav>
                                        <p:tav tm="100000">
                                          <p:val>
                                            <p:strVal val="#ppt_w"/>
                                          </p:val>
                                        </p:tav>
                                      </p:tavLst>
                                    </p:anim>
                                    <p:anim calcmode="lin" valueType="num">
                                      <p:cBhvr>
                                        <p:cTn id="371" dur="500" fill="hold"/>
                                        <p:tgtEl>
                                          <p:spTgt spid="379"/>
                                        </p:tgtEl>
                                        <p:attrNameLst>
                                          <p:attrName>ppt_h</p:attrName>
                                        </p:attrNameLst>
                                      </p:cBhvr>
                                      <p:tavLst>
                                        <p:tav tm="0">
                                          <p:val>
                                            <p:fltVal val="0"/>
                                          </p:val>
                                        </p:tav>
                                        <p:tav tm="100000">
                                          <p:val>
                                            <p:strVal val="#ppt_h"/>
                                          </p:val>
                                        </p:tav>
                                      </p:tavLst>
                                    </p:anim>
                                    <p:animEffect transition="in" filter="fade">
                                      <p:cBhvr>
                                        <p:cTn id="372" dur="500"/>
                                        <p:tgtEl>
                                          <p:spTgt spid="379"/>
                                        </p:tgtEl>
                                      </p:cBhvr>
                                    </p:animEffect>
                                  </p:childTnLst>
                                </p:cTn>
                              </p:par>
                              <p:par>
                                <p:cTn id="373" presetID="26" presetClass="emph" presetSubtype="0" fill="hold" nodeType="withEffect">
                                  <p:stCondLst>
                                    <p:cond delay="500"/>
                                  </p:stCondLst>
                                  <p:childTnLst>
                                    <p:animEffect transition="out" filter="fade">
                                      <p:cBhvr>
                                        <p:cTn id="374" dur="500" tmFilter="0, 0; .2, .5; .8, .5; 1, 0"/>
                                        <p:tgtEl>
                                          <p:spTgt spid="379"/>
                                        </p:tgtEl>
                                      </p:cBhvr>
                                    </p:animEffect>
                                    <p:animScale>
                                      <p:cBhvr>
                                        <p:cTn id="375" dur="250" autoRev="1" fill="hold"/>
                                        <p:tgtEl>
                                          <p:spTgt spid="379"/>
                                        </p:tgtEl>
                                      </p:cBhvr>
                                      <p:by x="105000" y="105000"/>
                                    </p:animScale>
                                  </p:childTnLst>
                                </p:cTn>
                              </p:par>
                              <p:par>
                                <p:cTn id="376" presetID="53" presetClass="entr" presetSubtype="16" fill="hold" nodeType="withEffect">
                                  <p:stCondLst>
                                    <p:cond delay="0"/>
                                  </p:stCondLst>
                                  <p:childTnLst>
                                    <p:set>
                                      <p:cBhvr>
                                        <p:cTn id="377" dur="1" fill="hold">
                                          <p:stCondLst>
                                            <p:cond delay="0"/>
                                          </p:stCondLst>
                                        </p:cTn>
                                        <p:tgtEl>
                                          <p:spTgt spid="379"/>
                                        </p:tgtEl>
                                        <p:attrNameLst>
                                          <p:attrName>style.visibility</p:attrName>
                                        </p:attrNameLst>
                                      </p:cBhvr>
                                      <p:to>
                                        <p:strVal val="visible"/>
                                      </p:to>
                                    </p:set>
                                    <p:anim calcmode="lin" valueType="num">
                                      <p:cBhvr>
                                        <p:cTn id="378" dur="500" fill="hold"/>
                                        <p:tgtEl>
                                          <p:spTgt spid="379"/>
                                        </p:tgtEl>
                                        <p:attrNameLst>
                                          <p:attrName>ppt_w</p:attrName>
                                        </p:attrNameLst>
                                      </p:cBhvr>
                                      <p:tavLst>
                                        <p:tav tm="0">
                                          <p:val>
                                            <p:fltVal val="0"/>
                                          </p:val>
                                        </p:tav>
                                        <p:tav tm="100000">
                                          <p:val>
                                            <p:strVal val="#ppt_w"/>
                                          </p:val>
                                        </p:tav>
                                      </p:tavLst>
                                    </p:anim>
                                    <p:anim calcmode="lin" valueType="num">
                                      <p:cBhvr>
                                        <p:cTn id="379" dur="500" fill="hold"/>
                                        <p:tgtEl>
                                          <p:spTgt spid="379"/>
                                        </p:tgtEl>
                                        <p:attrNameLst>
                                          <p:attrName>ppt_h</p:attrName>
                                        </p:attrNameLst>
                                      </p:cBhvr>
                                      <p:tavLst>
                                        <p:tav tm="0">
                                          <p:val>
                                            <p:fltVal val="0"/>
                                          </p:val>
                                        </p:tav>
                                        <p:tav tm="100000">
                                          <p:val>
                                            <p:strVal val="#ppt_h"/>
                                          </p:val>
                                        </p:tav>
                                      </p:tavLst>
                                    </p:anim>
                                    <p:animEffect transition="in" filter="fade">
                                      <p:cBhvr>
                                        <p:cTn id="380" dur="500"/>
                                        <p:tgtEl>
                                          <p:spTgt spid="379"/>
                                        </p:tgtEl>
                                      </p:cBhvr>
                                    </p:animEffect>
                                  </p:childTnLst>
                                </p:cTn>
                              </p:par>
                              <p:par>
                                <p:cTn id="381" presetID="26" presetClass="emph" presetSubtype="0" fill="hold" nodeType="withEffect">
                                  <p:stCondLst>
                                    <p:cond delay="500"/>
                                  </p:stCondLst>
                                  <p:childTnLst>
                                    <p:animEffect transition="out" filter="fade">
                                      <p:cBhvr>
                                        <p:cTn id="382" dur="500" tmFilter="0, 0; .2, .5; .8, .5; 1, 0"/>
                                        <p:tgtEl>
                                          <p:spTgt spid="379"/>
                                        </p:tgtEl>
                                      </p:cBhvr>
                                    </p:animEffect>
                                    <p:animScale>
                                      <p:cBhvr>
                                        <p:cTn id="383" dur="250" autoRev="1" fill="hold"/>
                                        <p:tgtEl>
                                          <p:spTgt spid="379"/>
                                        </p:tgtEl>
                                      </p:cBhvr>
                                      <p:by x="105000" y="105000"/>
                                    </p:animScale>
                                  </p:childTnLst>
                                </p:cTn>
                              </p:par>
                              <p:par>
                                <p:cTn id="384" presetID="53" presetClass="entr" presetSubtype="16" fill="hold" nodeType="withEffect">
                                  <p:stCondLst>
                                    <p:cond delay="0"/>
                                  </p:stCondLst>
                                  <p:childTnLst>
                                    <p:set>
                                      <p:cBhvr>
                                        <p:cTn id="385" dur="1" fill="hold">
                                          <p:stCondLst>
                                            <p:cond delay="0"/>
                                          </p:stCondLst>
                                        </p:cTn>
                                        <p:tgtEl>
                                          <p:spTgt spid="379"/>
                                        </p:tgtEl>
                                        <p:attrNameLst>
                                          <p:attrName>style.visibility</p:attrName>
                                        </p:attrNameLst>
                                      </p:cBhvr>
                                      <p:to>
                                        <p:strVal val="visible"/>
                                      </p:to>
                                    </p:set>
                                    <p:anim calcmode="lin" valueType="num">
                                      <p:cBhvr>
                                        <p:cTn id="386" dur="500" fill="hold"/>
                                        <p:tgtEl>
                                          <p:spTgt spid="379"/>
                                        </p:tgtEl>
                                        <p:attrNameLst>
                                          <p:attrName>ppt_w</p:attrName>
                                        </p:attrNameLst>
                                      </p:cBhvr>
                                      <p:tavLst>
                                        <p:tav tm="0">
                                          <p:val>
                                            <p:fltVal val="0"/>
                                          </p:val>
                                        </p:tav>
                                        <p:tav tm="100000">
                                          <p:val>
                                            <p:strVal val="#ppt_w"/>
                                          </p:val>
                                        </p:tav>
                                      </p:tavLst>
                                    </p:anim>
                                    <p:anim calcmode="lin" valueType="num">
                                      <p:cBhvr>
                                        <p:cTn id="387" dur="500" fill="hold"/>
                                        <p:tgtEl>
                                          <p:spTgt spid="379"/>
                                        </p:tgtEl>
                                        <p:attrNameLst>
                                          <p:attrName>ppt_h</p:attrName>
                                        </p:attrNameLst>
                                      </p:cBhvr>
                                      <p:tavLst>
                                        <p:tav tm="0">
                                          <p:val>
                                            <p:fltVal val="0"/>
                                          </p:val>
                                        </p:tav>
                                        <p:tav tm="100000">
                                          <p:val>
                                            <p:strVal val="#ppt_h"/>
                                          </p:val>
                                        </p:tav>
                                      </p:tavLst>
                                    </p:anim>
                                    <p:animEffect transition="in" filter="fade">
                                      <p:cBhvr>
                                        <p:cTn id="388" dur="500"/>
                                        <p:tgtEl>
                                          <p:spTgt spid="379"/>
                                        </p:tgtEl>
                                      </p:cBhvr>
                                    </p:animEffect>
                                  </p:childTnLst>
                                </p:cTn>
                              </p:par>
                              <p:par>
                                <p:cTn id="389" presetID="26" presetClass="emph" presetSubtype="0" fill="hold" nodeType="withEffect">
                                  <p:stCondLst>
                                    <p:cond delay="500"/>
                                  </p:stCondLst>
                                  <p:childTnLst>
                                    <p:animEffect transition="out" filter="fade">
                                      <p:cBhvr>
                                        <p:cTn id="390" dur="500" tmFilter="0, 0; .2, .5; .8, .5; 1, 0"/>
                                        <p:tgtEl>
                                          <p:spTgt spid="379"/>
                                        </p:tgtEl>
                                      </p:cBhvr>
                                    </p:animEffect>
                                    <p:animScale>
                                      <p:cBhvr>
                                        <p:cTn id="391" dur="250" autoRev="1" fill="hold"/>
                                        <p:tgtEl>
                                          <p:spTgt spid="379"/>
                                        </p:tgtEl>
                                      </p:cBhvr>
                                      <p:by x="105000" y="105000"/>
                                    </p:animScale>
                                  </p:childTnLst>
                                </p:cTn>
                              </p:par>
                              <p:par>
                                <p:cTn id="392" presetID="53" presetClass="entr" presetSubtype="16" fill="hold" nodeType="withEffect">
                                  <p:stCondLst>
                                    <p:cond delay="0"/>
                                  </p:stCondLst>
                                  <p:childTnLst>
                                    <p:set>
                                      <p:cBhvr>
                                        <p:cTn id="393" dur="1" fill="hold">
                                          <p:stCondLst>
                                            <p:cond delay="0"/>
                                          </p:stCondLst>
                                        </p:cTn>
                                        <p:tgtEl>
                                          <p:spTgt spid="379"/>
                                        </p:tgtEl>
                                        <p:attrNameLst>
                                          <p:attrName>style.visibility</p:attrName>
                                        </p:attrNameLst>
                                      </p:cBhvr>
                                      <p:to>
                                        <p:strVal val="visible"/>
                                      </p:to>
                                    </p:set>
                                    <p:anim calcmode="lin" valueType="num">
                                      <p:cBhvr>
                                        <p:cTn id="394" dur="500" fill="hold"/>
                                        <p:tgtEl>
                                          <p:spTgt spid="379"/>
                                        </p:tgtEl>
                                        <p:attrNameLst>
                                          <p:attrName>ppt_w</p:attrName>
                                        </p:attrNameLst>
                                      </p:cBhvr>
                                      <p:tavLst>
                                        <p:tav tm="0">
                                          <p:val>
                                            <p:fltVal val="0"/>
                                          </p:val>
                                        </p:tav>
                                        <p:tav tm="100000">
                                          <p:val>
                                            <p:strVal val="#ppt_w"/>
                                          </p:val>
                                        </p:tav>
                                      </p:tavLst>
                                    </p:anim>
                                    <p:anim calcmode="lin" valueType="num">
                                      <p:cBhvr>
                                        <p:cTn id="395" dur="500" fill="hold"/>
                                        <p:tgtEl>
                                          <p:spTgt spid="379"/>
                                        </p:tgtEl>
                                        <p:attrNameLst>
                                          <p:attrName>ppt_h</p:attrName>
                                        </p:attrNameLst>
                                      </p:cBhvr>
                                      <p:tavLst>
                                        <p:tav tm="0">
                                          <p:val>
                                            <p:fltVal val="0"/>
                                          </p:val>
                                        </p:tav>
                                        <p:tav tm="100000">
                                          <p:val>
                                            <p:strVal val="#ppt_h"/>
                                          </p:val>
                                        </p:tav>
                                      </p:tavLst>
                                    </p:anim>
                                    <p:animEffect transition="in" filter="fade">
                                      <p:cBhvr>
                                        <p:cTn id="396" dur="500"/>
                                        <p:tgtEl>
                                          <p:spTgt spid="379"/>
                                        </p:tgtEl>
                                      </p:cBhvr>
                                    </p:animEffect>
                                  </p:childTnLst>
                                </p:cTn>
                              </p:par>
                              <p:par>
                                <p:cTn id="397" presetID="26" presetClass="emph" presetSubtype="0" fill="hold" nodeType="withEffect">
                                  <p:stCondLst>
                                    <p:cond delay="500"/>
                                  </p:stCondLst>
                                  <p:childTnLst>
                                    <p:animEffect transition="out" filter="fade">
                                      <p:cBhvr>
                                        <p:cTn id="398" dur="500" tmFilter="0, 0; .2, .5; .8, .5; 1, 0"/>
                                        <p:tgtEl>
                                          <p:spTgt spid="379"/>
                                        </p:tgtEl>
                                      </p:cBhvr>
                                    </p:animEffect>
                                    <p:animScale>
                                      <p:cBhvr>
                                        <p:cTn id="399" dur="250" autoRev="1" fill="hold"/>
                                        <p:tgtEl>
                                          <p:spTgt spid="379"/>
                                        </p:tgtEl>
                                      </p:cBhvr>
                                      <p:by x="105000" y="105000"/>
                                    </p:animScale>
                                  </p:childTnLst>
                                </p:cTn>
                              </p:par>
                              <p:par>
                                <p:cTn id="400" presetID="53" presetClass="entr" presetSubtype="16" fill="hold" nodeType="withEffect">
                                  <p:stCondLst>
                                    <p:cond delay="0"/>
                                  </p:stCondLst>
                                  <p:childTnLst>
                                    <p:set>
                                      <p:cBhvr>
                                        <p:cTn id="401" dur="1" fill="hold">
                                          <p:stCondLst>
                                            <p:cond delay="0"/>
                                          </p:stCondLst>
                                        </p:cTn>
                                        <p:tgtEl>
                                          <p:spTgt spid="379"/>
                                        </p:tgtEl>
                                        <p:attrNameLst>
                                          <p:attrName>style.visibility</p:attrName>
                                        </p:attrNameLst>
                                      </p:cBhvr>
                                      <p:to>
                                        <p:strVal val="visible"/>
                                      </p:to>
                                    </p:set>
                                    <p:anim calcmode="lin" valueType="num">
                                      <p:cBhvr>
                                        <p:cTn id="402" dur="500" fill="hold"/>
                                        <p:tgtEl>
                                          <p:spTgt spid="379"/>
                                        </p:tgtEl>
                                        <p:attrNameLst>
                                          <p:attrName>ppt_w</p:attrName>
                                        </p:attrNameLst>
                                      </p:cBhvr>
                                      <p:tavLst>
                                        <p:tav tm="0">
                                          <p:val>
                                            <p:fltVal val="0"/>
                                          </p:val>
                                        </p:tav>
                                        <p:tav tm="100000">
                                          <p:val>
                                            <p:strVal val="#ppt_w"/>
                                          </p:val>
                                        </p:tav>
                                      </p:tavLst>
                                    </p:anim>
                                    <p:anim calcmode="lin" valueType="num">
                                      <p:cBhvr>
                                        <p:cTn id="403" dur="500" fill="hold"/>
                                        <p:tgtEl>
                                          <p:spTgt spid="379"/>
                                        </p:tgtEl>
                                        <p:attrNameLst>
                                          <p:attrName>ppt_h</p:attrName>
                                        </p:attrNameLst>
                                      </p:cBhvr>
                                      <p:tavLst>
                                        <p:tav tm="0">
                                          <p:val>
                                            <p:fltVal val="0"/>
                                          </p:val>
                                        </p:tav>
                                        <p:tav tm="100000">
                                          <p:val>
                                            <p:strVal val="#ppt_h"/>
                                          </p:val>
                                        </p:tav>
                                      </p:tavLst>
                                    </p:anim>
                                    <p:animEffect transition="in" filter="fade">
                                      <p:cBhvr>
                                        <p:cTn id="404" dur="500"/>
                                        <p:tgtEl>
                                          <p:spTgt spid="379"/>
                                        </p:tgtEl>
                                      </p:cBhvr>
                                    </p:animEffect>
                                  </p:childTnLst>
                                </p:cTn>
                              </p:par>
                              <p:par>
                                <p:cTn id="405" presetID="26" presetClass="emph" presetSubtype="0" fill="hold" nodeType="withEffect">
                                  <p:stCondLst>
                                    <p:cond delay="500"/>
                                  </p:stCondLst>
                                  <p:childTnLst>
                                    <p:animEffect transition="out" filter="fade">
                                      <p:cBhvr>
                                        <p:cTn id="406" dur="500" tmFilter="0, 0; .2, .5; .8, .5; 1, 0"/>
                                        <p:tgtEl>
                                          <p:spTgt spid="379"/>
                                        </p:tgtEl>
                                      </p:cBhvr>
                                    </p:animEffect>
                                    <p:animScale>
                                      <p:cBhvr>
                                        <p:cTn id="407" dur="250" autoRev="1" fill="hold"/>
                                        <p:tgtEl>
                                          <p:spTgt spid="379"/>
                                        </p:tgtEl>
                                      </p:cBhvr>
                                      <p:by x="105000" y="105000"/>
                                    </p:animScale>
                                  </p:childTnLst>
                                </p:cTn>
                              </p:par>
                              <p:par>
                                <p:cTn id="408" presetID="53" presetClass="entr" presetSubtype="16" fill="hold" nodeType="withEffect">
                                  <p:stCondLst>
                                    <p:cond delay="0"/>
                                  </p:stCondLst>
                                  <p:childTnLst>
                                    <p:set>
                                      <p:cBhvr>
                                        <p:cTn id="409" dur="1" fill="hold">
                                          <p:stCondLst>
                                            <p:cond delay="0"/>
                                          </p:stCondLst>
                                        </p:cTn>
                                        <p:tgtEl>
                                          <p:spTgt spid="379"/>
                                        </p:tgtEl>
                                        <p:attrNameLst>
                                          <p:attrName>style.visibility</p:attrName>
                                        </p:attrNameLst>
                                      </p:cBhvr>
                                      <p:to>
                                        <p:strVal val="visible"/>
                                      </p:to>
                                    </p:set>
                                    <p:anim calcmode="lin" valueType="num">
                                      <p:cBhvr>
                                        <p:cTn id="410" dur="500" fill="hold"/>
                                        <p:tgtEl>
                                          <p:spTgt spid="379"/>
                                        </p:tgtEl>
                                        <p:attrNameLst>
                                          <p:attrName>ppt_w</p:attrName>
                                        </p:attrNameLst>
                                      </p:cBhvr>
                                      <p:tavLst>
                                        <p:tav tm="0">
                                          <p:val>
                                            <p:fltVal val="0"/>
                                          </p:val>
                                        </p:tav>
                                        <p:tav tm="100000">
                                          <p:val>
                                            <p:strVal val="#ppt_w"/>
                                          </p:val>
                                        </p:tav>
                                      </p:tavLst>
                                    </p:anim>
                                    <p:anim calcmode="lin" valueType="num">
                                      <p:cBhvr>
                                        <p:cTn id="411" dur="500" fill="hold"/>
                                        <p:tgtEl>
                                          <p:spTgt spid="379"/>
                                        </p:tgtEl>
                                        <p:attrNameLst>
                                          <p:attrName>ppt_h</p:attrName>
                                        </p:attrNameLst>
                                      </p:cBhvr>
                                      <p:tavLst>
                                        <p:tav tm="0">
                                          <p:val>
                                            <p:fltVal val="0"/>
                                          </p:val>
                                        </p:tav>
                                        <p:tav tm="100000">
                                          <p:val>
                                            <p:strVal val="#ppt_h"/>
                                          </p:val>
                                        </p:tav>
                                      </p:tavLst>
                                    </p:anim>
                                    <p:animEffect transition="in" filter="fade">
                                      <p:cBhvr>
                                        <p:cTn id="412" dur="500"/>
                                        <p:tgtEl>
                                          <p:spTgt spid="379"/>
                                        </p:tgtEl>
                                      </p:cBhvr>
                                    </p:animEffect>
                                  </p:childTnLst>
                                </p:cTn>
                              </p:par>
                              <p:par>
                                <p:cTn id="413" presetID="26" presetClass="emph" presetSubtype="0" fill="hold" nodeType="withEffect">
                                  <p:stCondLst>
                                    <p:cond delay="500"/>
                                  </p:stCondLst>
                                  <p:childTnLst>
                                    <p:animEffect transition="out" filter="fade">
                                      <p:cBhvr>
                                        <p:cTn id="414" dur="500" tmFilter="0, 0; .2, .5; .8, .5; 1, 0"/>
                                        <p:tgtEl>
                                          <p:spTgt spid="379"/>
                                        </p:tgtEl>
                                      </p:cBhvr>
                                    </p:animEffect>
                                    <p:animScale>
                                      <p:cBhvr>
                                        <p:cTn id="415" dur="250" autoRev="1" fill="hold"/>
                                        <p:tgtEl>
                                          <p:spTgt spid="379"/>
                                        </p:tgtEl>
                                      </p:cBhvr>
                                      <p:by x="105000" y="105000"/>
                                    </p:animScale>
                                  </p:childTnLst>
                                </p:cTn>
                              </p:par>
                              <p:par>
                                <p:cTn id="416" presetID="53" presetClass="entr" presetSubtype="16" fill="hold" grpId="0" nodeType="withEffect">
                                  <p:stCondLst>
                                    <p:cond delay="0"/>
                                  </p:stCondLst>
                                  <p:childTnLst>
                                    <p:set>
                                      <p:cBhvr>
                                        <p:cTn id="417" dur="1" fill="hold">
                                          <p:stCondLst>
                                            <p:cond delay="0"/>
                                          </p:stCondLst>
                                        </p:cTn>
                                        <p:tgtEl>
                                          <p:spTgt spid="379"/>
                                        </p:tgtEl>
                                        <p:attrNameLst>
                                          <p:attrName>style.visibility</p:attrName>
                                        </p:attrNameLst>
                                      </p:cBhvr>
                                      <p:to>
                                        <p:strVal val="visible"/>
                                      </p:to>
                                    </p:set>
                                    <p:anim calcmode="lin" valueType="num">
                                      <p:cBhvr>
                                        <p:cTn id="418" dur="500" fill="hold"/>
                                        <p:tgtEl>
                                          <p:spTgt spid="379"/>
                                        </p:tgtEl>
                                        <p:attrNameLst>
                                          <p:attrName>ppt_w</p:attrName>
                                        </p:attrNameLst>
                                      </p:cBhvr>
                                      <p:tavLst>
                                        <p:tav tm="0">
                                          <p:val>
                                            <p:fltVal val="0"/>
                                          </p:val>
                                        </p:tav>
                                        <p:tav tm="100000">
                                          <p:val>
                                            <p:strVal val="#ppt_w"/>
                                          </p:val>
                                        </p:tav>
                                      </p:tavLst>
                                    </p:anim>
                                    <p:anim calcmode="lin" valueType="num">
                                      <p:cBhvr>
                                        <p:cTn id="419" dur="500" fill="hold"/>
                                        <p:tgtEl>
                                          <p:spTgt spid="379"/>
                                        </p:tgtEl>
                                        <p:attrNameLst>
                                          <p:attrName>ppt_h</p:attrName>
                                        </p:attrNameLst>
                                      </p:cBhvr>
                                      <p:tavLst>
                                        <p:tav tm="0">
                                          <p:val>
                                            <p:fltVal val="0"/>
                                          </p:val>
                                        </p:tav>
                                        <p:tav tm="100000">
                                          <p:val>
                                            <p:strVal val="#ppt_h"/>
                                          </p:val>
                                        </p:tav>
                                      </p:tavLst>
                                    </p:anim>
                                    <p:animEffect transition="in" filter="fade">
                                      <p:cBhvr>
                                        <p:cTn id="420" dur="500"/>
                                        <p:tgtEl>
                                          <p:spTgt spid="379"/>
                                        </p:tgtEl>
                                      </p:cBhvr>
                                    </p:animEffect>
                                  </p:childTnLst>
                                  <p:subTnLst>
                                    <p:audio>
                                      <p:cMediaNode>
                                        <p:cTn display="0" masterRel="sameClick">
                                          <p:stCondLst>
                                            <p:cond evt="begin" delay="0">
                                              <p:tn val="416"/>
                                            </p:cond>
                                          </p:stCondLst>
                                          <p:endCondLst>
                                            <p:cond evt="onStopAudio" delay="0">
                                              <p:tgtEl>
                                                <p:sldTgt/>
                                              </p:tgtEl>
                                            </p:cond>
                                          </p:endCondLst>
                                        </p:cTn>
                                        <p:tgtEl>
                                          <p:sndTgt r:embed="rId3" name="Bling.wav"/>
                                        </p:tgtEl>
                                      </p:cMediaNode>
                                    </p:audio>
                                  </p:subTnLst>
                                </p:cTn>
                              </p:par>
                              <p:par>
                                <p:cTn id="421" presetID="26" presetClass="emph" presetSubtype="0" fill="hold" grpId="1" nodeType="withEffect">
                                  <p:stCondLst>
                                    <p:cond delay="500"/>
                                  </p:stCondLst>
                                  <p:childTnLst>
                                    <p:animEffect transition="out" filter="fade">
                                      <p:cBhvr>
                                        <p:cTn id="422" dur="500" tmFilter="0, 0; .2, .5; .8, .5; 1, 0"/>
                                        <p:tgtEl>
                                          <p:spTgt spid="379"/>
                                        </p:tgtEl>
                                      </p:cBhvr>
                                    </p:animEffect>
                                    <p:animScale>
                                      <p:cBhvr>
                                        <p:cTn id="423" dur="250" autoRev="1" fill="hold"/>
                                        <p:tgtEl>
                                          <p:spTgt spid="379"/>
                                        </p:tgtEl>
                                      </p:cBhvr>
                                      <p:by x="105000" y="105000"/>
                                    </p:animScale>
                                  </p:childTnLst>
                                </p:cTn>
                              </p:par>
                              <p:par>
                                <p:cTn id="424" presetID="53" presetClass="entr" presetSubtype="16" fill="hold" nodeType="withEffect">
                                  <p:stCondLst>
                                    <p:cond delay="0"/>
                                  </p:stCondLst>
                                  <p:childTnLst>
                                    <p:set>
                                      <p:cBhvr>
                                        <p:cTn id="425" dur="1" fill="hold">
                                          <p:stCondLst>
                                            <p:cond delay="0"/>
                                          </p:stCondLst>
                                        </p:cTn>
                                        <p:tgtEl>
                                          <p:spTgt spid="380"/>
                                        </p:tgtEl>
                                        <p:attrNameLst>
                                          <p:attrName>style.visibility</p:attrName>
                                        </p:attrNameLst>
                                      </p:cBhvr>
                                      <p:to>
                                        <p:strVal val="visible"/>
                                      </p:to>
                                    </p:set>
                                    <p:anim calcmode="lin" valueType="num">
                                      <p:cBhvr>
                                        <p:cTn id="426" dur="500" fill="hold"/>
                                        <p:tgtEl>
                                          <p:spTgt spid="380"/>
                                        </p:tgtEl>
                                        <p:attrNameLst>
                                          <p:attrName>ppt_w</p:attrName>
                                        </p:attrNameLst>
                                      </p:cBhvr>
                                      <p:tavLst>
                                        <p:tav tm="0">
                                          <p:val>
                                            <p:fltVal val="0"/>
                                          </p:val>
                                        </p:tav>
                                        <p:tav tm="100000">
                                          <p:val>
                                            <p:strVal val="#ppt_w"/>
                                          </p:val>
                                        </p:tav>
                                      </p:tavLst>
                                    </p:anim>
                                    <p:anim calcmode="lin" valueType="num">
                                      <p:cBhvr>
                                        <p:cTn id="427" dur="500" fill="hold"/>
                                        <p:tgtEl>
                                          <p:spTgt spid="380"/>
                                        </p:tgtEl>
                                        <p:attrNameLst>
                                          <p:attrName>ppt_h</p:attrName>
                                        </p:attrNameLst>
                                      </p:cBhvr>
                                      <p:tavLst>
                                        <p:tav tm="0">
                                          <p:val>
                                            <p:fltVal val="0"/>
                                          </p:val>
                                        </p:tav>
                                        <p:tav tm="100000">
                                          <p:val>
                                            <p:strVal val="#ppt_h"/>
                                          </p:val>
                                        </p:tav>
                                      </p:tavLst>
                                    </p:anim>
                                    <p:animEffect transition="in" filter="fade">
                                      <p:cBhvr>
                                        <p:cTn id="428" dur="500"/>
                                        <p:tgtEl>
                                          <p:spTgt spid="380"/>
                                        </p:tgtEl>
                                      </p:cBhvr>
                                    </p:animEffect>
                                  </p:childTnLst>
                                </p:cTn>
                              </p:par>
                              <p:par>
                                <p:cTn id="429" presetID="26" presetClass="emph" presetSubtype="0" fill="hold" nodeType="withEffect">
                                  <p:stCondLst>
                                    <p:cond delay="500"/>
                                  </p:stCondLst>
                                  <p:childTnLst>
                                    <p:animEffect transition="out" filter="fade">
                                      <p:cBhvr>
                                        <p:cTn id="430" dur="500" tmFilter="0, 0; .2, .5; .8, .5; 1, 0"/>
                                        <p:tgtEl>
                                          <p:spTgt spid="380"/>
                                        </p:tgtEl>
                                      </p:cBhvr>
                                    </p:animEffect>
                                    <p:animScale>
                                      <p:cBhvr>
                                        <p:cTn id="431" dur="250" autoRev="1" fill="hold"/>
                                        <p:tgtEl>
                                          <p:spTgt spid="380"/>
                                        </p:tgtEl>
                                      </p:cBhvr>
                                      <p:by x="105000" y="105000"/>
                                    </p:animScale>
                                  </p:childTnLst>
                                </p:cTn>
                              </p:par>
                              <p:par>
                                <p:cTn id="432" presetID="53" presetClass="entr" presetSubtype="16" fill="hold" nodeType="withEffect">
                                  <p:stCondLst>
                                    <p:cond delay="0"/>
                                  </p:stCondLst>
                                  <p:childTnLst>
                                    <p:set>
                                      <p:cBhvr>
                                        <p:cTn id="433" dur="1" fill="hold">
                                          <p:stCondLst>
                                            <p:cond delay="0"/>
                                          </p:stCondLst>
                                        </p:cTn>
                                        <p:tgtEl>
                                          <p:spTgt spid="380"/>
                                        </p:tgtEl>
                                        <p:attrNameLst>
                                          <p:attrName>style.visibility</p:attrName>
                                        </p:attrNameLst>
                                      </p:cBhvr>
                                      <p:to>
                                        <p:strVal val="visible"/>
                                      </p:to>
                                    </p:set>
                                    <p:anim calcmode="lin" valueType="num">
                                      <p:cBhvr>
                                        <p:cTn id="434" dur="500" fill="hold"/>
                                        <p:tgtEl>
                                          <p:spTgt spid="380"/>
                                        </p:tgtEl>
                                        <p:attrNameLst>
                                          <p:attrName>ppt_w</p:attrName>
                                        </p:attrNameLst>
                                      </p:cBhvr>
                                      <p:tavLst>
                                        <p:tav tm="0">
                                          <p:val>
                                            <p:fltVal val="0"/>
                                          </p:val>
                                        </p:tav>
                                        <p:tav tm="100000">
                                          <p:val>
                                            <p:strVal val="#ppt_w"/>
                                          </p:val>
                                        </p:tav>
                                      </p:tavLst>
                                    </p:anim>
                                    <p:anim calcmode="lin" valueType="num">
                                      <p:cBhvr>
                                        <p:cTn id="435" dur="500" fill="hold"/>
                                        <p:tgtEl>
                                          <p:spTgt spid="380"/>
                                        </p:tgtEl>
                                        <p:attrNameLst>
                                          <p:attrName>ppt_h</p:attrName>
                                        </p:attrNameLst>
                                      </p:cBhvr>
                                      <p:tavLst>
                                        <p:tav tm="0">
                                          <p:val>
                                            <p:fltVal val="0"/>
                                          </p:val>
                                        </p:tav>
                                        <p:tav tm="100000">
                                          <p:val>
                                            <p:strVal val="#ppt_h"/>
                                          </p:val>
                                        </p:tav>
                                      </p:tavLst>
                                    </p:anim>
                                    <p:animEffect transition="in" filter="fade">
                                      <p:cBhvr>
                                        <p:cTn id="436" dur="500"/>
                                        <p:tgtEl>
                                          <p:spTgt spid="380"/>
                                        </p:tgtEl>
                                      </p:cBhvr>
                                    </p:animEffect>
                                  </p:childTnLst>
                                </p:cTn>
                              </p:par>
                              <p:par>
                                <p:cTn id="437" presetID="26" presetClass="emph" presetSubtype="0" fill="hold" nodeType="withEffect">
                                  <p:stCondLst>
                                    <p:cond delay="500"/>
                                  </p:stCondLst>
                                  <p:childTnLst>
                                    <p:animEffect transition="out" filter="fade">
                                      <p:cBhvr>
                                        <p:cTn id="438" dur="500" tmFilter="0, 0; .2, .5; .8, .5; 1, 0"/>
                                        <p:tgtEl>
                                          <p:spTgt spid="380"/>
                                        </p:tgtEl>
                                      </p:cBhvr>
                                    </p:animEffect>
                                    <p:animScale>
                                      <p:cBhvr>
                                        <p:cTn id="439" dur="250" autoRev="1" fill="hold"/>
                                        <p:tgtEl>
                                          <p:spTgt spid="380"/>
                                        </p:tgtEl>
                                      </p:cBhvr>
                                      <p:by x="105000" y="105000"/>
                                    </p:animScale>
                                  </p:childTnLst>
                                </p:cTn>
                              </p:par>
                              <p:par>
                                <p:cTn id="440" presetID="53" presetClass="entr" presetSubtype="16" fill="hold" nodeType="withEffect">
                                  <p:stCondLst>
                                    <p:cond delay="0"/>
                                  </p:stCondLst>
                                  <p:childTnLst>
                                    <p:set>
                                      <p:cBhvr>
                                        <p:cTn id="441" dur="1" fill="hold">
                                          <p:stCondLst>
                                            <p:cond delay="0"/>
                                          </p:stCondLst>
                                        </p:cTn>
                                        <p:tgtEl>
                                          <p:spTgt spid="380"/>
                                        </p:tgtEl>
                                        <p:attrNameLst>
                                          <p:attrName>style.visibility</p:attrName>
                                        </p:attrNameLst>
                                      </p:cBhvr>
                                      <p:to>
                                        <p:strVal val="visible"/>
                                      </p:to>
                                    </p:set>
                                    <p:anim calcmode="lin" valueType="num">
                                      <p:cBhvr>
                                        <p:cTn id="442" dur="500" fill="hold"/>
                                        <p:tgtEl>
                                          <p:spTgt spid="380"/>
                                        </p:tgtEl>
                                        <p:attrNameLst>
                                          <p:attrName>ppt_w</p:attrName>
                                        </p:attrNameLst>
                                      </p:cBhvr>
                                      <p:tavLst>
                                        <p:tav tm="0">
                                          <p:val>
                                            <p:fltVal val="0"/>
                                          </p:val>
                                        </p:tav>
                                        <p:tav tm="100000">
                                          <p:val>
                                            <p:strVal val="#ppt_w"/>
                                          </p:val>
                                        </p:tav>
                                      </p:tavLst>
                                    </p:anim>
                                    <p:anim calcmode="lin" valueType="num">
                                      <p:cBhvr>
                                        <p:cTn id="443" dur="500" fill="hold"/>
                                        <p:tgtEl>
                                          <p:spTgt spid="380"/>
                                        </p:tgtEl>
                                        <p:attrNameLst>
                                          <p:attrName>ppt_h</p:attrName>
                                        </p:attrNameLst>
                                      </p:cBhvr>
                                      <p:tavLst>
                                        <p:tav tm="0">
                                          <p:val>
                                            <p:fltVal val="0"/>
                                          </p:val>
                                        </p:tav>
                                        <p:tav tm="100000">
                                          <p:val>
                                            <p:strVal val="#ppt_h"/>
                                          </p:val>
                                        </p:tav>
                                      </p:tavLst>
                                    </p:anim>
                                    <p:animEffect transition="in" filter="fade">
                                      <p:cBhvr>
                                        <p:cTn id="444" dur="500"/>
                                        <p:tgtEl>
                                          <p:spTgt spid="380"/>
                                        </p:tgtEl>
                                      </p:cBhvr>
                                    </p:animEffect>
                                  </p:childTnLst>
                                </p:cTn>
                              </p:par>
                              <p:par>
                                <p:cTn id="445" presetID="26" presetClass="emph" presetSubtype="0" fill="hold" nodeType="withEffect">
                                  <p:stCondLst>
                                    <p:cond delay="500"/>
                                  </p:stCondLst>
                                  <p:childTnLst>
                                    <p:animEffect transition="out" filter="fade">
                                      <p:cBhvr>
                                        <p:cTn id="446" dur="500" tmFilter="0, 0; .2, .5; .8, .5; 1, 0"/>
                                        <p:tgtEl>
                                          <p:spTgt spid="380"/>
                                        </p:tgtEl>
                                      </p:cBhvr>
                                    </p:animEffect>
                                    <p:animScale>
                                      <p:cBhvr>
                                        <p:cTn id="447" dur="250" autoRev="1" fill="hold"/>
                                        <p:tgtEl>
                                          <p:spTgt spid="380"/>
                                        </p:tgtEl>
                                      </p:cBhvr>
                                      <p:by x="105000" y="105000"/>
                                    </p:animScale>
                                  </p:childTnLst>
                                </p:cTn>
                              </p:par>
                              <p:par>
                                <p:cTn id="448" presetID="53" presetClass="entr" presetSubtype="16" fill="hold" grpId="0" nodeType="withEffect">
                                  <p:stCondLst>
                                    <p:cond delay="0"/>
                                  </p:stCondLst>
                                  <p:childTnLst>
                                    <p:set>
                                      <p:cBhvr>
                                        <p:cTn id="449" dur="1" fill="hold">
                                          <p:stCondLst>
                                            <p:cond delay="0"/>
                                          </p:stCondLst>
                                        </p:cTn>
                                        <p:tgtEl>
                                          <p:spTgt spid="380"/>
                                        </p:tgtEl>
                                        <p:attrNameLst>
                                          <p:attrName>style.visibility</p:attrName>
                                        </p:attrNameLst>
                                      </p:cBhvr>
                                      <p:to>
                                        <p:strVal val="visible"/>
                                      </p:to>
                                    </p:set>
                                    <p:anim calcmode="lin" valueType="num">
                                      <p:cBhvr>
                                        <p:cTn id="450" dur="500" fill="hold"/>
                                        <p:tgtEl>
                                          <p:spTgt spid="380"/>
                                        </p:tgtEl>
                                        <p:attrNameLst>
                                          <p:attrName>ppt_w</p:attrName>
                                        </p:attrNameLst>
                                      </p:cBhvr>
                                      <p:tavLst>
                                        <p:tav tm="0">
                                          <p:val>
                                            <p:fltVal val="0"/>
                                          </p:val>
                                        </p:tav>
                                        <p:tav tm="100000">
                                          <p:val>
                                            <p:strVal val="#ppt_w"/>
                                          </p:val>
                                        </p:tav>
                                      </p:tavLst>
                                    </p:anim>
                                    <p:anim calcmode="lin" valueType="num">
                                      <p:cBhvr>
                                        <p:cTn id="451" dur="500" fill="hold"/>
                                        <p:tgtEl>
                                          <p:spTgt spid="380"/>
                                        </p:tgtEl>
                                        <p:attrNameLst>
                                          <p:attrName>ppt_h</p:attrName>
                                        </p:attrNameLst>
                                      </p:cBhvr>
                                      <p:tavLst>
                                        <p:tav tm="0">
                                          <p:val>
                                            <p:fltVal val="0"/>
                                          </p:val>
                                        </p:tav>
                                        <p:tav tm="100000">
                                          <p:val>
                                            <p:strVal val="#ppt_h"/>
                                          </p:val>
                                        </p:tav>
                                      </p:tavLst>
                                    </p:anim>
                                    <p:animEffect transition="in" filter="fade">
                                      <p:cBhvr>
                                        <p:cTn id="452" dur="500"/>
                                        <p:tgtEl>
                                          <p:spTgt spid="380"/>
                                        </p:tgtEl>
                                      </p:cBhvr>
                                    </p:animEffect>
                                  </p:childTnLst>
                                  <p:subTnLst>
                                    <p:audio>
                                      <p:cMediaNode>
                                        <p:cTn display="0" masterRel="sameClick">
                                          <p:stCondLst>
                                            <p:cond evt="begin" delay="0">
                                              <p:tn val="448"/>
                                            </p:cond>
                                          </p:stCondLst>
                                          <p:endCondLst>
                                            <p:cond evt="onStopAudio" delay="0">
                                              <p:tgtEl>
                                                <p:sldTgt/>
                                              </p:tgtEl>
                                            </p:cond>
                                          </p:endCondLst>
                                        </p:cTn>
                                        <p:tgtEl>
                                          <p:sndTgt r:embed="rId3" name="Bling.wav"/>
                                        </p:tgtEl>
                                      </p:cMediaNode>
                                    </p:audio>
                                  </p:subTnLst>
                                </p:cTn>
                              </p:par>
                              <p:par>
                                <p:cTn id="453" presetID="26" presetClass="emph" presetSubtype="0" fill="hold" grpId="1" nodeType="withEffect">
                                  <p:stCondLst>
                                    <p:cond delay="500"/>
                                  </p:stCondLst>
                                  <p:childTnLst>
                                    <p:animEffect transition="out" filter="fade">
                                      <p:cBhvr>
                                        <p:cTn id="454" dur="500" tmFilter="0, 0; .2, .5; .8, .5; 1, 0"/>
                                        <p:tgtEl>
                                          <p:spTgt spid="380"/>
                                        </p:tgtEl>
                                      </p:cBhvr>
                                    </p:animEffect>
                                    <p:animScale>
                                      <p:cBhvr>
                                        <p:cTn id="455" dur="250" autoRev="1" fill="hold"/>
                                        <p:tgtEl>
                                          <p:spTgt spid="380"/>
                                        </p:tgtEl>
                                      </p:cBhvr>
                                      <p:by x="105000" y="105000"/>
                                    </p:animScale>
                                  </p:childTnLst>
                                </p:cTn>
                              </p:par>
                              <p:par>
                                <p:cTn id="456" presetID="53" presetClass="entr" presetSubtype="16" fill="hold" nodeType="withEffect">
                                  <p:stCondLst>
                                    <p:cond delay="0"/>
                                  </p:stCondLst>
                                  <p:childTnLst>
                                    <p:set>
                                      <p:cBhvr>
                                        <p:cTn id="457" dur="1" fill="hold">
                                          <p:stCondLst>
                                            <p:cond delay="0"/>
                                          </p:stCondLst>
                                        </p:cTn>
                                        <p:tgtEl>
                                          <p:spTgt spid="385"/>
                                        </p:tgtEl>
                                        <p:attrNameLst>
                                          <p:attrName>style.visibility</p:attrName>
                                        </p:attrNameLst>
                                      </p:cBhvr>
                                      <p:to>
                                        <p:strVal val="visible"/>
                                      </p:to>
                                    </p:set>
                                    <p:anim calcmode="lin" valueType="num">
                                      <p:cBhvr>
                                        <p:cTn id="458" dur="500" fill="hold"/>
                                        <p:tgtEl>
                                          <p:spTgt spid="385"/>
                                        </p:tgtEl>
                                        <p:attrNameLst>
                                          <p:attrName>ppt_w</p:attrName>
                                        </p:attrNameLst>
                                      </p:cBhvr>
                                      <p:tavLst>
                                        <p:tav tm="0">
                                          <p:val>
                                            <p:fltVal val="0"/>
                                          </p:val>
                                        </p:tav>
                                        <p:tav tm="100000">
                                          <p:val>
                                            <p:strVal val="#ppt_w"/>
                                          </p:val>
                                        </p:tav>
                                      </p:tavLst>
                                    </p:anim>
                                    <p:anim calcmode="lin" valueType="num">
                                      <p:cBhvr>
                                        <p:cTn id="459" dur="500" fill="hold"/>
                                        <p:tgtEl>
                                          <p:spTgt spid="385"/>
                                        </p:tgtEl>
                                        <p:attrNameLst>
                                          <p:attrName>ppt_h</p:attrName>
                                        </p:attrNameLst>
                                      </p:cBhvr>
                                      <p:tavLst>
                                        <p:tav tm="0">
                                          <p:val>
                                            <p:fltVal val="0"/>
                                          </p:val>
                                        </p:tav>
                                        <p:tav tm="100000">
                                          <p:val>
                                            <p:strVal val="#ppt_h"/>
                                          </p:val>
                                        </p:tav>
                                      </p:tavLst>
                                    </p:anim>
                                    <p:animEffect transition="in" filter="fade">
                                      <p:cBhvr>
                                        <p:cTn id="460" dur="500"/>
                                        <p:tgtEl>
                                          <p:spTgt spid="385"/>
                                        </p:tgtEl>
                                      </p:cBhvr>
                                    </p:animEffect>
                                  </p:childTnLst>
                                </p:cTn>
                              </p:par>
                              <p:par>
                                <p:cTn id="461" presetID="26" presetClass="emph" presetSubtype="0" fill="hold" nodeType="withEffect">
                                  <p:stCondLst>
                                    <p:cond delay="500"/>
                                  </p:stCondLst>
                                  <p:childTnLst>
                                    <p:animEffect transition="out" filter="fade">
                                      <p:cBhvr>
                                        <p:cTn id="462" dur="500" tmFilter="0, 0; .2, .5; .8, .5; 1, 0"/>
                                        <p:tgtEl>
                                          <p:spTgt spid="385"/>
                                        </p:tgtEl>
                                      </p:cBhvr>
                                    </p:animEffect>
                                    <p:animScale>
                                      <p:cBhvr>
                                        <p:cTn id="463" dur="250" autoRev="1" fill="hold"/>
                                        <p:tgtEl>
                                          <p:spTgt spid="385"/>
                                        </p:tgtEl>
                                      </p:cBhvr>
                                      <p:by x="105000" y="105000"/>
                                    </p:animScale>
                                  </p:childTnLst>
                                </p:cTn>
                              </p:par>
                              <p:par>
                                <p:cTn id="464" presetID="53" presetClass="entr" presetSubtype="16" fill="hold" nodeType="withEffect">
                                  <p:stCondLst>
                                    <p:cond delay="0"/>
                                  </p:stCondLst>
                                  <p:childTnLst>
                                    <p:set>
                                      <p:cBhvr>
                                        <p:cTn id="465" dur="1" fill="hold">
                                          <p:stCondLst>
                                            <p:cond delay="0"/>
                                          </p:stCondLst>
                                        </p:cTn>
                                        <p:tgtEl>
                                          <p:spTgt spid="385"/>
                                        </p:tgtEl>
                                        <p:attrNameLst>
                                          <p:attrName>style.visibility</p:attrName>
                                        </p:attrNameLst>
                                      </p:cBhvr>
                                      <p:to>
                                        <p:strVal val="visible"/>
                                      </p:to>
                                    </p:set>
                                    <p:anim calcmode="lin" valueType="num">
                                      <p:cBhvr>
                                        <p:cTn id="466" dur="500" fill="hold"/>
                                        <p:tgtEl>
                                          <p:spTgt spid="385"/>
                                        </p:tgtEl>
                                        <p:attrNameLst>
                                          <p:attrName>ppt_w</p:attrName>
                                        </p:attrNameLst>
                                      </p:cBhvr>
                                      <p:tavLst>
                                        <p:tav tm="0">
                                          <p:val>
                                            <p:fltVal val="0"/>
                                          </p:val>
                                        </p:tav>
                                        <p:tav tm="100000">
                                          <p:val>
                                            <p:strVal val="#ppt_w"/>
                                          </p:val>
                                        </p:tav>
                                      </p:tavLst>
                                    </p:anim>
                                    <p:anim calcmode="lin" valueType="num">
                                      <p:cBhvr>
                                        <p:cTn id="467" dur="500" fill="hold"/>
                                        <p:tgtEl>
                                          <p:spTgt spid="385"/>
                                        </p:tgtEl>
                                        <p:attrNameLst>
                                          <p:attrName>ppt_h</p:attrName>
                                        </p:attrNameLst>
                                      </p:cBhvr>
                                      <p:tavLst>
                                        <p:tav tm="0">
                                          <p:val>
                                            <p:fltVal val="0"/>
                                          </p:val>
                                        </p:tav>
                                        <p:tav tm="100000">
                                          <p:val>
                                            <p:strVal val="#ppt_h"/>
                                          </p:val>
                                        </p:tav>
                                      </p:tavLst>
                                    </p:anim>
                                    <p:animEffect transition="in" filter="fade">
                                      <p:cBhvr>
                                        <p:cTn id="468" dur="500"/>
                                        <p:tgtEl>
                                          <p:spTgt spid="385"/>
                                        </p:tgtEl>
                                      </p:cBhvr>
                                    </p:animEffect>
                                  </p:childTnLst>
                                </p:cTn>
                              </p:par>
                              <p:par>
                                <p:cTn id="469" presetID="26" presetClass="emph" presetSubtype="0" fill="hold" nodeType="withEffect">
                                  <p:stCondLst>
                                    <p:cond delay="500"/>
                                  </p:stCondLst>
                                  <p:childTnLst>
                                    <p:animEffect transition="out" filter="fade">
                                      <p:cBhvr>
                                        <p:cTn id="470" dur="500" tmFilter="0, 0; .2, .5; .8, .5; 1, 0"/>
                                        <p:tgtEl>
                                          <p:spTgt spid="385"/>
                                        </p:tgtEl>
                                      </p:cBhvr>
                                    </p:animEffect>
                                    <p:animScale>
                                      <p:cBhvr>
                                        <p:cTn id="471" dur="250" autoRev="1" fill="hold"/>
                                        <p:tgtEl>
                                          <p:spTgt spid="385"/>
                                        </p:tgtEl>
                                      </p:cBhvr>
                                      <p:by x="105000" y="105000"/>
                                    </p:animScale>
                                  </p:childTnLst>
                                </p:cTn>
                              </p:par>
                              <p:par>
                                <p:cTn id="472" presetID="53" presetClass="entr" presetSubtype="16" fill="hold" nodeType="withEffect">
                                  <p:stCondLst>
                                    <p:cond delay="0"/>
                                  </p:stCondLst>
                                  <p:childTnLst>
                                    <p:set>
                                      <p:cBhvr>
                                        <p:cTn id="473" dur="1" fill="hold">
                                          <p:stCondLst>
                                            <p:cond delay="0"/>
                                          </p:stCondLst>
                                        </p:cTn>
                                        <p:tgtEl>
                                          <p:spTgt spid="386"/>
                                        </p:tgtEl>
                                        <p:attrNameLst>
                                          <p:attrName>style.visibility</p:attrName>
                                        </p:attrNameLst>
                                      </p:cBhvr>
                                      <p:to>
                                        <p:strVal val="visible"/>
                                      </p:to>
                                    </p:set>
                                    <p:anim calcmode="lin" valueType="num">
                                      <p:cBhvr>
                                        <p:cTn id="474" dur="500" fill="hold"/>
                                        <p:tgtEl>
                                          <p:spTgt spid="386"/>
                                        </p:tgtEl>
                                        <p:attrNameLst>
                                          <p:attrName>ppt_w</p:attrName>
                                        </p:attrNameLst>
                                      </p:cBhvr>
                                      <p:tavLst>
                                        <p:tav tm="0">
                                          <p:val>
                                            <p:fltVal val="0"/>
                                          </p:val>
                                        </p:tav>
                                        <p:tav tm="100000">
                                          <p:val>
                                            <p:strVal val="#ppt_w"/>
                                          </p:val>
                                        </p:tav>
                                      </p:tavLst>
                                    </p:anim>
                                    <p:anim calcmode="lin" valueType="num">
                                      <p:cBhvr>
                                        <p:cTn id="475" dur="500" fill="hold"/>
                                        <p:tgtEl>
                                          <p:spTgt spid="386"/>
                                        </p:tgtEl>
                                        <p:attrNameLst>
                                          <p:attrName>ppt_h</p:attrName>
                                        </p:attrNameLst>
                                      </p:cBhvr>
                                      <p:tavLst>
                                        <p:tav tm="0">
                                          <p:val>
                                            <p:fltVal val="0"/>
                                          </p:val>
                                        </p:tav>
                                        <p:tav tm="100000">
                                          <p:val>
                                            <p:strVal val="#ppt_h"/>
                                          </p:val>
                                        </p:tav>
                                      </p:tavLst>
                                    </p:anim>
                                    <p:animEffect transition="in" filter="fade">
                                      <p:cBhvr>
                                        <p:cTn id="476" dur="500"/>
                                        <p:tgtEl>
                                          <p:spTgt spid="386"/>
                                        </p:tgtEl>
                                      </p:cBhvr>
                                    </p:animEffect>
                                  </p:childTnLst>
                                </p:cTn>
                              </p:par>
                              <p:par>
                                <p:cTn id="477" presetID="26" presetClass="emph" presetSubtype="0" fill="hold" nodeType="withEffect">
                                  <p:stCondLst>
                                    <p:cond delay="500"/>
                                  </p:stCondLst>
                                  <p:childTnLst>
                                    <p:animEffect transition="out" filter="fade">
                                      <p:cBhvr>
                                        <p:cTn id="478" dur="500" tmFilter="0, 0; .2, .5; .8, .5; 1, 0"/>
                                        <p:tgtEl>
                                          <p:spTgt spid="386"/>
                                        </p:tgtEl>
                                      </p:cBhvr>
                                    </p:animEffect>
                                    <p:animScale>
                                      <p:cBhvr>
                                        <p:cTn id="479" dur="250" autoRev="1" fill="hold"/>
                                        <p:tgtEl>
                                          <p:spTgt spid="386"/>
                                        </p:tgtEl>
                                      </p:cBhvr>
                                      <p:by x="105000" y="105000"/>
                                    </p:animScale>
                                  </p:childTnLst>
                                </p:cTn>
                              </p:par>
                              <p:par>
                                <p:cTn id="480" presetID="53" presetClass="entr" presetSubtype="16" fill="hold" nodeType="withEffect">
                                  <p:stCondLst>
                                    <p:cond delay="0"/>
                                  </p:stCondLst>
                                  <p:childTnLst>
                                    <p:set>
                                      <p:cBhvr>
                                        <p:cTn id="481" dur="1" fill="hold">
                                          <p:stCondLst>
                                            <p:cond delay="0"/>
                                          </p:stCondLst>
                                        </p:cTn>
                                        <p:tgtEl>
                                          <p:spTgt spid="386"/>
                                        </p:tgtEl>
                                        <p:attrNameLst>
                                          <p:attrName>style.visibility</p:attrName>
                                        </p:attrNameLst>
                                      </p:cBhvr>
                                      <p:to>
                                        <p:strVal val="visible"/>
                                      </p:to>
                                    </p:set>
                                    <p:anim calcmode="lin" valueType="num">
                                      <p:cBhvr>
                                        <p:cTn id="482" dur="500" fill="hold"/>
                                        <p:tgtEl>
                                          <p:spTgt spid="386"/>
                                        </p:tgtEl>
                                        <p:attrNameLst>
                                          <p:attrName>ppt_w</p:attrName>
                                        </p:attrNameLst>
                                      </p:cBhvr>
                                      <p:tavLst>
                                        <p:tav tm="0">
                                          <p:val>
                                            <p:fltVal val="0"/>
                                          </p:val>
                                        </p:tav>
                                        <p:tav tm="100000">
                                          <p:val>
                                            <p:strVal val="#ppt_w"/>
                                          </p:val>
                                        </p:tav>
                                      </p:tavLst>
                                    </p:anim>
                                    <p:anim calcmode="lin" valueType="num">
                                      <p:cBhvr>
                                        <p:cTn id="483" dur="500" fill="hold"/>
                                        <p:tgtEl>
                                          <p:spTgt spid="386"/>
                                        </p:tgtEl>
                                        <p:attrNameLst>
                                          <p:attrName>ppt_h</p:attrName>
                                        </p:attrNameLst>
                                      </p:cBhvr>
                                      <p:tavLst>
                                        <p:tav tm="0">
                                          <p:val>
                                            <p:fltVal val="0"/>
                                          </p:val>
                                        </p:tav>
                                        <p:tav tm="100000">
                                          <p:val>
                                            <p:strVal val="#ppt_h"/>
                                          </p:val>
                                        </p:tav>
                                      </p:tavLst>
                                    </p:anim>
                                    <p:animEffect transition="in" filter="fade">
                                      <p:cBhvr>
                                        <p:cTn id="484" dur="500"/>
                                        <p:tgtEl>
                                          <p:spTgt spid="386"/>
                                        </p:tgtEl>
                                      </p:cBhvr>
                                    </p:animEffect>
                                  </p:childTnLst>
                                </p:cTn>
                              </p:par>
                              <p:par>
                                <p:cTn id="485" presetID="26" presetClass="emph" presetSubtype="0" fill="hold" nodeType="withEffect">
                                  <p:stCondLst>
                                    <p:cond delay="500"/>
                                  </p:stCondLst>
                                  <p:childTnLst>
                                    <p:animEffect transition="out" filter="fade">
                                      <p:cBhvr>
                                        <p:cTn id="486" dur="500" tmFilter="0, 0; .2, .5; .8, .5; 1, 0"/>
                                        <p:tgtEl>
                                          <p:spTgt spid="386"/>
                                        </p:tgtEl>
                                      </p:cBhvr>
                                    </p:animEffect>
                                    <p:animScale>
                                      <p:cBhvr>
                                        <p:cTn id="487" dur="250" autoRev="1" fill="hold"/>
                                        <p:tgtEl>
                                          <p:spTgt spid="386"/>
                                        </p:tgtEl>
                                      </p:cBhvr>
                                      <p:by x="105000" y="105000"/>
                                    </p:animScale>
                                  </p:childTnLst>
                                </p:cTn>
                              </p:par>
                              <p:par>
                                <p:cTn id="488" presetID="53" presetClass="entr" presetSubtype="16" fill="hold" nodeType="withEffect">
                                  <p:stCondLst>
                                    <p:cond delay="0"/>
                                  </p:stCondLst>
                                  <p:childTnLst>
                                    <p:set>
                                      <p:cBhvr>
                                        <p:cTn id="489" dur="1" fill="hold">
                                          <p:stCondLst>
                                            <p:cond delay="0"/>
                                          </p:stCondLst>
                                        </p:cTn>
                                        <p:tgtEl>
                                          <p:spTgt spid="386"/>
                                        </p:tgtEl>
                                        <p:attrNameLst>
                                          <p:attrName>style.visibility</p:attrName>
                                        </p:attrNameLst>
                                      </p:cBhvr>
                                      <p:to>
                                        <p:strVal val="visible"/>
                                      </p:to>
                                    </p:set>
                                    <p:anim calcmode="lin" valueType="num">
                                      <p:cBhvr>
                                        <p:cTn id="490" dur="500" fill="hold"/>
                                        <p:tgtEl>
                                          <p:spTgt spid="386"/>
                                        </p:tgtEl>
                                        <p:attrNameLst>
                                          <p:attrName>ppt_w</p:attrName>
                                        </p:attrNameLst>
                                      </p:cBhvr>
                                      <p:tavLst>
                                        <p:tav tm="0">
                                          <p:val>
                                            <p:fltVal val="0"/>
                                          </p:val>
                                        </p:tav>
                                        <p:tav tm="100000">
                                          <p:val>
                                            <p:strVal val="#ppt_w"/>
                                          </p:val>
                                        </p:tav>
                                      </p:tavLst>
                                    </p:anim>
                                    <p:anim calcmode="lin" valueType="num">
                                      <p:cBhvr>
                                        <p:cTn id="491" dur="500" fill="hold"/>
                                        <p:tgtEl>
                                          <p:spTgt spid="386"/>
                                        </p:tgtEl>
                                        <p:attrNameLst>
                                          <p:attrName>ppt_h</p:attrName>
                                        </p:attrNameLst>
                                      </p:cBhvr>
                                      <p:tavLst>
                                        <p:tav tm="0">
                                          <p:val>
                                            <p:fltVal val="0"/>
                                          </p:val>
                                        </p:tav>
                                        <p:tav tm="100000">
                                          <p:val>
                                            <p:strVal val="#ppt_h"/>
                                          </p:val>
                                        </p:tav>
                                      </p:tavLst>
                                    </p:anim>
                                    <p:animEffect transition="in" filter="fade">
                                      <p:cBhvr>
                                        <p:cTn id="492" dur="500"/>
                                        <p:tgtEl>
                                          <p:spTgt spid="386"/>
                                        </p:tgtEl>
                                      </p:cBhvr>
                                    </p:animEffect>
                                  </p:childTnLst>
                                </p:cTn>
                              </p:par>
                              <p:par>
                                <p:cTn id="493" presetID="26" presetClass="emph" presetSubtype="0" fill="hold" nodeType="withEffect">
                                  <p:stCondLst>
                                    <p:cond delay="500"/>
                                  </p:stCondLst>
                                  <p:childTnLst>
                                    <p:animEffect transition="out" filter="fade">
                                      <p:cBhvr>
                                        <p:cTn id="494" dur="500" tmFilter="0, 0; .2, .5; .8, .5; 1, 0"/>
                                        <p:tgtEl>
                                          <p:spTgt spid="386"/>
                                        </p:tgtEl>
                                      </p:cBhvr>
                                    </p:animEffect>
                                    <p:animScale>
                                      <p:cBhvr>
                                        <p:cTn id="495" dur="250" autoRev="1" fill="hold"/>
                                        <p:tgtEl>
                                          <p:spTgt spid="386"/>
                                        </p:tgtEl>
                                      </p:cBhvr>
                                      <p:by x="105000" y="105000"/>
                                    </p:animScale>
                                  </p:childTnLst>
                                </p:cTn>
                              </p:par>
                              <p:par>
                                <p:cTn id="496" presetID="53" presetClass="entr" presetSubtype="16" fill="hold" nodeType="withEffect">
                                  <p:stCondLst>
                                    <p:cond delay="0"/>
                                  </p:stCondLst>
                                  <p:childTnLst>
                                    <p:set>
                                      <p:cBhvr>
                                        <p:cTn id="497" dur="1" fill="hold">
                                          <p:stCondLst>
                                            <p:cond delay="0"/>
                                          </p:stCondLst>
                                        </p:cTn>
                                        <p:tgtEl>
                                          <p:spTgt spid="386"/>
                                        </p:tgtEl>
                                        <p:attrNameLst>
                                          <p:attrName>style.visibility</p:attrName>
                                        </p:attrNameLst>
                                      </p:cBhvr>
                                      <p:to>
                                        <p:strVal val="visible"/>
                                      </p:to>
                                    </p:set>
                                    <p:anim calcmode="lin" valueType="num">
                                      <p:cBhvr>
                                        <p:cTn id="498" dur="500" fill="hold"/>
                                        <p:tgtEl>
                                          <p:spTgt spid="386"/>
                                        </p:tgtEl>
                                        <p:attrNameLst>
                                          <p:attrName>ppt_w</p:attrName>
                                        </p:attrNameLst>
                                      </p:cBhvr>
                                      <p:tavLst>
                                        <p:tav tm="0">
                                          <p:val>
                                            <p:fltVal val="0"/>
                                          </p:val>
                                        </p:tav>
                                        <p:tav tm="100000">
                                          <p:val>
                                            <p:strVal val="#ppt_w"/>
                                          </p:val>
                                        </p:tav>
                                      </p:tavLst>
                                    </p:anim>
                                    <p:anim calcmode="lin" valueType="num">
                                      <p:cBhvr>
                                        <p:cTn id="499" dur="500" fill="hold"/>
                                        <p:tgtEl>
                                          <p:spTgt spid="386"/>
                                        </p:tgtEl>
                                        <p:attrNameLst>
                                          <p:attrName>ppt_h</p:attrName>
                                        </p:attrNameLst>
                                      </p:cBhvr>
                                      <p:tavLst>
                                        <p:tav tm="0">
                                          <p:val>
                                            <p:fltVal val="0"/>
                                          </p:val>
                                        </p:tav>
                                        <p:tav tm="100000">
                                          <p:val>
                                            <p:strVal val="#ppt_h"/>
                                          </p:val>
                                        </p:tav>
                                      </p:tavLst>
                                    </p:anim>
                                    <p:animEffect transition="in" filter="fade">
                                      <p:cBhvr>
                                        <p:cTn id="500" dur="500"/>
                                        <p:tgtEl>
                                          <p:spTgt spid="386"/>
                                        </p:tgtEl>
                                      </p:cBhvr>
                                    </p:animEffect>
                                  </p:childTnLst>
                                </p:cTn>
                              </p:par>
                              <p:par>
                                <p:cTn id="501" presetID="26" presetClass="emph" presetSubtype="0" fill="hold" nodeType="withEffect">
                                  <p:stCondLst>
                                    <p:cond delay="500"/>
                                  </p:stCondLst>
                                  <p:childTnLst>
                                    <p:animEffect transition="out" filter="fade">
                                      <p:cBhvr>
                                        <p:cTn id="502" dur="500" tmFilter="0, 0; .2, .5; .8, .5; 1, 0"/>
                                        <p:tgtEl>
                                          <p:spTgt spid="386"/>
                                        </p:tgtEl>
                                      </p:cBhvr>
                                    </p:animEffect>
                                    <p:animScale>
                                      <p:cBhvr>
                                        <p:cTn id="503" dur="250" autoRev="1" fill="hold"/>
                                        <p:tgtEl>
                                          <p:spTgt spid="386"/>
                                        </p:tgtEl>
                                      </p:cBhvr>
                                      <p:by x="105000" y="105000"/>
                                    </p:animScale>
                                  </p:childTnLst>
                                </p:cTn>
                              </p:par>
                              <p:par>
                                <p:cTn id="504" presetID="53" presetClass="entr" presetSubtype="16" fill="hold" nodeType="withEffect">
                                  <p:stCondLst>
                                    <p:cond delay="0"/>
                                  </p:stCondLst>
                                  <p:childTnLst>
                                    <p:set>
                                      <p:cBhvr>
                                        <p:cTn id="505" dur="1" fill="hold">
                                          <p:stCondLst>
                                            <p:cond delay="0"/>
                                          </p:stCondLst>
                                        </p:cTn>
                                        <p:tgtEl>
                                          <p:spTgt spid="385"/>
                                        </p:tgtEl>
                                        <p:attrNameLst>
                                          <p:attrName>style.visibility</p:attrName>
                                        </p:attrNameLst>
                                      </p:cBhvr>
                                      <p:to>
                                        <p:strVal val="visible"/>
                                      </p:to>
                                    </p:set>
                                    <p:anim calcmode="lin" valueType="num">
                                      <p:cBhvr>
                                        <p:cTn id="506" dur="500" fill="hold"/>
                                        <p:tgtEl>
                                          <p:spTgt spid="385"/>
                                        </p:tgtEl>
                                        <p:attrNameLst>
                                          <p:attrName>ppt_w</p:attrName>
                                        </p:attrNameLst>
                                      </p:cBhvr>
                                      <p:tavLst>
                                        <p:tav tm="0">
                                          <p:val>
                                            <p:fltVal val="0"/>
                                          </p:val>
                                        </p:tav>
                                        <p:tav tm="100000">
                                          <p:val>
                                            <p:strVal val="#ppt_w"/>
                                          </p:val>
                                        </p:tav>
                                      </p:tavLst>
                                    </p:anim>
                                    <p:anim calcmode="lin" valueType="num">
                                      <p:cBhvr>
                                        <p:cTn id="507" dur="500" fill="hold"/>
                                        <p:tgtEl>
                                          <p:spTgt spid="385"/>
                                        </p:tgtEl>
                                        <p:attrNameLst>
                                          <p:attrName>ppt_h</p:attrName>
                                        </p:attrNameLst>
                                      </p:cBhvr>
                                      <p:tavLst>
                                        <p:tav tm="0">
                                          <p:val>
                                            <p:fltVal val="0"/>
                                          </p:val>
                                        </p:tav>
                                        <p:tav tm="100000">
                                          <p:val>
                                            <p:strVal val="#ppt_h"/>
                                          </p:val>
                                        </p:tav>
                                      </p:tavLst>
                                    </p:anim>
                                    <p:animEffect transition="in" filter="fade">
                                      <p:cBhvr>
                                        <p:cTn id="508" dur="500"/>
                                        <p:tgtEl>
                                          <p:spTgt spid="385"/>
                                        </p:tgtEl>
                                      </p:cBhvr>
                                    </p:animEffect>
                                  </p:childTnLst>
                                </p:cTn>
                              </p:par>
                              <p:par>
                                <p:cTn id="509" presetID="26" presetClass="emph" presetSubtype="0" fill="hold" nodeType="withEffect">
                                  <p:stCondLst>
                                    <p:cond delay="500"/>
                                  </p:stCondLst>
                                  <p:childTnLst>
                                    <p:animEffect transition="out" filter="fade">
                                      <p:cBhvr>
                                        <p:cTn id="510" dur="500" tmFilter="0, 0; .2, .5; .8, .5; 1, 0"/>
                                        <p:tgtEl>
                                          <p:spTgt spid="385"/>
                                        </p:tgtEl>
                                      </p:cBhvr>
                                    </p:animEffect>
                                    <p:animScale>
                                      <p:cBhvr>
                                        <p:cTn id="511" dur="250" autoRev="1" fill="hold"/>
                                        <p:tgtEl>
                                          <p:spTgt spid="385"/>
                                        </p:tgtEl>
                                      </p:cBhvr>
                                      <p:by x="105000" y="105000"/>
                                    </p:animScale>
                                  </p:childTnLst>
                                </p:cTn>
                              </p:par>
                              <p:par>
                                <p:cTn id="512" presetID="53" presetClass="entr" presetSubtype="16" fill="hold" nodeType="withEffect">
                                  <p:stCondLst>
                                    <p:cond delay="0"/>
                                  </p:stCondLst>
                                  <p:childTnLst>
                                    <p:set>
                                      <p:cBhvr>
                                        <p:cTn id="513" dur="1" fill="hold">
                                          <p:stCondLst>
                                            <p:cond delay="0"/>
                                          </p:stCondLst>
                                        </p:cTn>
                                        <p:tgtEl>
                                          <p:spTgt spid="385"/>
                                        </p:tgtEl>
                                        <p:attrNameLst>
                                          <p:attrName>style.visibility</p:attrName>
                                        </p:attrNameLst>
                                      </p:cBhvr>
                                      <p:to>
                                        <p:strVal val="visible"/>
                                      </p:to>
                                    </p:set>
                                    <p:anim calcmode="lin" valueType="num">
                                      <p:cBhvr>
                                        <p:cTn id="514" dur="500" fill="hold"/>
                                        <p:tgtEl>
                                          <p:spTgt spid="385"/>
                                        </p:tgtEl>
                                        <p:attrNameLst>
                                          <p:attrName>ppt_w</p:attrName>
                                        </p:attrNameLst>
                                      </p:cBhvr>
                                      <p:tavLst>
                                        <p:tav tm="0">
                                          <p:val>
                                            <p:fltVal val="0"/>
                                          </p:val>
                                        </p:tav>
                                        <p:tav tm="100000">
                                          <p:val>
                                            <p:strVal val="#ppt_w"/>
                                          </p:val>
                                        </p:tav>
                                      </p:tavLst>
                                    </p:anim>
                                    <p:anim calcmode="lin" valueType="num">
                                      <p:cBhvr>
                                        <p:cTn id="515" dur="500" fill="hold"/>
                                        <p:tgtEl>
                                          <p:spTgt spid="385"/>
                                        </p:tgtEl>
                                        <p:attrNameLst>
                                          <p:attrName>ppt_h</p:attrName>
                                        </p:attrNameLst>
                                      </p:cBhvr>
                                      <p:tavLst>
                                        <p:tav tm="0">
                                          <p:val>
                                            <p:fltVal val="0"/>
                                          </p:val>
                                        </p:tav>
                                        <p:tav tm="100000">
                                          <p:val>
                                            <p:strVal val="#ppt_h"/>
                                          </p:val>
                                        </p:tav>
                                      </p:tavLst>
                                    </p:anim>
                                    <p:animEffect transition="in" filter="fade">
                                      <p:cBhvr>
                                        <p:cTn id="516" dur="500"/>
                                        <p:tgtEl>
                                          <p:spTgt spid="385"/>
                                        </p:tgtEl>
                                      </p:cBhvr>
                                    </p:animEffect>
                                  </p:childTnLst>
                                </p:cTn>
                              </p:par>
                              <p:par>
                                <p:cTn id="517" presetID="26" presetClass="emph" presetSubtype="0" fill="hold" nodeType="withEffect">
                                  <p:stCondLst>
                                    <p:cond delay="500"/>
                                  </p:stCondLst>
                                  <p:childTnLst>
                                    <p:animEffect transition="out" filter="fade">
                                      <p:cBhvr>
                                        <p:cTn id="518" dur="500" tmFilter="0, 0; .2, .5; .8, .5; 1, 0"/>
                                        <p:tgtEl>
                                          <p:spTgt spid="385"/>
                                        </p:tgtEl>
                                      </p:cBhvr>
                                    </p:animEffect>
                                    <p:animScale>
                                      <p:cBhvr>
                                        <p:cTn id="519" dur="250" autoRev="1" fill="hold"/>
                                        <p:tgtEl>
                                          <p:spTgt spid="385"/>
                                        </p:tgtEl>
                                      </p:cBhvr>
                                      <p:by x="105000" y="105000"/>
                                    </p:animScale>
                                  </p:childTnLst>
                                </p:cTn>
                              </p:par>
                              <p:par>
                                <p:cTn id="520" presetID="53" presetClass="entr" presetSubtype="16" fill="hold" nodeType="withEffect">
                                  <p:stCondLst>
                                    <p:cond delay="0"/>
                                  </p:stCondLst>
                                  <p:childTnLst>
                                    <p:set>
                                      <p:cBhvr>
                                        <p:cTn id="521" dur="1" fill="hold">
                                          <p:stCondLst>
                                            <p:cond delay="0"/>
                                          </p:stCondLst>
                                        </p:cTn>
                                        <p:tgtEl>
                                          <p:spTgt spid="386"/>
                                        </p:tgtEl>
                                        <p:attrNameLst>
                                          <p:attrName>style.visibility</p:attrName>
                                        </p:attrNameLst>
                                      </p:cBhvr>
                                      <p:to>
                                        <p:strVal val="visible"/>
                                      </p:to>
                                    </p:set>
                                    <p:anim calcmode="lin" valueType="num">
                                      <p:cBhvr>
                                        <p:cTn id="522" dur="500" fill="hold"/>
                                        <p:tgtEl>
                                          <p:spTgt spid="386"/>
                                        </p:tgtEl>
                                        <p:attrNameLst>
                                          <p:attrName>ppt_w</p:attrName>
                                        </p:attrNameLst>
                                      </p:cBhvr>
                                      <p:tavLst>
                                        <p:tav tm="0">
                                          <p:val>
                                            <p:fltVal val="0"/>
                                          </p:val>
                                        </p:tav>
                                        <p:tav tm="100000">
                                          <p:val>
                                            <p:strVal val="#ppt_w"/>
                                          </p:val>
                                        </p:tav>
                                      </p:tavLst>
                                    </p:anim>
                                    <p:anim calcmode="lin" valueType="num">
                                      <p:cBhvr>
                                        <p:cTn id="523" dur="500" fill="hold"/>
                                        <p:tgtEl>
                                          <p:spTgt spid="386"/>
                                        </p:tgtEl>
                                        <p:attrNameLst>
                                          <p:attrName>ppt_h</p:attrName>
                                        </p:attrNameLst>
                                      </p:cBhvr>
                                      <p:tavLst>
                                        <p:tav tm="0">
                                          <p:val>
                                            <p:fltVal val="0"/>
                                          </p:val>
                                        </p:tav>
                                        <p:tav tm="100000">
                                          <p:val>
                                            <p:strVal val="#ppt_h"/>
                                          </p:val>
                                        </p:tav>
                                      </p:tavLst>
                                    </p:anim>
                                    <p:animEffect transition="in" filter="fade">
                                      <p:cBhvr>
                                        <p:cTn id="524" dur="500"/>
                                        <p:tgtEl>
                                          <p:spTgt spid="386"/>
                                        </p:tgtEl>
                                      </p:cBhvr>
                                    </p:animEffect>
                                  </p:childTnLst>
                                </p:cTn>
                              </p:par>
                              <p:par>
                                <p:cTn id="525" presetID="26" presetClass="emph" presetSubtype="0" fill="hold" nodeType="withEffect">
                                  <p:stCondLst>
                                    <p:cond delay="500"/>
                                  </p:stCondLst>
                                  <p:childTnLst>
                                    <p:animEffect transition="out" filter="fade">
                                      <p:cBhvr>
                                        <p:cTn id="526" dur="500" tmFilter="0, 0; .2, .5; .8, .5; 1, 0"/>
                                        <p:tgtEl>
                                          <p:spTgt spid="386"/>
                                        </p:tgtEl>
                                      </p:cBhvr>
                                    </p:animEffect>
                                    <p:animScale>
                                      <p:cBhvr>
                                        <p:cTn id="527" dur="250" autoRev="1" fill="hold"/>
                                        <p:tgtEl>
                                          <p:spTgt spid="386"/>
                                        </p:tgtEl>
                                      </p:cBhvr>
                                      <p:by x="105000" y="105000"/>
                                    </p:animScale>
                                  </p:childTnLst>
                                </p:cTn>
                              </p:par>
                              <p:par>
                                <p:cTn id="528" presetID="53" presetClass="entr" presetSubtype="16" fill="hold" nodeType="withEffect">
                                  <p:stCondLst>
                                    <p:cond delay="0"/>
                                  </p:stCondLst>
                                  <p:childTnLst>
                                    <p:set>
                                      <p:cBhvr>
                                        <p:cTn id="529" dur="1" fill="hold">
                                          <p:stCondLst>
                                            <p:cond delay="0"/>
                                          </p:stCondLst>
                                        </p:cTn>
                                        <p:tgtEl>
                                          <p:spTgt spid="386"/>
                                        </p:tgtEl>
                                        <p:attrNameLst>
                                          <p:attrName>style.visibility</p:attrName>
                                        </p:attrNameLst>
                                      </p:cBhvr>
                                      <p:to>
                                        <p:strVal val="visible"/>
                                      </p:to>
                                    </p:set>
                                    <p:anim calcmode="lin" valueType="num">
                                      <p:cBhvr>
                                        <p:cTn id="530" dur="500" fill="hold"/>
                                        <p:tgtEl>
                                          <p:spTgt spid="386"/>
                                        </p:tgtEl>
                                        <p:attrNameLst>
                                          <p:attrName>ppt_w</p:attrName>
                                        </p:attrNameLst>
                                      </p:cBhvr>
                                      <p:tavLst>
                                        <p:tav tm="0">
                                          <p:val>
                                            <p:fltVal val="0"/>
                                          </p:val>
                                        </p:tav>
                                        <p:tav tm="100000">
                                          <p:val>
                                            <p:strVal val="#ppt_w"/>
                                          </p:val>
                                        </p:tav>
                                      </p:tavLst>
                                    </p:anim>
                                    <p:anim calcmode="lin" valueType="num">
                                      <p:cBhvr>
                                        <p:cTn id="531" dur="500" fill="hold"/>
                                        <p:tgtEl>
                                          <p:spTgt spid="386"/>
                                        </p:tgtEl>
                                        <p:attrNameLst>
                                          <p:attrName>ppt_h</p:attrName>
                                        </p:attrNameLst>
                                      </p:cBhvr>
                                      <p:tavLst>
                                        <p:tav tm="0">
                                          <p:val>
                                            <p:fltVal val="0"/>
                                          </p:val>
                                        </p:tav>
                                        <p:tav tm="100000">
                                          <p:val>
                                            <p:strVal val="#ppt_h"/>
                                          </p:val>
                                        </p:tav>
                                      </p:tavLst>
                                    </p:anim>
                                    <p:animEffect transition="in" filter="fade">
                                      <p:cBhvr>
                                        <p:cTn id="532" dur="500"/>
                                        <p:tgtEl>
                                          <p:spTgt spid="386"/>
                                        </p:tgtEl>
                                      </p:cBhvr>
                                    </p:animEffect>
                                  </p:childTnLst>
                                </p:cTn>
                              </p:par>
                              <p:par>
                                <p:cTn id="533" presetID="26" presetClass="emph" presetSubtype="0" fill="hold" nodeType="withEffect">
                                  <p:stCondLst>
                                    <p:cond delay="500"/>
                                  </p:stCondLst>
                                  <p:childTnLst>
                                    <p:animEffect transition="out" filter="fade">
                                      <p:cBhvr>
                                        <p:cTn id="534" dur="500" tmFilter="0, 0; .2, .5; .8, .5; 1, 0"/>
                                        <p:tgtEl>
                                          <p:spTgt spid="386"/>
                                        </p:tgtEl>
                                      </p:cBhvr>
                                    </p:animEffect>
                                    <p:animScale>
                                      <p:cBhvr>
                                        <p:cTn id="535" dur="250" autoRev="1" fill="hold"/>
                                        <p:tgtEl>
                                          <p:spTgt spid="386"/>
                                        </p:tgtEl>
                                      </p:cBhvr>
                                      <p:by x="105000" y="105000"/>
                                    </p:animScale>
                                  </p:childTnLst>
                                </p:cTn>
                              </p:par>
                              <p:par>
                                <p:cTn id="536" presetID="53" presetClass="entr" presetSubtype="16" fill="hold" nodeType="withEffect">
                                  <p:stCondLst>
                                    <p:cond delay="0"/>
                                  </p:stCondLst>
                                  <p:childTnLst>
                                    <p:set>
                                      <p:cBhvr>
                                        <p:cTn id="537" dur="1" fill="hold">
                                          <p:stCondLst>
                                            <p:cond delay="0"/>
                                          </p:stCondLst>
                                        </p:cTn>
                                        <p:tgtEl>
                                          <p:spTgt spid="386"/>
                                        </p:tgtEl>
                                        <p:attrNameLst>
                                          <p:attrName>style.visibility</p:attrName>
                                        </p:attrNameLst>
                                      </p:cBhvr>
                                      <p:to>
                                        <p:strVal val="visible"/>
                                      </p:to>
                                    </p:set>
                                    <p:anim calcmode="lin" valueType="num">
                                      <p:cBhvr>
                                        <p:cTn id="538" dur="500" fill="hold"/>
                                        <p:tgtEl>
                                          <p:spTgt spid="386"/>
                                        </p:tgtEl>
                                        <p:attrNameLst>
                                          <p:attrName>ppt_w</p:attrName>
                                        </p:attrNameLst>
                                      </p:cBhvr>
                                      <p:tavLst>
                                        <p:tav tm="0">
                                          <p:val>
                                            <p:fltVal val="0"/>
                                          </p:val>
                                        </p:tav>
                                        <p:tav tm="100000">
                                          <p:val>
                                            <p:strVal val="#ppt_w"/>
                                          </p:val>
                                        </p:tav>
                                      </p:tavLst>
                                    </p:anim>
                                    <p:anim calcmode="lin" valueType="num">
                                      <p:cBhvr>
                                        <p:cTn id="539" dur="500" fill="hold"/>
                                        <p:tgtEl>
                                          <p:spTgt spid="386"/>
                                        </p:tgtEl>
                                        <p:attrNameLst>
                                          <p:attrName>ppt_h</p:attrName>
                                        </p:attrNameLst>
                                      </p:cBhvr>
                                      <p:tavLst>
                                        <p:tav tm="0">
                                          <p:val>
                                            <p:fltVal val="0"/>
                                          </p:val>
                                        </p:tav>
                                        <p:tav tm="100000">
                                          <p:val>
                                            <p:strVal val="#ppt_h"/>
                                          </p:val>
                                        </p:tav>
                                      </p:tavLst>
                                    </p:anim>
                                    <p:animEffect transition="in" filter="fade">
                                      <p:cBhvr>
                                        <p:cTn id="540" dur="500"/>
                                        <p:tgtEl>
                                          <p:spTgt spid="386"/>
                                        </p:tgtEl>
                                      </p:cBhvr>
                                    </p:animEffect>
                                  </p:childTnLst>
                                </p:cTn>
                              </p:par>
                              <p:par>
                                <p:cTn id="541" presetID="26" presetClass="emph" presetSubtype="0" fill="hold" nodeType="withEffect">
                                  <p:stCondLst>
                                    <p:cond delay="500"/>
                                  </p:stCondLst>
                                  <p:childTnLst>
                                    <p:animEffect transition="out" filter="fade">
                                      <p:cBhvr>
                                        <p:cTn id="542" dur="500" tmFilter="0, 0; .2, .5; .8, .5; 1, 0"/>
                                        <p:tgtEl>
                                          <p:spTgt spid="386"/>
                                        </p:tgtEl>
                                      </p:cBhvr>
                                    </p:animEffect>
                                    <p:animScale>
                                      <p:cBhvr>
                                        <p:cTn id="543" dur="250" autoRev="1" fill="hold"/>
                                        <p:tgtEl>
                                          <p:spTgt spid="386"/>
                                        </p:tgtEl>
                                      </p:cBhvr>
                                      <p:by x="105000" y="105000"/>
                                    </p:animScale>
                                  </p:childTnLst>
                                </p:cTn>
                              </p:par>
                              <p:par>
                                <p:cTn id="544" presetID="53" presetClass="entr" presetSubtype="16" fill="hold" nodeType="withEffect">
                                  <p:stCondLst>
                                    <p:cond delay="0"/>
                                  </p:stCondLst>
                                  <p:childTnLst>
                                    <p:set>
                                      <p:cBhvr>
                                        <p:cTn id="545" dur="1" fill="hold">
                                          <p:stCondLst>
                                            <p:cond delay="0"/>
                                          </p:stCondLst>
                                        </p:cTn>
                                        <p:tgtEl>
                                          <p:spTgt spid="386"/>
                                        </p:tgtEl>
                                        <p:attrNameLst>
                                          <p:attrName>style.visibility</p:attrName>
                                        </p:attrNameLst>
                                      </p:cBhvr>
                                      <p:to>
                                        <p:strVal val="visible"/>
                                      </p:to>
                                    </p:set>
                                    <p:anim calcmode="lin" valueType="num">
                                      <p:cBhvr>
                                        <p:cTn id="546" dur="500" fill="hold"/>
                                        <p:tgtEl>
                                          <p:spTgt spid="386"/>
                                        </p:tgtEl>
                                        <p:attrNameLst>
                                          <p:attrName>ppt_w</p:attrName>
                                        </p:attrNameLst>
                                      </p:cBhvr>
                                      <p:tavLst>
                                        <p:tav tm="0">
                                          <p:val>
                                            <p:fltVal val="0"/>
                                          </p:val>
                                        </p:tav>
                                        <p:tav tm="100000">
                                          <p:val>
                                            <p:strVal val="#ppt_w"/>
                                          </p:val>
                                        </p:tav>
                                      </p:tavLst>
                                    </p:anim>
                                    <p:anim calcmode="lin" valueType="num">
                                      <p:cBhvr>
                                        <p:cTn id="547" dur="500" fill="hold"/>
                                        <p:tgtEl>
                                          <p:spTgt spid="386"/>
                                        </p:tgtEl>
                                        <p:attrNameLst>
                                          <p:attrName>ppt_h</p:attrName>
                                        </p:attrNameLst>
                                      </p:cBhvr>
                                      <p:tavLst>
                                        <p:tav tm="0">
                                          <p:val>
                                            <p:fltVal val="0"/>
                                          </p:val>
                                        </p:tav>
                                        <p:tav tm="100000">
                                          <p:val>
                                            <p:strVal val="#ppt_h"/>
                                          </p:val>
                                        </p:tav>
                                      </p:tavLst>
                                    </p:anim>
                                    <p:animEffect transition="in" filter="fade">
                                      <p:cBhvr>
                                        <p:cTn id="548" dur="500"/>
                                        <p:tgtEl>
                                          <p:spTgt spid="386"/>
                                        </p:tgtEl>
                                      </p:cBhvr>
                                    </p:animEffect>
                                  </p:childTnLst>
                                </p:cTn>
                              </p:par>
                              <p:par>
                                <p:cTn id="549" presetID="26" presetClass="emph" presetSubtype="0" fill="hold" nodeType="withEffect">
                                  <p:stCondLst>
                                    <p:cond delay="500"/>
                                  </p:stCondLst>
                                  <p:childTnLst>
                                    <p:animEffect transition="out" filter="fade">
                                      <p:cBhvr>
                                        <p:cTn id="550" dur="500" tmFilter="0, 0; .2, .5; .8, .5; 1, 0"/>
                                        <p:tgtEl>
                                          <p:spTgt spid="386"/>
                                        </p:tgtEl>
                                      </p:cBhvr>
                                    </p:animEffect>
                                    <p:animScale>
                                      <p:cBhvr>
                                        <p:cTn id="551" dur="250" autoRev="1" fill="hold"/>
                                        <p:tgtEl>
                                          <p:spTgt spid="386"/>
                                        </p:tgtEl>
                                      </p:cBhvr>
                                      <p:by x="105000" y="105000"/>
                                    </p:animScale>
                                  </p:childTnLst>
                                </p:cTn>
                              </p:par>
                              <p:par>
                                <p:cTn id="552" presetID="53" presetClass="entr" presetSubtype="16" fill="hold" nodeType="withEffect">
                                  <p:stCondLst>
                                    <p:cond delay="0"/>
                                  </p:stCondLst>
                                  <p:childTnLst>
                                    <p:set>
                                      <p:cBhvr>
                                        <p:cTn id="553" dur="1" fill="hold">
                                          <p:stCondLst>
                                            <p:cond delay="0"/>
                                          </p:stCondLst>
                                        </p:cTn>
                                        <p:tgtEl>
                                          <p:spTgt spid="385"/>
                                        </p:tgtEl>
                                        <p:attrNameLst>
                                          <p:attrName>style.visibility</p:attrName>
                                        </p:attrNameLst>
                                      </p:cBhvr>
                                      <p:to>
                                        <p:strVal val="visible"/>
                                      </p:to>
                                    </p:set>
                                    <p:anim calcmode="lin" valueType="num">
                                      <p:cBhvr>
                                        <p:cTn id="554" dur="500" fill="hold"/>
                                        <p:tgtEl>
                                          <p:spTgt spid="385"/>
                                        </p:tgtEl>
                                        <p:attrNameLst>
                                          <p:attrName>ppt_w</p:attrName>
                                        </p:attrNameLst>
                                      </p:cBhvr>
                                      <p:tavLst>
                                        <p:tav tm="0">
                                          <p:val>
                                            <p:fltVal val="0"/>
                                          </p:val>
                                        </p:tav>
                                        <p:tav tm="100000">
                                          <p:val>
                                            <p:strVal val="#ppt_w"/>
                                          </p:val>
                                        </p:tav>
                                      </p:tavLst>
                                    </p:anim>
                                    <p:anim calcmode="lin" valueType="num">
                                      <p:cBhvr>
                                        <p:cTn id="555" dur="500" fill="hold"/>
                                        <p:tgtEl>
                                          <p:spTgt spid="385"/>
                                        </p:tgtEl>
                                        <p:attrNameLst>
                                          <p:attrName>ppt_h</p:attrName>
                                        </p:attrNameLst>
                                      </p:cBhvr>
                                      <p:tavLst>
                                        <p:tav tm="0">
                                          <p:val>
                                            <p:fltVal val="0"/>
                                          </p:val>
                                        </p:tav>
                                        <p:tav tm="100000">
                                          <p:val>
                                            <p:strVal val="#ppt_h"/>
                                          </p:val>
                                        </p:tav>
                                      </p:tavLst>
                                    </p:anim>
                                    <p:animEffect transition="in" filter="fade">
                                      <p:cBhvr>
                                        <p:cTn id="556" dur="500"/>
                                        <p:tgtEl>
                                          <p:spTgt spid="385"/>
                                        </p:tgtEl>
                                      </p:cBhvr>
                                    </p:animEffect>
                                  </p:childTnLst>
                                </p:cTn>
                              </p:par>
                              <p:par>
                                <p:cTn id="557" presetID="26" presetClass="emph" presetSubtype="0" fill="hold" nodeType="withEffect">
                                  <p:stCondLst>
                                    <p:cond delay="500"/>
                                  </p:stCondLst>
                                  <p:childTnLst>
                                    <p:animEffect transition="out" filter="fade">
                                      <p:cBhvr>
                                        <p:cTn id="558" dur="500" tmFilter="0, 0; .2, .5; .8, .5; 1, 0"/>
                                        <p:tgtEl>
                                          <p:spTgt spid="385"/>
                                        </p:tgtEl>
                                      </p:cBhvr>
                                    </p:animEffect>
                                    <p:animScale>
                                      <p:cBhvr>
                                        <p:cTn id="559" dur="250" autoRev="1" fill="hold"/>
                                        <p:tgtEl>
                                          <p:spTgt spid="385"/>
                                        </p:tgtEl>
                                      </p:cBhvr>
                                      <p:by x="105000" y="105000"/>
                                    </p:animScale>
                                  </p:childTnLst>
                                </p:cTn>
                              </p:par>
                              <p:par>
                                <p:cTn id="560" presetID="53" presetClass="entr" presetSubtype="16" fill="hold" nodeType="withEffect">
                                  <p:stCondLst>
                                    <p:cond delay="0"/>
                                  </p:stCondLst>
                                  <p:childTnLst>
                                    <p:set>
                                      <p:cBhvr>
                                        <p:cTn id="561" dur="1" fill="hold">
                                          <p:stCondLst>
                                            <p:cond delay="0"/>
                                          </p:stCondLst>
                                        </p:cTn>
                                        <p:tgtEl>
                                          <p:spTgt spid="385"/>
                                        </p:tgtEl>
                                        <p:attrNameLst>
                                          <p:attrName>style.visibility</p:attrName>
                                        </p:attrNameLst>
                                      </p:cBhvr>
                                      <p:to>
                                        <p:strVal val="visible"/>
                                      </p:to>
                                    </p:set>
                                    <p:anim calcmode="lin" valueType="num">
                                      <p:cBhvr>
                                        <p:cTn id="562" dur="500" fill="hold"/>
                                        <p:tgtEl>
                                          <p:spTgt spid="385"/>
                                        </p:tgtEl>
                                        <p:attrNameLst>
                                          <p:attrName>ppt_w</p:attrName>
                                        </p:attrNameLst>
                                      </p:cBhvr>
                                      <p:tavLst>
                                        <p:tav tm="0">
                                          <p:val>
                                            <p:fltVal val="0"/>
                                          </p:val>
                                        </p:tav>
                                        <p:tav tm="100000">
                                          <p:val>
                                            <p:strVal val="#ppt_w"/>
                                          </p:val>
                                        </p:tav>
                                      </p:tavLst>
                                    </p:anim>
                                    <p:anim calcmode="lin" valueType="num">
                                      <p:cBhvr>
                                        <p:cTn id="563" dur="500" fill="hold"/>
                                        <p:tgtEl>
                                          <p:spTgt spid="385"/>
                                        </p:tgtEl>
                                        <p:attrNameLst>
                                          <p:attrName>ppt_h</p:attrName>
                                        </p:attrNameLst>
                                      </p:cBhvr>
                                      <p:tavLst>
                                        <p:tav tm="0">
                                          <p:val>
                                            <p:fltVal val="0"/>
                                          </p:val>
                                        </p:tav>
                                        <p:tav tm="100000">
                                          <p:val>
                                            <p:strVal val="#ppt_h"/>
                                          </p:val>
                                        </p:tav>
                                      </p:tavLst>
                                    </p:anim>
                                    <p:animEffect transition="in" filter="fade">
                                      <p:cBhvr>
                                        <p:cTn id="564" dur="500"/>
                                        <p:tgtEl>
                                          <p:spTgt spid="385"/>
                                        </p:tgtEl>
                                      </p:cBhvr>
                                    </p:animEffect>
                                  </p:childTnLst>
                                </p:cTn>
                              </p:par>
                              <p:par>
                                <p:cTn id="565" presetID="26" presetClass="emph" presetSubtype="0" fill="hold" nodeType="withEffect">
                                  <p:stCondLst>
                                    <p:cond delay="500"/>
                                  </p:stCondLst>
                                  <p:childTnLst>
                                    <p:animEffect transition="out" filter="fade">
                                      <p:cBhvr>
                                        <p:cTn id="566" dur="500" tmFilter="0, 0; .2, .5; .8, .5; 1, 0"/>
                                        <p:tgtEl>
                                          <p:spTgt spid="385"/>
                                        </p:tgtEl>
                                      </p:cBhvr>
                                    </p:animEffect>
                                    <p:animScale>
                                      <p:cBhvr>
                                        <p:cTn id="567" dur="250" autoRev="1" fill="hold"/>
                                        <p:tgtEl>
                                          <p:spTgt spid="385"/>
                                        </p:tgtEl>
                                      </p:cBhvr>
                                      <p:by x="105000" y="105000"/>
                                    </p:animScale>
                                  </p:childTnLst>
                                </p:cTn>
                              </p:par>
                              <p:par>
                                <p:cTn id="568" presetID="53" presetClass="entr" presetSubtype="16" fill="hold" nodeType="withEffect">
                                  <p:stCondLst>
                                    <p:cond delay="0"/>
                                  </p:stCondLst>
                                  <p:childTnLst>
                                    <p:set>
                                      <p:cBhvr>
                                        <p:cTn id="569" dur="1" fill="hold">
                                          <p:stCondLst>
                                            <p:cond delay="0"/>
                                          </p:stCondLst>
                                        </p:cTn>
                                        <p:tgtEl>
                                          <p:spTgt spid="386"/>
                                        </p:tgtEl>
                                        <p:attrNameLst>
                                          <p:attrName>style.visibility</p:attrName>
                                        </p:attrNameLst>
                                      </p:cBhvr>
                                      <p:to>
                                        <p:strVal val="visible"/>
                                      </p:to>
                                    </p:set>
                                    <p:anim calcmode="lin" valueType="num">
                                      <p:cBhvr>
                                        <p:cTn id="570" dur="500" fill="hold"/>
                                        <p:tgtEl>
                                          <p:spTgt spid="386"/>
                                        </p:tgtEl>
                                        <p:attrNameLst>
                                          <p:attrName>ppt_w</p:attrName>
                                        </p:attrNameLst>
                                      </p:cBhvr>
                                      <p:tavLst>
                                        <p:tav tm="0">
                                          <p:val>
                                            <p:fltVal val="0"/>
                                          </p:val>
                                        </p:tav>
                                        <p:tav tm="100000">
                                          <p:val>
                                            <p:strVal val="#ppt_w"/>
                                          </p:val>
                                        </p:tav>
                                      </p:tavLst>
                                    </p:anim>
                                    <p:anim calcmode="lin" valueType="num">
                                      <p:cBhvr>
                                        <p:cTn id="571" dur="500" fill="hold"/>
                                        <p:tgtEl>
                                          <p:spTgt spid="386"/>
                                        </p:tgtEl>
                                        <p:attrNameLst>
                                          <p:attrName>ppt_h</p:attrName>
                                        </p:attrNameLst>
                                      </p:cBhvr>
                                      <p:tavLst>
                                        <p:tav tm="0">
                                          <p:val>
                                            <p:fltVal val="0"/>
                                          </p:val>
                                        </p:tav>
                                        <p:tav tm="100000">
                                          <p:val>
                                            <p:strVal val="#ppt_h"/>
                                          </p:val>
                                        </p:tav>
                                      </p:tavLst>
                                    </p:anim>
                                    <p:animEffect transition="in" filter="fade">
                                      <p:cBhvr>
                                        <p:cTn id="572" dur="500"/>
                                        <p:tgtEl>
                                          <p:spTgt spid="386"/>
                                        </p:tgtEl>
                                      </p:cBhvr>
                                    </p:animEffect>
                                  </p:childTnLst>
                                </p:cTn>
                              </p:par>
                              <p:par>
                                <p:cTn id="573" presetID="26" presetClass="emph" presetSubtype="0" fill="hold" nodeType="withEffect">
                                  <p:stCondLst>
                                    <p:cond delay="500"/>
                                  </p:stCondLst>
                                  <p:childTnLst>
                                    <p:animEffect transition="out" filter="fade">
                                      <p:cBhvr>
                                        <p:cTn id="574" dur="500" tmFilter="0, 0; .2, .5; .8, .5; 1, 0"/>
                                        <p:tgtEl>
                                          <p:spTgt spid="386"/>
                                        </p:tgtEl>
                                      </p:cBhvr>
                                    </p:animEffect>
                                    <p:animScale>
                                      <p:cBhvr>
                                        <p:cTn id="575" dur="250" autoRev="1" fill="hold"/>
                                        <p:tgtEl>
                                          <p:spTgt spid="386"/>
                                        </p:tgtEl>
                                      </p:cBhvr>
                                      <p:by x="105000" y="105000"/>
                                    </p:animScale>
                                  </p:childTnLst>
                                </p:cTn>
                              </p:par>
                              <p:par>
                                <p:cTn id="576" presetID="53" presetClass="entr" presetSubtype="16" fill="hold" nodeType="withEffect">
                                  <p:stCondLst>
                                    <p:cond delay="0"/>
                                  </p:stCondLst>
                                  <p:childTnLst>
                                    <p:set>
                                      <p:cBhvr>
                                        <p:cTn id="577" dur="1" fill="hold">
                                          <p:stCondLst>
                                            <p:cond delay="0"/>
                                          </p:stCondLst>
                                        </p:cTn>
                                        <p:tgtEl>
                                          <p:spTgt spid="386"/>
                                        </p:tgtEl>
                                        <p:attrNameLst>
                                          <p:attrName>style.visibility</p:attrName>
                                        </p:attrNameLst>
                                      </p:cBhvr>
                                      <p:to>
                                        <p:strVal val="visible"/>
                                      </p:to>
                                    </p:set>
                                    <p:anim calcmode="lin" valueType="num">
                                      <p:cBhvr>
                                        <p:cTn id="578" dur="500" fill="hold"/>
                                        <p:tgtEl>
                                          <p:spTgt spid="386"/>
                                        </p:tgtEl>
                                        <p:attrNameLst>
                                          <p:attrName>ppt_w</p:attrName>
                                        </p:attrNameLst>
                                      </p:cBhvr>
                                      <p:tavLst>
                                        <p:tav tm="0">
                                          <p:val>
                                            <p:fltVal val="0"/>
                                          </p:val>
                                        </p:tav>
                                        <p:tav tm="100000">
                                          <p:val>
                                            <p:strVal val="#ppt_w"/>
                                          </p:val>
                                        </p:tav>
                                      </p:tavLst>
                                    </p:anim>
                                    <p:anim calcmode="lin" valueType="num">
                                      <p:cBhvr>
                                        <p:cTn id="579" dur="500" fill="hold"/>
                                        <p:tgtEl>
                                          <p:spTgt spid="386"/>
                                        </p:tgtEl>
                                        <p:attrNameLst>
                                          <p:attrName>ppt_h</p:attrName>
                                        </p:attrNameLst>
                                      </p:cBhvr>
                                      <p:tavLst>
                                        <p:tav tm="0">
                                          <p:val>
                                            <p:fltVal val="0"/>
                                          </p:val>
                                        </p:tav>
                                        <p:tav tm="100000">
                                          <p:val>
                                            <p:strVal val="#ppt_h"/>
                                          </p:val>
                                        </p:tav>
                                      </p:tavLst>
                                    </p:anim>
                                    <p:animEffect transition="in" filter="fade">
                                      <p:cBhvr>
                                        <p:cTn id="580" dur="500"/>
                                        <p:tgtEl>
                                          <p:spTgt spid="386"/>
                                        </p:tgtEl>
                                      </p:cBhvr>
                                    </p:animEffect>
                                  </p:childTnLst>
                                </p:cTn>
                              </p:par>
                              <p:par>
                                <p:cTn id="581" presetID="26" presetClass="emph" presetSubtype="0" fill="hold" nodeType="withEffect">
                                  <p:stCondLst>
                                    <p:cond delay="500"/>
                                  </p:stCondLst>
                                  <p:childTnLst>
                                    <p:animEffect transition="out" filter="fade">
                                      <p:cBhvr>
                                        <p:cTn id="582" dur="500" tmFilter="0, 0; .2, .5; .8, .5; 1, 0"/>
                                        <p:tgtEl>
                                          <p:spTgt spid="386"/>
                                        </p:tgtEl>
                                      </p:cBhvr>
                                    </p:animEffect>
                                    <p:animScale>
                                      <p:cBhvr>
                                        <p:cTn id="583" dur="250" autoRev="1" fill="hold"/>
                                        <p:tgtEl>
                                          <p:spTgt spid="386"/>
                                        </p:tgtEl>
                                      </p:cBhvr>
                                      <p:by x="105000" y="105000"/>
                                    </p:animScale>
                                  </p:childTnLst>
                                </p:cTn>
                              </p:par>
                              <p:par>
                                <p:cTn id="584" presetID="53" presetClass="entr" presetSubtype="16" fill="hold" nodeType="withEffect">
                                  <p:stCondLst>
                                    <p:cond delay="0"/>
                                  </p:stCondLst>
                                  <p:childTnLst>
                                    <p:set>
                                      <p:cBhvr>
                                        <p:cTn id="585" dur="1" fill="hold">
                                          <p:stCondLst>
                                            <p:cond delay="0"/>
                                          </p:stCondLst>
                                        </p:cTn>
                                        <p:tgtEl>
                                          <p:spTgt spid="386"/>
                                        </p:tgtEl>
                                        <p:attrNameLst>
                                          <p:attrName>style.visibility</p:attrName>
                                        </p:attrNameLst>
                                      </p:cBhvr>
                                      <p:to>
                                        <p:strVal val="visible"/>
                                      </p:to>
                                    </p:set>
                                    <p:anim calcmode="lin" valueType="num">
                                      <p:cBhvr>
                                        <p:cTn id="586" dur="500" fill="hold"/>
                                        <p:tgtEl>
                                          <p:spTgt spid="386"/>
                                        </p:tgtEl>
                                        <p:attrNameLst>
                                          <p:attrName>ppt_w</p:attrName>
                                        </p:attrNameLst>
                                      </p:cBhvr>
                                      <p:tavLst>
                                        <p:tav tm="0">
                                          <p:val>
                                            <p:fltVal val="0"/>
                                          </p:val>
                                        </p:tav>
                                        <p:tav tm="100000">
                                          <p:val>
                                            <p:strVal val="#ppt_w"/>
                                          </p:val>
                                        </p:tav>
                                      </p:tavLst>
                                    </p:anim>
                                    <p:anim calcmode="lin" valueType="num">
                                      <p:cBhvr>
                                        <p:cTn id="587" dur="500" fill="hold"/>
                                        <p:tgtEl>
                                          <p:spTgt spid="386"/>
                                        </p:tgtEl>
                                        <p:attrNameLst>
                                          <p:attrName>ppt_h</p:attrName>
                                        </p:attrNameLst>
                                      </p:cBhvr>
                                      <p:tavLst>
                                        <p:tav tm="0">
                                          <p:val>
                                            <p:fltVal val="0"/>
                                          </p:val>
                                        </p:tav>
                                        <p:tav tm="100000">
                                          <p:val>
                                            <p:strVal val="#ppt_h"/>
                                          </p:val>
                                        </p:tav>
                                      </p:tavLst>
                                    </p:anim>
                                    <p:animEffect transition="in" filter="fade">
                                      <p:cBhvr>
                                        <p:cTn id="588" dur="500"/>
                                        <p:tgtEl>
                                          <p:spTgt spid="386"/>
                                        </p:tgtEl>
                                      </p:cBhvr>
                                    </p:animEffect>
                                  </p:childTnLst>
                                </p:cTn>
                              </p:par>
                              <p:par>
                                <p:cTn id="589" presetID="26" presetClass="emph" presetSubtype="0" fill="hold" nodeType="withEffect">
                                  <p:stCondLst>
                                    <p:cond delay="500"/>
                                  </p:stCondLst>
                                  <p:childTnLst>
                                    <p:animEffect transition="out" filter="fade">
                                      <p:cBhvr>
                                        <p:cTn id="590" dur="500" tmFilter="0, 0; .2, .5; .8, .5; 1, 0"/>
                                        <p:tgtEl>
                                          <p:spTgt spid="386"/>
                                        </p:tgtEl>
                                      </p:cBhvr>
                                    </p:animEffect>
                                    <p:animScale>
                                      <p:cBhvr>
                                        <p:cTn id="591" dur="250" autoRev="1" fill="hold"/>
                                        <p:tgtEl>
                                          <p:spTgt spid="386"/>
                                        </p:tgtEl>
                                      </p:cBhvr>
                                      <p:by x="105000" y="105000"/>
                                    </p:animScale>
                                  </p:childTnLst>
                                </p:cTn>
                              </p:par>
                              <p:par>
                                <p:cTn id="592" presetID="53" presetClass="entr" presetSubtype="16" fill="hold" nodeType="withEffect">
                                  <p:stCondLst>
                                    <p:cond delay="0"/>
                                  </p:stCondLst>
                                  <p:childTnLst>
                                    <p:set>
                                      <p:cBhvr>
                                        <p:cTn id="593" dur="1" fill="hold">
                                          <p:stCondLst>
                                            <p:cond delay="0"/>
                                          </p:stCondLst>
                                        </p:cTn>
                                        <p:tgtEl>
                                          <p:spTgt spid="386"/>
                                        </p:tgtEl>
                                        <p:attrNameLst>
                                          <p:attrName>style.visibility</p:attrName>
                                        </p:attrNameLst>
                                      </p:cBhvr>
                                      <p:to>
                                        <p:strVal val="visible"/>
                                      </p:to>
                                    </p:set>
                                    <p:anim calcmode="lin" valueType="num">
                                      <p:cBhvr>
                                        <p:cTn id="594" dur="500" fill="hold"/>
                                        <p:tgtEl>
                                          <p:spTgt spid="386"/>
                                        </p:tgtEl>
                                        <p:attrNameLst>
                                          <p:attrName>ppt_w</p:attrName>
                                        </p:attrNameLst>
                                      </p:cBhvr>
                                      <p:tavLst>
                                        <p:tav tm="0">
                                          <p:val>
                                            <p:fltVal val="0"/>
                                          </p:val>
                                        </p:tav>
                                        <p:tav tm="100000">
                                          <p:val>
                                            <p:strVal val="#ppt_w"/>
                                          </p:val>
                                        </p:tav>
                                      </p:tavLst>
                                    </p:anim>
                                    <p:anim calcmode="lin" valueType="num">
                                      <p:cBhvr>
                                        <p:cTn id="595" dur="500" fill="hold"/>
                                        <p:tgtEl>
                                          <p:spTgt spid="386"/>
                                        </p:tgtEl>
                                        <p:attrNameLst>
                                          <p:attrName>ppt_h</p:attrName>
                                        </p:attrNameLst>
                                      </p:cBhvr>
                                      <p:tavLst>
                                        <p:tav tm="0">
                                          <p:val>
                                            <p:fltVal val="0"/>
                                          </p:val>
                                        </p:tav>
                                        <p:tav tm="100000">
                                          <p:val>
                                            <p:strVal val="#ppt_h"/>
                                          </p:val>
                                        </p:tav>
                                      </p:tavLst>
                                    </p:anim>
                                    <p:animEffect transition="in" filter="fade">
                                      <p:cBhvr>
                                        <p:cTn id="596" dur="500"/>
                                        <p:tgtEl>
                                          <p:spTgt spid="386"/>
                                        </p:tgtEl>
                                      </p:cBhvr>
                                    </p:animEffect>
                                  </p:childTnLst>
                                </p:cTn>
                              </p:par>
                              <p:par>
                                <p:cTn id="597" presetID="26" presetClass="emph" presetSubtype="0" fill="hold" nodeType="withEffect">
                                  <p:stCondLst>
                                    <p:cond delay="500"/>
                                  </p:stCondLst>
                                  <p:childTnLst>
                                    <p:animEffect transition="out" filter="fade">
                                      <p:cBhvr>
                                        <p:cTn id="598" dur="500" tmFilter="0, 0; .2, .5; .8, .5; 1, 0"/>
                                        <p:tgtEl>
                                          <p:spTgt spid="386"/>
                                        </p:tgtEl>
                                      </p:cBhvr>
                                    </p:animEffect>
                                    <p:animScale>
                                      <p:cBhvr>
                                        <p:cTn id="599" dur="250" autoRev="1" fill="hold"/>
                                        <p:tgtEl>
                                          <p:spTgt spid="386"/>
                                        </p:tgtEl>
                                      </p:cBhvr>
                                      <p:by x="105000" y="105000"/>
                                    </p:animScale>
                                  </p:childTnLst>
                                </p:cTn>
                              </p:par>
                              <p:par>
                                <p:cTn id="600" presetID="53" presetClass="entr" presetSubtype="16" fill="hold" nodeType="withEffect">
                                  <p:stCondLst>
                                    <p:cond delay="0"/>
                                  </p:stCondLst>
                                  <p:childTnLst>
                                    <p:set>
                                      <p:cBhvr>
                                        <p:cTn id="601" dur="1" fill="hold">
                                          <p:stCondLst>
                                            <p:cond delay="0"/>
                                          </p:stCondLst>
                                        </p:cTn>
                                        <p:tgtEl>
                                          <p:spTgt spid="385"/>
                                        </p:tgtEl>
                                        <p:attrNameLst>
                                          <p:attrName>style.visibility</p:attrName>
                                        </p:attrNameLst>
                                      </p:cBhvr>
                                      <p:to>
                                        <p:strVal val="visible"/>
                                      </p:to>
                                    </p:set>
                                    <p:anim calcmode="lin" valueType="num">
                                      <p:cBhvr>
                                        <p:cTn id="602" dur="500" fill="hold"/>
                                        <p:tgtEl>
                                          <p:spTgt spid="385"/>
                                        </p:tgtEl>
                                        <p:attrNameLst>
                                          <p:attrName>ppt_w</p:attrName>
                                        </p:attrNameLst>
                                      </p:cBhvr>
                                      <p:tavLst>
                                        <p:tav tm="0">
                                          <p:val>
                                            <p:fltVal val="0"/>
                                          </p:val>
                                        </p:tav>
                                        <p:tav tm="100000">
                                          <p:val>
                                            <p:strVal val="#ppt_w"/>
                                          </p:val>
                                        </p:tav>
                                      </p:tavLst>
                                    </p:anim>
                                    <p:anim calcmode="lin" valueType="num">
                                      <p:cBhvr>
                                        <p:cTn id="603" dur="500" fill="hold"/>
                                        <p:tgtEl>
                                          <p:spTgt spid="385"/>
                                        </p:tgtEl>
                                        <p:attrNameLst>
                                          <p:attrName>ppt_h</p:attrName>
                                        </p:attrNameLst>
                                      </p:cBhvr>
                                      <p:tavLst>
                                        <p:tav tm="0">
                                          <p:val>
                                            <p:fltVal val="0"/>
                                          </p:val>
                                        </p:tav>
                                        <p:tav tm="100000">
                                          <p:val>
                                            <p:strVal val="#ppt_h"/>
                                          </p:val>
                                        </p:tav>
                                      </p:tavLst>
                                    </p:anim>
                                    <p:animEffect transition="in" filter="fade">
                                      <p:cBhvr>
                                        <p:cTn id="604" dur="500"/>
                                        <p:tgtEl>
                                          <p:spTgt spid="385"/>
                                        </p:tgtEl>
                                      </p:cBhvr>
                                    </p:animEffect>
                                  </p:childTnLst>
                                </p:cTn>
                              </p:par>
                              <p:par>
                                <p:cTn id="605" presetID="26" presetClass="emph" presetSubtype="0" fill="hold" nodeType="withEffect">
                                  <p:stCondLst>
                                    <p:cond delay="500"/>
                                  </p:stCondLst>
                                  <p:childTnLst>
                                    <p:animEffect transition="out" filter="fade">
                                      <p:cBhvr>
                                        <p:cTn id="606" dur="500" tmFilter="0, 0; .2, .5; .8, .5; 1, 0"/>
                                        <p:tgtEl>
                                          <p:spTgt spid="385"/>
                                        </p:tgtEl>
                                      </p:cBhvr>
                                    </p:animEffect>
                                    <p:animScale>
                                      <p:cBhvr>
                                        <p:cTn id="607" dur="250" autoRev="1" fill="hold"/>
                                        <p:tgtEl>
                                          <p:spTgt spid="385"/>
                                        </p:tgtEl>
                                      </p:cBhvr>
                                      <p:by x="105000" y="105000"/>
                                    </p:animScale>
                                  </p:childTnLst>
                                </p:cTn>
                              </p:par>
                              <p:par>
                                <p:cTn id="608" presetID="53" presetClass="entr" presetSubtype="16" fill="hold" grpId="0" nodeType="withEffect">
                                  <p:stCondLst>
                                    <p:cond delay="0"/>
                                  </p:stCondLst>
                                  <p:childTnLst>
                                    <p:set>
                                      <p:cBhvr>
                                        <p:cTn id="609" dur="1" fill="hold">
                                          <p:stCondLst>
                                            <p:cond delay="0"/>
                                          </p:stCondLst>
                                        </p:cTn>
                                        <p:tgtEl>
                                          <p:spTgt spid="385"/>
                                        </p:tgtEl>
                                        <p:attrNameLst>
                                          <p:attrName>style.visibility</p:attrName>
                                        </p:attrNameLst>
                                      </p:cBhvr>
                                      <p:to>
                                        <p:strVal val="visible"/>
                                      </p:to>
                                    </p:set>
                                    <p:anim calcmode="lin" valueType="num">
                                      <p:cBhvr>
                                        <p:cTn id="610" dur="500" fill="hold"/>
                                        <p:tgtEl>
                                          <p:spTgt spid="385"/>
                                        </p:tgtEl>
                                        <p:attrNameLst>
                                          <p:attrName>ppt_w</p:attrName>
                                        </p:attrNameLst>
                                      </p:cBhvr>
                                      <p:tavLst>
                                        <p:tav tm="0">
                                          <p:val>
                                            <p:fltVal val="0"/>
                                          </p:val>
                                        </p:tav>
                                        <p:tav tm="100000">
                                          <p:val>
                                            <p:strVal val="#ppt_w"/>
                                          </p:val>
                                        </p:tav>
                                      </p:tavLst>
                                    </p:anim>
                                    <p:anim calcmode="lin" valueType="num">
                                      <p:cBhvr>
                                        <p:cTn id="611" dur="500" fill="hold"/>
                                        <p:tgtEl>
                                          <p:spTgt spid="385"/>
                                        </p:tgtEl>
                                        <p:attrNameLst>
                                          <p:attrName>ppt_h</p:attrName>
                                        </p:attrNameLst>
                                      </p:cBhvr>
                                      <p:tavLst>
                                        <p:tav tm="0">
                                          <p:val>
                                            <p:fltVal val="0"/>
                                          </p:val>
                                        </p:tav>
                                        <p:tav tm="100000">
                                          <p:val>
                                            <p:strVal val="#ppt_h"/>
                                          </p:val>
                                        </p:tav>
                                      </p:tavLst>
                                    </p:anim>
                                    <p:animEffect transition="in" filter="fade">
                                      <p:cBhvr>
                                        <p:cTn id="612" dur="500"/>
                                        <p:tgtEl>
                                          <p:spTgt spid="385"/>
                                        </p:tgtEl>
                                      </p:cBhvr>
                                    </p:animEffect>
                                  </p:childTnLst>
                                  <p:subTnLst>
                                    <p:audio>
                                      <p:cMediaNode>
                                        <p:cTn display="0" masterRel="sameClick">
                                          <p:stCondLst>
                                            <p:cond evt="begin" delay="0">
                                              <p:tn val="608"/>
                                            </p:cond>
                                          </p:stCondLst>
                                          <p:endCondLst>
                                            <p:cond evt="onStopAudio" delay="0">
                                              <p:tgtEl>
                                                <p:sldTgt/>
                                              </p:tgtEl>
                                            </p:cond>
                                          </p:endCondLst>
                                        </p:cTn>
                                        <p:tgtEl>
                                          <p:sndTgt r:embed="rId3" name="Bling.wav"/>
                                        </p:tgtEl>
                                      </p:cMediaNode>
                                    </p:audio>
                                  </p:subTnLst>
                                </p:cTn>
                              </p:par>
                              <p:par>
                                <p:cTn id="613" presetID="26" presetClass="emph" presetSubtype="0" fill="hold" grpId="1" nodeType="withEffect">
                                  <p:stCondLst>
                                    <p:cond delay="500"/>
                                  </p:stCondLst>
                                  <p:childTnLst>
                                    <p:animEffect transition="out" filter="fade">
                                      <p:cBhvr>
                                        <p:cTn id="614" dur="500" tmFilter="0, 0; .2, .5; .8, .5; 1, 0"/>
                                        <p:tgtEl>
                                          <p:spTgt spid="385"/>
                                        </p:tgtEl>
                                      </p:cBhvr>
                                    </p:animEffect>
                                    <p:animScale>
                                      <p:cBhvr>
                                        <p:cTn id="615" dur="250" autoRev="1" fill="hold"/>
                                        <p:tgtEl>
                                          <p:spTgt spid="385"/>
                                        </p:tgtEl>
                                      </p:cBhvr>
                                      <p:by x="105000" y="105000"/>
                                    </p:animScale>
                                  </p:childTnLst>
                                </p:cTn>
                              </p:par>
                              <p:par>
                                <p:cTn id="616" presetID="53" presetClass="entr" presetSubtype="16" fill="hold" nodeType="withEffect">
                                  <p:stCondLst>
                                    <p:cond delay="0"/>
                                  </p:stCondLst>
                                  <p:childTnLst>
                                    <p:set>
                                      <p:cBhvr>
                                        <p:cTn id="617" dur="1" fill="hold">
                                          <p:stCondLst>
                                            <p:cond delay="0"/>
                                          </p:stCondLst>
                                        </p:cTn>
                                        <p:tgtEl>
                                          <p:spTgt spid="386"/>
                                        </p:tgtEl>
                                        <p:attrNameLst>
                                          <p:attrName>style.visibility</p:attrName>
                                        </p:attrNameLst>
                                      </p:cBhvr>
                                      <p:to>
                                        <p:strVal val="visible"/>
                                      </p:to>
                                    </p:set>
                                    <p:anim calcmode="lin" valueType="num">
                                      <p:cBhvr>
                                        <p:cTn id="618" dur="500" fill="hold"/>
                                        <p:tgtEl>
                                          <p:spTgt spid="386"/>
                                        </p:tgtEl>
                                        <p:attrNameLst>
                                          <p:attrName>ppt_w</p:attrName>
                                        </p:attrNameLst>
                                      </p:cBhvr>
                                      <p:tavLst>
                                        <p:tav tm="0">
                                          <p:val>
                                            <p:fltVal val="0"/>
                                          </p:val>
                                        </p:tav>
                                        <p:tav tm="100000">
                                          <p:val>
                                            <p:strVal val="#ppt_w"/>
                                          </p:val>
                                        </p:tav>
                                      </p:tavLst>
                                    </p:anim>
                                    <p:anim calcmode="lin" valueType="num">
                                      <p:cBhvr>
                                        <p:cTn id="619" dur="500" fill="hold"/>
                                        <p:tgtEl>
                                          <p:spTgt spid="386"/>
                                        </p:tgtEl>
                                        <p:attrNameLst>
                                          <p:attrName>ppt_h</p:attrName>
                                        </p:attrNameLst>
                                      </p:cBhvr>
                                      <p:tavLst>
                                        <p:tav tm="0">
                                          <p:val>
                                            <p:fltVal val="0"/>
                                          </p:val>
                                        </p:tav>
                                        <p:tav tm="100000">
                                          <p:val>
                                            <p:strVal val="#ppt_h"/>
                                          </p:val>
                                        </p:tav>
                                      </p:tavLst>
                                    </p:anim>
                                    <p:animEffect transition="in" filter="fade">
                                      <p:cBhvr>
                                        <p:cTn id="620" dur="500"/>
                                        <p:tgtEl>
                                          <p:spTgt spid="386"/>
                                        </p:tgtEl>
                                      </p:cBhvr>
                                    </p:animEffect>
                                  </p:childTnLst>
                                </p:cTn>
                              </p:par>
                              <p:par>
                                <p:cTn id="621" presetID="26" presetClass="emph" presetSubtype="0" fill="hold" nodeType="withEffect">
                                  <p:stCondLst>
                                    <p:cond delay="500"/>
                                  </p:stCondLst>
                                  <p:childTnLst>
                                    <p:animEffect transition="out" filter="fade">
                                      <p:cBhvr>
                                        <p:cTn id="622" dur="500" tmFilter="0, 0; .2, .5; .8, .5; 1, 0"/>
                                        <p:tgtEl>
                                          <p:spTgt spid="386"/>
                                        </p:tgtEl>
                                      </p:cBhvr>
                                    </p:animEffect>
                                    <p:animScale>
                                      <p:cBhvr>
                                        <p:cTn id="623" dur="250" autoRev="1" fill="hold"/>
                                        <p:tgtEl>
                                          <p:spTgt spid="386"/>
                                        </p:tgtEl>
                                      </p:cBhvr>
                                      <p:by x="105000" y="105000"/>
                                    </p:animScale>
                                  </p:childTnLst>
                                </p:cTn>
                              </p:par>
                              <p:par>
                                <p:cTn id="624" presetID="53" presetClass="entr" presetSubtype="16" fill="hold" nodeType="withEffect">
                                  <p:stCondLst>
                                    <p:cond delay="0"/>
                                  </p:stCondLst>
                                  <p:childTnLst>
                                    <p:set>
                                      <p:cBhvr>
                                        <p:cTn id="625" dur="1" fill="hold">
                                          <p:stCondLst>
                                            <p:cond delay="0"/>
                                          </p:stCondLst>
                                        </p:cTn>
                                        <p:tgtEl>
                                          <p:spTgt spid="386"/>
                                        </p:tgtEl>
                                        <p:attrNameLst>
                                          <p:attrName>style.visibility</p:attrName>
                                        </p:attrNameLst>
                                      </p:cBhvr>
                                      <p:to>
                                        <p:strVal val="visible"/>
                                      </p:to>
                                    </p:set>
                                    <p:anim calcmode="lin" valueType="num">
                                      <p:cBhvr>
                                        <p:cTn id="626" dur="500" fill="hold"/>
                                        <p:tgtEl>
                                          <p:spTgt spid="386"/>
                                        </p:tgtEl>
                                        <p:attrNameLst>
                                          <p:attrName>ppt_w</p:attrName>
                                        </p:attrNameLst>
                                      </p:cBhvr>
                                      <p:tavLst>
                                        <p:tav tm="0">
                                          <p:val>
                                            <p:fltVal val="0"/>
                                          </p:val>
                                        </p:tav>
                                        <p:tav tm="100000">
                                          <p:val>
                                            <p:strVal val="#ppt_w"/>
                                          </p:val>
                                        </p:tav>
                                      </p:tavLst>
                                    </p:anim>
                                    <p:anim calcmode="lin" valueType="num">
                                      <p:cBhvr>
                                        <p:cTn id="627" dur="500" fill="hold"/>
                                        <p:tgtEl>
                                          <p:spTgt spid="386"/>
                                        </p:tgtEl>
                                        <p:attrNameLst>
                                          <p:attrName>ppt_h</p:attrName>
                                        </p:attrNameLst>
                                      </p:cBhvr>
                                      <p:tavLst>
                                        <p:tav tm="0">
                                          <p:val>
                                            <p:fltVal val="0"/>
                                          </p:val>
                                        </p:tav>
                                        <p:tav tm="100000">
                                          <p:val>
                                            <p:strVal val="#ppt_h"/>
                                          </p:val>
                                        </p:tav>
                                      </p:tavLst>
                                    </p:anim>
                                    <p:animEffect transition="in" filter="fade">
                                      <p:cBhvr>
                                        <p:cTn id="628" dur="500"/>
                                        <p:tgtEl>
                                          <p:spTgt spid="386"/>
                                        </p:tgtEl>
                                      </p:cBhvr>
                                    </p:animEffect>
                                  </p:childTnLst>
                                </p:cTn>
                              </p:par>
                              <p:par>
                                <p:cTn id="629" presetID="26" presetClass="emph" presetSubtype="0" fill="hold" nodeType="withEffect">
                                  <p:stCondLst>
                                    <p:cond delay="500"/>
                                  </p:stCondLst>
                                  <p:childTnLst>
                                    <p:animEffect transition="out" filter="fade">
                                      <p:cBhvr>
                                        <p:cTn id="630" dur="500" tmFilter="0, 0; .2, .5; .8, .5; 1, 0"/>
                                        <p:tgtEl>
                                          <p:spTgt spid="386"/>
                                        </p:tgtEl>
                                      </p:cBhvr>
                                    </p:animEffect>
                                    <p:animScale>
                                      <p:cBhvr>
                                        <p:cTn id="631" dur="250" autoRev="1" fill="hold"/>
                                        <p:tgtEl>
                                          <p:spTgt spid="386"/>
                                        </p:tgtEl>
                                      </p:cBhvr>
                                      <p:by x="105000" y="105000"/>
                                    </p:animScale>
                                  </p:childTnLst>
                                </p:cTn>
                              </p:par>
                              <p:par>
                                <p:cTn id="632" presetID="53" presetClass="entr" presetSubtype="16" fill="hold" nodeType="withEffect">
                                  <p:stCondLst>
                                    <p:cond delay="0"/>
                                  </p:stCondLst>
                                  <p:childTnLst>
                                    <p:set>
                                      <p:cBhvr>
                                        <p:cTn id="633" dur="1" fill="hold">
                                          <p:stCondLst>
                                            <p:cond delay="0"/>
                                          </p:stCondLst>
                                        </p:cTn>
                                        <p:tgtEl>
                                          <p:spTgt spid="386"/>
                                        </p:tgtEl>
                                        <p:attrNameLst>
                                          <p:attrName>style.visibility</p:attrName>
                                        </p:attrNameLst>
                                      </p:cBhvr>
                                      <p:to>
                                        <p:strVal val="visible"/>
                                      </p:to>
                                    </p:set>
                                    <p:anim calcmode="lin" valueType="num">
                                      <p:cBhvr>
                                        <p:cTn id="634" dur="500" fill="hold"/>
                                        <p:tgtEl>
                                          <p:spTgt spid="386"/>
                                        </p:tgtEl>
                                        <p:attrNameLst>
                                          <p:attrName>ppt_w</p:attrName>
                                        </p:attrNameLst>
                                      </p:cBhvr>
                                      <p:tavLst>
                                        <p:tav tm="0">
                                          <p:val>
                                            <p:fltVal val="0"/>
                                          </p:val>
                                        </p:tav>
                                        <p:tav tm="100000">
                                          <p:val>
                                            <p:strVal val="#ppt_w"/>
                                          </p:val>
                                        </p:tav>
                                      </p:tavLst>
                                    </p:anim>
                                    <p:anim calcmode="lin" valueType="num">
                                      <p:cBhvr>
                                        <p:cTn id="635" dur="500" fill="hold"/>
                                        <p:tgtEl>
                                          <p:spTgt spid="386"/>
                                        </p:tgtEl>
                                        <p:attrNameLst>
                                          <p:attrName>ppt_h</p:attrName>
                                        </p:attrNameLst>
                                      </p:cBhvr>
                                      <p:tavLst>
                                        <p:tav tm="0">
                                          <p:val>
                                            <p:fltVal val="0"/>
                                          </p:val>
                                        </p:tav>
                                        <p:tav tm="100000">
                                          <p:val>
                                            <p:strVal val="#ppt_h"/>
                                          </p:val>
                                        </p:tav>
                                      </p:tavLst>
                                    </p:anim>
                                    <p:animEffect transition="in" filter="fade">
                                      <p:cBhvr>
                                        <p:cTn id="636" dur="500"/>
                                        <p:tgtEl>
                                          <p:spTgt spid="386"/>
                                        </p:tgtEl>
                                      </p:cBhvr>
                                    </p:animEffect>
                                  </p:childTnLst>
                                </p:cTn>
                              </p:par>
                              <p:par>
                                <p:cTn id="637" presetID="26" presetClass="emph" presetSubtype="0" fill="hold" nodeType="withEffect">
                                  <p:stCondLst>
                                    <p:cond delay="500"/>
                                  </p:stCondLst>
                                  <p:childTnLst>
                                    <p:animEffect transition="out" filter="fade">
                                      <p:cBhvr>
                                        <p:cTn id="638" dur="500" tmFilter="0, 0; .2, .5; .8, .5; 1, 0"/>
                                        <p:tgtEl>
                                          <p:spTgt spid="386"/>
                                        </p:tgtEl>
                                      </p:cBhvr>
                                    </p:animEffect>
                                    <p:animScale>
                                      <p:cBhvr>
                                        <p:cTn id="639" dur="250" autoRev="1" fill="hold"/>
                                        <p:tgtEl>
                                          <p:spTgt spid="386"/>
                                        </p:tgtEl>
                                      </p:cBhvr>
                                      <p:by x="105000" y="105000"/>
                                    </p:animScale>
                                  </p:childTnLst>
                                </p:cTn>
                              </p:par>
                              <p:par>
                                <p:cTn id="640" presetID="53" presetClass="entr" presetSubtype="16" fill="hold" grpId="0" nodeType="withEffect">
                                  <p:stCondLst>
                                    <p:cond delay="0"/>
                                  </p:stCondLst>
                                  <p:childTnLst>
                                    <p:set>
                                      <p:cBhvr>
                                        <p:cTn id="641" dur="1" fill="hold">
                                          <p:stCondLst>
                                            <p:cond delay="0"/>
                                          </p:stCondLst>
                                        </p:cTn>
                                        <p:tgtEl>
                                          <p:spTgt spid="386"/>
                                        </p:tgtEl>
                                        <p:attrNameLst>
                                          <p:attrName>style.visibility</p:attrName>
                                        </p:attrNameLst>
                                      </p:cBhvr>
                                      <p:to>
                                        <p:strVal val="visible"/>
                                      </p:to>
                                    </p:set>
                                    <p:anim calcmode="lin" valueType="num">
                                      <p:cBhvr>
                                        <p:cTn id="642" dur="500" fill="hold"/>
                                        <p:tgtEl>
                                          <p:spTgt spid="386"/>
                                        </p:tgtEl>
                                        <p:attrNameLst>
                                          <p:attrName>ppt_w</p:attrName>
                                        </p:attrNameLst>
                                      </p:cBhvr>
                                      <p:tavLst>
                                        <p:tav tm="0">
                                          <p:val>
                                            <p:fltVal val="0"/>
                                          </p:val>
                                        </p:tav>
                                        <p:tav tm="100000">
                                          <p:val>
                                            <p:strVal val="#ppt_w"/>
                                          </p:val>
                                        </p:tav>
                                      </p:tavLst>
                                    </p:anim>
                                    <p:anim calcmode="lin" valueType="num">
                                      <p:cBhvr>
                                        <p:cTn id="643" dur="500" fill="hold"/>
                                        <p:tgtEl>
                                          <p:spTgt spid="386"/>
                                        </p:tgtEl>
                                        <p:attrNameLst>
                                          <p:attrName>ppt_h</p:attrName>
                                        </p:attrNameLst>
                                      </p:cBhvr>
                                      <p:tavLst>
                                        <p:tav tm="0">
                                          <p:val>
                                            <p:fltVal val="0"/>
                                          </p:val>
                                        </p:tav>
                                        <p:tav tm="100000">
                                          <p:val>
                                            <p:strVal val="#ppt_h"/>
                                          </p:val>
                                        </p:tav>
                                      </p:tavLst>
                                    </p:anim>
                                    <p:animEffect transition="in" filter="fade">
                                      <p:cBhvr>
                                        <p:cTn id="644" dur="500"/>
                                        <p:tgtEl>
                                          <p:spTgt spid="386"/>
                                        </p:tgtEl>
                                      </p:cBhvr>
                                    </p:animEffect>
                                  </p:childTnLst>
                                  <p:subTnLst>
                                    <p:audio>
                                      <p:cMediaNode>
                                        <p:cTn display="0" masterRel="sameClick">
                                          <p:stCondLst>
                                            <p:cond evt="begin" delay="0">
                                              <p:tn val="640"/>
                                            </p:cond>
                                          </p:stCondLst>
                                          <p:endCondLst>
                                            <p:cond evt="onStopAudio" delay="0">
                                              <p:tgtEl>
                                                <p:sldTgt/>
                                              </p:tgtEl>
                                            </p:cond>
                                          </p:endCondLst>
                                        </p:cTn>
                                        <p:tgtEl>
                                          <p:sndTgt r:embed="rId3" name="Bling.wav"/>
                                        </p:tgtEl>
                                      </p:cMediaNode>
                                    </p:audio>
                                  </p:subTnLst>
                                </p:cTn>
                              </p:par>
                              <p:par>
                                <p:cTn id="645" presetID="26" presetClass="emph" presetSubtype="0" fill="hold" grpId="1" nodeType="withEffect">
                                  <p:stCondLst>
                                    <p:cond delay="500"/>
                                  </p:stCondLst>
                                  <p:childTnLst>
                                    <p:animEffect transition="out" filter="fade">
                                      <p:cBhvr>
                                        <p:cTn id="646" dur="500" tmFilter="0, 0; .2, .5; .8, .5; 1, 0"/>
                                        <p:tgtEl>
                                          <p:spTgt spid="386"/>
                                        </p:tgtEl>
                                      </p:cBhvr>
                                    </p:animEffect>
                                    <p:animScale>
                                      <p:cBhvr>
                                        <p:cTn id="647" dur="250" autoRev="1" fill="hold"/>
                                        <p:tgtEl>
                                          <p:spTgt spid="386"/>
                                        </p:tgtEl>
                                      </p:cBhvr>
                                      <p:by x="105000" y="105000"/>
                                    </p:animScale>
                                  </p:childTnLst>
                                </p:cTn>
                              </p:par>
                            </p:childTnLst>
                          </p:cTn>
                        </p:par>
                      </p:childTnLst>
                    </p:cTn>
                  </p:par>
                </p:childTnLst>
              </p:cTn>
              <p:nextCondLst>
                <p:cond evt="onClick" delay="0">
                  <p:tgtEl>
                    <p:spTgt spid="185"/>
                  </p:tgtEl>
                </p:cond>
              </p:nextCondLst>
            </p:seq>
            <p:seq concurrent="1" nextAc="seek">
              <p:cTn id="648" restart="whenNotActive" fill="hold" evtFilter="cancelBubble" nodeType="interactiveSeq">
                <p:stCondLst>
                  <p:cond evt="onClick" delay="0">
                    <p:tgtEl>
                      <p:spTgt spid="190"/>
                    </p:tgtEl>
                  </p:cond>
                </p:stCondLst>
                <p:endSync evt="end" delay="0">
                  <p:rtn val="all"/>
                </p:endSync>
                <p:childTnLst>
                  <p:par>
                    <p:cTn id="649" fill="hold">
                      <p:stCondLst>
                        <p:cond delay="0"/>
                      </p:stCondLst>
                      <p:childTnLst>
                        <p:par>
                          <p:cTn id="650" fill="hold">
                            <p:stCondLst>
                              <p:cond delay="0"/>
                            </p:stCondLst>
                            <p:childTnLst>
                              <p:par>
                                <p:cTn id="651" presetID="53" presetClass="entr" presetSubtype="16" fill="hold" grpId="0" nodeType="withEffect">
                                  <p:stCondLst>
                                    <p:cond delay="0"/>
                                  </p:stCondLst>
                                  <p:childTnLst>
                                    <p:set>
                                      <p:cBhvr>
                                        <p:cTn id="652" dur="1" fill="hold">
                                          <p:stCondLst>
                                            <p:cond delay="0"/>
                                          </p:stCondLst>
                                        </p:cTn>
                                        <p:tgtEl>
                                          <p:spTgt spid="341"/>
                                        </p:tgtEl>
                                        <p:attrNameLst>
                                          <p:attrName>style.visibility</p:attrName>
                                        </p:attrNameLst>
                                      </p:cBhvr>
                                      <p:to>
                                        <p:strVal val="visible"/>
                                      </p:to>
                                    </p:set>
                                    <p:anim calcmode="lin" valueType="num">
                                      <p:cBhvr>
                                        <p:cTn id="653" dur="500" fill="hold"/>
                                        <p:tgtEl>
                                          <p:spTgt spid="341"/>
                                        </p:tgtEl>
                                        <p:attrNameLst>
                                          <p:attrName>ppt_w</p:attrName>
                                        </p:attrNameLst>
                                      </p:cBhvr>
                                      <p:tavLst>
                                        <p:tav tm="0">
                                          <p:val>
                                            <p:fltVal val="0"/>
                                          </p:val>
                                        </p:tav>
                                        <p:tav tm="100000">
                                          <p:val>
                                            <p:strVal val="#ppt_w"/>
                                          </p:val>
                                        </p:tav>
                                      </p:tavLst>
                                    </p:anim>
                                    <p:anim calcmode="lin" valueType="num">
                                      <p:cBhvr>
                                        <p:cTn id="654" dur="500" fill="hold"/>
                                        <p:tgtEl>
                                          <p:spTgt spid="341"/>
                                        </p:tgtEl>
                                        <p:attrNameLst>
                                          <p:attrName>ppt_h</p:attrName>
                                        </p:attrNameLst>
                                      </p:cBhvr>
                                      <p:tavLst>
                                        <p:tav tm="0">
                                          <p:val>
                                            <p:fltVal val="0"/>
                                          </p:val>
                                        </p:tav>
                                        <p:tav tm="100000">
                                          <p:val>
                                            <p:strVal val="#ppt_h"/>
                                          </p:val>
                                        </p:tav>
                                      </p:tavLst>
                                    </p:anim>
                                    <p:animEffect transition="in" filter="fade">
                                      <p:cBhvr>
                                        <p:cTn id="655" dur="500"/>
                                        <p:tgtEl>
                                          <p:spTgt spid="341"/>
                                        </p:tgtEl>
                                      </p:cBhvr>
                                    </p:animEffect>
                                  </p:childTnLst>
                                  <p:subTnLst>
                                    <p:audio>
                                      <p:cMediaNode>
                                        <p:cTn display="0" masterRel="sameClick">
                                          <p:stCondLst>
                                            <p:cond evt="begin" delay="0">
                                              <p:tn val="651"/>
                                            </p:cond>
                                          </p:stCondLst>
                                          <p:endCondLst>
                                            <p:cond evt="onStopAudio" delay="0">
                                              <p:tgtEl>
                                                <p:sldTgt/>
                                              </p:tgtEl>
                                            </p:cond>
                                          </p:endCondLst>
                                        </p:cTn>
                                        <p:tgtEl>
                                          <p:sndTgt r:embed="rId3" name="Bling.wav"/>
                                        </p:tgtEl>
                                      </p:cMediaNode>
                                    </p:audio>
                                  </p:subTnLst>
                                </p:cTn>
                              </p:par>
                              <p:par>
                                <p:cTn id="656" presetID="26" presetClass="emph" presetSubtype="0" fill="hold" grpId="1" nodeType="withEffect">
                                  <p:stCondLst>
                                    <p:cond delay="500"/>
                                  </p:stCondLst>
                                  <p:childTnLst>
                                    <p:animEffect transition="out" filter="fade">
                                      <p:cBhvr>
                                        <p:cTn id="657" dur="500" tmFilter="0, 0; .2, .5; .8, .5; 1, 0"/>
                                        <p:tgtEl>
                                          <p:spTgt spid="341"/>
                                        </p:tgtEl>
                                      </p:cBhvr>
                                    </p:animEffect>
                                    <p:animScale>
                                      <p:cBhvr>
                                        <p:cTn id="658" dur="250" autoRev="1" fill="hold"/>
                                        <p:tgtEl>
                                          <p:spTgt spid="341"/>
                                        </p:tgtEl>
                                      </p:cBhvr>
                                      <p:by x="105000" y="105000"/>
                                    </p:animScale>
                                  </p:childTnLst>
                                </p:cTn>
                              </p:par>
                              <p:par>
                                <p:cTn id="659" presetID="53" presetClass="entr" presetSubtype="16" fill="hold" grpId="0" nodeType="withEffect">
                                  <p:stCondLst>
                                    <p:cond delay="0"/>
                                  </p:stCondLst>
                                  <p:childTnLst>
                                    <p:set>
                                      <p:cBhvr>
                                        <p:cTn id="660" dur="1" fill="hold">
                                          <p:stCondLst>
                                            <p:cond delay="0"/>
                                          </p:stCondLst>
                                        </p:cTn>
                                        <p:tgtEl>
                                          <p:spTgt spid="349"/>
                                        </p:tgtEl>
                                        <p:attrNameLst>
                                          <p:attrName>style.visibility</p:attrName>
                                        </p:attrNameLst>
                                      </p:cBhvr>
                                      <p:to>
                                        <p:strVal val="visible"/>
                                      </p:to>
                                    </p:set>
                                    <p:anim calcmode="lin" valueType="num">
                                      <p:cBhvr>
                                        <p:cTn id="661" dur="500" fill="hold"/>
                                        <p:tgtEl>
                                          <p:spTgt spid="349"/>
                                        </p:tgtEl>
                                        <p:attrNameLst>
                                          <p:attrName>ppt_w</p:attrName>
                                        </p:attrNameLst>
                                      </p:cBhvr>
                                      <p:tavLst>
                                        <p:tav tm="0">
                                          <p:val>
                                            <p:fltVal val="0"/>
                                          </p:val>
                                        </p:tav>
                                        <p:tav tm="100000">
                                          <p:val>
                                            <p:strVal val="#ppt_w"/>
                                          </p:val>
                                        </p:tav>
                                      </p:tavLst>
                                    </p:anim>
                                    <p:anim calcmode="lin" valueType="num">
                                      <p:cBhvr>
                                        <p:cTn id="662" dur="500" fill="hold"/>
                                        <p:tgtEl>
                                          <p:spTgt spid="349"/>
                                        </p:tgtEl>
                                        <p:attrNameLst>
                                          <p:attrName>ppt_h</p:attrName>
                                        </p:attrNameLst>
                                      </p:cBhvr>
                                      <p:tavLst>
                                        <p:tav tm="0">
                                          <p:val>
                                            <p:fltVal val="0"/>
                                          </p:val>
                                        </p:tav>
                                        <p:tav tm="100000">
                                          <p:val>
                                            <p:strVal val="#ppt_h"/>
                                          </p:val>
                                        </p:tav>
                                      </p:tavLst>
                                    </p:anim>
                                    <p:animEffect transition="in" filter="fade">
                                      <p:cBhvr>
                                        <p:cTn id="663" dur="500"/>
                                        <p:tgtEl>
                                          <p:spTgt spid="349"/>
                                        </p:tgtEl>
                                      </p:cBhvr>
                                    </p:animEffect>
                                  </p:childTnLst>
                                  <p:subTnLst>
                                    <p:audio>
                                      <p:cMediaNode>
                                        <p:cTn display="0" masterRel="sameClick">
                                          <p:stCondLst>
                                            <p:cond evt="begin" delay="0">
                                              <p:tn val="659"/>
                                            </p:cond>
                                          </p:stCondLst>
                                          <p:endCondLst>
                                            <p:cond evt="onStopAudio" delay="0">
                                              <p:tgtEl>
                                                <p:sldTgt/>
                                              </p:tgtEl>
                                            </p:cond>
                                          </p:endCondLst>
                                        </p:cTn>
                                        <p:tgtEl>
                                          <p:sndTgt r:embed="rId3" name="Bling.wav"/>
                                        </p:tgtEl>
                                      </p:cMediaNode>
                                    </p:audio>
                                  </p:subTnLst>
                                </p:cTn>
                              </p:par>
                              <p:par>
                                <p:cTn id="664" presetID="26" presetClass="emph" presetSubtype="0" fill="hold" grpId="1" nodeType="withEffect">
                                  <p:stCondLst>
                                    <p:cond delay="500"/>
                                  </p:stCondLst>
                                  <p:childTnLst>
                                    <p:animEffect transition="out" filter="fade">
                                      <p:cBhvr>
                                        <p:cTn id="665" dur="500" tmFilter="0, 0; .2, .5; .8, .5; 1, 0"/>
                                        <p:tgtEl>
                                          <p:spTgt spid="349"/>
                                        </p:tgtEl>
                                      </p:cBhvr>
                                    </p:animEffect>
                                    <p:animScale>
                                      <p:cBhvr>
                                        <p:cTn id="666" dur="250" autoRev="1" fill="hold"/>
                                        <p:tgtEl>
                                          <p:spTgt spid="349"/>
                                        </p:tgtEl>
                                      </p:cBhvr>
                                      <p:by x="105000" y="105000"/>
                                    </p:animScale>
                                  </p:childTnLst>
                                </p:cTn>
                              </p:par>
                              <p:par>
                                <p:cTn id="667" presetID="53" presetClass="entr" presetSubtype="16" fill="hold" grpId="0" nodeType="withEffect">
                                  <p:stCondLst>
                                    <p:cond delay="0"/>
                                  </p:stCondLst>
                                  <p:childTnLst>
                                    <p:set>
                                      <p:cBhvr>
                                        <p:cTn id="668" dur="1" fill="hold">
                                          <p:stCondLst>
                                            <p:cond delay="0"/>
                                          </p:stCondLst>
                                        </p:cTn>
                                        <p:tgtEl>
                                          <p:spTgt spid="358"/>
                                        </p:tgtEl>
                                        <p:attrNameLst>
                                          <p:attrName>style.visibility</p:attrName>
                                        </p:attrNameLst>
                                      </p:cBhvr>
                                      <p:to>
                                        <p:strVal val="visible"/>
                                      </p:to>
                                    </p:set>
                                    <p:anim calcmode="lin" valueType="num">
                                      <p:cBhvr>
                                        <p:cTn id="669" dur="500" fill="hold"/>
                                        <p:tgtEl>
                                          <p:spTgt spid="358"/>
                                        </p:tgtEl>
                                        <p:attrNameLst>
                                          <p:attrName>ppt_w</p:attrName>
                                        </p:attrNameLst>
                                      </p:cBhvr>
                                      <p:tavLst>
                                        <p:tav tm="0">
                                          <p:val>
                                            <p:fltVal val="0"/>
                                          </p:val>
                                        </p:tav>
                                        <p:tav tm="100000">
                                          <p:val>
                                            <p:strVal val="#ppt_w"/>
                                          </p:val>
                                        </p:tav>
                                      </p:tavLst>
                                    </p:anim>
                                    <p:anim calcmode="lin" valueType="num">
                                      <p:cBhvr>
                                        <p:cTn id="670" dur="500" fill="hold"/>
                                        <p:tgtEl>
                                          <p:spTgt spid="358"/>
                                        </p:tgtEl>
                                        <p:attrNameLst>
                                          <p:attrName>ppt_h</p:attrName>
                                        </p:attrNameLst>
                                      </p:cBhvr>
                                      <p:tavLst>
                                        <p:tav tm="0">
                                          <p:val>
                                            <p:fltVal val="0"/>
                                          </p:val>
                                        </p:tav>
                                        <p:tav tm="100000">
                                          <p:val>
                                            <p:strVal val="#ppt_h"/>
                                          </p:val>
                                        </p:tav>
                                      </p:tavLst>
                                    </p:anim>
                                    <p:animEffect transition="in" filter="fade">
                                      <p:cBhvr>
                                        <p:cTn id="671" dur="500"/>
                                        <p:tgtEl>
                                          <p:spTgt spid="358"/>
                                        </p:tgtEl>
                                      </p:cBhvr>
                                    </p:animEffect>
                                  </p:childTnLst>
                                  <p:subTnLst>
                                    <p:audio>
                                      <p:cMediaNode>
                                        <p:cTn display="0" masterRel="sameClick">
                                          <p:stCondLst>
                                            <p:cond evt="begin" delay="0">
                                              <p:tn val="667"/>
                                            </p:cond>
                                          </p:stCondLst>
                                          <p:endCondLst>
                                            <p:cond evt="onStopAudio" delay="0">
                                              <p:tgtEl>
                                                <p:sldTgt/>
                                              </p:tgtEl>
                                            </p:cond>
                                          </p:endCondLst>
                                        </p:cTn>
                                        <p:tgtEl>
                                          <p:sndTgt r:embed="rId3" name="Bling.wav"/>
                                        </p:tgtEl>
                                      </p:cMediaNode>
                                    </p:audio>
                                  </p:subTnLst>
                                </p:cTn>
                              </p:par>
                              <p:par>
                                <p:cTn id="672" presetID="26" presetClass="emph" presetSubtype="0" fill="hold" grpId="1" nodeType="withEffect">
                                  <p:stCondLst>
                                    <p:cond delay="500"/>
                                  </p:stCondLst>
                                  <p:childTnLst>
                                    <p:animEffect transition="out" filter="fade">
                                      <p:cBhvr>
                                        <p:cTn id="673" dur="500" tmFilter="0, 0; .2, .5; .8, .5; 1, 0"/>
                                        <p:tgtEl>
                                          <p:spTgt spid="358"/>
                                        </p:tgtEl>
                                      </p:cBhvr>
                                    </p:animEffect>
                                    <p:animScale>
                                      <p:cBhvr>
                                        <p:cTn id="674" dur="250" autoRev="1" fill="hold"/>
                                        <p:tgtEl>
                                          <p:spTgt spid="358"/>
                                        </p:tgtEl>
                                      </p:cBhvr>
                                      <p:by x="105000" y="105000"/>
                                    </p:animScale>
                                  </p:childTnLst>
                                </p:cTn>
                              </p:par>
                              <p:par>
                                <p:cTn id="675" presetID="53" presetClass="entr" presetSubtype="16" fill="hold" grpId="0" nodeType="withEffect">
                                  <p:stCondLst>
                                    <p:cond delay="0"/>
                                  </p:stCondLst>
                                  <p:childTnLst>
                                    <p:set>
                                      <p:cBhvr>
                                        <p:cTn id="676" dur="1" fill="hold">
                                          <p:stCondLst>
                                            <p:cond delay="0"/>
                                          </p:stCondLst>
                                        </p:cTn>
                                        <p:tgtEl>
                                          <p:spTgt spid="359"/>
                                        </p:tgtEl>
                                        <p:attrNameLst>
                                          <p:attrName>style.visibility</p:attrName>
                                        </p:attrNameLst>
                                      </p:cBhvr>
                                      <p:to>
                                        <p:strVal val="visible"/>
                                      </p:to>
                                    </p:set>
                                    <p:anim calcmode="lin" valueType="num">
                                      <p:cBhvr>
                                        <p:cTn id="677" dur="500" fill="hold"/>
                                        <p:tgtEl>
                                          <p:spTgt spid="359"/>
                                        </p:tgtEl>
                                        <p:attrNameLst>
                                          <p:attrName>ppt_w</p:attrName>
                                        </p:attrNameLst>
                                      </p:cBhvr>
                                      <p:tavLst>
                                        <p:tav tm="0">
                                          <p:val>
                                            <p:fltVal val="0"/>
                                          </p:val>
                                        </p:tav>
                                        <p:tav tm="100000">
                                          <p:val>
                                            <p:strVal val="#ppt_w"/>
                                          </p:val>
                                        </p:tav>
                                      </p:tavLst>
                                    </p:anim>
                                    <p:anim calcmode="lin" valueType="num">
                                      <p:cBhvr>
                                        <p:cTn id="678" dur="500" fill="hold"/>
                                        <p:tgtEl>
                                          <p:spTgt spid="359"/>
                                        </p:tgtEl>
                                        <p:attrNameLst>
                                          <p:attrName>ppt_h</p:attrName>
                                        </p:attrNameLst>
                                      </p:cBhvr>
                                      <p:tavLst>
                                        <p:tav tm="0">
                                          <p:val>
                                            <p:fltVal val="0"/>
                                          </p:val>
                                        </p:tav>
                                        <p:tav tm="100000">
                                          <p:val>
                                            <p:strVal val="#ppt_h"/>
                                          </p:val>
                                        </p:tav>
                                      </p:tavLst>
                                    </p:anim>
                                    <p:animEffect transition="in" filter="fade">
                                      <p:cBhvr>
                                        <p:cTn id="679" dur="500"/>
                                        <p:tgtEl>
                                          <p:spTgt spid="359"/>
                                        </p:tgtEl>
                                      </p:cBhvr>
                                    </p:animEffect>
                                  </p:childTnLst>
                                  <p:subTnLst>
                                    <p:audio>
                                      <p:cMediaNode>
                                        <p:cTn display="0" masterRel="sameClick">
                                          <p:stCondLst>
                                            <p:cond evt="begin" delay="0">
                                              <p:tn val="675"/>
                                            </p:cond>
                                          </p:stCondLst>
                                          <p:endCondLst>
                                            <p:cond evt="onStopAudio" delay="0">
                                              <p:tgtEl>
                                                <p:sldTgt/>
                                              </p:tgtEl>
                                            </p:cond>
                                          </p:endCondLst>
                                        </p:cTn>
                                        <p:tgtEl>
                                          <p:sndTgt r:embed="rId3" name="Bling.wav"/>
                                        </p:tgtEl>
                                      </p:cMediaNode>
                                    </p:audio>
                                  </p:subTnLst>
                                </p:cTn>
                              </p:par>
                              <p:par>
                                <p:cTn id="680" presetID="26" presetClass="emph" presetSubtype="0" fill="hold" grpId="1" nodeType="withEffect">
                                  <p:stCondLst>
                                    <p:cond delay="500"/>
                                  </p:stCondLst>
                                  <p:childTnLst>
                                    <p:animEffect transition="out" filter="fade">
                                      <p:cBhvr>
                                        <p:cTn id="681" dur="500" tmFilter="0, 0; .2, .5; .8, .5; 1, 0"/>
                                        <p:tgtEl>
                                          <p:spTgt spid="359"/>
                                        </p:tgtEl>
                                      </p:cBhvr>
                                    </p:animEffect>
                                    <p:animScale>
                                      <p:cBhvr>
                                        <p:cTn id="682" dur="250" autoRev="1" fill="hold"/>
                                        <p:tgtEl>
                                          <p:spTgt spid="359"/>
                                        </p:tgtEl>
                                      </p:cBhvr>
                                      <p:by x="105000" y="105000"/>
                                    </p:animScale>
                                  </p:childTnLst>
                                </p:cTn>
                              </p:par>
                              <p:par>
                                <p:cTn id="683" presetID="53" presetClass="entr" presetSubtype="16" fill="hold" grpId="0" nodeType="withEffect">
                                  <p:stCondLst>
                                    <p:cond delay="0"/>
                                  </p:stCondLst>
                                  <p:childTnLst>
                                    <p:set>
                                      <p:cBhvr>
                                        <p:cTn id="684" dur="1" fill="hold">
                                          <p:stCondLst>
                                            <p:cond delay="0"/>
                                          </p:stCondLst>
                                        </p:cTn>
                                        <p:tgtEl>
                                          <p:spTgt spid="369"/>
                                        </p:tgtEl>
                                        <p:attrNameLst>
                                          <p:attrName>style.visibility</p:attrName>
                                        </p:attrNameLst>
                                      </p:cBhvr>
                                      <p:to>
                                        <p:strVal val="visible"/>
                                      </p:to>
                                    </p:set>
                                    <p:anim calcmode="lin" valueType="num">
                                      <p:cBhvr>
                                        <p:cTn id="685" dur="500" fill="hold"/>
                                        <p:tgtEl>
                                          <p:spTgt spid="369"/>
                                        </p:tgtEl>
                                        <p:attrNameLst>
                                          <p:attrName>ppt_w</p:attrName>
                                        </p:attrNameLst>
                                      </p:cBhvr>
                                      <p:tavLst>
                                        <p:tav tm="0">
                                          <p:val>
                                            <p:fltVal val="0"/>
                                          </p:val>
                                        </p:tav>
                                        <p:tav tm="100000">
                                          <p:val>
                                            <p:strVal val="#ppt_w"/>
                                          </p:val>
                                        </p:tav>
                                      </p:tavLst>
                                    </p:anim>
                                    <p:anim calcmode="lin" valueType="num">
                                      <p:cBhvr>
                                        <p:cTn id="686" dur="500" fill="hold"/>
                                        <p:tgtEl>
                                          <p:spTgt spid="369"/>
                                        </p:tgtEl>
                                        <p:attrNameLst>
                                          <p:attrName>ppt_h</p:attrName>
                                        </p:attrNameLst>
                                      </p:cBhvr>
                                      <p:tavLst>
                                        <p:tav tm="0">
                                          <p:val>
                                            <p:fltVal val="0"/>
                                          </p:val>
                                        </p:tav>
                                        <p:tav tm="100000">
                                          <p:val>
                                            <p:strVal val="#ppt_h"/>
                                          </p:val>
                                        </p:tav>
                                      </p:tavLst>
                                    </p:anim>
                                    <p:animEffect transition="in" filter="fade">
                                      <p:cBhvr>
                                        <p:cTn id="687" dur="500"/>
                                        <p:tgtEl>
                                          <p:spTgt spid="369"/>
                                        </p:tgtEl>
                                      </p:cBhvr>
                                    </p:animEffect>
                                  </p:childTnLst>
                                  <p:subTnLst>
                                    <p:audio>
                                      <p:cMediaNode>
                                        <p:cTn display="0" masterRel="sameClick">
                                          <p:stCondLst>
                                            <p:cond evt="begin" delay="0">
                                              <p:tn val="683"/>
                                            </p:cond>
                                          </p:stCondLst>
                                          <p:endCondLst>
                                            <p:cond evt="onStopAudio" delay="0">
                                              <p:tgtEl>
                                                <p:sldTgt/>
                                              </p:tgtEl>
                                            </p:cond>
                                          </p:endCondLst>
                                        </p:cTn>
                                        <p:tgtEl>
                                          <p:sndTgt r:embed="rId3" name="Bling.wav"/>
                                        </p:tgtEl>
                                      </p:cMediaNode>
                                    </p:audio>
                                  </p:subTnLst>
                                </p:cTn>
                              </p:par>
                              <p:par>
                                <p:cTn id="688" presetID="26" presetClass="emph" presetSubtype="0" fill="hold" grpId="1" nodeType="withEffect">
                                  <p:stCondLst>
                                    <p:cond delay="500"/>
                                  </p:stCondLst>
                                  <p:childTnLst>
                                    <p:animEffect transition="out" filter="fade">
                                      <p:cBhvr>
                                        <p:cTn id="689" dur="500" tmFilter="0, 0; .2, .5; .8, .5; 1, 0"/>
                                        <p:tgtEl>
                                          <p:spTgt spid="369"/>
                                        </p:tgtEl>
                                      </p:cBhvr>
                                    </p:animEffect>
                                    <p:animScale>
                                      <p:cBhvr>
                                        <p:cTn id="690" dur="250" autoRev="1" fill="hold"/>
                                        <p:tgtEl>
                                          <p:spTgt spid="369"/>
                                        </p:tgtEl>
                                      </p:cBhvr>
                                      <p:by x="105000" y="105000"/>
                                    </p:animScale>
                                  </p:childTnLst>
                                </p:cTn>
                              </p:par>
                              <p:par>
                                <p:cTn id="691" presetID="53" presetClass="entr" presetSubtype="16" fill="hold" grpId="0" nodeType="withEffect">
                                  <p:stCondLst>
                                    <p:cond delay="0"/>
                                  </p:stCondLst>
                                  <p:childTnLst>
                                    <p:set>
                                      <p:cBhvr>
                                        <p:cTn id="692" dur="1" fill="hold">
                                          <p:stCondLst>
                                            <p:cond delay="0"/>
                                          </p:stCondLst>
                                        </p:cTn>
                                        <p:tgtEl>
                                          <p:spTgt spid="383"/>
                                        </p:tgtEl>
                                        <p:attrNameLst>
                                          <p:attrName>style.visibility</p:attrName>
                                        </p:attrNameLst>
                                      </p:cBhvr>
                                      <p:to>
                                        <p:strVal val="visible"/>
                                      </p:to>
                                    </p:set>
                                    <p:anim calcmode="lin" valueType="num">
                                      <p:cBhvr>
                                        <p:cTn id="693" dur="500" fill="hold"/>
                                        <p:tgtEl>
                                          <p:spTgt spid="383"/>
                                        </p:tgtEl>
                                        <p:attrNameLst>
                                          <p:attrName>ppt_w</p:attrName>
                                        </p:attrNameLst>
                                      </p:cBhvr>
                                      <p:tavLst>
                                        <p:tav tm="0">
                                          <p:val>
                                            <p:fltVal val="0"/>
                                          </p:val>
                                        </p:tav>
                                        <p:tav tm="100000">
                                          <p:val>
                                            <p:strVal val="#ppt_w"/>
                                          </p:val>
                                        </p:tav>
                                      </p:tavLst>
                                    </p:anim>
                                    <p:anim calcmode="lin" valueType="num">
                                      <p:cBhvr>
                                        <p:cTn id="694" dur="500" fill="hold"/>
                                        <p:tgtEl>
                                          <p:spTgt spid="383"/>
                                        </p:tgtEl>
                                        <p:attrNameLst>
                                          <p:attrName>ppt_h</p:attrName>
                                        </p:attrNameLst>
                                      </p:cBhvr>
                                      <p:tavLst>
                                        <p:tav tm="0">
                                          <p:val>
                                            <p:fltVal val="0"/>
                                          </p:val>
                                        </p:tav>
                                        <p:tav tm="100000">
                                          <p:val>
                                            <p:strVal val="#ppt_h"/>
                                          </p:val>
                                        </p:tav>
                                      </p:tavLst>
                                    </p:anim>
                                    <p:animEffect transition="in" filter="fade">
                                      <p:cBhvr>
                                        <p:cTn id="695" dur="500"/>
                                        <p:tgtEl>
                                          <p:spTgt spid="383"/>
                                        </p:tgtEl>
                                      </p:cBhvr>
                                    </p:animEffect>
                                  </p:childTnLst>
                                  <p:subTnLst>
                                    <p:audio>
                                      <p:cMediaNode>
                                        <p:cTn display="0" masterRel="sameClick">
                                          <p:stCondLst>
                                            <p:cond evt="begin" delay="0">
                                              <p:tn val="691"/>
                                            </p:cond>
                                          </p:stCondLst>
                                          <p:endCondLst>
                                            <p:cond evt="onStopAudio" delay="0">
                                              <p:tgtEl>
                                                <p:sldTgt/>
                                              </p:tgtEl>
                                            </p:cond>
                                          </p:endCondLst>
                                        </p:cTn>
                                        <p:tgtEl>
                                          <p:sndTgt r:embed="rId3" name="Bling.wav"/>
                                        </p:tgtEl>
                                      </p:cMediaNode>
                                    </p:audio>
                                  </p:subTnLst>
                                </p:cTn>
                              </p:par>
                              <p:par>
                                <p:cTn id="696" presetID="26" presetClass="emph" presetSubtype="0" fill="hold" grpId="1" nodeType="withEffect">
                                  <p:stCondLst>
                                    <p:cond delay="500"/>
                                  </p:stCondLst>
                                  <p:childTnLst>
                                    <p:animEffect transition="out" filter="fade">
                                      <p:cBhvr>
                                        <p:cTn id="697" dur="500" tmFilter="0, 0; .2, .5; .8, .5; 1, 0"/>
                                        <p:tgtEl>
                                          <p:spTgt spid="383"/>
                                        </p:tgtEl>
                                      </p:cBhvr>
                                    </p:animEffect>
                                    <p:animScale>
                                      <p:cBhvr>
                                        <p:cTn id="698" dur="250" autoRev="1" fill="hold"/>
                                        <p:tgtEl>
                                          <p:spTgt spid="383"/>
                                        </p:tgtEl>
                                      </p:cBhvr>
                                      <p:by x="105000" y="105000"/>
                                    </p:animScale>
                                  </p:childTnLst>
                                </p:cTn>
                              </p:par>
                            </p:childTnLst>
                          </p:cTn>
                        </p:par>
                      </p:childTnLst>
                    </p:cTn>
                  </p:par>
                </p:childTnLst>
              </p:cTn>
              <p:nextCondLst>
                <p:cond evt="onClick" delay="0">
                  <p:tgtEl>
                    <p:spTgt spid="190"/>
                  </p:tgtEl>
                </p:cond>
              </p:nextCondLst>
            </p:seq>
            <p:seq concurrent="1" nextAc="seek">
              <p:cTn id="699" restart="whenNotActive" fill="hold" evtFilter="cancelBubble" nodeType="interactiveSeq">
                <p:stCondLst>
                  <p:cond evt="onClick" delay="0">
                    <p:tgtEl>
                      <p:spTgt spid="191"/>
                    </p:tgtEl>
                  </p:cond>
                </p:stCondLst>
                <p:endSync evt="end" delay="0">
                  <p:rtn val="all"/>
                </p:endSync>
                <p:childTnLst>
                  <p:par>
                    <p:cTn id="700" fill="hold">
                      <p:stCondLst>
                        <p:cond delay="0"/>
                      </p:stCondLst>
                      <p:childTnLst>
                        <p:par>
                          <p:cTn id="701" fill="hold">
                            <p:stCondLst>
                              <p:cond delay="0"/>
                            </p:stCondLst>
                            <p:childTnLst>
                              <p:par>
                                <p:cTn id="702" presetID="53" presetClass="entr" presetSubtype="16" fill="hold" grpId="0" nodeType="withEffect">
                                  <p:stCondLst>
                                    <p:cond delay="0"/>
                                  </p:stCondLst>
                                  <p:childTnLst>
                                    <p:set>
                                      <p:cBhvr>
                                        <p:cTn id="703" dur="1" fill="hold">
                                          <p:stCondLst>
                                            <p:cond delay="0"/>
                                          </p:stCondLst>
                                        </p:cTn>
                                        <p:tgtEl>
                                          <p:spTgt spid="342"/>
                                        </p:tgtEl>
                                        <p:attrNameLst>
                                          <p:attrName>style.visibility</p:attrName>
                                        </p:attrNameLst>
                                      </p:cBhvr>
                                      <p:to>
                                        <p:strVal val="visible"/>
                                      </p:to>
                                    </p:set>
                                    <p:anim calcmode="lin" valueType="num">
                                      <p:cBhvr>
                                        <p:cTn id="704" dur="500" fill="hold"/>
                                        <p:tgtEl>
                                          <p:spTgt spid="342"/>
                                        </p:tgtEl>
                                        <p:attrNameLst>
                                          <p:attrName>ppt_w</p:attrName>
                                        </p:attrNameLst>
                                      </p:cBhvr>
                                      <p:tavLst>
                                        <p:tav tm="0">
                                          <p:val>
                                            <p:fltVal val="0"/>
                                          </p:val>
                                        </p:tav>
                                        <p:tav tm="100000">
                                          <p:val>
                                            <p:strVal val="#ppt_w"/>
                                          </p:val>
                                        </p:tav>
                                      </p:tavLst>
                                    </p:anim>
                                    <p:anim calcmode="lin" valueType="num">
                                      <p:cBhvr>
                                        <p:cTn id="705" dur="500" fill="hold"/>
                                        <p:tgtEl>
                                          <p:spTgt spid="342"/>
                                        </p:tgtEl>
                                        <p:attrNameLst>
                                          <p:attrName>ppt_h</p:attrName>
                                        </p:attrNameLst>
                                      </p:cBhvr>
                                      <p:tavLst>
                                        <p:tav tm="0">
                                          <p:val>
                                            <p:fltVal val="0"/>
                                          </p:val>
                                        </p:tav>
                                        <p:tav tm="100000">
                                          <p:val>
                                            <p:strVal val="#ppt_h"/>
                                          </p:val>
                                        </p:tav>
                                      </p:tavLst>
                                    </p:anim>
                                    <p:animEffect transition="in" filter="fade">
                                      <p:cBhvr>
                                        <p:cTn id="706" dur="500"/>
                                        <p:tgtEl>
                                          <p:spTgt spid="342"/>
                                        </p:tgtEl>
                                      </p:cBhvr>
                                    </p:animEffect>
                                  </p:childTnLst>
                                  <p:subTnLst>
                                    <p:audio>
                                      <p:cMediaNode>
                                        <p:cTn display="0" masterRel="sameClick">
                                          <p:stCondLst>
                                            <p:cond evt="begin" delay="0">
                                              <p:tn val="702"/>
                                            </p:cond>
                                          </p:stCondLst>
                                          <p:endCondLst>
                                            <p:cond evt="onStopAudio" delay="0">
                                              <p:tgtEl>
                                                <p:sldTgt/>
                                              </p:tgtEl>
                                            </p:cond>
                                          </p:endCondLst>
                                        </p:cTn>
                                        <p:tgtEl>
                                          <p:sndTgt r:embed="rId3" name="Bling.wav"/>
                                        </p:tgtEl>
                                      </p:cMediaNode>
                                    </p:audio>
                                  </p:subTnLst>
                                </p:cTn>
                              </p:par>
                              <p:par>
                                <p:cTn id="707" presetID="26" presetClass="emph" presetSubtype="0" fill="hold" grpId="1" nodeType="withEffect">
                                  <p:stCondLst>
                                    <p:cond delay="500"/>
                                  </p:stCondLst>
                                  <p:childTnLst>
                                    <p:animEffect transition="out" filter="fade">
                                      <p:cBhvr>
                                        <p:cTn id="708" dur="500" tmFilter="0, 0; .2, .5; .8, .5; 1, 0"/>
                                        <p:tgtEl>
                                          <p:spTgt spid="342"/>
                                        </p:tgtEl>
                                      </p:cBhvr>
                                    </p:animEffect>
                                    <p:animScale>
                                      <p:cBhvr>
                                        <p:cTn id="709" dur="250" autoRev="1" fill="hold"/>
                                        <p:tgtEl>
                                          <p:spTgt spid="342"/>
                                        </p:tgtEl>
                                      </p:cBhvr>
                                      <p:by x="105000" y="105000"/>
                                    </p:animScale>
                                  </p:childTnLst>
                                </p:cTn>
                              </p:par>
                              <p:par>
                                <p:cTn id="710" presetID="53" presetClass="entr" presetSubtype="16" fill="hold" grpId="0" nodeType="withEffect">
                                  <p:stCondLst>
                                    <p:cond delay="0"/>
                                  </p:stCondLst>
                                  <p:childTnLst>
                                    <p:set>
                                      <p:cBhvr>
                                        <p:cTn id="711" dur="1" fill="hold">
                                          <p:stCondLst>
                                            <p:cond delay="0"/>
                                          </p:stCondLst>
                                        </p:cTn>
                                        <p:tgtEl>
                                          <p:spTgt spid="356"/>
                                        </p:tgtEl>
                                        <p:attrNameLst>
                                          <p:attrName>style.visibility</p:attrName>
                                        </p:attrNameLst>
                                      </p:cBhvr>
                                      <p:to>
                                        <p:strVal val="visible"/>
                                      </p:to>
                                    </p:set>
                                    <p:anim calcmode="lin" valueType="num">
                                      <p:cBhvr>
                                        <p:cTn id="712" dur="500" fill="hold"/>
                                        <p:tgtEl>
                                          <p:spTgt spid="356"/>
                                        </p:tgtEl>
                                        <p:attrNameLst>
                                          <p:attrName>ppt_w</p:attrName>
                                        </p:attrNameLst>
                                      </p:cBhvr>
                                      <p:tavLst>
                                        <p:tav tm="0">
                                          <p:val>
                                            <p:fltVal val="0"/>
                                          </p:val>
                                        </p:tav>
                                        <p:tav tm="100000">
                                          <p:val>
                                            <p:strVal val="#ppt_w"/>
                                          </p:val>
                                        </p:tav>
                                      </p:tavLst>
                                    </p:anim>
                                    <p:anim calcmode="lin" valueType="num">
                                      <p:cBhvr>
                                        <p:cTn id="713" dur="500" fill="hold"/>
                                        <p:tgtEl>
                                          <p:spTgt spid="356"/>
                                        </p:tgtEl>
                                        <p:attrNameLst>
                                          <p:attrName>ppt_h</p:attrName>
                                        </p:attrNameLst>
                                      </p:cBhvr>
                                      <p:tavLst>
                                        <p:tav tm="0">
                                          <p:val>
                                            <p:fltVal val="0"/>
                                          </p:val>
                                        </p:tav>
                                        <p:tav tm="100000">
                                          <p:val>
                                            <p:strVal val="#ppt_h"/>
                                          </p:val>
                                        </p:tav>
                                      </p:tavLst>
                                    </p:anim>
                                    <p:animEffect transition="in" filter="fade">
                                      <p:cBhvr>
                                        <p:cTn id="714" dur="500"/>
                                        <p:tgtEl>
                                          <p:spTgt spid="356"/>
                                        </p:tgtEl>
                                      </p:cBhvr>
                                    </p:animEffect>
                                  </p:childTnLst>
                                  <p:subTnLst>
                                    <p:audio>
                                      <p:cMediaNode>
                                        <p:cTn display="0" masterRel="sameClick">
                                          <p:stCondLst>
                                            <p:cond evt="begin" delay="0">
                                              <p:tn val="710"/>
                                            </p:cond>
                                          </p:stCondLst>
                                          <p:endCondLst>
                                            <p:cond evt="onStopAudio" delay="0">
                                              <p:tgtEl>
                                                <p:sldTgt/>
                                              </p:tgtEl>
                                            </p:cond>
                                          </p:endCondLst>
                                        </p:cTn>
                                        <p:tgtEl>
                                          <p:sndTgt r:embed="rId3" name="Bling.wav"/>
                                        </p:tgtEl>
                                      </p:cMediaNode>
                                    </p:audio>
                                  </p:subTnLst>
                                </p:cTn>
                              </p:par>
                              <p:par>
                                <p:cTn id="715" presetID="26" presetClass="emph" presetSubtype="0" fill="hold" grpId="1" nodeType="withEffect">
                                  <p:stCondLst>
                                    <p:cond delay="500"/>
                                  </p:stCondLst>
                                  <p:childTnLst>
                                    <p:animEffect transition="out" filter="fade">
                                      <p:cBhvr>
                                        <p:cTn id="716" dur="500" tmFilter="0, 0; .2, .5; .8, .5; 1, 0"/>
                                        <p:tgtEl>
                                          <p:spTgt spid="356"/>
                                        </p:tgtEl>
                                      </p:cBhvr>
                                    </p:animEffect>
                                    <p:animScale>
                                      <p:cBhvr>
                                        <p:cTn id="717" dur="250" autoRev="1" fill="hold"/>
                                        <p:tgtEl>
                                          <p:spTgt spid="356"/>
                                        </p:tgtEl>
                                      </p:cBhvr>
                                      <p:by x="105000" y="105000"/>
                                    </p:animScale>
                                  </p:childTnLst>
                                </p:cTn>
                              </p:par>
                              <p:par>
                                <p:cTn id="718" presetID="53" presetClass="entr" presetSubtype="16" fill="hold" grpId="0" nodeType="withEffect">
                                  <p:stCondLst>
                                    <p:cond delay="0"/>
                                  </p:stCondLst>
                                  <p:childTnLst>
                                    <p:set>
                                      <p:cBhvr>
                                        <p:cTn id="719" dur="1" fill="hold">
                                          <p:stCondLst>
                                            <p:cond delay="0"/>
                                          </p:stCondLst>
                                        </p:cTn>
                                        <p:tgtEl>
                                          <p:spTgt spid="365"/>
                                        </p:tgtEl>
                                        <p:attrNameLst>
                                          <p:attrName>style.visibility</p:attrName>
                                        </p:attrNameLst>
                                      </p:cBhvr>
                                      <p:to>
                                        <p:strVal val="visible"/>
                                      </p:to>
                                    </p:set>
                                    <p:anim calcmode="lin" valueType="num">
                                      <p:cBhvr>
                                        <p:cTn id="720" dur="500" fill="hold"/>
                                        <p:tgtEl>
                                          <p:spTgt spid="365"/>
                                        </p:tgtEl>
                                        <p:attrNameLst>
                                          <p:attrName>ppt_w</p:attrName>
                                        </p:attrNameLst>
                                      </p:cBhvr>
                                      <p:tavLst>
                                        <p:tav tm="0">
                                          <p:val>
                                            <p:fltVal val="0"/>
                                          </p:val>
                                        </p:tav>
                                        <p:tav tm="100000">
                                          <p:val>
                                            <p:strVal val="#ppt_w"/>
                                          </p:val>
                                        </p:tav>
                                      </p:tavLst>
                                    </p:anim>
                                    <p:anim calcmode="lin" valueType="num">
                                      <p:cBhvr>
                                        <p:cTn id="721" dur="500" fill="hold"/>
                                        <p:tgtEl>
                                          <p:spTgt spid="365"/>
                                        </p:tgtEl>
                                        <p:attrNameLst>
                                          <p:attrName>ppt_h</p:attrName>
                                        </p:attrNameLst>
                                      </p:cBhvr>
                                      <p:tavLst>
                                        <p:tav tm="0">
                                          <p:val>
                                            <p:fltVal val="0"/>
                                          </p:val>
                                        </p:tav>
                                        <p:tav tm="100000">
                                          <p:val>
                                            <p:strVal val="#ppt_h"/>
                                          </p:val>
                                        </p:tav>
                                      </p:tavLst>
                                    </p:anim>
                                    <p:animEffect transition="in" filter="fade">
                                      <p:cBhvr>
                                        <p:cTn id="722" dur="500"/>
                                        <p:tgtEl>
                                          <p:spTgt spid="365"/>
                                        </p:tgtEl>
                                      </p:cBhvr>
                                    </p:animEffect>
                                  </p:childTnLst>
                                  <p:subTnLst>
                                    <p:audio>
                                      <p:cMediaNode>
                                        <p:cTn display="0" masterRel="sameClick">
                                          <p:stCondLst>
                                            <p:cond evt="begin" delay="0">
                                              <p:tn val="718"/>
                                            </p:cond>
                                          </p:stCondLst>
                                          <p:endCondLst>
                                            <p:cond evt="onStopAudio" delay="0">
                                              <p:tgtEl>
                                                <p:sldTgt/>
                                              </p:tgtEl>
                                            </p:cond>
                                          </p:endCondLst>
                                        </p:cTn>
                                        <p:tgtEl>
                                          <p:sndTgt r:embed="rId3" name="Bling.wav"/>
                                        </p:tgtEl>
                                      </p:cMediaNode>
                                    </p:audio>
                                  </p:subTnLst>
                                </p:cTn>
                              </p:par>
                              <p:par>
                                <p:cTn id="723" presetID="26" presetClass="emph" presetSubtype="0" fill="hold" grpId="1" nodeType="withEffect">
                                  <p:stCondLst>
                                    <p:cond delay="500"/>
                                  </p:stCondLst>
                                  <p:childTnLst>
                                    <p:animEffect transition="out" filter="fade">
                                      <p:cBhvr>
                                        <p:cTn id="724" dur="500" tmFilter="0, 0; .2, .5; .8, .5; 1, 0"/>
                                        <p:tgtEl>
                                          <p:spTgt spid="365"/>
                                        </p:tgtEl>
                                      </p:cBhvr>
                                    </p:animEffect>
                                    <p:animScale>
                                      <p:cBhvr>
                                        <p:cTn id="725" dur="250" autoRev="1" fill="hold"/>
                                        <p:tgtEl>
                                          <p:spTgt spid="365"/>
                                        </p:tgtEl>
                                      </p:cBhvr>
                                      <p:by x="105000" y="105000"/>
                                    </p:animScale>
                                  </p:childTnLst>
                                </p:cTn>
                              </p:par>
                              <p:par>
                                <p:cTn id="726" presetID="53" presetClass="entr" presetSubtype="16" fill="hold" grpId="0" nodeType="withEffect">
                                  <p:stCondLst>
                                    <p:cond delay="0"/>
                                  </p:stCondLst>
                                  <p:childTnLst>
                                    <p:set>
                                      <p:cBhvr>
                                        <p:cTn id="727" dur="1" fill="hold">
                                          <p:stCondLst>
                                            <p:cond delay="0"/>
                                          </p:stCondLst>
                                        </p:cTn>
                                        <p:tgtEl>
                                          <p:spTgt spid="367"/>
                                        </p:tgtEl>
                                        <p:attrNameLst>
                                          <p:attrName>style.visibility</p:attrName>
                                        </p:attrNameLst>
                                      </p:cBhvr>
                                      <p:to>
                                        <p:strVal val="visible"/>
                                      </p:to>
                                    </p:set>
                                    <p:anim calcmode="lin" valueType="num">
                                      <p:cBhvr>
                                        <p:cTn id="728" dur="500" fill="hold"/>
                                        <p:tgtEl>
                                          <p:spTgt spid="367"/>
                                        </p:tgtEl>
                                        <p:attrNameLst>
                                          <p:attrName>ppt_w</p:attrName>
                                        </p:attrNameLst>
                                      </p:cBhvr>
                                      <p:tavLst>
                                        <p:tav tm="0">
                                          <p:val>
                                            <p:fltVal val="0"/>
                                          </p:val>
                                        </p:tav>
                                        <p:tav tm="100000">
                                          <p:val>
                                            <p:strVal val="#ppt_w"/>
                                          </p:val>
                                        </p:tav>
                                      </p:tavLst>
                                    </p:anim>
                                    <p:anim calcmode="lin" valueType="num">
                                      <p:cBhvr>
                                        <p:cTn id="729" dur="500" fill="hold"/>
                                        <p:tgtEl>
                                          <p:spTgt spid="367"/>
                                        </p:tgtEl>
                                        <p:attrNameLst>
                                          <p:attrName>ppt_h</p:attrName>
                                        </p:attrNameLst>
                                      </p:cBhvr>
                                      <p:tavLst>
                                        <p:tav tm="0">
                                          <p:val>
                                            <p:fltVal val="0"/>
                                          </p:val>
                                        </p:tav>
                                        <p:tav tm="100000">
                                          <p:val>
                                            <p:strVal val="#ppt_h"/>
                                          </p:val>
                                        </p:tav>
                                      </p:tavLst>
                                    </p:anim>
                                    <p:animEffect transition="in" filter="fade">
                                      <p:cBhvr>
                                        <p:cTn id="730" dur="500"/>
                                        <p:tgtEl>
                                          <p:spTgt spid="367"/>
                                        </p:tgtEl>
                                      </p:cBhvr>
                                    </p:animEffect>
                                  </p:childTnLst>
                                  <p:subTnLst>
                                    <p:audio>
                                      <p:cMediaNode>
                                        <p:cTn display="0" masterRel="sameClick">
                                          <p:stCondLst>
                                            <p:cond evt="begin" delay="0">
                                              <p:tn val="726"/>
                                            </p:cond>
                                          </p:stCondLst>
                                          <p:endCondLst>
                                            <p:cond evt="onStopAudio" delay="0">
                                              <p:tgtEl>
                                                <p:sldTgt/>
                                              </p:tgtEl>
                                            </p:cond>
                                          </p:endCondLst>
                                        </p:cTn>
                                        <p:tgtEl>
                                          <p:sndTgt r:embed="rId3" name="Bling.wav"/>
                                        </p:tgtEl>
                                      </p:cMediaNode>
                                    </p:audio>
                                  </p:subTnLst>
                                </p:cTn>
                              </p:par>
                              <p:par>
                                <p:cTn id="731" presetID="26" presetClass="emph" presetSubtype="0" fill="hold" grpId="1" nodeType="withEffect">
                                  <p:stCondLst>
                                    <p:cond delay="500"/>
                                  </p:stCondLst>
                                  <p:childTnLst>
                                    <p:animEffect transition="out" filter="fade">
                                      <p:cBhvr>
                                        <p:cTn id="732" dur="500" tmFilter="0, 0; .2, .5; .8, .5; 1, 0"/>
                                        <p:tgtEl>
                                          <p:spTgt spid="367"/>
                                        </p:tgtEl>
                                      </p:cBhvr>
                                    </p:animEffect>
                                    <p:animScale>
                                      <p:cBhvr>
                                        <p:cTn id="733" dur="250" autoRev="1" fill="hold"/>
                                        <p:tgtEl>
                                          <p:spTgt spid="367"/>
                                        </p:tgtEl>
                                      </p:cBhvr>
                                      <p:by x="105000" y="105000"/>
                                    </p:animScale>
                                  </p:childTnLst>
                                </p:cTn>
                              </p:par>
                              <p:par>
                                <p:cTn id="734" presetID="53" presetClass="entr" presetSubtype="16" fill="hold" grpId="0" nodeType="withEffect">
                                  <p:stCondLst>
                                    <p:cond delay="0"/>
                                  </p:stCondLst>
                                  <p:childTnLst>
                                    <p:set>
                                      <p:cBhvr>
                                        <p:cTn id="735" dur="1" fill="hold">
                                          <p:stCondLst>
                                            <p:cond delay="0"/>
                                          </p:stCondLst>
                                        </p:cTn>
                                        <p:tgtEl>
                                          <p:spTgt spid="366"/>
                                        </p:tgtEl>
                                        <p:attrNameLst>
                                          <p:attrName>style.visibility</p:attrName>
                                        </p:attrNameLst>
                                      </p:cBhvr>
                                      <p:to>
                                        <p:strVal val="visible"/>
                                      </p:to>
                                    </p:set>
                                    <p:anim calcmode="lin" valueType="num">
                                      <p:cBhvr>
                                        <p:cTn id="736" dur="500" fill="hold"/>
                                        <p:tgtEl>
                                          <p:spTgt spid="366"/>
                                        </p:tgtEl>
                                        <p:attrNameLst>
                                          <p:attrName>ppt_w</p:attrName>
                                        </p:attrNameLst>
                                      </p:cBhvr>
                                      <p:tavLst>
                                        <p:tav tm="0">
                                          <p:val>
                                            <p:fltVal val="0"/>
                                          </p:val>
                                        </p:tav>
                                        <p:tav tm="100000">
                                          <p:val>
                                            <p:strVal val="#ppt_w"/>
                                          </p:val>
                                        </p:tav>
                                      </p:tavLst>
                                    </p:anim>
                                    <p:anim calcmode="lin" valueType="num">
                                      <p:cBhvr>
                                        <p:cTn id="737" dur="500" fill="hold"/>
                                        <p:tgtEl>
                                          <p:spTgt spid="366"/>
                                        </p:tgtEl>
                                        <p:attrNameLst>
                                          <p:attrName>ppt_h</p:attrName>
                                        </p:attrNameLst>
                                      </p:cBhvr>
                                      <p:tavLst>
                                        <p:tav tm="0">
                                          <p:val>
                                            <p:fltVal val="0"/>
                                          </p:val>
                                        </p:tav>
                                        <p:tav tm="100000">
                                          <p:val>
                                            <p:strVal val="#ppt_h"/>
                                          </p:val>
                                        </p:tav>
                                      </p:tavLst>
                                    </p:anim>
                                    <p:animEffect transition="in" filter="fade">
                                      <p:cBhvr>
                                        <p:cTn id="738" dur="500"/>
                                        <p:tgtEl>
                                          <p:spTgt spid="366"/>
                                        </p:tgtEl>
                                      </p:cBhvr>
                                    </p:animEffect>
                                  </p:childTnLst>
                                  <p:subTnLst>
                                    <p:audio>
                                      <p:cMediaNode>
                                        <p:cTn display="0" masterRel="sameClick">
                                          <p:stCondLst>
                                            <p:cond evt="begin" delay="0">
                                              <p:tn val="734"/>
                                            </p:cond>
                                          </p:stCondLst>
                                          <p:endCondLst>
                                            <p:cond evt="onStopAudio" delay="0">
                                              <p:tgtEl>
                                                <p:sldTgt/>
                                              </p:tgtEl>
                                            </p:cond>
                                          </p:endCondLst>
                                        </p:cTn>
                                        <p:tgtEl>
                                          <p:sndTgt r:embed="rId3" name="Bling.wav"/>
                                        </p:tgtEl>
                                      </p:cMediaNode>
                                    </p:audio>
                                  </p:subTnLst>
                                </p:cTn>
                              </p:par>
                              <p:par>
                                <p:cTn id="739" presetID="26" presetClass="emph" presetSubtype="0" fill="hold" grpId="1" nodeType="withEffect">
                                  <p:stCondLst>
                                    <p:cond delay="500"/>
                                  </p:stCondLst>
                                  <p:childTnLst>
                                    <p:animEffect transition="out" filter="fade">
                                      <p:cBhvr>
                                        <p:cTn id="740" dur="500" tmFilter="0, 0; .2, .5; .8, .5; 1, 0"/>
                                        <p:tgtEl>
                                          <p:spTgt spid="366"/>
                                        </p:tgtEl>
                                      </p:cBhvr>
                                    </p:animEffect>
                                    <p:animScale>
                                      <p:cBhvr>
                                        <p:cTn id="741" dur="250" autoRev="1" fill="hold"/>
                                        <p:tgtEl>
                                          <p:spTgt spid="366"/>
                                        </p:tgtEl>
                                      </p:cBhvr>
                                      <p:by x="105000" y="105000"/>
                                    </p:animScale>
                                  </p:childTnLst>
                                </p:cTn>
                              </p:par>
                              <p:par>
                                <p:cTn id="742" presetID="53" presetClass="entr" presetSubtype="16" fill="hold" nodeType="withEffect">
                                  <p:stCondLst>
                                    <p:cond delay="0"/>
                                  </p:stCondLst>
                                  <p:childTnLst>
                                    <p:set>
                                      <p:cBhvr>
                                        <p:cTn id="743" dur="1" fill="hold">
                                          <p:stCondLst>
                                            <p:cond delay="0"/>
                                          </p:stCondLst>
                                        </p:cTn>
                                        <p:tgtEl>
                                          <p:spTgt spid="154"/>
                                        </p:tgtEl>
                                        <p:attrNameLst>
                                          <p:attrName>style.visibility</p:attrName>
                                        </p:attrNameLst>
                                      </p:cBhvr>
                                      <p:to>
                                        <p:strVal val="visible"/>
                                      </p:to>
                                    </p:set>
                                    <p:anim calcmode="lin" valueType="num">
                                      <p:cBhvr>
                                        <p:cTn id="744" dur="500" fill="hold"/>
                                        <p:tgtEl>
                                          <p:spTgt spid="154"/>
                                        </p:tgtEl>
                                        <p:attrNameLst>
                                          <p:attrName>ppt_w</p:attrName>
                                        </p:attrNameLst>
                                      </p:cBhvr>
                                      <p:tavLst>
                                        <p:tav tm="0">
                                          <p:val>
                                            <p:fltVal val="0"/>
                                          </p:val>
                                        </p:tav>
                                        <p:tav tm="100000">
                                          <p:val>
                                            <p:strVal val="#ppt_w"/>
                                          </p:val>
                                        </p:tav>
                                      </p:tavLst>
                                    </p:anim>
                                    <p:anim calcmode="lin" valueType="num">
                                      <p:cBhvr>
                                        <p:cTn id="745" dur="500" fill="hold"/>
                                        <p:tgtEl>
                                          <p:spTgt spid="154"/>
                                        </p:tgtEl>
                                        <p:attrNameLst>
                                          <p:attrName>ppt_h</p:attrName>
                                        </p:attrNameLst>
                                      </p:cBhvr>
                                      <p:tavLst>
                                        <p:tav tm="0">
                                          <p:val>
                                            <p:fltVal val="0"/>
                                          </p:val>
                                        </p:tav>
                                        <p:tav tm="100000">
                                          <p:val>
                                            <p:strVal val="#ppt_h"/>
                                          </p:val>
                                        </p:tav>
                                      </p:tavLst>
                                    </p:anim>
                                    <p:animEffect transition="in" filter="fade">
                                      <p:cBhvr>
                                        <p:cTn id="746" dur="500"/>
                                        <p:tgtEl>
                                          <p:spTgt spid="154"/>
                                        </p:tgtEl>
                                      </p:cBhvr>
                                    </p:animEffect>
                                  </p:childTnLst>
                                </p:cTn>
                              </p:par>
                              <p:par>
                                <p:cTn id="747" presetID="26" presetClass="emph" presetSubtype="0" fill="hold" nodeType="withEffect">
                                  <p:stCondLst>
                                    <p:cond delay="500"/>
                                  </p:stCondLst>
                                  <p:childTnLst>
                                    <p:animEffect transition="out" filter="fade">
                                      <p:cBhvr>
                                        <p:cTn id="748" dur="500" tmFilter="0, 0; .2, .5; .8, .5; 1, 0"/>
                                        <p:tgtEl>
                                          <p:spTgt spid="154"/>
                                        </p:tgtEl>
                                      </p:cBhvr>
                                    </p:animEffect>
                                    <p:animScale>
                                      <p:cBhvr>
                                        <p:cTn id="749" dur="250" autoRev="1" fill="hold"/>
                                        <p:tgtEl>
                                          <p:spTgt spid="154"/>
                                        </p:tgtEl>
                                      </p:cBhvr>
                                      <p:by x="105000" y="105000"/>
                                    </p:animScale>
                                  </p:childTnLst>
                                </p:cTn>
                              </p:par>
                              <p:par>
                                <p:cTn id="750" presetID="53" presetClass="entr" presetSubtype="16" fill="hold" grpId="0" nodeType="withEffect">
                                  <p:stCondLst>
                                    <p:cond delay="0"/>
                                  </p:stCondLst>
                                  <p:childTnLst>
                                    <p:set>
                                      <p:cBhvr>
                                        <p:cTn id="751" dur="1" fill="hold">
                                          <p:stCondLst>
                                            <p:cond delay="0"/>
                                          </p:stCondLst>
                                        </p:cTn>
                                        <p:tgtEl>
                                          <p:spTgt spid="154"/>
                                        </p:tgtEl>
                                        <p:attrNameLst>
                                          <p:attrName>style.visibility</p:attrName>
                                        </p:attrNameLst>
                                      </p:cBhvr>
                                      <p:to>
                                        <p:strVal val="visible"/>
                                      </p:to>
                                    </p:set>
                                    <p:anim calcmode="lin" valueType="num">
                                      <p:cBhvr>
                                        <p:cTn id="752" dur="500" fill="hold"/>
                                        <p:tgtEl>
                                          <p:spTgt spid="154"/>
                                        </p:tgtEl>
                                        <p:attrNameLst>
                                          <p:attrName>ppt_w</p:attrName>
                                        </p:attrNameLst>
                                      </p:cBhvr>
                                      <p:tavLst>
                                        <p:tav tm="0">
                                          <p:val>
                                            <p:fltVal val="0"/>
                                          </p:val>
                                        </p:tav>
                                        <p:tav tm="100000">
                                          <p:val>
                                            <p:strVal val="#ppt_w"/>
                                          </p:val>
                                        </p:tav>
                                      </p:tavLst>
                                    </p:anim>
                                    <p:anim calcmode="lin" valueType="num">
                                      <p:cBhvr>
                                        <p:cTn id="753" dur="500" fill="hold"/>
                                        <p:tgtEl>
                                          <p:spTgt spid="154"/>
                                        </p:tgtEl>
                                        <p:attrNameLst>
                                          <p:attrName>ppt_h</p:attrName>
                                        </p:attrNameLst>
                                      </p:cBhvr>
                                      <p:tavLst>
                                        <p:tav tm="0">
                                          <p:val>
                                            <p:fltVal val="0"/>
                                          </p:val>
                                        </p:tav>
                                        <p:tav tm="100000">
                                          <p:val>
                                            <p:strVal val="#ppt_h"/>
                                          </p:val>
                                        </p:tav>
                                      </p:tavLst>
                                    </p:anim>
                                    <p:animEffect transition="in" filter="fade">
                                      <p:cBhvr>
                                        <p:cTn id="754" dur="500"/>
                                        <p:tgtEl>
                                          <p:spTgt spid="154"/>
                                        </p:tgtEl>
                                      </p:cBhvr>
                                    </p:animEffect>
                                  </p:childTnLst>
                                  <p:subTnLst>
                                    <p:audio>
                                      <p:cMediaNode>
                                        <p:cTn display="0" masterRel="sameClick">
                                          <p:stCondLst>
                                            <p:cond evt="begin" delay="0">
                                              <p:tn val="750"/>
                                            </p:cond>
                                          </p:stCondLst>
                                          <p:endCondLst>
                                            <p:cond evt="onStopAudio" delay="0">
                                              <p:tgtEl>
                                                <p:sldTgt/>
                                              </p:tgtEl>
                                            </p:cond>
                                          </p:endCondLst>
                                        </p:cTn>
                                        <p:tgtEl>
                                          <p:sndTgt r:embed="rId3" name="Bling.wav"/>
                                        </p:tgtEl>
                                      </p:cMediaNode>
                                    </p:audio>
                                  </p:subTnLst>
                                </p:cTn>
                              </p:par>
                              <p:par>
                                <p:cTn id="755" presetID="26" presetClass="emph" presetSubtype="0" fill="hold" grpId="1" nodeType="withEffect">
                                  <p:stCondLst>
                                    <p:cond delay="500"/>
                                  </p:stCondLst>
                                  <p:childTnLst>
                                    <p:animEffect transition="out" filter="fade">
                                      <p:cBhvr>
                                        <p:cTn id="756" dur="500" tmFilter="0, 0; .2, .5; .8, .5; 1, 0"/>
                                        <p:tgtEl>
                                          <p:spTgt spid="154"/>
                                        </p:tgtEl>
                                      </p:cBhvr>
                                    </p:animEffect>
                                    <p:animScale>
                                      <p:cBhvr>
                                        <p:cTn id="757" dur="250" autoRev="1" fill="hold"/>
                                        <p:tgtEl>
                                          <p:spTgt spid="154"/>
                                        </p:tgtEl>
                                      </p:cBhvr>
                                      <p:by x="105000" y="105000"/>
                                    </p:animScale>
                                  </p:childTnLst>
                                </p:cTn>
                              </p:par>
                            </p:childTnLst>
                          </p:cTn>
                        </p:par>
                      </p:childTnLst>
                    </p:cTn>
                  </p:par>
                </p:childTnLst>
              </p:cTn>
              <p:nextCondLst>
                <p:cond evt="onClick" delay="0">
                  <p:tgtEl>
                    <p:spTgt spid="191"/>
                  </p:tgtEl>
                </p:cond>
              </p:nextCondLst>
            </p:seq>
            <p:seq concurrent="1" nextAc="seek">
              <p:cTn id="758" restart="whenNotActive" fill="hold" evtFilter="cancelBubble" nodeType="interactiveSeq">
                <p:stCondLst>
                  <p:cond evt="onClick" delay="0">
                    <p:tgtEl>
                      <p:spTgt spid="194"/>
                    </p:tgtEl>
                  </p:cond>
                </p:stCondLst>
                <p:endSync evt="end" delay="0">
                  <p:rtn val="all"/>
                </p:endSync>
                <p:childTnLst>
                  <p:par>
                    <p:cTn id="759" fill="hold">
                      <p:stCondLst>
                        <p:cond delay="0"/>
                      </p:stCondLst>
                      <p:childTnLst>
                        <p:par>
                          <p:cTn id="760" fill="hold">
                            <p:stCondLst>
                              <p:cond delay="0"/>
                            </p:stCondLst>
                            <p:childTnLst>
                              <p:par>
                                <p:cTn id="761" presetID="53" presetClass="entr" presetSubtype="16" fill="hold" grpId="0" nodeType="withEffect">
                                  <p:stCondLst>
                                    <p:cond delay="0"/>
                                  </p:stCondLst>
                                  <p:childTnLst>
                                    <p:set>
                                      <p:cBhvr>
                                        <p:cTn id="762" dur="1" fill="hold">
                                          <p:stCondLst>
                                            <p:cond delay="0"/>
                                          </p:stCondLst>
                                        </p:cTn>
                                        <p:tgtEl>
                                          <p:spTgt spid="343"/>
                                        </p:tgtEl>
                                        <p:attrNameLst>
                                          <p:attrName>style.visibility</p:attrName>
                                        </p:attrNameLst>
                                      </p:cBhvr>
                                      <p:to>
                                        <p:strVal val="visible"/>
                                      </p:to>
                                    </p:set>
                                    <p:anim calcmode="lin" valueType="num">
                                      <p:cBhvr>
                                        <p:cTn id="763" dur="500" fill="hold"/>
                                        <p:tgtEl>
                                          <p:spTgt spid="343"/>
                                        </p:tgtEl>
                                        <p:attrNameLst>
                                          <p:attrName>ppt_w</p:attrName>
                                        </p:attrNameLst>
                                      </p:cBhvr>
                                      <p:tavLst>
                                        <p:tav tm="0">
                                          <p:val>
                                            <p:fltVal val="0"/>
                                          </p:val>
                                        </p:tav>
                                        <p:tav tm="100000">
                                          <p:val>
                                            <p:strVal val="#ppt_w"/>
                                          </p:val>
                                        </p:tav>
                                      </p:tavLst>
                                    </p:anim>
                                    <p:anim calcmode="lin" valueType="num">
                                      <p:cBhvr>
                                        <p:cTn id="764" dur="500" fill="hold"/>
                                        <p:tgtEl>
                                          <p:spTgt spid="343"/>
                                        </p:tgtEl>
                                        <p:attrNameLst>
                                          <p:attrName>ppt_h</p:attrName>
                                        </p:attrNameLst>
                                      </p:cBhvr>
                                      <p:tavLst>
                                        <p:tav tm="0">
                                          <p:val>
                                            <p:fltVal val="0"/>
                                          </p:val>
                                        </p:tav>
                                        <p:tav tm="100000">
                                          <p:val>
                                            <p:strVal val="#ppt_h"/>
                                          </p:val>
                                        </p:tav>
                                      </p:tavLst>
                                    </p:anim>
                                    <p:animEffect transition="in" filter="fade">
                                      <p:cBhvr>
                                        <p:cTn id="765" dur="500"/>
                                        <p:tgtEl>
                                          <p:spTgt spid="343"/>
                                        </p:tgtEl>
                                      </p:cBhvr>
                                    </p:animEffect>
                                  </p:childTnLst>
                                  <p:subTnLst>
                                    <p:audio>
                                      <p:cMediaNode>
                                        <p:cTn display="0" masterRel="sameClick">
                                          <p:stCondLst>
                                            <p:cond evt="begin" delay="0">
                                              <p:tn val="761"/>
                                            </p:cond>
                                          </p:stCondLst>
                                          <p:endCondLst>
                                            <p:cond evt="onStopAudio" delay="0">
                                              <p:tgtEl>
                                                <p:sldTgt/>
                                              </p:tgtEl>
                                            </p:cond>
                                          </p:endCondLst>
                                        </p:cTn>
                                        <p:tgtEl>
                                          <p:sndTgt r:embed="rId3" name="Bling.wav"/>
                                        </p:tgtEl>
                                      </p:cMediaNode>
                                    </p:audio>
                                  </p:subTnLst>
                                </p:cTn>
                              </p:par>
                              <p:par>
                                <p:cTn id="766" presetID="26" presetClass="emph" presetSubtype="0" fill="hold" grpId="1" nodeType="withEffect">
                                  <p:stCondLst>
                                    <p:cond delay="500"/>
                                  </p:stCondLst>
                                  <p:childTnLst>
                                    <p:animEffect transition="out" filter="fade">
                                      <p:cBhvr>
                                        <p:cTn id="767" dur="500" tmFilter="0, 0; .2, .5; .8, .5; 1, 0"/>
                                        <p:tgtEl>
                                          <p:spTgt spid="343"/>
                                        </p:tgtEl>
                                      </p:cBhvr>
                                    </p:animEffect>
                                    <p:animScale>
                                      <p:cBhvr>
                                        <p:cTn id="768" dur="250" autoRev="1" fill="hold"/>
                                        <p:tgtEl>
                                          <p:spTgt spid="343"/>
                                        </p:tgtEl>
                                      </p:cBhvr>
                                      <p:by x="105000" y="105000"/>
                                    </p:animScale>
                                  </p:childTnLst>
                                </p:cTn>
                              </p:par>
                              <p:par>
                                <p:cTn id="769" presetID="53" presetClass="entr" presetSubtype="16" fill="hold" grpId="0" nodeType="withEffect">
                                  <p:stCondLst>
                                    <p:cond delay="0"/>
                                  </p:stCondLst>
                                  <p:childTnLst>
                                    <p:set>
                                      <p:cBhvr>
                                        <p:cTn id="770" dur="1" fill="hold">
                                          <p:stCondLst>
                                            <p:cond delay="0"/>
                                          </p:stCondLst>
                                        </p:cTn>
                                        <p:tgtEl>
                                          <p:spTgt spid="351"/>
                                        </p:tgtEl>
                                        <p:attrNameLst>
                                          <p:attrName>style.visibility</p:attrName>
                                        </p:attrNameLst>
                                      </p:cBhvr>
                                      <p:to>
                                        <p:strVal val="visible"/>
                                      </p:to>
                                    </p:set>
                                    <p:anim calcmode="lin" valueType="num">
                                      <p:cBhvr>
                                        <p:cTn id="771" dur="500" fill="hold"/>
                                        <p:tgtEl>
                                          <p:spTgt spid="351"/>
                                        </p:tgtEl>
                                        <p:attrNameLst>
                                          <p:attrName>ppt_w</p:attrName>
                                        </p:attrNameLst>
                                      </p:cBhvr>
                                      <p:tavLst>
                                        <p:tav tm="0">
                                          <p:val>
                                            <p:fltVal val="0"/>
                                          </p:val>
                                        </p:tav>
                                        <p:tav tm="100000">
                                          <p:val>
                                            <p:strVal val="#ppt_w"/>
                                          </p:val>
                                        </p:tav>
                                      </p:tavLst>
                                    </p:anim>
                                    <p:anim calcmode="lin" valueType="num">
                                      <p:cBhvr>
                                        <p:cTn id="772" dur="500" fill="hold"/>
                                        <p:tgtEl>
                                          <p:spTgt spid="351"/>
                                        </p:tgtEl>
                                        <p:attrNameLst>
                                          <p:attrName>ppt_h</p:attrName>
                                        </p:attrNameLst>
                                      </p:cBhvr>
                                      <p:tavLst>
                                        <p:tav tm="0">
                                          <p:val>
                                            <p:fltVal val="0"/>
                                          </p:val>
                                        </p:tav>
                                        <p:tav tm="100000">
                                          <p:val>
                                            <p:strVal val="#ppt_h"/>
                                          </p:val>
                                        </p:tav>
                                      </p:tavLst>
                                    </p:anim>
                                    <p:animEffect transition="in" filter="fade">
                                      <p:cBhvr>
                                        <p:cTn id="773" dur="500"/>
                                        <p:tgtEl>
                                          <p:spTgt spid="351"/>
                                        </p:tgtEl>
                                      </p:cBhvr>
                                    </p:animEffect>
                                  </p:childTnLst>
                                  <p:subTnLst>
                                    <p:audio>
                                      <p:cMediaNode>
                                        <p:cTn display="0" masterRel="sameClick">
                                          <p:stCondLst>
                                            <p:cond evt="begin" delay="0">
                                              <p:tn val="769"/>
                                            </p:cond>
                                          </p:stCondLst>
                                          <p:endCondLst>
                                            <p:cond evt="onStopAudio" delay="0">
                                              <p:tgtEl>
                                                <p:sldTgt/>
                                              </p:tgtEl>
                                            </p:cond>
                                          </p:endCondLst>
                                        </p:cTn>
                                        <p:tgtEl>
                                          <p:sndTgt r:embed="rId3" name="Bling.wav"/>
                                        </p:tgtEl>
                                      </p:cMediaNode>
                                    </p:audio>
                                  </p:subTnLst>
                                </p:cTn>
                              </p:par>
                              <p:par>
                                <p:cTn id="774" presetID="26" presetClass="emph" presetSubtype="0" fill="hold" grpId="1" nodeType="withEffect">
                                  <p:stCondLst>
                                    <p:cond delay="500"/>
                                  </p:stCondLst>
                                  <p:childTnLst>
                                    <p:animEffect transition="out" filter="fade">
                                      <p:cBhvr>
                                        <p:cTn id="775" dur="500" tmFilter="0, 0; .2, .5; .8, .5; 1, 0"/>
                                        <p:tgtEl>
                                          <p:spTgt spid="351"/>
                                        </p:tgtEl>
                                      </p:cBhvr>
                                    </p:animEffect>
                                    <p:animScale>
                                      <p:cBhvr>
                                        <p:cTn id="776" dur="250" autoRev="1" fill="hold"/>
                                        <p:tgtEl>
                                          <p:spTgt spid="351"/>
                                        </p:tgtEl>
                                      </p:cBhvr>
                                      <p:by x="105000" y="105000"/>
                                    </p:animScale>
                                  </p:childTnLst>
                                </p:cTn>
                              </p:par>
                              <p:par>
                                <p:cTn id="777" presetID="53" presetClass="entr" presetSubtype="16" fill="hold" grpId="0" nodeType="withEffect">
                                  <p:stCondLst>
                                    <p:cond delay="0"/>
                                  </p:stCondLst>
                                  <p:childTnLst>
                                    <p:set>
                                      <p:cBhvr>
                                        <p:cTn id="778" dur="1" fill="hold">
                                          <p:stCondLst>
                                            <p:cond delay="0"/>
                                          </p:stCondLst>
                                        </p:cTn>
                                        <p:tgtEl>
                                          <p:spTgt spid="353"/>
                                        </p:tgtEl>
                                        <p:attrNameLst>
                                          <p:attrName>style.visibility</p:attrName>
                                        </p:attrNameLst>
                                      </p:cBhvr>
                                      <p:to>
                                        <p:strVal val="visible"/>
                                      </p:to>
                                    </p:set>
                                    <p:anim calcmode="lin" valueType="num">
                                      <p:cBhvr>
                                        <p:cTn id="779" dur="500" fill="hold"/>
                                        <p:tgtEl>
                                          <p:spTgt spid="353"/>
                                        </p:tgtEl>
                                        <p:attrNameLst>
                                          <p:attrName>ppt_w</p:attrName>
                                        </p:attrNameLst>
                                      </p:cBhvr>
                                      <p:tavLst>
                                        <p:tav tm="0">
                                          <p:val>
                                            <p:fltVal val="0"/>
                                          </p:val>
                                        </p:tav>
                                        <p:tav tm="100000">
                                          <p:val>
                                            <p:strVal val="#ppt_w"/>
                                          </p:val>
                                        </p:tav>
                                      </p:tavLst>
                                    </p:anim>
                                    <p:anim calcmode="lin" valueType="num">
                                      <p:cBhvr>
                                        <p:cTn id="780" dur="500" fill="hold"/>
                                        <p:tgtEl>
                                          <p:spTgt spid="353"/>
                                        </p:tgtEl>
                                        <p:attrNameLst>
                                          <p:attrName>ppt_h</p:attrName>
                                        </p:attrNameLst>
                                      </p:cBhvr>
                                      <p:tavLst>
                                        <p:tav tm="0">
                                          <p:val>
                                            <p:fltVal val="0"/>
                                          </p:val>
                                        </p:tav>
                                        <p:tav tm="100000">
                                          <p:val>
                                            <p:strVal val="#ppt_h"/>
                                          </p:val>
                                        </p:tav>
                                      </p:tavLst>
                                    </p:anim>
                                    <p:animEffect transition="in" filter="fade">
                                      <p:cBhvr>
                                        <p:cTn id="781" dur="500"/>
                                        <p:tgtEl>
                                          <p:spTgt spid="353"/>
                                        </p:tgtEl>
                                      </p:cBhvr>
                                    </p:animEffect>
                                  </p:childTnLst>
                                  <p:subTnLst>
                                    <p:audio>
                                      <p:cMediaNode>
                                        <p:cTn display="0" masterRel="sameClick">
                                          <p:stCondLst>
                                            <p:cond evt="begin" delay="0">
                                              <p:tn val="777"/>
                                            </p:cond>
                                          </p:stCondLst>
                                          <p:endCondLst>
                                            <p:cond evt="onStopAudio" delay="0">
                                              <p:tgtEl>
                                                <p:sldTgt/>
                                              </p:tgtEl>
                                            </p:cond>
                                          </p:endCondLst>
                                        </p:cTn>
                                        <p:tgtEl>
                                          <p:sndTgt r:embed="rId3" name="Bling.wav"/>
                                        </p:tgtEl>
                                      </p:cMediaNode>
                                    </p:audio>
                                  </p:subTnLst>
                                </p:cTn>
                              </p:par>
                              <p:par>
                                <p:cTn id="782" presetID="26" presetClass="emph" presetSubtype="0" fill="hold" grpId="1" nodeType="withEffect">
                                  <p:stCondLst>
                                    <p:cond delay="500"/>
                                  </p:stCondLst>
                                  <p:childTnLst>
                                    <p:animEffect transition="out" filter="fade">
                                      <p:cBhvr>
                                        <p:cTn id="783" dur="500" tmFilter="0, 0; .2, .5; .8, .5; 1, 0"/>
                                        <p:tgtEl>
                                          <p:spTgt spid="353"/>
                                        </p:tgtEl>
                                      </p:cBhvr>
                                    </p:animEffect>
                                    <p:animScale>
                                      <p:cBhvr>
                                        <p:cTn id="784" dur="250" autoRev="1" fill="hold"/>
                                        <p:tgtEl>
                                          <p:spTgt spid="353"/>
                                        </p:tgtEl>
                                      </p:cBhvr>
                                      <p:by x="105000" y="105000"/>
                                    </p:animScale>
                                  </p:childTnLst>
                                </p:cTn>
                              </p:par>
                              <p:par>
                                <p:cTn id="785" presetID="53" presetClass="entr" presetSubtype="16" fill="hold" grpId="0" nodeType="withEffect">
                                  <p:stCondLst>
                                    <p:cond delay="0"/>
                                  </p:stCondLst>
                                  <p:childTnLst>
                                    <p:set>
                                      <p:cBhvr>
                                        <p:cTn id="786" dur="1" fill="hold">
                                          <p:stCondLst>
                                            <p:cond delay="0"/>
                                          </p:stCondLst>
                                        </p:cTn>
                                        <p:tgtEl>
                                          <p:spTgt spid="357"/>
                                        </p:tgtEl>
                                        <p:attrNameLst>
                                          <p:attrName>style.visibility</p:attrName>
                                        </p:attrNameLst>
                                      </p:cBhvr>
                                      <p:to>
                                        <p:strVal val="visible"/>
                                      </p:to>
                                    </p:set>
                                    <p:anim calcmode="lin" valueType="num">
                                      <p:cBhvr>
                                        <p:cTn id="787" dur="500" fill="hold"/>
                                        <p:tgtEl>
                                          <p:spTgt spid="357"/>
                                        </p:tgtEl>
                                        <p:attrNameLst>
                                          <p:attrName>ppt_w</p:attrName>
                                        </p:attrNameLst>
                                      </p:cBhvr>
                                      <p:tavLst>
                                        <p:tav tm="0">
                                          <p:val>
                                            <p:fltVal val="0"/>
                                          </p:val>
                                        </p:tav>
                                        <p:tav tm="100000">
                                          <p:val>
                                            <p:strVal val="#ppt_w"/>
                                          </p:val>
                                        </p:tav>
                                      </p:tavLst>
                                    </p:anim>
                                    <p:anim calcmode="lin" valueType="num">
                                      <p:cBhvr>
                                        <p:cTn id="788" dur="500" fill="hold"/>
                                        <p:tgtEl>
                                          <p:spTgt spid="357"/>
                                        </p:tgtEl>
                                        <p:attrNameLst>
                                          <p:attrName>ppt_h</p:attrName>
                                        </p:attrNameLst>
                                      </p:cBhvr>
                                      <p:tavLst>
                                        <p:tav tm="0">
                                          <p:val>
                                            <p:fltVal val="0"/>
                                          </p:val>
                                        </p:tav>
                                        <p:tav tm="100000">
                                          <p:val>
                                            <p:strVal val="#ppt_h"/>
                                          </p:val>
                                        </p:tav>
                                      </p:tavLst>
                                    </p:anim>
                                    <p:animEffect transition="in" filter="fade">
                                      <p:cBhvr>
                                        <p:cTn id="789" dur="500"/>
                                        <p:tgtEl>
                                          <p:spTgt spid="357"/>
                                        </p:tgtEl>
                                      </p:cBhvr>
                                    </p:animEffect>
                                  </p:childTnLst>
                                  <p:subTnLst>
                                    <p:audio>
                                      <p:cMediaNode>
                                        <p:cTn display="0" masterRel="sameClick">
                                          <p:stCondLst>
                                            <p:cond evt="begin" delay="0">
                                              <p:tn val="785"/>
                                            </p:cond>
                                          </p:stCondLst>
                                          <p:endCondLst>
                                            <p:cond evt="onStopAudio" delay="0">
                                              <p:tgtEl>
                                                <p:sldTgt/>
                                              </p:tgtEl>
                                            </p:cond>
                                          </p:endCondLst>
                                        </p:cTn>
                                        <p:tgtEl>
                                          <p:sndTgt r:embed="rId3" name="Bling.wav"/>
                                        </p:tgtEl>
                                      </p:cMediaNode>
                                    </p:audio>
                                  </p:subTnLst>
                                </p:cTn>
                              </p:par>
                              <p:par>
                                <p:cTn id="790" presetID="26" presetClass="emph" presetSubtype="0" fill="hold" grpId="1" nodeType="withEffect">
                                  <p:stCondLst>
                                    <p:cond delay="500"/>
                                  </p:stCondLst>
                                  <p:childTnLst>
                                    <p:animEffect transition="out" filter="fade">
                                      <p:cBhvr>
                                        <p:cTn id="791" dur="500" tmFilter="0, 0; .2, .5; .8, .5; 1, 0"/>
                                        <p:tgtEl>
                                          <p:spTgt spid="357"/>
                                        </p:tgtEl>
                                      </p:cBhvr>
                                    </p:animEffect>
                                    <p:animScale>
                                      <p:cBhvr>
                                        <p:cTn id="792" dur="250" autoRev="1" fill="hold"/>
                                        <p:tgtEl>
                                          <p:spTgt spid="357"/>
                                        </p:tgtEl>
                                      </p:cBhvr>
                                      <p:by x="105000" y="105000"/>
                                    </p:animScale>
                                  </p:childTnLst>
                                </p:cTn>
                              </p:par>
                              <p:par>
                                <p:cTn id="793" presetID="53" presetClass="entr" presetSubtype="16" fill="hold" grpId="0" nodeType="withEffect">
                                  <p:stCondLst>
                                    <p:cond delay="0"/>
                                  </p:stCondLst>
                                  <p:childTnLst>
                                    <p:set>
                                      <p:cBhvr>
                                        <p:cTn id="794" dur="1" fill="hold">
                                          <p:stCondLst>
                                            <p:cond delay="0"/>
                                          </p:stCondLst>
                                        </p:cTn>
                                        <p:tgtEl>
                                          <p:spTgt spid="158"/>
                                        </p:tgtEl>
                                        <p:attrNameLst>
                                          <p:attrName>style.visibility</p:attrName>
                                        </p:attrNameLst>
                                      </p:cBhvr>
                                      <p:to>
                                        <p:strVal val="visible"/>
                                      </p:to>
                                    </p:set>
                                    <p:anim calcmode="lin" valueType="num">
                                      <p:cBhvr>
                                        <p:cTn id="795" dur="500" fill="hold"/>
                                        <p:tgtEl>
                                          <p:spTgt spid="158"/>
                                        </p:tgtEl>
                                        <p:attrNameLst>
                                          <p:attrName>ppt_w</p:attrName>
                                        </p:attrNameLst>
                                      </p:cBhvr>
                                      <p:tavLst>
                                        <p:tav tm="0">
                                          <p:val>
                                            <p:fltVal val="0"/>
                                          </p:val>
                                        </p:tav>
                                        <p:tav tm="100000">
                                          <p:val>
                                            <p:strVal val="#ppt_w"/>
                                          </p:val>
                                        </p:tav>
                                      </p:tavLst>
                                    </p:anim>
                                    <p:anim calcmode="lin" valueType="num">
                                      <p:cBhvr>
                                        <p:cTn id="796" dur="500" fill="hold"/>
                                        <p:tgtEl>
                                          <p:spTgt spid="158"/>
                                        </p:tgtEl>
                                        <p:attrNameLst>
                                          <p:attrName>ppt_h</p:attrName>
                                        </p:attrNameLst>
                                      </p:cBhvr>
                                      <p:tavLst>
                                        <p:tav tm="0">
                                          <p:val>
                                            <p:fltVal val="0"/>
                                          </p:val>
                                        </p:tav>
                                        <p:tav tm="100000">
                                          <p:val>
                                            <p:strVal val="#ppt_h"/>
                                          </p:val>
                                        </p:tav>
                                      </p:tavLst>
                                    </p:anim>
                                    <p:animEffect transition="in" filter="fade">
                                      <p:cBhvr>
                                        <p:cTn id="797" dur="500"/>
                                        <p:tgtEl>
                                          <p:spTgt spid="158"/>
                                        </p:tgtEl>
                                      </p:cBhvr>
                                    </p:animEffect>
                                  </p:childTnLst>
                                  <p:subTnLst>
                                    <p:audio>
                                      <p:cMediaNode>
                                        <p:cTn display="0" masterRel="sameClick">
                                          <p:stCondLst>
                                            <p:cond evt="begin" delay="0">
                                              <p:tn val="793"/>
                                            </p:cond>
                                          </p:stCondLst>
                                          <p:endCondLst>
                                            <p:cond evt="onStopAudio" delay="0">
                                              <p:tgtEl>
                                                <p:sldTgt/>
                                              </p:tgtEl>
                                            </p:cond>
                                          </p:endCondLst>
                                        </p:cTn>
                                        <p:tgtEl>
                                          <p:sndTgt r:embed="rId3" name="Bling.wav"/>
                                        </p:tgtEl>
                                      </p:cMediaNode>
                                    </p:audio>
                                  </p:subTnLst>
                                </p:cTn>
                              </p:par>
                              <p:par>
                                <p:cTn id="798" presetID="26" presetClass="emph" presetSubtype="0" fill="hold" grpId="1" nodeType="withEffect">
                                  <p:stCondLst>
                                    <p:cond delay="500"/>
                                  </p:stCondLst>
                                  <p:childTnLst>
                                    <p:animEffect transition="out" filter="fade">
                                      <p:cBhvr>
                                        <p:cTn id="799" dur="500" tmFilter="0, 0; .2, .5; .8, .5; 1, 0"/>
                                        <p:tgtEl>
                                          <p:spTgt spid="158"/>
                                        </p:tgtEl>
                                      </p:cBhvr>
                                    </p:animEffect>
                                    <p:animScale>
                                      <p:cBhvr>
                                        <p:cTn id="800" dur="250" autoRev="1" fill="hold"/>
                                        <p:tgtEl>
                                          <p:spTgt spid="158"/>
                                        </p:tgtEl>
                                      </p:cBhvr>
                                      <p:by x="105000" y="105000"/>
                                    </p:animScale>
                                  </p:childTnLst>
                                </p:cTn>
                              </p:par>
                              <p:par>
                                <p:cTn id="801" presetID="53" presetClass="entr" presetSubtype="16" fill="hold" grpId="0" nodeType="withEffect">
                                  <p:stCondLst>
                                    <p:cond delay="0"/>
                                  </p:stCondLst>
                                  <p:childTnLst>
                                    <p:set>
                                      <p:cBhvr>
                                        <p:cTn id="802" dur="1" fill="hold">
                                          <p:stCondLst>
                                            <p:cond delay="0"/>
                                          </p:stCondLst>
                                        </p:cTn>
                                        <p:tgtEl>
                                          <p:spTgt spid="159"/>
                                        </p:tgtEl>
                                        <p:attrNameLst>
                                          <p:attrName>style.visibility</p:attrName>
                                        </p:attrNameLst>
                                      </p:cBhvr>
                                      <p:to>
                                        <p:strVal val="visible"/>
                                      </p:to>
                                    </p:set>
                                    <p:anim calcmode="lin" valueType="num">
                                      <p:cBhvr>
                                        <p:cTn id="803" dur="500" fill="hold"/>
                                        <p:tgtEl>
                                          <p:spTgt spid="159"/>
                                        </p:tgtEl>
                                        <p:attrNameLst>
                                          <p:attrName>ppt_w</p:attrName>
                                        </p:attrNameLst>
                                      </p:cBhvr>
                                      <p:tavLst>
                                        <p:tav tm="0">
                                          <p:val>
                                            <p:fltVal val="0"/>
                                          </p:val>
                                        </p:tav>
                                        <p:tav tm="100000">
                                          <p:val>
                                            <p:strVal val="#ppt_w"/>
                                          </p:val>
                                        </p:tav>
                                      </p:tavLst>
                                    </p:anim>
                                    <p:anim calcmode="lin" valueType="num">
                                      <p:cBhvr>
                                        <p:cTn id="804" dur="500" fill="hold"/>
                                        <p:tgtEl>
                                          <p:spTgt spid="159"/>
                                        </p:tgtEl>
                                        <p:attrNameLst>
                                          <p:attrName>ppt_h</p:attrName>
                                        </p:attrNameLst>
                                      </p:cBhvr>
                                      <p:tavLst>
                                        <p:tav tm="0">
                                          <p:val>
                                            <p:fltVal val="0"/>
                                          </p:val>
                                        </p:tav>
                                        <p:tav tm="100000">
                                          <p:val>
                                            <p:strVal val="#ppt_h"/>
                                          </p:val>
                                        </p:tav>
                                      </p:tavLst>
                                    </p:anim>
                                    <p:animEffect transition="in" filter="fade">
                                      <p:cBhvr>
                                        <p:cTn id="805" dur="500"/>
                                        <p:tgtEl>
                                          <p:spTgt spid="159"/>
                                        </p:tgtEl>
                                      </p:cBhvr>
                                    </p:animEffect>
                                  </p:childTnLst>
                                  <p:subTnLst>
                                    <p:audio>
                                      <p:cMediaNode>
                                        <p:cTn display="0" masterRel="sameClick">
                                          <p:stCondLst>
                                            <p:cond evt="begin" delay="0">
                                              <p:tn val="801"/>
                                            </p:cond>
                                          </p:stCondLst>
                                          <p:endCondLst>
                                            <p:cond evt="onStopAudio" delay="0">
                                              <p:tgtEl>
                                                <p:sldTgt/>
                                              </p:tgtEl>
                                            </p:cond>
                                          </p:endCondLst>
                                        </p:cTn>
                                        <p:tgtEl>
                                          <p:sndTgt r:embed="rId3" name="Bling.wav"/>
                                        </p:tgtEl>
                                      </p:cMediaNode>
                                    </p:audio>
                                  </p:subTnLst>
                                </p:cTn>
                              </p:par>
                              <p:par>
                                <p:cTn id="806" presetID="26" presetClass="emph" presetSubtype="0" fill="hold" grpId="1" nodeType="withEffect">
                                  <p:stCondLst>
                                    <p:cond delay="500"/>
                                  </p:stCondLst>
                                  <p:childTnLst>
                                    <p:animEffect transition="out" filter="fade">
                                      <p:cBhvr>
                                        <p:cTn id="807" dur="500" tmFilter="0, 0; .2, .5; .8, .5; 1, 0"/>
                                        <p:tgtEl>
                                          <p:spTgt spid="159"/>
                                        </p:tgtEl>
                                      </p:cBhvr>
                                    </p:animEffect>
                                    <p:animScale>
                                      <p:cBhvr>
                                        <p:cTn id="808" dur="250" autoRev="1" fill="hold"/>
                                        <p:tgtEl>
                                          <p:spTgt spid="159"/>
                                        </p:tgtEl>
                                      </p:cBhvr>
                                      <p:by x="105000" y="105000"/>
                                    </p:animScale>
                                  </p:childTnLst>
                                </p:cTn>
                              </p:par>
                              <p:par>
                                <p:cTn id="809" presetID="53" presetClass="entr" presetSubtype="16" fill="hold" grpId="0" nodeType="withEffect">
                                  <p:stCondLst>
                                    <p:cond delay="0"/>
                                  </p:stCondLst>
                                  <p:childTnLst>
                                    <p:set>
                                      <p:cBhvr>
                                        <p:cTn id="810" dur="1" fill="hold">
                                          <p:stCondLst>
                                            <p:cond delay="0"/>
                                          </p:stCondLst>
                                        </p:cTn>
                                        <p:tgtEl>
                                          <p:spTgt spid="160"/>
                                        </p:tgtEl>
                                        <p:attrNameLst>
                                          <p:attrName>style.visibility</p:attrName>
                                        </p:attrNameLst>
                                      </p:cBhvr>
                                      <p:to>
                                        <p:strVal val="visible"/>
                                      </p:to>
                                    </p:set>
                                    <p:anim calcmode="lin" valueType="num">
                                      <p:cBhvr>
                                        <p:cTn id="811" dur="500" fill="hold"/>
                                        <p:tgtEl>
                                          <p:spTgt spid="160"/>
                                        </p:tgtEl>
                                        <p:attrNameLst>
                                          <p:attrName>ppt_w</p:attrName>
                                        </p:attrNameLst>
                                      </p:cBhvr>
                                      <p:tavLst>
                                        <p:tav tm="0">
                                          <p:val>
                                            <p:fltVal val="0"/>
                                          </p:val>
                                        </p:tav>
                                        <p:tav tm="100000">
                                          <p:val>
                                            <p:strVal val="#ppt_w"/>
                                          </p:val>
                                        </p:tav>
                                      </p:tavLst>
                                    </p:anim>
                                    <p:anim calcmode="lin" valueType="num">
                                      <p:cBhvr>
                                        <p:cTn id="812" dur="500" fill="hold"/>
                                        <p:tgtEl>
                                          <p:spTgt spid="160"/>
                                        </p:tgtEl>
                                        <p:attrNameLst>
                                          <p:attrName>ppt_h</p:attrName>
                                        </p:attrNameLst>
                                      </p:cBhvr>
                                      <p:tavLst>
                                        <p:tav tm="0">
                                          <p:val>
                                            <p:fltVal val="0"/>
                                          </p:val>
                                        </p:tav>
                                        <p:tav tm="100000">
                                          <p:val>
                                            <p:strVal val="#ppt_h"/>
                                          </p:val>
                                        </p:tav>
                                      </p:tavLst>
                                    </p:anim>
                                    <p:animEffect transition="in" filter="fade">
                                      <p:cBhvr>
                                        <p:cTn id="813" dur="500"/>
                                        <p:tgtEl>
                                          <p:spTgt spid="160"/>
                                        </p:tgtEl>
                                      </p:cBhvr>
                                    </p:animEffect>
                                  </p:childTnLst>
                                  <p:subTnLst>
                                    <p:audio>
                                      <p:cMediaNode>
                                        <p:cTn display="0" masterRel="sameClick">
                                          <p:stCondLst>
                                            <p:cond evt="begin" delay="0">
                                              <p:tn val="809"/>
                                            </p:cond>
                                          </p:stCondLst>
                                          <p:endCondLst>
                                            <p:cond evt="onStopAudio" delay="0">
                                              <p:tgtEl>
                                                <p:sldTgt/>
                                              </p:tgtEl>
                                            </p:cond>
                                          </p:endCondLst>
                                        </p:cTn>
                                        <p:tgtEl>
                                          <p:sndTgt r:embed="rId3" name="Bling.wav"/>
                                        </p:tgtEl>
                                      </p:cMediaNode>
                                    </p:audio>
                                  </p:subTnLst>
                                </p:cTn>
                              </p:par>
                              <p:par>
                                <p:cTn id="814" presetID="26" presetClass="emph" presetSubtype="0" fill="hold" grpId="1" nodeType="withEffect">
                                  <p:stCondLst>
                                    <p:cond delay="500"/>
                                  </p:stCondLst>
                                  <p:childTnLst>
                                    <p:animEffect transition="out" filter="fade">
                                      <p:cBhvr>
                                        <p:cTn id="815" dur="500" tmFilter="0, 0; .2, .5; .8, .5; 1, 0"/>
                                        <p:tgtEl>
                                          <p:spTgt spid="160"/>
                                        </p:tgtEl>
                                      </p:cBhvr>
                                    </p:animEffect>
                                    <p:animScale>
                                      <p:cBhvr>
                                        <p:cTn id="816" dur="250" autoRev="1" fill="hold"/>
                                        <p:tgtEl>
                                          <p:spTgt spid="160"/>
                                        </p:tgtEl>
                                      </p:cBhvr>
                                      <p:by x="105000" y="105000"/>
                                    </p:animScale>
                                  </p:childTnLst>
                                </p:cTn>
                              </p:par>
                              <p:par>
                                <p:cTn id="817" presetID="53" presetClass="entr" presetSubtype="16" fill="hold" grpId="0" nodeType="withEffect">
                                  <p:stCondLst>
                                    <p:cond delay="0"/>
                                  </p:stCondLst>
                                  <p:childTnLst>
                                    <p:set>
                                      <p:cBhvr>
                                        <p:cTn id="818" dur="1" fill="hold">
                                          <p:stCondLst>
                                            <p:cond delay="0"/>
                                          </p:stCondLst>
                                        </p:cTn>
                                        <p:tgtEl>
                                          <p:spTgt spid="162"/>
                                        </p:tgtEl>
                                        <p:attrNameLst>
                                          <p:attrName>style.visibility</p:attrName>
                                        </p:attrNameLst>
                                      </p:cBhvr>
                                      <p:to>
                                        <p:strVal val="visible"/>
                                      </p:to>
                                    </p:set>
                                    <p:anim calcmode="lin" valueType="num">
                                      <p:cBhvr>
                                        <p:cTn id="819" dur="500" fill="hold"/>
                                        <p:tgtEl>
                                          <p:spTgt spid="162"/>
                                        </p:tgtEl>
                                        <p:attrNameLst>
                                          <p:attrName>ppt_w</p:attrName>
                                        </p:attrNameLst>
                                      </p:cBhvr>
                                      <p:tavLst>
                                        <p:tav tm="0">
                                          <p:val>
                                            <p:fltVal val="0"/>
                                          </p:val>
                                        </p:tav>
                                        <p:tav tm="100000">
                                          <p:val>
                                            <p:strVal val="#ppt_w"/>
                                          </p:val>
                                        </p:tav>
                                      </p:tavLst>
                                    </p:anim>
                                    <p:anim calcmode="lin" valueType="num">
                                      <p:cBhvr>
                                        <p:cTn id="820" dur="500" fill="hold"/>
                                        <p:tgtEl>
                                          <p:spTgt spid="162"/>
                                        </p:tgtEl>
                                        <p:attrNameLst>
                                          <p:attrName>ppt_h</p:attrName>
                                        </p:attrNameLst>
                                      </p:cBhvr>
                                      <p:tavLst>
                                        <p:tav tm="0">
                                          <p:val>
                                            <p:fltVal val="0"/>
                                          </p:val>
                                        </p:tav>
                                        <p:tav tm="100000">
                                          <p:val>
                                            <p:strVal val="#ppt_h"/>
                                          </p:val>
                                        </p:tav>
                                      </p:tavLst>
                                    </p:anim>
                                    <p:animEffect transition="in" filter="fade">
                                      <p:cBhvr>
                                        <p:cTn id="821" dur="500"/>
                                        <p:tgtEl>
                                          <p:spTgt spid="162"/>
                                        </p:tgtEl>
                                      </p:cBhvr>
                                    </p:animEffect>
                                  </p:childTnLst>
                                  <p:subTnLst>
                                    <p:audio>
                                      <p:cMediaNode>
                                        <p:cTn display="0" masterRel="sameClick">
                                          <p:stCondLst>
                                            <p:cond evt="begin" delay="0">
                                              <p:tn val="817"/>
                                            </p:cond>
                                          </p:stCondLst>
                                          <p:endCondLst>
                                            <p:cond evt="onStopAudio" delay="0">
                                              <p:tgtEl>
                                                <p:sldTgt/>
                                              </p:tgtEl>
                                            </p:cond>
                                          </p:endCondLst>
                                        </p:cTn>
                                        <p:tgtEl>
                                          <p:sndTgt r:embed="rId3" name="Bling.wav"/>
                                        </p:tgtEl>
                                      </p:cMediaNode>
                                    </p:audio>
                                  </p:subTnLst>
                                </p:cTn>
                              </p:par>
                              <p:par>
                                <p:cTn id="822" presetID="26" presetClass="emph" presetSubtype="0" fill="hold" grpId="1" nodeType="withEffect">
                                  <p:stCondLst>
                                    <p:cond delay="500"/>
                                  </p:stCondLst>
                                  <p:childTnLst>
                                    <p:animEffect transition="out" filter="fade">
                                      <p:cBhvr>
                                        <p:cTn id="823" dur="500" tmFilter="0, 0; .2, .5; .8, .5; 1, 0"/>
                                        <p:tgtEl>
                                          <p:spTgt spid="162"/>
                                        </p:tgtEl>
                                      </p:cBhvr>
                                    </p:animEffect>
                                    <p:animScale>
                                      <p:cBhvr>
                                        <p:cTn id="824" dur="250" autoRev="1" fill="hold"/>
                                        <p:tgtEl>
                                          <p:spTgt spid="162"/>
                                        </p:tgtEl>
                                      </p:cBhvr>
                                      <p:by x="105000" y="105000"/>
                                    </p:animScale>
                                  </p:childTnLst>
                                </p:cTn>
                              </p:par>
                            </p:childTnLst>
                          </p:cTn>
                        </p:par>
                      </p:childTnLst>
                    </p:cTn>
                  </p:par>
                </p:childTnLst>
              </p:cTn>
              <p:nextCondLst>
                <p:cond evt="onClick" delay="0">
                  <p:tgtEl>
                    <p:spTgt spid="194"/>
                  </p:tgtEl>
                </p:cond>
              </p:nextCondLst>
            </p:seq>
            <p:seq concurrent="1" nextAc="seek">
              <p:cTn id="825" restart="whenNotActive" fill="hold" evtFilter="cancelBubble" nodeType="interactiveSeq">
                <p:stCondLst>
                  <p:cond evt="onClick" delay="0">
                    <p:tgtEl>
                      <p:spTgt spid="209"/>
                    </p:tgtEl>
                  </p:cond>
                </p:stCondLst>
                <p:endSync evt="end" delay="0">
                  <p:rtn val="all"/>
                </p:endSync>
                <p:childTnLst>
                  <p:par>
                    <p:cTn id="826" fill="hold">
                      <p:stCondLst>
                        <p:cond delay="0"/>
                      </p:stCondLst>
                      <p:childTnLst>
                        <p:par>
                          <p:cTn id="827" fill="hold">
                            <p:stCondLst>
                              <p:cond delay="0"/>
                            </p:stCondLst>
                            <p:childTnLst>
                              <p:par>
                                <p:cTn id="828" presetID="53" presetClass="entr" presetSubtype="16" fill="hold" grpId="0" nodeType="withEffect">
                                  <p:stCondLst>
                                    <p:cond delay="0"/>
                                  </p:stCondLst>
                                  <p:childTnLst>
                                    <p:set>
                                      <p:cBhvr>
                                        <p:cTn id="829" dur="1" fill="hold">
                                          <p:stCondLst>
                                            <p:cond delay="0"/>
                                          </p:stCondLst>
                                        </p:cTn>
                                        <p:tgtEl>
                                          <p:spTgt spid="344"/>
                                        </p:tgtEl>
                                        <p:attrNameLst>
                                          <p:attrName>style.visibility</p:attrName>
                                        </p:attrNameLst>
                                      </p:cBhvr>
                                      <p:to>
                                        <p:strVal val="visible"/>
                                      </p:to>
                                    </p:set>
                                    <p:anim calcmode="lin" valueType="num">
                                      <p:cBhvr>
                                        <p:cTn id="830" dur="500" fill="hold"/>
                                        <p:tgtEl>
                                          <p:spTgt spid="344"/>
                                        </p:tgtEl>
                                        <p:attrNameLst>
                                          <p:attrName>ppt_w</p:attrName>
                                        </p:attrNameLst>
                                      </p:cBhvr>
                                      <p:tavLst>
                                        <p:tav tm="0">
                                          <p:val>
                                            <p:fltVal val="0"/>
                                          </p:val>
                                        </p:tav>
                                        <p:tav tm="100000">
                                          <p:val>
                                            <p:strVal val="#ppt_w"/>
                                          </p:val>
                                        </p:tav>
                                      </p:tavLst>
                                    </p:anim>
                                    <p:anim calcmode="lin" valueType="num">
                                      <p:cBhvr>
                                        <p:cTn id="831" dur="500" fill="hold"/>
                                        <p:tgtEl>
                                          <p:spTgt spid="344"/>
                                        </p:tgtEl>
                                        <p:attrNameLst>
                                          <p:attrName>ppt_h</p:attrName>
                                        </p:attrNameLst>
                                      </p:cBhvr>
                                      <p:tavLst>
                                        <p:tav tm="0">
                                          <p:val>
                                            <p:fltVal val="0"/>
                                          </p:val>
                                        </p:tav>
                                        <p:tav tm="100000">
                                          <p:val>
                                            <p:strVal val="#ppt_h"/>
                                          </p:val>
                                        </p:tav>
                                      </p:tavLst>
                                    </p:anim>
                                    <p:animEffect transition="in" filter="fade">
                                      <p:cBhvr>
                                        <p:cTn id="832" dur="500"/>
                                        <p:tgtEl>
                                          <p:spTgt spid="344"/>
                                        </p:tgtEl>
                                      </p:cBhvr>
                                    </p:animEffect>
                                  </p:childTnLst>
                                  <p:subTnLst>
                                    <p:audio>
                                      <p:cMediaNode>
                                        <p:cTn display="0" masterRel="sameClick">
                                          <p:stCondLst>
                                            <p:cond evt="begin" delay="0">
                                              <p:tn val="828"/>
                                            </p:cond>
                                          </p:stCondLst>
                                          <p:endCondLst>
                                            <p:cond evt="onStopAudio" delay="0">
                                              <p:tgtEl>
                                                <p:sldTgt/>
                                              </p:tgtEl>
                                            </p:cond>
                                          </p:endCondLst>
                                        </p:cTn>
                                        <p:tgtEl>
                                          <p:sndTgt r:embed="rId3" name="Bling.wav"/>
                                        </p:tgtEl>
                                      </p:cMediaNode>
                                    </p:audio>
                                  </p:subTnLst>
                                </p:cTn>
                              </p:par>
                              <p:par>
                                <p:cTn id="833" presetID="26" presetClass="emph" presetSubtype="0" fill="hold" grpId="1" nodeType="withEffect">
                                  <p:stCondLst>
                                    <p:cond delay="500"/>
                                  </p:stCondLst>
                                  <p:childTnLst>
                                    <p:animEffect transition="out" filter="fade">
                                      <p:cBhvr>
                                        <p:cTn id="834" dur="500" tmFilter="0, 0; .2, .5; .8, .5; 1, 0"/>
                                        <p:tgtEl>
                                          <p:spTgt spid="344"/>
                                        </p:tgtEl>
                                      </p:cBhvr>
                                    </p:animEffect>
                                    <p:animScale>
                                      <p:cBhvr>
                                        <p:cTn id="835" dur="250" autoRev="1" fill="hold"/>
                                        <p:tgtEl>
                                          <p:spTgt spid="344"/>
                                        </p:tgtEl>
                                      </p:cBhvr>
                                      <p:by x="105000" y="105000"/>
                                    </p:animScale>
                                  </p:childTnLst>
                                </p:cTn>
                              </p:par>
                              <p:par>
                                <p:cTn id="836" presetID="53" presetClass="entr" presetSubtype="16" fill="hold" grpId="0" nodeType="withEffect">
                                  <p:stCondLst>
                                    <p:cond delay="0"/>
                                  </p:stCondLst>
                                  <p:childTnLst>
                                    <p:set>
                                      <p:cBhvr>
                                        <p:cTn id="837" dur="1" fill="hold">
                                          <p:stCondLst>
                                            <p:cond delay="0"/>
                                          </p:stCondLst>
                                        </p:cTn>
                                        <p:tgtEl>
                                          <p:spTgt spid="354"/>
                                        </p:tgtEl>
                                        <p:attrNameLst>
                                          <p:attrName>style.visibility</p:attrName>
                                        </p:attrNameLst>
                                      </p:cBhvr>
                                      <p:to>
                                        <p:strVal val="visible"/>
                                      </p:to>
                                    </p:set>
                                    <p:anim calcmode="lin" valueType="num">
                                      <p:cBhvr>
                                        <p:cTn id="838" dur="500" fill="hold"/>
                                        <p:tgtEl>
                                          <p:spTgt spid="354"/>
                                        </p:tgtEl>
                                        <p:attrNameLst>
                                          <p:attrName>ppt_w</p:attrName>
                                        </p:attrNameLst>
                                      </p:cBhvr>
                                      <p:tavLst>
                                        <p:tav tm="0">
                                          <p:val>
                                            <p:fltVal val="0"/>
                                          </p:val>
                                        </p:tav>
                                        <p:tav tm="100000">
                                          <p:val>
                                            <p:strVal val="#ppt_w"/>
                                          </p:val>
                                        </p:tav>
                                      </p:tavLst>
                                    </p:anim>
                                    <p:anim calcmode="lin" valueType="num">
                                      <p:cBhvr>
                                        <p:cTn id="839" dur="500" fill="hold"/>
                                        <p:tgtEl>
                                          <p:spTgt spid="354"/>
                                        </p:tgtEl>
                                        <p:attrNameLst>
                                          <p:attrName>ppt_h</p:attrName>
                                        </p:attrNameLst>
                                      </p:cBhvr>
                                      <p:tavLst>
                                        <p:tav tm="0">
                                          <p:val>
                                            <p:fltVal val="0"/>
                                          </p:val>
                                        </p:tav>
                                        <p:tav tm="100000">
                                          <p:val>
                                            <p:strVal val="#ppt_h"/>
                                          </p:val>
                                        </p:tav>
                                      </p:tavLst>
                                    </p:anim>
                                    <p:animEffect transition="in" filter="fade">
                                      <p:cBhvr>
                                        <p:cTn id="840" dur="500"/>
                                        <p:tgtEl>
                                          <p:spTgt spid="354"/>
                                        </p:tgtEl>
                                      </p:cBhvr>
                                    </p:animEffect>
                                  </p:childTnLst>
                                  <p:subTnLst>
                                    <p:audio>
                                      <p:cMediaNode>
                                        <p:cTn display="0" masterRel="sameClick">
                                          <p:stCondLst>
                                            <p:cond evt="begin" delay="0">
                                              <p:tn val="836"/>
                                            </p:cond>
                                          </p:stCondLst>
                                          <p:endCondLst>
                                            <p:cond evt="onStopAudio" delay="0">
                                              <p:tgtEl>
                                                <p:sldTgt/>
                                              </p:tgtEl>
                                            </p:cond>
                                          </p:endCondLst>
                                        </p:cTn>
                                        <p:tgtEl>
                                          <p:sndTgt r:embed="rId3" name="Bling.wav"/>
                                        </p:tgtEl>
                                      </p:cMediaNode>
                                    </p:audio>
                                  </p:subTnLst>
                                </p:cTn>
                              </p:par>
                              <p:par>
                                <p:cTn id="841" presetID="26" presetClass="emph" presetSubtype="0" fill="hold" grpId="1" nodeType="withEffect">
                                  <p:stCondLst>
                                    <p:cond delay="500"/>
                                  </p:stCondLst>
                                  <p:childTnLst>
                                    <p:animEffect transition="out" filter="fade">
                                      <p:cBhvr>
                                        <p:cTn id="842" dur="500" tmFilter="0, 0; .2, .5; .8, .5; 1, 0"/>
                                        <p:tgtEl>
                                          <p:spTgt spid="354"/>
                                        </p:tgtEl>
                                      </p:cBhvr>
                                    </p:animEffect>
                                    <p:animScale>
                                      <p:cBhvr>
                                        <p:cTn id="843" dur="250" autoRev="1" fill="hold"/>
                                        <p:tgtEl>
                                          <p:spTgt spid="354"/>
                                        </p:tgtEl>
                                      </p:cBhvr>
                                      <p:by x="105000" y="105000"/>
                                    </p:animScale>
                                  </p:childTnLst>
                                </p:cTn>
                              </p:par>
                              <p:par>
                                <p:cTn id="844" presetID="53" presetClass="entr" presetSubtype="16" fill="hold" grpId="0" nodeType="withEffect">
                                  <p:stCondLst>
                                    <p:cond delay="0"/>
                                  </p:stCondLst>
                                  <p:childTnLst>
                                    <p:set>
                                      <p:cBhvr>
                                        <p:cTn id="845" dur="1" fill="hold">
                                          <p:stCondLst>
                                            <p:cond delay="0"/>
                                          </p:stCondLst>
                                        </p:cTn>
                                        <p:tgtEl>
                                          <p:spTgt spid="372"/>
                                        </p:tgtEl>
                                        <p:attrNameLst>
                                          <p:attrName>style.visibility</p:attrName>
                                        </p:attrNameLst>
                                      </p:cBhvr>
                                      <p:to>
                                        <p:strVal val="visible"/>
                                      </p:to>
                                    </p:set>
                                    <p:anim calcmode="lin" valueType="num">
                                      <p:cBhvr>
                                        <p:cTn id="846" dur="500" fill="hold"/>
                                        <p:tgtEl>
                                          <p:spTgt spid="372"/>
                                        </p:tgtEl>
                                        <p:attrNameLst>
                                          <p:attrName>ppt_w</p:attrName>
                                        </p:attrNameLst>
                                      </p:cBhvr>
                                      <p:tavLst>
                                        <p:tav tm="0">
                                          <p:val>
                                            <p:fltVal val="0"/>
                                          </p:val>
                                        </p:tav>
                                        <p:tav tm="100000">
                                          <p:val>
                                            <p:strVal val="#ppt_w"/>
                                          </p:val>
                                        </p:tav>
                                      </p:tavLst>
                                    </p:anim>
                                    <p:anim calcmode="lin" valueType="num">
                                      <p:cBhvr>
                                        <p:cTn id="847" dur="500" fill="hold"/>
                                        <p:tgtEl>
                                          <p:spTgt spid="372"/>
                                        </p:tgtEl>
                                        <p:attrNameLst>
                                          <p:attrName>ppt_h</p:attrName>
                                        </p:attrNameLst>
                                      </p:cBhvr>
                                      <p:tavLst>
                                        <p:tav tm="0">
                                          <p:val>
                                            <p:fltVal val="0"/>
                                          </p:val>
                                        </p:tav>
                                        <p:tav tm="100000">
                                          <p:val>
                                            <p:strVal val="#ppt_h"/>
                                          </p:val>
                                        </p:tav>
                                      </p:tavLst>
                                    </p:anim>
                                    <p:animEffect transition="in" filter="fade">
                                      <p:cBhvr>
                                        <p:cTn id="848" dur="500"/>
                                        <p:tgtEl>
                                          <p:spTgt spid="372"/>
                                        </p:tgtEl>
                                      </p:cBhvr>
                                    </p:animEffect>
                                  </p:childTnLst>
                                  <p:subTnLst>
                                    <p:audio>
                                      <p:cMediaNode>
                                        <p:cTn display="0" masterRel="sameClick">
                                          <p:stCondLst>
                                            <p:cond evt="begin" delay="0">
                                              <p:tn val="844"/>
                                            </p:cond>
                                          </p:stCondLst>
                                          <p:endCondLst>
                                            <p:cond evt="onStopAudio" delay="0">
                                              <p:tgtEl>
                                                <p:sldTgt/>
                                              </p:tgtEl>
                                            </p:cond>
                                          </p:endCondLst>
                                        </p:cTn>
                                        <p:tgtEl>
                                          <p:sndTgt r:embed="rId3" name="Bling.wav"/>
                                        </p:tgtEl>
                                      </p:cMediaNode>
                                    </p:audio>
                                  </p:subTnLst>
                                </p:cTn>
                              </p:par>
                              <p:par>
                                <p:cTn id="849" presetID="26" presetClass="emph" presetSubtype="0" fill="hold" grpId="1" nodeType="withEffect">
                                  <p:stCondLst>
                                    <p:cond delay="500"/>
                                  </p:stCondLst>
                                  <p:childTnLst>
                                    <p:animEffect transition="out" filter="fade">
                                      <p:cBhvr>
                                        <p:cTn id="850" dur="500" tmFilter="0, 0; .2, .5; .8, .5; 1, 0"/>
                                        <p:tgtEl>
                                          <p:spTgt spid="372"/>
                                        </p:tgtEl>
                                      </p:cBhvr>
                                    </p:animEffect>
                                    <p:animScale>
                                      <p:cBhvr>
                                        <p:cTn id="851" dur="250" autoRev="1" fill="hold"/>
                                        <p:tgtEl>
                                          <p:spTgt spid="372"/>
                                        </p:tgtEl>
                                      </p:cBhvr>
                                      <p:by x="105000" y="105000"/>
                                    </p:animScale>
                                  </p:childTnLst>
                                </p:cTn>
                              </p:par>
                              <p:par>
                                <p:cTn id="852" presetID="53" presetClass="entr" presetSubtype="16" fill="hold" grpId="0" nodeType="withEffect">
                                  <p:stCondLst>
                                    <p:cond delay="0"/>
                                  </p:stCondLst>
                                  <p:childTnLst>
                                    <p:set>
                                      <p:cBhvr>
                                        <p:cTn id="853" dur="1" fill="hold">
                                          <p:stCondLst>
                                            <p:cond delay="0"/>
                                          </p:stCondLst>
                                        </p:cTn>
                                        <p:tgtEl>
                                          <p:spTgt spid="387"/>
                                        </p:tgtEl>
                                        <p:attrNameLst>
                                          <p:attrName>style.visibility</p:attrName>
                                        </p:attrNameLst>
                                      </p:cBhvr>
                                      <p:to>
                                        <p:strVal val="visible"/>
                                      </p:to>
                                    </p:set>
                                    <p:anim calcmode="lin" valueType="num">
                                      <p:cBhvr>
                                        <p:cTn id="854" dur="500" fill="hold"/>
                                        <p:tgtEl>
                                          <p:spTgt spid="387"/>
                                        </p:tgtEl>
                                        <p:attrNameLst>
                                          <p:attrName>ppt_w</p:attrName>
                                        </p:attrNameLst>
                                      </p:cBhvr>
                                      <p:tavLst>
                                        <p:tav tm="0">
                                          <p:val>
                                            <p:fltVal val="0"/>
                                          </p:val>
                                        </p:tav>
                                        <p:tav tm="100000">
                                          <p:val>
                                            <p:strVal val="#ppt_w"/>
                                          </p:val>
                                        </p:tav>
                                      </p:tavLst>
                                    </p:anim>
                                    <p:anim calcmode="lin" valueType="num">
                                      <p:cBhvr>
                                        <p:cTn id="855" dur="500" fill="hold"/>
                                        <p:tgtEl>
                                          <p:spTgt spid="387"/>
                                        </p:tgtEl>
                                        <p:attrNameLst>
                                          <p:attrName>ppt_h</p:attrName>
                                        </p:attrNameLst>
                                      </p:cBhvr>
                                      <p:tavLst>
                                        <p:tav tm="0">
                                          <p:val>
                                            <p:fltVal val="0"/>
                                          </p:val>
                                        </p:tav>
                                        <p:tav tm="100000">
                                          <p:val>
                                            <p:strVal val="#ppt_h"/>
                                          </p:val>
                                        </p:tav>
                                      </p:tavLst>
                                    </p:anim>
                                    <p:animEffect transition="in" filter="fade">
                                      <p:cBhvr>
                                        <p:cTn id="856" dur="500"/>
                                        <p:tgtEl>
                                          <p:spTgt spid="387"/>
                                        </p:tgtEl>
                                      </p:cBhvr>
                                    </p:animEffect>
                                  </p:childTnLst>
                                  <p:subTnLst>
                                    <p:audio>
                                      <p:cMediaNode>
                                        <p:cTn display="0" masterRel="sameClick">
                                          <p:stCondLst>
                                            <p:cond evt="begin" delay="0">
                                              <p:tn val="852"/>
                                            </p:cond>
                                          </p:stCondLst>
                                          <p:endCondLst>
                                            <p:cond evt="onStopAudio" delay="0">
                                              <p:tgtEl>
                                                <p:sldTgt/>
                                              </p:tgtEl>
                                            </p:cond>
                                          </p:endCondLst>
                                        </p:cTn>
                                        <p:tgtEl>
                                          <p:sndTgt r:embed="rId3" name="Bling.wav"/>
                                        </p:tgtEl>
                                      </p:cMediaNode>
                                    </p:audio>
                                  </p:subTnLst>
                                </p:cTn>
                              </p:par>
                              <p:par>
                                <p:cTn id="857" presetID="26" presetClass="emph" presetSubtype="0" fill="hold" grpId="1" nodeType="withEffect">
                                  <p:stCondLst>
                                    <p:cond delay="500"/>
                                  </p:stCondLst>
                                  <p:childTnLst>
                                    <p:animEffect transition="out" filter="fade">
                                      <p:cBhvr>
                                        <p:cTn id="858" dur="500" tmFilter="0, 0; .2, .5; .8, .5; 1, 0"/>
                                        <p:tgtEl>
                                          <p:spTgt spid="387"/>
                                        </p:tgtEl>
                                      </p:cBhvr>
                                    </p:animEffect>
                                    <p:animScale>
                                      <p:cBhvr>
                                        <p:cTn id="859" dur="250" autoRev="1" fill="hold"/>
                                        <p:tgtEl>
                                          <p:spTgt spid="387"/>
                                        </p:tgtEl>
                                      </p:cBhvr>
                                      <p:by x="105000" y="105000"/>
                                    </p:animScale>
                                  </p:childTnLst>
                                </p:cTn>
                              </p:par>
                              <p:par>
                                <p:cTn id="860" presetID="53" presetClass="entr" presetSubtype="16" fill="hold" grpId="0" nodeType="withEffect">
                                  <p:stCondLst>
                                    <p:cond delay="0"/>
                                  </p:stCondLst>
                                  <p:childTnLst>
                                    <p:set>
                                      <p:cBhvr>
                                        <p:cTn id="861" dur="1" fill="hold">
                                          <p:stCondLst>
                                            <p:cond delay="0"/>
                                          </p:stCondLst>
                                        </p:cTn>
                                        <p:tgtEl>
                                          <p:spTgt spid="164"/>
                                        </p:tgtEl>
                                        <p:attrNameLst>
                                          <p:attrName>style.visibility</p:attrName>
                                        </p:attrNameLst>
                                      </p:cBhvr>
                                      <p:to>
                                        <p:strVal val="visible"/>
                                      </p:to>
                                    </p:set>
                                    <p:anim calcmode="lin" valueType="num">
                                      <p:cBhvr>
                                        <p:cTn id="862" dur="500" fill="hold"/>
                                        <p:tgtEl>
                                          <p:spTgt spid="164"/>
                                        </p:tgtEl>
                                        <p:attrNameLst>
                                          <p:attrName>ppt_w</p:attrName>
                                        </p:attrNameLst>
                                      </p:cBhvr>
                                      <p:tavLst>
                                        <p:tav tm="0">
                                          <p:val>
                                            <p:fltVal val="0"/>
                                          </p:val>
                                        </p:tav>
                                        <p:tav tm="100000">
                                          <p:val>
                                            <p:strVal val="#ppt_w"/>
                                          </p:val>
                                        </p:tav>
                                      </p:tavLst>
                                    </p:anim>
                                    <p:anim calcmode="lin" valueType="num">
                                      <p:cBhvr>
                                        <p:cTn id="863" dur="500" fill="hold"/>
                                        <p:tgtEl>
                                          <p:spTgt spid="164"/>
                                        </p:tgtEl>
                                        <p:attrNameLst>
                                          <p:attrName>ppt_h</p:attrName>
                                        </p:attrNameLst>
                                      </p:cBhvr>
                                      <p:tavLst>
                                        <p:tav tm="0">
                                          <p:val>
                                            <p:fltVal val="0"/>
                                          </p:val>
                                        </p:tav>
                                        <p:tav tm="100000">
                                          <p:val>
                                            <p:strVal val="#ppt_h"/>
                                          </p:val>
                                        </p:tav>
                                      </p:tavLst>
                                    </p:anim>
                                    <p:animEffect transition="in" filter="fade">
                                      <p:cBhvr>
                                        <p:cTn id="864" dur="500"/>
                                        <p:tgtEl>
                                          <p:spTgt spid="164"/>
                                        </p:tgtEl>
                                      </p:cBhvr>
                                    </p:animEffect>
                                  </p:childTnLst>
                                  <p:subTnLst>
                                    <p:audio>
                                      <p:cMediaNode>
                                        <p:cTn display="0" masterRel="sameClick">
                                          <p:stCondLst>
                                            <p:cond evt="begin" delay="0">
                                              <p:tn val="860"/>
                                            </p:cond>
                                          </p:stCondLst>
                                          <p:endCondLst>
                                            <p:cond evt="onStopAudio" delay="0">
                                              <p:tgtEl>
                                                <p:sldTgt/>
                                              </p:tgtEl>
                                            </p:cond>
                                          </p:endCondLst>
                                        </p:cTn>
                                        <p:tgtEl>
                                          <p:sndTgt r:embed="rId3" name="Bling.wav"/>
                                        </p:tgtEl>
                                      </p:cMediaNode>
                                    </p:audio>
                                  </p:subTnLst>
                                </p:cTn>
                              </p:par>
                              <p:par>
                                <p:cTn id="865" presetID="26" presetClass="emph" presetSubtype="0" fill="hold" grpId="1" nodeType="withEffect">
                                  <p:stCondLst>
                                    <p:cond delay="500"/>
                                  </p:stCondLst>
                                  <p:childTnLst>
                                    <p:animEffect transition="out" filter="fade">
                                      <p:cBhvr>
                                        <p:cTn id="866" dur="500" tmFilter="0, 0; .2, .5; .8, .5; 1, 0"/>
                                        <p:tgtEl>
                                          <p:spTgt spid="164"/>
                                        </p:tgtEl>
                                      </p:cBhvr>
                                    </p:animEffect>
                                    <p:animScale>
                                      <p:cBhvr>
                                        <p:cTn id="867" dur="250" autoRev="1" fill="hold"/>
                                        <p:tgtEl>
                                          <p:spTgt spid="164"/>
                                        </p:tgtEl>
                                      </p:cBhvr>
                                      <p:by x="105000" y="105000"/>
                                    </p:animScale>
                                  </p:childTnLst>
                                </p:cTn>
                              </p:par>
                            </p:childTnLst>
                          </p:cTn>
                        </p:par>
                      </p:childTnLst>
                    </p:cTn>
                  </p:par>
                </p:childTnLst>
              </p:cTn>
              <p:nextCondLst>
                <p:cond evt="onClick" delay="0">
                  <p:tgtEl>
                    <p:spTgt spid="209"/>
                  </p:tgtEl>
                </p:cond>
              </p:nextCondLst>
            </p:seq>
            <p:seq concurrent="1" nextAc="seek">
              <p:cTn id="868" restart="whenNotActive" fill="hold" evtFilter="cancelBubble" nodeType="interactiveSeq">
                <p:stCondLst>
                  <p:cond evt="onClick" delay="0">
                    <p:tgtEl>
                      <p:spTgt spid="211"/>
                    </p:tgtEl>
                  </p:cond>
                </p:stCondLst>
                <p:endSync evt="end" delay="0">
                  <p:rtn val="all"/>
                </p:endSync>
                <p:childTnLst>
                  <p:par>
                    <p:cTn id="869" fill="hold">
                      <p:stCondLst>
                        <p:cond delay="0"/>
                      </p:stCondLst>
                      <p:childTnLst>
                        <p:par>
                          <p:cTn id="870" fill="hold">
                            <p:stCondLst>
                              <p:cond delay="0"/>
                            </p:stCondLst>
                            <p:childTnLst>
                              <p:par>
                                <p:cTn id="871" presetID="53" presetClass="entr" presetSubtype="16" fill="hold" nodeType="withEffect">
                                  <p:stCondLst>
                                    <p:cond delay="0"/>
                                  </p:stCondLst>
                                  <p:childTnLst>
                                    <p:set>
                                      <p:cBhvr>
                                        <p:cTn id="872" dur="1" fill="hold">
                                          <p:stCondLst>
                                            <p:cond delay="0"/>
                                          </p:stCondLst>
                                        </p:cTn>
                                        <p:tgtEl>
                                          <p:spTgt spid="360"/>
                                        </p:tgtEl>
                                        <p:attrNameLst>
                                          <p:attrName>style.visibility</p:attrName>
                                        </p:attrNameLst>
                                      </p:cBhvr>
                                      <p:to>
                                        <p:strVal val="visible"/>
                                      </p:to>
                                    </p:set>
                                    <p:anim calcmode="lin" valueType="num">
                                      <p:cBhvr>
                                        <p:cTn id="873" dur="500" fill="hold"/>
                                        <p:tgtEl>
                                          <p:spTgt spid="360"/>
                                        </p:tgtEl>
                                        <p:attrNameLst>
                                          <p:attrName>ppt_w</p:attrName>
                                        </p:attrNameLst>
                                      </p:cBhvr>
                                      <p:tavLst>
                                        <p:tav tm="0">
                                          <p:val>
                                            <p:fltVal val="0"/>
                                          </p:val>
                                        </p:tav>
                                        <p:tav tm="100000">
                                          <p:val>
                                            <p:strVal val="#ppt_w"/>
                                          </p:val>
                                        </p:tav>
                                      </p:tavLst>
                                    </p:anim>
                                    <p:anim calcmode="lin" valueType="num">
                                      <p:cBhvr>
                                        <p:cTn id="874" dur="500" fill="hold"/>
                                        <p:tgtEl>
                                          <p:spTgt spid="360"/>
                                        </p:tgtEl>
                                        <p:attrNameLst>
                                          <p:attrName>ppt_h</p:attrName>
                                        </p:attrNameLst>
                                      </p:cBhvr>
                                      <p:tavLst>
                                        <p:tav tm="0">
                                          <p:val>
                                            <p:fltVal val="0"/>
                                          </p:val>
                                        </p:tav>
                                        <p:tav tm="100000">
                                          <p:val>
                                            <p:strVal val="#ppt_h"/>
                                          </p:val>
                                        </p:tav>
                                      </p:tavLst>
                                    </p:anim>
                                    <p:animEffect transition="in" filter="fade">
                                      <p:cBhvr>
                                        <p:cTn id="875" dur="500"/>
                                        <p:tgtEl>
                                          <p:spTgt spid="360"/>
                                        </p:tgtEl>
                                      </p:cBhvr>
                                    </p:animEffect>
                                  </p:childTnLst>
                                </p:cTn>
                              </p:par>
                              <p:par>
                                <p:cTn id="876" presetID="26" presetClass="emph" presetSubtype="0" fill="hold" nodeType="withEffect">
                                  <p:stCondLst>
                                    <p:cond delay="500"/>
                                  </p:stCondLst>
                                  <p:childTnLst>
                                    <p:animEffect transition="out" filter="fade">
                                      <p:cBhvr>
                                        <p:cTn id="877" dur="500" tmFilter="0, 0; .2, .5; .8, .5; 1, 0"/>
                                        <p:tgtEl>
                                          <p:spTgt spid="360"/>
                                        </p:tgtEl>
                                      </p:cBhvr>
                                    </p:animEffect>
                                    <p:animScale>
                                      <p:cBhvr>
                                        <p:cTn id="878" dur="250" autoRev="1" fill="hold"/>
                                        <p:tgtEl>
                                          <p:spTgt spid="360"/>
                                        </p:tgtEl>
                                      </p:cBhvr>
                                      <p:by x="105000" y="105000"/>
                                    </p:animScale>
                                  </p:childTnLst>
                                </p:cTn>
                              </p:par>
                              <p:par>
                                <p:cTn id="879" presetID="53" presetClass="entr" presetSubtype="16" fill="hold" grpId="0" nodeType="withEffect">
                                  <p:stCondLst>
                                    <p:cond delay="0"/>
                                  </p:stCondLst>
                                  <p:childTnLst>
                                    <p:set>
                                      <p:cBhvr>
                                        <p:cTn id="880" dur="1" fill="hold">
                                          <p:stCondLst>
                                            <p:cond delay="0"/>
                                          </p:stCondLst>
                                        </p:cTn>
                                        <p:tgtEl>
                                          <p:spTgt spid="360"/>
                                        </p:tgtEl>
                                        <p:attrNameLst>
                                          <p:attrName>style.visibility</p:attrName>
                                        </p:attrNameLst>
                                      </p:cBhvr>
                                      <p:to>
                                        <p:strVal val="visible"/>
                                      </p:to>
                                    </p:set>
                                    <p:anim calcmode="lin" valueType="num">
                                      <p:cBhvr>
                                        <p:cTn id="881" dur="500" fill="hold"/>
                                        <p:tgtEl>
                                          <p:spTgt spid="360"/>
                                        </p:tgtEl>
                                        <p:attrNameLst>
                                          <p:attrName>ppt_w</p:attrName>
                                        </p:attrNameLst>
                                      </p:cBhvr>
                                      <p:tavLst>
                                        <p:tav tm="0">
                                          <p:val>
                                            <p:fltVal val="0"/>
                                          </p:val>
                                        </p:tav>
                                        <p:tav tm="100000">
                                          <p:val>
                                            <p:strVal val="#ppt_w"/>
                                          </p:val>
                                        </p:tav>
                                      </p:tavLst>
                                    </p:anim>
                                    <p:anim calcmode="lin" valueType="num">
                                      <p:cBhvr>
                                        <p:cTn id="882" dur="500" fill="hold"/>
                                        <p:tgtEl>
                                          <p:spTgt spid="360"/>
                                        </p:tgtEl>
                                        <p:attrNameLst>
                                          <p:attrName>ppt_h</p:attrName>
                                        </p:attrNameLst>
                                      </p:cBhvr>
                                      <p:tavLst>
                                        <p:tav tm="0">
                                          <p:val>
                                            <p:fltVal val="0"/>
                                          </p:val>
                                        </p:tav>
                                        <p:tav tm="100000">
                                          <p:val>
                                            <p:strVal val="#ppt_h"/>
                                          </p:val>
                                        </p:tav>
                                      </p:tavLst>
                                    </p:anim>
                                    <p:animEffect transition="in" filter="fade">
                                      <p:cBhvr>
                                        <p:cTn id="883" dur="500"/>
                                        <p:tgtEl>
                                          <p:spTgt spid="360"/>
                                        </p:tgtEl>
                                      </p:cBhvr>
                                    </p:animEffect>
                                  </p:childTnLst>
                                  <p:subTnLst>
                                    <p:audio>
                                      <p:cMediaNode>
                                        <p:cTn display="0" masterRel="sameClick">
                                          <p:stCondLst>
                                            <p:cond evt="begin" delay="0">
                                              <p:tn val="879"/>
                                            </p:cond>
                                          </p:stCondLst>
                                          <p:endCondLst>
                                            <p:cond evt="onStopAudio" delay="0">
                                              <p:tgtEl>
                                                <p:sldTgt/>
                                              </p:tgtEl>
                                            </p:cond>
                                          </p:endCondLst>
                                        </p:cTn>
                                        <p:tgtEl>
                                          <p:sndTgt r:embed="rId3" name="Bling.wav"/>
                                        </p:tgtEl>
                                      </p:cMediaNode>
                                    </p:audio>
                                  </p:subTnLst>
                                </p:cTn>
                              </p:par>
                              <p:par>
                                <p:cTn id="884" presetID="26" presetClass="emph" presetSubtype="0" fill="hold" grpId="1" nodeType="withEffect">
                                  <p:stCondLst>
                                    <p:cond delay="500"/>
                                  </p:stCondLst>
                                  <p:childTnLst>
                                    <p:animEffect transition="out" filter="fade">
                                      <p:cBhvr>
                                        <p:cTn id="885" dur="500" tmFilter="0, 0; .2, .5; .8, .5; 1, 0"/>
                                        <p:tgtEl>
                                          <p:spTgt spid="360"/>
                                        </p:tgtEl>
                                      </p:cBhvr>
                                    </p:animEffect>
                                    <p:animScale>
                                      <p:cBhvr>
                                        <p:cTn id="886" dur="250" autoRev="1" fill="hold"/>
                                        <p:tgtEl>
                                          <p:spTgt spid="360"/>
                                        </p:tgtEl>
                                      </p:cBhvr>
                                      <p:by x="105000" y="105000"/>
                                    </p:animScale>
                                  </p:childTnLst>
                                </p:cTn>
                              </p:par>
                              <p:par>
                                <p:cTn id="887" presetID="53" presetClass="entr" presetSubtype="16" fill="hold" nodeType="withEffect">
                                  <p:stCondLst>
                                    <p:cond delay="0"/>
                                  </p:stCondLst>
                                  <p:childTnLst>
                                    <p:set>
                                      <p:cBhvr>
                                        <p:cTn id="888" dur="1" fill="hold">
                                          <p:stCondLst>
                                            <p:cond delay="0"/>
                                          </p:stCondLst>
                                        </p:cTn>
                                        <p:tgtEl>
                                          <p:spTgt spid="361"/>
                                        </p:tgtEl>
                                        <p:attrNameLst>
                                          <p:attrName>style.visibility</p:attrName>
                                        </p:attrNameLst>
                                      </p:cBhvr>
                                      <p:to>
                                        <p:strVal val="visible"/>
                                      </p:to>
                                    </p:set>
                                    <p:anim calcmode="lin" valueType="num">
                                      <p:cBhvr>
                                        <p:cTn id="889" dur="500" fill="hold"/>
                                        <p:tgtEl>
                                          <p:spTgt spid="361"/>
                                        </p:tgtEl>
                                        <p:attrNameLst>
                                          <p:attrName>ppt_w</p:attrName>
                                        </p:attrNameLst>
                                      </p:cBhvr>
                                      <p:tavLst>
                                        <p:tav tm="0">
                                          <p:val>
                                            <p:fltVal val="0"/>
                                          </p:val>
                                        </p:tav>
                                        <p:tav tm="100000">
                                          <p:val>
                                            <p:strVal val="#ppt_w"/>
                                          </p:val>
                                        </p:tav>
                                      </p:tavLst>
                                    </p:anim>
                                    <p:anim calcmode="lin" valueType="num">
                                      <p:cBhvr>
                                        <p:cTn id="890" dur="500" fill="hold"/>
                                        <p:tgtEl>
                                          <p:spTgt spid="361"/>
                                        </p:tgtEl>
                                        <p:attrNameLst>
                                          <p:attrName>ppt_h</p:attrName>
                                        </p:attrNameLst>
                                      </p:cBhvr>
                                      <p:tavLst>
                                        <p:tav tm="0">
                                          <p:val>
                                            <p:fltVal val="0"/>
                                          </p:val>
                                        </p:tav>
                                        <p:tav tm="100000">
                                          <p:val>
                                            <p:strVal val="#ppt_h"/>
                                          </p:val>
                                        </p:tav>
                                      </p:tavLst>
                                    </p:anim>
                                    <p:animEffect transition="in" filter="fade">
                                      <p:cBhvr>
                                        <p:cTn id="891" dur="500"/>
                                        <p:tgtEl>
                                          <p:spTgt spid="361"/>
                                        </p:tgtEl>
                                      </p:cBhvr>
                                    </p:animEffect>
                                  </p:childTnLst>
                                </p:cTn>
                              </p:par>
                              <p:par>
                                <p:cTn id="892" presetID="26" presetClass="emph" presetSubtype="0" fill="hold" nodeType="withEffect">
                                  <p:stCondLst>
                                    <p:cond delay="500"/>
                                  </p:stCondLst>
                                  <p:childTnLst>
                                    <p:animEffect transition="out" filter="fade">
                                      <p:cBhvr>
                                        <p:cTn id="893" dur="500" tmFilter="0, 0; .2, .5; .8, .5; 1, 0"/>
                                        <p:tgtEl>
                                          <p:spTgt spid="361"/>
                                        </p:tgtEl>
                                      </p:cBhvr>
                                    </p:animEffect>
                                    <p:animScale>
                                      <p:cBhvr>
                                        <p:cTn id="894" dur="250" autoRev="1" fill="hold"/>
                                        <p:tgtEl>
                                          <p:spTgt spid="361"/>
                                        </p:tgtEl>
                                      </p:cBhvr>
                                      <p:by x="105000" y="105000"/>
                                    </p:animScale>
                                  </p:childTnLst>
                                </p:cTn>
                              </p:par>
                              <p:par>
                                <p:cTn id="895" presetID="53" presetClass="entr" presetSubtype="16" fill="hold" grpId="0" nodeType="withEffect">
                                  <p:stCondLst>
                                    <p:cond delay="0"/>
                                  </p:stCondLst>
                                  <p:childTnLst>
                                    <p:set>
                                      <p:cBhvr>
                                        <p:cTn id="896" dur="1" fill="hold">
                                          <p:stCondLst>
                                            <p:cond delay="0"/>
                                          </p:stCondLst>
                                        </p:cTn>
                                        <p:tgtEl>
                                          <p:spTgt spid="361"/>
                                        </p:tgtEl>
                                        <p:attrNameLst>
                                          <p:attrName>style.visibility</p:attrName>
                                        </p:attrNameLst>
                                      </p:cBhvr>
                                      <p:to>
                                        <p:strVal val="visible"/>
                                      </p:to>
                                    </p:set>
                                    <p:anim calcmode="lin" valueType="num">
                                      <p:cBhvr>
                                        <p:cTn id="897" dur="500" fill="hold"/>
                                        <p:tgtEl>
                                          <p:spTgt spid="361"/>
                                        </p:tgtEl>
                                        <p:attrNameLst>
                                          <p:attrName>ppt_w</p:attrName>
                                        </p:attrNameLst>
                                      </p:cBhvr>
                                      <p:tavLst>
                                        <p:tav tm="0">
                                          <p:val>
                                            <p:fltVal val="0"/>
                                          </p:val>
                                        </p:tav>
                                        <p:tav tm="100000">
                                          <p:val>
                                            <p:strVal val="#ppt_w"/>
                                          </p:val>
                                        </p:tav>
                                      </p:tavLst>
                                    </p:anim>
                                    <p:anim calcmode="lin" valueType="num">
                                      <p:cBhvr>
                                        <p:cTn id="898" dur="500" fill="hold"/>
                                        <p:tgtEl>
                                          <p:spTgt spid="361"/>
                                        </p:tgtEl>
                                        <p:attrNameLst>
                                          <p:attrName>ppt_h</p:attrName>
                                        </p:attrNameLst>
                                      </p:cBhvr>
                                      <p:tavLst>
                                        <p:tav tm="0">
                                          <p:val>
                                            <p:fltVal val="0"/>
                                          </p:val>
                                        </p:tav>
                                        <p:tav tm="100000">
                                          <p:val>
                                            <p:strVal val="#ppt_h"/>
                                          </p:val>
                                        </p:tav>
                                      </p:tavLst>
                                    </p:anim>
                                    <p:animEffect transition="in" filter="fade">
                                      <p:cBhvr>
                                        <p:cTn id="899" dur="500"/>
                                        <p:tgtEl>
                                          <p:spTgt spid="361"/>
                                        </p:tgtEl>
                                      </p:cBhvr>
                                    </p:animEffect>
                                  </p:childTnLst>
                                  <p:subTnLst>
                                    <p:audio>
                                      <p:cMediaNode>
                                        <p:cTn display="0" masterRel="sameClick">
                                          <p:stCondLst>
                                            <p:cond evt="begin" delay="0">
                                              <p:tn val="895"/>
                                            </p:cond>
                                          </p:stCondLst>
                                          <p:endCondLst>
                                            <p:cond evt="onStopAudio" delay="0">
                                              <p:tgtEl>
                                                <p:sldTgt/>
                                              </p:tgtEl>
                                            </p:cond>
                                          </p:endCondLst>
                                        </p:cTn>
                                        <p:tgtEl>
                                          <p:sndTgt r:embed="rId3" name="Bling.wav"/>
                                        </p:tgtEl>
                                      </p:cMediaNode>
                                    </p:audio>
                                  </p:subTnLst>
                                </p:cTn>
                              </p:par>
                              <p:par>
                                <p:cTn id="900" presetID="26" presetClass="emph" presetSubtype="0" fill="hold" grpId="1" nodeType="withEffect">
                                  <p:stCondLst>
                                    <p:cond delay="500"/>
                                  </p:stCondLst>
                                  <p:childTnLst>
                                    <p:animEffect transition="out" filter="fade">
                                      <p:cBhvr>
                                        <p:cTn id="901" dur="500" tmFilter="0, 0; .2, .5; .8, .5; 1, 0"/>
                                        <p:tgtEl>
                                          <p:spTgt spid="361"/>
                                        </p:tgtEl>
                                      </p:cBhvr>
                                    </p:animEffect>
                                    <p:animScale>
                                      <p:cBhvr>
                                        <p:cTn id="902" dur="250" autoRev="1" fill="hold"/>
                                        <p:tgtEl>
                                          <p:spTgt spid="361"/>
                                        </p:tgtEl>
                                      </p:cBhvr>
                                      <p:by x="105000" y="105000"/>
                                    </p:animScale>
                                  </p:childTnLst>
                                </p:cTn>
                              </p:par>
                              <p:par>
                                <p:cTn id="903" presetID="53" presetClass="entr" presetSubtype="16" fill="hold" grpId="0" nodeType="withEffect">
                                  <p:stCondLst>
                                    <p:cond delay="0"/>
                                  </p:stCondLst>
                                  <p:childTnLst>
                                    <p:set>
                                      <p:cBhvr>
                                        <p:cTn id="904" dur="1" fill="hold">
                                          <p:stCondLst>
                                            <p:cond delay="0"/>
                                          </p:stCondLst>
                                        </p:cTn>
                                        <p:tgtEl>
                                          <p:spTgt spid="345"/>
                                        </p:tgtEl>
                                        <p:attrNameLst>
                                          <p:attrName>style.visibility</p:attrName>
                                        </p:attrNameLst>
                                      </p:cBhvr>
                                      <p:to>
                                        <p:strVal val="visible"/>
                                      </p:to>
                                    </p:set>
                                    <p:anim calcmode="lin" valueType="num">
                                      <p:cBhvr>
                                        <p:cTn id="905" dur="500" fill="hold"/>
                                        <p:tgtEl>
                                          <p:spTgt spid="345"/>
                                        </p:tgtEl>
                                        <p:attrNameLst>
                                          <p:attrName>ppt_w</p:attrName>
                                        </p:attrNameLst>
                                      </p:cBhvr>
                                      <p:tavLst>
                                        <p:tav tm="0">
                                          <p:val>
                                            <p:fltVal val="0"/>
                                          </p:val>
                                        </p:tav>
                                        <p:tav tm="100000">
                                          <p:val>
                                            <p:strVal val="#ppt_w"/>
                                          </p:val>
                                        </p:tav>
                                      </p:tavLst>
                                    </p:anim>
                                    <p:anim calcmode="lin" valueType="num">
                                      <p:cBhvr>
                                        <p:cTn id="906" dur="500" fill="hold"/>
                                        <p:tgtEl>
                                          <p:spTgt spid="345"/>
                                        </p:tgtEl>
                                        <p:attrNameLst>
                                          <p:attrName>ppt_h</p:attrName>
                                        </p:attrNameLst>
                                      </p:cBhvr>
                                      <p:tavLst>
                                        <p:tav tm="0">
                                          <p:val>
                                            <p:fltVal val="0"/>
                                          </p:val>
                                        </p:tav>
                                        <p:tav tm="100000">
                                          <p:val>
                                            <p:strVal val="#ppt_h"/>
                                          </p:val>
                                        </p:tav>
                                      </p:tavLst>
                                    </p:anim>
                                    <p:animEffect transition="in" filter="fade">
                                      <p:cBhvr>
                                        <p:cTn id="907" dur="500"/>
                                        <p:tgtEl>
                                          <p:spTgt spid="345"/>
                                        </p:tgtEl>
                                      </p:cBhvr>
                                    </p:animEffect>
                                  </p:childTnLst>
                                  <p:subTnLst>
                                    <p:audio>
                                      <p:cMediaNode>
                                        <p:cTn display="0" masterRel="sameClick">
                                          <p:stCondLst>
                                            <p:cond evt="begin" delay="0">
                                              <p:tn val="903"/>
                                            </p:cond>
                                          </p:stCondLst>
                                          <p:endCondLst>
                                            <p:cond evt="onStopAudio" delay="0">
                                              <p:tgtEl>
                                                <p:sldTgt/>
                                              </p:tgtEl>
                                            </p:cond>
                                          </p:endCondLst>
                                        </p:cTn>
                                        <p:tgtEl>
                                          <p:sndTgt r:embed="rId3" name="Bling.wav"/>
                                        </p:tgtEl>
                                      </p:cMediaNode>
                                    </p:audio>
                                  </p:subTnLst>
                                </p:cTn>
                              </p:par>
                              <p:par>
                                <p:cTn id="908" presetID="26" presetClass="emph" presetSubtype="0" fill="hold" grpId="1" nodeType="withEffect">
                                  <p:stCondLst>
                                    <p:cond delay="500"/>
                                  </p:stCondLst>
                                  <p:childTnLst>
                                    <p:animEffect transition="out" filter="fade">
                                      <p:cBhvr>
                                        <p:cTn id="909" dur="500" tmFilter="0, 0; .2, .5; .8, .5; 1, 0"/>
                                        <p:tgtEl>
                                          <p:spTgt spid="345"/>
                                        </p:tgtEl>
                                      </p:cBhvr>
                                    </p:animEffect>
                                    <p:animScale>
                                      <p:cBhvr>
                                        <p:cTn id="910" dur="250" autoRev="1" fill="hold"/>
                                        <p:tgtEl>
                                          <p:spTgt spid="345"/>
                                        </p:tgtEl>
                                      </p:cBhvr>
                                      <p:by x="105000" y="105000"/>
                                    </p:animScale>
                                  </p:childTnLst>
                                </p:cTn>
                              </p:par>
                              <p:par>
                                <p:cTn id="911" presetID="53" presetClass="entr" presetSubtype="16" fill="hold" nodeType="withEffect">
                                  <p:stCondLst>
                                    <p:cond delay="0"/>
                                  </p:stCondLst>
                                  <p:childTnLst>
                                    <p:set>
                                      <p:cBhvr>
                                        <p:cTn id="912" dur="1" fill="hold">
                                          <p:stCondLst>
                                            <p:cond delay="0"/>
                                          </p:stCondLst>
                                        </p:cTn>
                                        <p:tgtEl>
                                          <p:spTgt spid="389"/>
                                        </p:tgtEl>
                                        <p:attrNameLst>
                                          <p:attrName>style.visibility</p:attrName>
                                        </p:attrNameLst>
                                      </p:cBhvr>
                                      <p:to>
                                        <p:strVal val="visible"/>
                                      </p:to>
                                    </p:set>
                                    <p:anim calcmode="lin" valueType="num">
                                      <p:cBhvr>
                                        <p:cTn id="913" dur="500" fill="hold"/>
                                        <p:tgtEl>
                                          <p:spTgt spid="389"/>
                                        </p:tgtEl>
                                        <p:attrNameLst>
                                          <p:attrName>ppt_w</p:attrName>
                                        </p:attrNameLst>
                                      </p:cBhvr>
                                      <p:tavLst>
                                        <p:tav tm="0">
                                          <p:val>
                                            <p:fltVal val="0"/>
                                          </p:val>
                                        </p:tav>
                                        <p:tav tm="100000">
                                          <p:val>
                                            <p:strVal val="#ppt_w"/>
                                          </p:val>
                                        </p:tav>
                                      </p:tavLst>
                                    </p:anim>
                                    <p:anim calcmode="lin" valueType="num">
                                      <p:cBhvr>
                                        <p:cTn id="914" dur="500" fill="hold"/>
                                        <p:tgtEl>
                                          <p:spTgt spid="389"/>
                                        </p:tgtEl>
                                        <p:attrNameLst>
                                          <p:attrName>ppt_h</p:attrName>
                                        </p:attrNameLst>
                                      </p:cBhvr>
                                      <p:tavLst>
                                        <p:tav tm="0">
                                          <p:val>
                                            <p:fltVal val="0"/>
                                          </p:val>
                                        </p:tav>
                                        <p:tav tm="100000">
                                          <p:val>
                                            <p:strVal val="#ppt_h"/>
                                          </p:val>
                                        </p:tav>
                                      </p:tavLst>
                                    </p:anim>
                                    <p:animEffect transition="in" filter="fade">
                                      <p:cBhvr>
                                        <p:cTn id="915" dur="500"/>
                                        <p:tgtEl>
                                          <p:spTgt spid="389"/>
                                        </p:tgtEl>
                                      </p:cBhvr>
                                    </p:animEffect>
                                  </p:childTnLst>
                                </p:cTn>
                              </p:par>
                              <p:par>
                                <p:cTn id="916" presetID="26" presetClass="emph" presetSubtype="0" fill="hold" nodeType="withEffect">
                                  <p:stCondLst>
                                    <p:cond delay="500"/>
                                  </p:stCondLst>
                                  <p:childTnLst>
                                    <p:animEffect transition="out" filter="fade">
                                      <p:cBhvr>
                                        <p:cTn id="917" dur="500" tmFilter="0, 0; .2, .5; .8, .5; 1, 0"/>
                                        <p:tgtEl>
                                          <p:spTgt spid="389"/>
                                        </p:tgtEl>
                                      </p:cBhvr>
                                    </p:animEffect>
                                    <p:animScale>
                                      <p:cBhvr>
                                        <p:cTn id="918" dur="250" autoRev="1" fill="hold"/>
                                        <p:tgtEl>
                                          <p:spTgt spid="389"/>
                                        </p:tgtEl>
                                      </p:cBhvr>
                                      <p:by x="105000" y="105000"/>
                                    </p:animScale>
                                  </p:childTnLst>
                                </p:cTn>
                              </p:par>
                              <p:par>
                                <p:cTn id="919" presetID="53" presetClass="entr" presetSubtype="16" fill="hold" grpId="0" nodeType="withEffect">
                                  <p:stCondLst>
                                    <p:cond delay="0"/>
                                  </p:stCondLst>
                                  <p:childTnLst>
                                    <p:set>
                                      <p:cBhvr>
                                        <p:cTn id="920" dur="1" fill="hold">
                                          <p:stCondLst>
                                            <p:cond delay="0"/>
                                          </p:stCondLst>
                                        </p:cTn>
                                        <p:tgtEl>
                                          <p:spTgt spid="389"/>
                                        </p:tgtEl>
                                        <p:attrNameLst>
                                          <p:attrName>style.visibility</p:attrName>
                                        </p:attrNameLst>
                                      </p:cBhvr>
                                      <p:to>
                                        <p:strVal val="visible"/>
                                      </p:to>
                                    </p:set>
                                    <p:anim calcmode="lin" valueType="num">
                                      <p:cBhvr>
                                        <p:cTn id="921" dur="500" fill="hold"/>
                                        <p:tgtEl>
                                          <p:spTgt spid="389"/>
                                        </p:tgtEl>
                                        <p:attrNameLst>
                                          <p:attrName>ppt_w</p:attrName>
                                        </p:attrNameLst>
                                      </p:cBhvr>
                                      <p:tavLst>
                                        <p:tav tm="0">
                                          <p:val>
                                            <p:fltVal val="0"/>
                                          </p:val>
                                        </p:tav>
                                        <p:tav tm="100000">
                                          <p:val>
                                            <p:strVal val="#ppt_w"/>
                                          </p:val>
                                        </p:tav>
                                      </p:tavLst>
                                    </p:anim>
                                    <p:anim calcmode="lin" valueType="num">
                                      <p:cBhvr>
                                        <p:cTn id="922" dur="500" fill="hold"/>
                                        <p:tgtEl>
                                          <p:spTgt spid="389"/>
                                        </p:tgtEl>
                                        <p:attrNameLst>
                                          <p:attrName>ppt_h</p:attrName>
                                        </p:attrNameLst>
                                      </p:cBhvr>
                                      <p:tavLst>
                                        <p:tav tm="0">
                                          <p:val>
                                            <p:fltVal val="0"/>
                                          </p:val>
                                        </p:tav>
                                        <p:tav tm="100000">
                                          <p:val>
                                            <p:strVal val="#ppt_h"/>
                                          </p:val>
                                        </p:tav>
                                      </p:tavLst>
                                    </p:anim>
                                    <p:animEffect transition="in" filter="fade">
                                      <p:cBhvr>
                                        <p:cTn id="923" dur="500"/>
                                        <p:tgtEl>
                                          <p:spTgt spid="389"/>
                                        </p:tgtEl>
                                      </p:cBhvr>
                                    </p:animEffect>
                                  </p:childTnLst>
                                  <p:subTnLst>
                                    <p:audio>
                                      <p:cMediaNode>
                                        <p:cTn display="0" masterRel="sameClick">
                                          <p:stCondLst>
                                            <p:cond evt="begin" delay="0">
                                              <p:tn val="919"/>
                                            </p:cond>
                                          </p:stCondLst>
                                          <p:endCondLst>
                                            <p:cond evt="onStopAudio" delay="0">
                                              <p:tgtEl>
                                                <p:sldTgt/>
                                              </p:tgtEl>
                                            </p:cond>
                                          </p:endCondLst>
                                        </p:cTn>
                                        <p:tgtEl>
                                          <p:sndTgt r:embed="rId3" name="Bling.wav"/>
                                        </p:tgtEl>
                                      </p:cMediaNode>
                                    </p:audio>
                                  </p:subTnLst>
                                </p:cTn>
                              </p:par>
                              <p:par>
                                <p:cTn id="924" presetID="26" presetClass="emph" presetSubtype="0" fill="hold" grpId="1" nodeType="withEffect">
                                  <p:stCondLst>
                                    <p:cond delay="500"/>
                                  </p:stCondLst>
                                  <p:childTnLst>
                                    <p:animEffect transition="out" filter="fade">
                                      <p:cBhvr>
                                        <p:cTn id="925" dur="500" tmFilter="0, 0; .2, .5; .8, .5; 1, 0"/>
                                        <p:tgtEl>
                                          <p:spTgt spid="389"/>
                                        </p:tgtEl>
                                      </p:cBhvr>
                                    </p:animEffect>
                                    <p:animScale>
                                      <p:cBhvr>
                                        <p:cTn id="926" dur="250" autoRev="1" fill="hold"/>
                                        <p:tgtEl>
                                          <p:spTgt spid="389"/>
                                        </p:tgtEl>
                                      </p:cBhvr>
                                      <p:by x="105000" y="105000"/>
                                    </p:animScale>
                                  </p:childTnLst>
                                </p:cTn>
                              </p:par>
                              <p:par>
                                <p:cTn id="927" presetID="53" presetClass="entr" presetSubtype="16" fill="hold" grpId="0" nodeType="withEffect">
                                  <p:stCondLst>
                                    <p:cond delay="0"/>
                                  </p:stCondLst>
                                  <p:childTnLst>
                                    <p:set>
                                      <p:cBhvr>
                                        <p:cTn id="928" dur="1" fill="hold">
                                          <p:stCondLst>
                                            <p:cond delay="0"/>
                                          </p:stCondLst>
                                        </p:cTn>
                                        <p:tgtEl>
                                          <p:spTgt spid="388"/>
                                        </p:tgtEl>
                                        <p:attrNameLst>
                                          <p:attrName>style.visibility</p:attrName>
                                        </p:attrNameLst>
                                      </p:cBhvr>
                                      <p:to>
                                        <p:strVal val="visible"/>
                                      </p:to>
                                    </p:set>
                                    <p:anim calcmode="lin" valueType="num">
                                      <p:cBhvr>
                                        <p:cTn id="929" dur="500" fill="hold"/>
                                        <p:tgtEl>
                                          <p:spTgt spid="388"/>
                                        </p:tgtEl>
                                        <p:attrNameLst>
                                          <p:attrName>ppt_w</p:attrName>
                                        </p:attrNameLst>
                                      </p:cBhvr>
                                      <p:tavLst>
                                        <p:tav tm="0">
                                          <p:val>
                                            <p:fltVal val="0"/>
                                          </p:val>
                                        </p:tav>
                                        <p:tav tm="100000">
                                          <p:val>
                                            <p:strVal val="#ppt_w"/>
                                          </p:val>
                                        </p:tav>
                                      </p:tavLst>
                                    </p:anim>
                                    <p:anim calcmode="lin" valueType="num">
                                      <p:cBhvr>
                                        <p:cTn id="930" dur="500" fill="hold"/>
                                        <p:tgtEl>
                                          <p:spTgt spid="388"/>
                                        </p:tgtEl>
                                        <p:attrNameLst>
                                          <p:attrName>ppt_h</p:attrName>
                                        </p:attrNameLst>
                                      </p:cBhvr>
                                      <p:tavLst>
                                        <p:tav tm="0">
                                          <p:val>
                                            <p:fltVal val="0"/>
                                          </p:val>
                                        </p:tav>
                                        <p:tav tm="100000">
                                          <p:val>
                                            <p:strVal val="#ppt_h"/>
                                          </p:val>
                                        </p:tav>
                                      </p:tavLst>
                                    </p:anim>
                                    <p:animEffect transition="in" filter="fade">
                                      <p:cBhvr>
                                        <p:cTn id="931" dur="500"/>
                                        <p:tgtEl>
                                          <p:spTgt spid="388"/>
                                        </p:tgtEl>
                                      </p:cBhvr>
                                    </p:animEffect>
                                  </p:childTnLst>
                                  <p:subTnLst>
                                    <p:audio>
                                      <p:cMediaNode>
                                        <p:cTn display="0" masterRel="sameClick">
                                          <p:stCondLst>
                                            <p:cond evt="begin" delay="0">
                                              <p:tn val="927"/>
                                            </p:cond>
                                          </p:stCondLst>
                                          <p:endCondLst>
                                            <p:cond evt="onStopAudio" delay="0">
                                              <p:tgtEl>
                                                <p:sldTgt/>
                                              </p:tgtEl>
                                            </p:cond>
                                          </p:endCondLst>
                                        </p:cTn>
                                        <p:tgtEl>
                                          <p:sndTgt r:embed="rId3" name="Bling.wav"/>
                                        </p:tgtEl>
                                      </p:cMediaNode>
                                    </p:audio>
                                  </p:subTnLst>
                                </p:cTn>
                              </p:par>
                              <p:par>
                                <p:cTn id="932" presetID="26" presetClass="emph" presetSubtype="0" fill="hold" grpId="1" nodeType="withEffect">
                                  <p:stCondLst>
                                    <p:cond delay="500"/>
                                  </p:stCondLst>
                                  <p:childTnLst>
                                    <p:animEffect transition="out" filter="fade">
                                      <p:cBhvr>
                                        <p:cTn id="933" dur="500" tmFilter="0, 0; .2, .5; .8, .5; 1, 0"/>
                                        <p:tgtEl>
                                          <p:spTgt spid="388"/>
                                        </p:tgtEl>
                                      </p:cBhvr>
                                    </p:animEffect>
                                    <p:animScale>
                                      <p:cBhvr>
                                        <p:cTn id="934" dur="250" autoRev="1" fill="hold"/>
                                        <p:tgtEl>
                                          <p:spTgt spid="388"/>
                                        </p:tgtEl>
                                      </p:cBhvr>
                                      <p:by x="105000" y="105000"/>
                                    </p:animScale>
                                  </p:childTnLst>
                                </p:cTn>
                              </p:par>
                              <p:par>
                                <p:cTn id="935" presetID="53" presetClass="entr" presetSubtype="16" fill="hold" grpId="0" nodeType="withEffect">
                                  <p:stCondLst>
                                    <p:cond delay="0"/>
                                  </p:stCondLst>
                                  <p:childTnLst>
                                    <p:set>
                                      <p:cBhvr>
                                        <p:cTn id="936" dur="1" fill="hold">
                                          <p:stCondLst>
                                            <p:cond delay="0"/>
                                          </p:stCondLst>
                                        </p:cTn>
                                        <p:tgtEl>
                                          <p:spTgt spid="391"/>
                                        </p:tgtEl>
                                        <p:attrNameLst>
                                          <p:attrName>style.visibility</p:attrName>
                                        </p:attrNameLst>
                                      </p:cBhvr>
                                      <p:to>
                                        <p:strVal val="visible"/>
                                      </p:to>
                                    </p:set>
                                    <p:anim calcmode="lin" valueType="num">
                                      <p:cBhvr>
                                        <p:cTn id="937" dur="500" fill="hold"/>
                                        <p:tgtEl>
                                          <p:spTgt spid="391"/>
                                        </p:tgtEl>
                                        <p:attrNameLst>
                                          <p:attrName>ppt_w</p:attrName>
                                        </p:attrNameLst>
                                      </p:cBhvr>
                                      <p:tavLst>
                                        <p:tav tm="0">
                                          <p:val>
                                            <p:fltVal val="0"/>
                                          </p:val>
                                        </p:tav>
                                        <p:tav tm="100000">
                                          <p:val>
                                            <p:strVal val="#ppt_w"/>
                                          </p:val>
                                        </p:tav>
                                      </p:tavLst>
                                    </p:anim>
                                    <p:anim calcmode="lin" valueType="num">
                                      <p:cBhvr>
                                        <p:cTn id="938" dur="500" fill="hold"/>
                                        <p:tgtEl>
                                          <p:spTgt spid="391"/>
                                        </p:tgtEl>
                                        <p:attrNameLst>
                                          <p:attrName>ppt_h</p:attrName>
                                        </p:attrNameLst>
                                      </p:cBhvr>
                                      <p:tavLst>
                                        <p:tav tm="0">
                                          <p:val>
                                            <p:fltVal val="0"/>
                                          </p:val>
                                        </p:tav>
                                        <p:tav tm="100000">
                                          <p:val>
                                            <p:strVal val="#ppt_h"/>
                                          </p:val>
                                        </p:tav>
                                      </p:tavLst>
                                    </p:anim>
                                    <p:animEffect transition="in" filter="fade">
                                      <p:cBhvr>
                                        <p:cTn id="939" dur="500"/>
                                        <p:tgtEl>
                                          <p:spTgt spid="391"/>
                                        </p:tgtEl>
                                      </p:cBhvr>
                                    </p:animEffect>
                                  </p:childTnLst>
                                  <p:subTnLst>
                                    <p:audio>
                                      <p:cMediaNode>
                                        <p:cTn display="0" masterRel="sameClick">
                                          <p:stCondLst>
                                            <p:cond evt="begin" delay="0">
                                              <p:tn val="935"/>
                                            </p:cond>
                                          </p:stCondLst>
                                          <p:endCondLst>
                                            <p:cond evt="onStopAudio" delay="0">
                                              <p:tgtEl>
                                                <p:sldTgt/>
                                              </p:tgtEl>
                                            </p:cond>
                                          </p:endCondLst>
                                        </p:cTn>
                                        <p:tgtEl>
                                          <p:sndTgt r:embed="rId3" name="Bling.wav"/>
                                        </p:tgtEl>
                                      </p:cMediaNode>
                                    </p:audio>
                                  </p:subTnLst>
                                </p:cTn>
                              </p:par>
                              <p:par>
                                <p:cTn id="940" presetID="26" presetClass="emph" presetSubtype="0" fill="hold" grpId="1" nodeType="withEffect">
                                  <p:stCondLst>
                                    <p:cond delay="500"/>
                                  </p:stCondLst>
                                  <p:childTnLst>
                                    <p:animEffect transition="out" filter="fade">
                                      <p:cBhvr>
                                        <p:cTn id="941" dur="500" tmFilter="0, 0; .2, .5; .8, .5; 1, 0"/>
                                        <p:tgtEl>
                                          <p:spTgt spid="391"/>
                                        </p:tgtEl>
                                      </p:cBhvr>
                                    </p:animEffect>
                                    <p:animScale>
                                      <p:cBhvr>
                                        <p:cTn id="942" dur="250" autoRev="1" fill="hold"/>
                                        <p:tgtEl>
                                          <p:spTgt spid="391"/>
                                        </p:tgtEl>
                                      </p:cBhvr>
                                      <p:by x="105000" y="105000"/>
                                    </p:animScale>
                                  </p:childTnLst>
                                </p:cTn>
                              </p:par>
                              <p:par>
                                <p:cTn id="943" presetID="53" presetClass="entr" presetSubtype="16" fill="hold" grpId="0" nodeType="withEffect">
                                  <p:stCondLst>
                                    <p:cond delay="0"/>
                                  </p:stCondLst>
                                  <p:childTnLst>
                                    <p:set>
                                      <p:cBhvr>
                                        <p:cTn id="944" dur="1" fill="hold">
                                          <p:stCondLst>
                                            <p:cond delay="0"/>
                                          </p:stCondLst>
                                        </p:cTn>
                                        <p:tgtEl>
                                          <p:spTgt spid="392"/>
                                        </p:tgtEl>
                                        <p:attrNameLst>
                                          <p:attrName>style.visibility</p:attrName>
                                        </p:attrNameLst>
                                      </p:cBhvr>
                                      <p:to>
                                        <p:strVal val="visible"/>
                                      </p:to>
                                    </p:set>
                                    <p:anim calcmode="lin" valueType="num">
                                      <p:cBhvr>
                                        <p:cTn id="945" dur="500" fill="hold"/>
                                        <p:tgtEl>
                                          <p:spTgt spid="392"/>
                                        </p:tgtEl>
                                        <p:attrNameLst>
                                          <p:attrName>ppt_w</p:attrName>
                                        </p:attrNameLst>
                                      </p:cBhvr>
                                      <p:tavLst>
                                        <p:tav tm="0">
                                          <p:val>
                                            <p:fltVal val="0"/>
                                          </p:val>
                                        </p:tav>
                                        <p:tav tm="100000">
                                          <p:val>
                                            <p:strVal val="#ppt_w"/>
                                          </p:val>
                                        </p:tav>
                                      </p:tavLst>
                                    </p:anim>
                                    <p:anim calcmode="lin" valueType="num">
                                      <p:cBhvr>
                                        <p:cTn id="946" dur="500" fill="hold"/>
                                        <p:tgtEl>
                                          <p:spTgt spid="392"/>
                                        </p:tgtEl>
                                        <p:attrNameLst>
                                          <p:attrName>ppt_h</p:attrName>
                                        </p:attrNameLst>
                                      </p:cBhvr>
                                      <p:tavLst>
                                        <p:tav tm="0">
                                          <p:val>
                                            <p:fltVal val="0"/>
                                          </p:val>
                                        </p:tav>
                                        <p:tav tm="100000">
                                          <p:val>
                                            <p:strVal val="#ppt_h"/>
                                          </p:val>
                                        </p:tav>
                                      </p:tavLst>
                                    </p:anim>
                                    <p:animEffect transition="in" filter="fade">
                                      <p:cBhvr>
                                        <p:cTn id="947" dur="500"/>
                                        <p:tgtEl>
                                          <p:spTgt spid="392"/>
                                        </p:tgtEl>
                                      </p:cBhvr>
                                    </p:animEffect>
                                  </p:childTnLst>
                                  <p:subTnLst>
                                    <p:audio>
                                      <p:cMediaNode>
                                        <p:cTn display="0" masterRel="sameClick">
                                          <p:stCondLst>
                                            <p:cond evt="begin" delay="0">
                                              <p:tn val="943"/>
                                            </p:cond>
                                          </p:stCondLst>
                                          <p:endCondLst>
                                            <p:cond evt="onStopAudio" delay="0">
                                              <p:tgtEl>
                                                <p:sldTgt/>
                                              </p:tgtEl>
                                            </p:cond>
                                          </p:endCondLst>
                                        </p:cTn>
                                        <p:tgtEl>
                                          <p:sndTgt r:embed="rId3" name="Bling.wav"/>
                                        </p:tgtEl>
                                      </p:cMediaNode>
                                    </p:audio>
                                  </p:subTnLst>
                                </p:cTn>
                              </p:par>
                              <p:par>
                                <p:cTn id="948" presetID="26" presetClass="emph" presetSubtype="0" fill="hold" grpId="1" nodeType="withEffect">
                                  <p:stCondLst>
                                    <p:cond delay="500"/>
                                  </p:stCondLst>
                                  <p:childTnLst>
                                    <p:animEffect transition="out" filter="fade">
                                      <p:cBhvr>
                                        <p:cTn id="949" dur="500" tmFilter="0, 0; .2, .5; .8, .5; 1, 0"/>
                                        <p:tgtEl>
                                          <p:spTgt spid="392"/>
                                        </p:tgtEl>
                                      </p:cBhvr>
                                    </p:animEffect>
                                    <p:animScale>
                                      <p:cBhvr>
                                        <p:cTn id="950" dur="250" autoRev="1" fill="hold"/>
                                        <p:tgtEl>
                                          <p:spTgt spid="392"/>
                                        </p:tgtEl>
                                      </p:cBhvr>
                                      <p:by x="105000" y="105000"/>
                                    </p:animScale>
                                  </p:childTnLst>
                                </p:cTn>
                              </p:par>
                            </p:childTnLst>
                          </p:cTn>
                        </p:par>
                      </p:childTnLst>
                    </p:cTn>
                  </p:par>
                </p:childTnLst>
              </p:cTn>
              <p:nextCondLst>
                <p:cond evt="onClick" delay="0">
                  <p:tgtEl>
                    <p:spTgt spid="211"/>
                  </p:tgtEl>
                </p:cond>
              </p:nextCondLst>
            </p:seq>
            <p:seq concurrent="1" nextAc="seek">
              <p:cTn id="951" restart="whenNotActive" fill="hold" evtFilter="cancelBubble" nodeType="interactiveSeq">
                <p:stCondLst>
                  <p:cond evt="onClick" delay="0">
                    <p:tgtEl>
                      <p:spTgt spid="212"/>
                    </p:tgtEl>
                  </p:cond>
                </p:stCondLst>
                <p:endSync evt="end" delay="0">
                  <p:rtn val="all"/>
                </p:endSync>
                <p:childTnLst>
                  <p:par>
                    <p:cTn id="952" fill="hold">
                      <p:stCondLst>
                        <p:cond delay="0"/>
                      </p:stCondLst>
                      <p:childTnLst>
                        <p:par>
                          <p:cTn id="953" fill="hold">
                            <p:stCondLst>
                              <p:cond delay="0"/>
                            </p:stCondLst>
                            <p:childTnLst>
                              <p:par>
                                <p:cTn id="954" presetID="53" presetClass="entr" presetSubtype="16" fill="hold" nodeType="withEffect">
                                  <p:stCondLst>
                                    <p:cond delay="0"/>
                                  </p:stCondLst>
                                  <p:childTnLst>
                                    <p:set>
                                      <p:cBhvr>
                                        <p:cTn id="955" dur="1" fill="hold">
                                          <p:stCondLst>
                                            <p:cond delay="0"/>
                                          </p:stCondLst>
                                        </p:cTn>
                                        <p:tgtEl>
                                          <p:spTgt spid="374"/>
                                        </p:tgtEl>
                                        <p:attrNameLst>
                                          <p:attrName>style.visibility</p:attrName>
                                        </p:attrNameLst>
                                      </p:cBhvr>
                                      <p:to>
                                        <p:strVal val="visible"/>
                                      </p:to>
                                    </p:set>
                                    <p:anim calcmode="lin" valueType="num">
                                      <p:cBhvr>
                                        <p:cTn id="956" dur="500" fill="hold"/>
                                        <p:tgtEl>
                                          <p:spTgt spid="374"/>
                                        </p:tgtEl>
                                        <p:attrNameLst>
                                          <p:attrName>ppt_w</p:attrName>
                                        </p:attrNameLst>
                                      </p:cBhvr>
                                      <p:tavLst>
                                        <p:tav tm="0">
                                          <p:val>
                                            <p:fltVal val="0"/>
                                          </p:val>
                                        </p:tav>
                                        <p:tav tm="100000">
                                          <p:val>
                                            <p:strVal val="#ppt_w"/>
                                          </p:val>
                                        </p:tav>
                                      </p:tavLst>
                                    </p:anim>
                                    <p:anim calcmode="lin" valueType="num">
                                      <p:cBhvr>
                                        <p:cTn id="957" dur="500" fill="hold"/>
                                        <p:tgtEl>
                                          <p:spTgt spid="374"/>
                                        </p:tgtEl>
                                        <p:attrNameLst>
                                          <p:attrName>ppt_h</p:attrName>
                                        </p:attrNameLst>
                                      </p:cBhvr>
                                      <p:tavLst>
                                        <p:tav tm="0">
                                          <p:val>
                                            <p:fltVal val="0"/>
                                          </p:val>
                                        </p:tav>
                                        <p:tav tm="100000">
                                          <p:val>
                                            <p:strVal val="#ppt_h"/>
                                          </p:val>
                                        </p:tav>
                                      </p:tavLst>
                                    </p:anim>
                                    <p:animEffect transition="in" filter="fade">
                                      <p:cBhvr>
                                        <p:cTn id="958" dur="500"/>
                                        <p:tgtEl>
                                          <p:spTgt spid="374"/>
                                        </p:tgtEl>
                                      </p:cBhvr>
                                    </p:animEffect>
                                  </p:childTnLst>
                                </p:cTn>
                              </p:par>
                              <p:par>
                                <p:cTn id="959" presetID="26" presetClass="emph" presetSubtype="0" fill="hold" nodeType="withEffect">
                                  <p:stCondLst>
                                    <p:cond delay="500"/>
                                  </p:stCondLst>
                                  <p:childTnLst>
                                    <p:animEffect transition="out" filter="fade">
                                      <p:cBhvr>
                                        <p:cTn id="960" dur="500" tmFilter="0, 0; .2, .5; .8, .5; 1, 0"/>
                                        <p:tgtEl>
                                          <p:spTgt spid="374"/>
                                        </p:tgtEl>
                                      </p:cBhvr>
                                    </p:animEffect>
                                    <p:animScale>
                                      <p:cBhvr>
                                        <p:cTn id="961" dur="250" autoRev="1" fill="hold"/>
                                        <p:tgtEl>
                                          <p:spTgt spid="374"/>
                                        </p:tgtEl>
                                      </p:cBhvr>
                                      <p:by x="105000" y="105000"/>
                                    </p:animScale>
                                  </p:childTnLst>
                                </p:cTn>
                              </p:par>
                              <p:par>
                                <p:cTn id="962" presetID="53" presetClass="entr" presetSubtype="16" fill="hold" grpId="0" nodeType="withEffect">
                                  <p:stCondLst>
                                    <p:cond delay="0"/>
                                  </p:stCondLst>
                                  <p:childTnLst>
                                    <p:set>
                                      <p:cBhvr>
                                        <p:cTn id="963" dur="1" fill="hold">
                                          <p:stCondLst>
                                            <p:cond delay="0"/>
                                          </p:stCondLst>
                                        </p:cTn>
                                        <p:tgtEl>
                                          <p:spTgt spid="374"/>
                                        </p:tgtEl>
                                        <p:attrNameLst>
                                          <p:attrName>style.visibility</p:attrName>
                                        </p:attrNameLst>
                                      </p:cBhvr>
                                      <p:to>
                                        <p:strVal val="visible"/>
                                      </p:to>
                                    </p:set>
                                    <p:anim calcmode="lin" valueType="num">
                                      <p:cBhvr>
                                        <p:cTn id="964" dur="500" fill="hold"/>
                                        <p:tgtEl>
                                          <p:spTgt spid="374"/>
                                        </p:tgtEl>
                                        <p:attrNameLst>
                                          <p:attrName>ppt_w</p:attrName>
                                        </p:attrNameLst>
                                      </p:cBhvr>
                                      <p:tavLst>
                                        <p:tav tm="0">
                                          <p:val>
                                            <p:fltVal val="0"/>
                                          </p:val>
                                        </p:tav>
                                        <p:tav tm="100000">
                                          <p:val>
                                            <p:strVal val="#ppt_w"/>
                                          </p:val>
                                        </p:tav>
                                      </p:tavLst>
                                    </p:anim>
                                    <p:anim calcmode="lin" valueType="num">
                                      <p:cBhvr>
                                        <p:cTn id="965" dur="500" fill="hold"/>
                                        <p:tgtEl>
                                          <p:spTgt spid="374"/>
                                        </p:tgtEl>
                                        <p:attrNameLst>
                                          <p:attrName>ppt_h</p:attrName>
                                        </p:attrNameLst>
                                      </p:cBhvr>
                                      <p:tavLst>
                                        <p:tav tm="0">
                                          <p:val>
                                            <p:fltVal val="0"/>
                                          </p:val>
                                        </p:tav>
                                        <p:tav tm="100000">
                                          <p:val>
                                            <p:strVal val="#ppt_h"/>
                                          </p:val>
                                        </p:tav>
                                      </p:tavLst>
                                    </p:anim>
                                    <p:animEffect transition="in" filter="fade">
                                      <p:cBhvr>
                                        <p:cTn id="966" dur="500"/>
                                        <p:tgtEl>
                                          <p:spTgt spid="374"/>
                                        </p:tgtEl>
                                      </p:cBhvr>
                                    </p:animEffect>
                                  </p:childTnLst>
                                  <p:subTnLst>
                                    <p:audio>
                                      <p:cMediaNode>
                                        <p:cTn display="0" masterRel="sameClick">
                                          <p:stCondLst>
                                            <p:cond evt="begin" delay="0">
                                              <p:tn val="962"/>
                                            </p:cond>
                                          </p:stCondLst>
                                          <p:endCondLst>
                                            <p:cond evt="onStopAudio" delay="0">
                                              <p:tgtEl>
                                                <p:sldTgt/>
                                              </p:tgtEl>
                                            </p:cond>
                                          </p:endCondLst>
                                        </p:cTn>
                                        <p:tgtEl>
                                          <p:sndTgt r:embed="rId3" name="Bling.wav"/>
                                        </p:tgtEl>
                                      </p:cMediaNode>
                                    </p:audio>
                                  </p:subTnLst>
                                </p:cTn>
                              </p:par>
                              <p:par>
                                <p:cTn id="967" presetID="26" presetClass="emph" presetSubtype="0" fill="hold" grpId="1" nodeType="withEffect">
                                  <p:stCondLst>
                                    <p:cond delay="500"/>
                                  </p:stCondLst>
                                  <p:childTnLst>
                                    <p:animEffect transition="out" filter="fade">
                                      <p:cBhvr>
                                        <p:cTn id="968" dur="500" tmFilter="0, 0; .2, .5; .8, .5; 1, 0"/>
                                        <p:tgtEl>
                                          <p:spTgt spid="374"/>
                                        </p:tgtEl>
                                      </p:cBhvr>
                                    </p:animEffect>
                                    <p:animScale>
                                      <p:cBhvr>
                                        <p:cTn id="969" dur="250" autoRev="1" fill="hold"/>
                                        <p:tgtEl>
                                          <p:spTgt spid="374"/>
                                        </p:tgtEl>
                                      </p:cBhvr>
                                      <p:by x="105000" y="105000"/>
                                    </p:animScale>
                                  </p:childTnLst>
                                </p:cTn>
                              </p:par>
                              <p:par>
                                <p:cTn id="970" presetID="53" presetClass="entr" presetSubtype="16" fill="hold" nodeType="withEffect">
                                  <p:stCondLst>
                                    <p:cond delay="0"/>
                                  </p:stCondLst>
                                  <p:childTnLst>
                                    <p:set>
                                      <p:cBhvr>
                                        <p:cTn id="971" dur="1" fill="hold">
                                          <p:stCondLst>
                                            <p:cond delay="0"/>
                                          </p:stCondLst>
                                        </p:cTn>
                                        <p:tgtEl>
                                          <p:spTgt spid="373"/>
                                        </p:tgtEl>
                                        <p:attrNameLst>
                                          <p:attrName>style.visibility</p:attrName>
                                        </p:attrNameLst>
                                      </p:cBhvr>
                                      <p:to>
                                        <p:strVal val="visible"/>
                                      </p:to>
                                    </p:set>
                                    <p:anim calcmode="lin" valueType="num">
                                      <p:cBhvr>
                                        <p:cTn id="972" dur="500" fill="hold"/>
                                        <p:tgtEl>
                                          <p:spTgt spid="373"/>
                                        </p:tgtEl>
                                        <p:attrNameLst>
                                          <p:attrName>ppt_w</p:attrName>
                                        </p:attrNameLst>
                                      </p:cBhvr>
                                      <p:tavLst>
                                        <p:tav tm="0">
                                          <p:val>
                                            <p:fltVal val="0"/>
                                          </p:val>
                                        </p:tav>
                                        <p:tav tm="100000">
                                          <p:val>
                                            <p:strVal val="#ppt_w"/>
                                          </p:val>
                                        </p:tav>
                                      </p:tavLst>
                                    </p:anim>
                                    <p:anim calcmode="lin" valueType="num">
                                      <p:cBhvr>
                                        <p:cTn id="973" dur="500" fill="hold"/>
                                        <p:tgtEl>
                                          <p:spTgt spid="373"/>
                                        </p:tgtEl>
                                        <p:attrNameLst>
                                          <p:attrName>ppt_h</p:attrName>
                                        </p:attrNameLst>
                                      </p:cBhvr>
                                      <p:tavLst>
                                        <p:tav tm="0">
                                          <p:val>
                                            <p:fltVal val="0"/>
                                          </p:val>
                                        </p:tav>
                                        <p:tav tm="100000">
                                          <p:val>
                                            <p:strVal val="#ppt_h"/>
                                          </p:val>
                                        </p:tav>
                                      </p:tavLst>
                                    </p:anim>
                                    <p:animEffect transition="in" filter="fade">
                                      <p:cBhvr>
                                        <p:cTn id="974" dur="500"/>
                                        <p:tgtEl>
                                          <p:spTgt spid="373"/>
                                        </p:tgtEl>
                                      </p:cBhvr>
                                    </p:animEffect>
                                  </p:childTnLst>
                                </p:cTn>
                              </p:par>
                              <p:par>
                                <p:cTn id="975" presetID="26" presetClass="emph" presetSubtype="0" fill="hold" nodeType="withEffect">
                                  <p:stCondLst>
                                    <p:cond delay="500"/>
                                  </p:stCondLst>
                                  <p:childTnLst>
                                    <p:animEffect transition="out" filter="fade">
                                      <p:cBhvr>
                                        <p:cTn id="976" dur="500" tmFilter="0, 0; .2, .5; .8, .5; 1, 0"/>
                                        <p:tgtEl>
                                          <p:spTgt spid="373"/>
                                        </p:tgtEl>
                                      </p:cBhvr>
                                    </p:animEffect>
                                    <p:animScale>
                                      <p:cBhvr>
                                        <p:cTn id="977" dur="250" autoRev="1" fill="hold"/>
                                        <p:tgtEl>
                                          <p:spTgt spid="373"/>
                                        </p:tgtEl>
                                      </p:cBhvr>
                                      <p:by x="105000" y="105000"/>
                                    </p:animScale>
                                  </p:childTnLst>
                                </p:cTn>
                              </p:par>
                              <p:par>
                                <p:cTn id="978" presetID="53" presetClass="entr" presetSubtype="16" fill="hold" grpId="0" nodeType="withEffect">
                                  <p:stCondLst>
                                    <p:cond delay="0"/>
                                  </p:stCondLst>
                                  <p:childTnLst>
                                    <p:set>
                                      <p:cBhvr>
                                        <p:cTn id="979" dur="1" fill="hold">
                                          <p:stCondLst>
                                            <p:cond delay="0"/>
                                          </p:stCondLst>
                                        </p:cTn>
                                        <p:tgtEl>
                                          <p:spTgt spid="373"/>
                                        </p:tgtEl>
                                        <p:attrNameLst>
                                          <p:attrName>style.visibility</p:attrName>
                                        </p:attrNameLst>
                                      </p:cBhvr>
                                      <p:to>
                                        <p:strVal val="visible"/>
                                      </p:to>
                                    </p:set>
                                    <p:anim calcmode="lin" valueType="num">
                                      <p:cBhvr>
                                        <p:cTn id="980" dur="500" fill="hold"/>
                                        <p:tgtEl>
                                          <p:spTgt spid="373"/>
                                        </p:tgtEl>
                                        <p:attrNameLst>
                                          <p:attrName>ppt_w</p:attrName>
                                        </p:attrNameLst>
                                      </p:cBhvr>
                                      <p:tavLst>
                                        <p:tav tm="0">
                                          <p:val>
                                            <p:fltVal val="0"/>
                                          </p:val>
                                        </p:tav>
                                        <p:tav tm="100000">
                                          <p:val>
                                            <p:strVal val="#ppt_w"/>
                                          </p:val>
                                        </p:tav>
                                      </p:tavLst>
                                    </p:anim>
                                    <p:anim calcmode="lin" valueType="num">
                                      <p:cBhvr>
                                        <p:cTn id="981" dur="500" fill="hold"/>
                                        <p:tgtEl>
                                          <p:spTgt spid="373"/>
                                        </p:tgtEl>
                                        <p:attrNameLst>
                                          <p:attrName>ppt_h</p:attrName>
                                        </p:attrNameLst>
                                      </p:cBhvr>
                                      <p:tavLst>
                                        <p:tav tm="0">
                                          <p:val>
                                            <p:fltVal val="0"/>
                                          </p:val>
                                        </p:tav>
                                        <p:tav tm="100000">
                                          <p:val>
                                            <p:strVal val="#ppt_h"/>
                                          </p:val>
                                        </p:tav>
                                      </p:tavLst>
                                    </p:anim>
                                    <p:animEffect transition="in" filter="fade">
                                      <p:cBhvr>
                                        <p:cTn id="982" dur="500"/>
                                        <p:tgtEl>
                                          <p:spTgt spid="373"/>
                                        </p:tgtEl>
                                      </p:cBhvr>
                                    </p:animEffect>
                                  </p:childTnLst>
                                  <p:subTnLst>
                                    <p:audio>
                                      <p:cMediaNode>
                                        <p:cTn display="0" masterRel="sameClick">
                                          <p:stCondLst>
                                            <p:cond evt="begin" delay="0">
                                              <p:tn val="978"/>
                                            </p:cond>
                                          </p:stCondLst>
                                          <p:endCondLst>
                                            <p:cond evt="onStopAudio" delay="0">
                                              <p:tgtEl>
                                                <p:sldTgt/>
                                              </p:tgtEl>
                                            </p:cond>
                                          </p:endCondLst>
                                        </p:cTn>
                                        <p:tgtEl>
                                          <p:sndTgt r:embed="rId3" name="Bling.wav"/>
                                        </p:tgtEl>
                                      </p:cMediaNode>
                                    </p:audio>
                                  </p:subTnLst>
                                </p:cTn>
                              </p:par>
                              <p:par>
                                <p:cTn id="983" presetID="26" presetClass="emph" presetSubtype="0" fill="hold" grpId="1" nodeType="withEffect">
                                  <p:stCondLst>
                                    <p:cond delay="500"/>
                                  </p:stCondLst>
                                  <p:childTnLst>
                                    <p:animEffect transition="out" filter="fade">
                                      <p:cBhvr>
                                        <p:cTn id="984" dur="500" tmFilter="0, 0; .2, .5; .8, .5; 1, 0"/>
                                        <p:tgtEl>
                                          <p:spTgt spid="373"/>
                                        </p:tgtEl>
                                      </p:cBhvr>
                                    </p:animEffect>
                                    <p:animScale>
                                      <p:cBhvr>
                                        <p:cTn id="985" dur="250" autoRev="1" fill="hold"/>
                                        <p:tgtEl>
                                          <p:spTgt spid="373"/>
                                        </p:tgtEl>
                                      </p:cBhvr>
                                      <p:by x="105000" y="105000"/>
                                    </p:animScale>
                                  </p:childTnLst>
                                </p:cTn>
                              </p:par>
                              <p:par>
                                <p:cTn id="986" presetID="53" presetClass="entr" presetSubtype="16" fill="hold" grpId="0" nodeType="withEffect">
                                  <p:stCondLst>
                                    <p:cond delay="0"/>
                                  </p:stCondLst>
                                  <p:childTnLst>
                                    <p:set>
                                      <p:cBhvr>
                                        <p:cTn id="987" dur="1" fill="hold">
                                          <p:stCondLst>
                                            <p:cond delay="0"/>
                                          </p:stCondLst>
                                        </p:cTn>
                                        <p:tgtEl>
                                          <p:spTgt spid="346"/>
                                        </p:tgtEl>
                                        <p:attrNameLst>
                                          <p:attrName>style.visibility</p:attrName>
                                        </p:attrNameLst>
                                      </p:cBhvr>
                                      <p:to>
                                        <p:strVal val="visible"/>
                                      </p:to>
                                    </p:set>
                                    <p:anim calcmode="lin" valueType="num">
                                      <p:cBhvr>
                                        <p:cTn id="988" dur="500" fill="hold"/>
                                        <p:tgtEl>
                                          <p:spTgt spid="346"/>
                                        </p:tgtEl>
                                        <p:attrNameLst>
                                          <p:attrName>ppt_w</p:attrName>
                                        </p:attrNameLst>
                                      </p:cBhvr>
                                      <p:tavLst>
                                        <p:tav tm="0">
                                          <p:val>
                                            <p:fltVal val="0"/>
                                          </p:val>
                                        </p:tav>
                                        <p:tav tm="100000">
                                          <p:val>
                                            <p:strVal val="#ppt_w"/>
                                          </p:val>
                                        </p:tav>
                                      </p:tavLst>
                                    </p:anim>
                                    <p:anim calcmode="lin" valueType="num">
                                      <p:cBhvr>
                                        <p:cTn id="989" dur="500" fill="hold"/>
                                        <p:tgtEl>
                                          <p:spTgt spid="346"/>
                                        </p:tgtEl>
                                        <p:attrNameLst>
                                          <p:attrName>ppt_h</p:attrName>
                                        </p:attrNameLst>
                                      </p:cBhvr>
                                      <p:tavLst>
                                        <p:tav tm="0">
                                          <p:val>
                                            <p:fltVal val="0"/>
                                          </p:val>
                                        </p:tav>
                                        <p:tav tm="100000">
                                          <p:val>
                                            <p:strVal val="#ppt_h"/>
                                          </p:val>
                                        </p:tav>
                                      </p:tavLst>
                                    </p:anim>
                                    <p:animEffect transition="in" filter="fade">
                                      <p:cBhvr>
                                        <p:cTn id="990" dur="500"/>
                                        <p:tgtEl>
                                          <p:spTgt spid="346"/>
                                        </p:tgtEl>
                                      </p:cBhvr>
                                    </p:animEffect>
                                  </p:childTnLst>
                                  <p:subTnLst>
                                    <p:audio>
                                      <p:cMediaNode>
                                        <p:cTn display="0" masterRel="sameClick">
                                          <p:stCondLst>
                                            <p:cond evt="begin" delay="0">
                                              <p:tn val="986"/>
                                            </p:cond>
                                          </p:stCondLst>
                                          <p:endCondLst>
                                            <p:cond evt="onStopAudio" delay="0">
                                              <p:tgtEl>
                                                <p:sldTgt/>
                                              </p:tgtEl>
                                            </p:cond>
                                          </p:endCondLst>
                                        </p:cTn>
                                        <p:tgtEl>
                                          <p:sndTgt r:embed="rId3" name="Bling.wav"/>
                                        </p:tgtEl>
                                      </p:cMediaNode>
                                    </p:audio>
                                  </p:subTnLst>
                                </p:cTn>
                              </p:par>
                              <p:par>
                                <p:cTn id="991" presetID="26" presetClass="emph" presetSubtype="0" fill="hold" grpId="1" nodeType="withEffect">
                                  <p:stCondLst>
                                    <p:cond delay="500"/>
                                  </p:stCondLst>
                                  <p:childTnLst>
                                    <p:animEffect transition="out" filter="fade">
                                      <p:cBhvr>
                                        <p:cTn id="992" dur="500" tmFilter="0, 0; .2, .5; .8, .5; 1, 0"/>
                                        <p:tgtEl>
                                          <p:spTgt spid="346"/>
                                        </p:tgtEl>
                                      </p:cBhvr>
                                    </p:animEffect>
                                    <p:animScale>
                                      <p:cBhvr>
                                        <p:cTn id="993" dur="250" autoRev="1" fill="hold"/>
                                        <p:tgtEl>
                                          <p:spTgt spid="346"/>
                                        </p:tgtEl>
                                      </p:cBhvr>
                                      <p:by x="105000" y="105000"/>
                                    </p:animScale>
                                  </p:childTnLst>
                                </p:cTn>
                              </p:par>
                              <p:par>
                                <p:cTn id="994" presetID="53" presetClass="entr" presetSubtype="16" fill="hold" grpId="0" nodeType="withEffect">
                                  <p:stCondLst>
                                    <p:cond delay="0"/>
                                  </p:stCondLst>
                                  <p:childTnLst>
                                    <p:set>
                                      <p:cBhvr>
                                        <p:cTn id="995" dur="1" fill="hold">
                                          <p:stCondLst>
                                            <p:cond delay="0"/>
                                          </p:stCondLst>
                                        </p:cTn>
                                        <p:tgtEl>
                                          <p:spTgt spid="347"/>
                                        </p:tgtEl>
                                        <p:attrNameLst>
                                          <p:attrName>style.visibility</p:attrName>
                                        </p:attrNameLst>
                                      </p:cBhvr>
                                      <p:to>
                                        <p:strVal val="visible"/>
                                      </p:to>
                                    </p:set>
                                    <p:anim calcmode="lin" valueType="num">
                                      <p:cBhvr>
                                        <p:cTn id="996" dur="500" fill="hold"/>
                                        <p:tgtEl>
                                          <p:spTgt spid="347"/>
                                        </p:tgtEl>
                                        <p:attrNameLst>
                                          <p:attrName>ppt_w</p:attrName>
                                        </p:attrNameLst>
                                      </p:cBhvr>
                                      <p:tavLst>
                                        <p:tav tm="0">
                                          <p:val>
                                            <p:fltVal val="0"/>
                                          </p:val>
                                        </p:tav>
                                        <p:tav tm="100000">
                                          <p:val>
                                            <p:strVal val="#ppt_w"/>
                                          </p:val>
                                        </p:tav>
                                      </p:tavLst>
                                    </p:anim>
                                    <p:anim calcmode="lin" valueType="num">
                                      <p:cBhvr>
                                        <p:cTn id="997" dur="500" fill="hold"/>
                                        <p:tgtEl>
                                          <p:spTgt spid="347"/>
                                        </p:tgtEl>
                                        <p:attrNameLst>
                                          <p:attrName>ppt_h</p:attrName>
                                        </p:attrNameLst>
                                      </p:cBhvr>
                                      <p:tavLst>
                                        <p:tav tm="0">
                                          <p:val>
                                            <p:fltVal val="0"/>
                                          </p:val>
                                        </p:tav>
                                        <p:tav tm="100000">
                                          <p:val>
                                            <p:strVal val="#ppt_h"/>
                                          </p:val>
                                        </p:tav>
                                      </p:tavLst>
                                    </p:anim>
                                    <p:animEffect transition="in" filter="fade">
                                      <p:cBhvr>
                                        <p:cTn id="998" dur="500"/>
                                        <p:tgtEl>
                                          <p:spTgt spid="347"/>
                                        </p:tgtEl>
                                      </p:cBhvr>
                                    </p:animEffect>
                                  </p:childTnLst>
                                  <p:subTnLst>
                                    <p:audio>
                                      <p:cMediaNode>
                                        <p:cTn display="0" masterRel="sameClick">
                                          <p:stCondLst>
                                            <p:cond evt="begin" delay="0">
                                              <p:tn val="994"/>
                                            </p:cond>
                                          </p:stCondLst>
                                          <p:endCondLst>
                                            <p:cond evt="onStopAudio" delay="0">
                                              <p:tgtEl>
                                                <p:sldTgt/>
                                              </p:tgtEl>
                                            </p:cond>
                                          </p:endCondLst>
                                        </p:cTn>
                                        <p:tgtEl>
                                          <p:sndTgt r:embed="rId3" name="Bling.wav"/>
                                        </p:tgtEl>
                                      </p:cMediaNode>
                                    </p:audio>
                                  </p:subTnLst>
                                </p:cTn>
                              </p:par>
                              <p:par>
                                <p:cTn id="999" presetID="26" presetClass="emph" presetSubtype="0" fill="hold" grpId="1" nodeType="withEffect">
                                  <p:stCondLst>
                                    <p:cond delay="500"/>
                                  </p:stCondLst>
                                  <p:childTnLst>
                                    <p:animEffect transition="out" filter="fade">
                                      <p:cBhvr>
                                        <p:cTn id="1000" dur="500" tmFilter="0, 0; .2, .5; .8, .5; 1, 0"/>
                                        <p:tgtEl>
                                          <p:spTgt spid="347"/>
                                        </p:tgtEl>
                                      </p:cBhvr>
                                    </p:animEffect>
                                    <p:animScale>
                                      <p:cBhvr>
                                        <p:cTn id="1001" dur="250" autoRev="1" fill="hold"/>
                                        <p:tgtEl>
                                          <p:spTgt spid="347"/>
                                        </p:tgtEl>
                                      </p:cBhvr>
                                      <p:by x="105000" y="105000"/>
                                    </p:animScale>
                                  </p:childTnLst>
                                </p:cTn>
                              </p:par>
                              <p:par>
                                <p:cTn id="1002" presetID="53" presetClass="entr" presetSubtype="16" fill="hold" grpId="0" nodeType="withEffect">
                                  <p:stCondLst>
                                    <p:cond delay="0"/>
                                  </p:stCondLst>
                                  <p:childTnLst>
                                    <p:set>
                                      <p:cBhvr>
                                        <p:cTn id="1003" dur="1" fill="hold">
                                          <p:stCondLst>
                                            <p:cond delay="0"/>
                                          </p:stCondLst>
                                        </p:cTn>
                                        <p:tgtEl>
                                          <p:spTgt spid="348"/>
                                        </p:tgtEl>
                                        <p:attrNameLst>
                                          <p:attrName>style.visibility</p:attrName>
                                        </p:attrNameLst>
                                      </p:cBhvr>
                                      <p:to>
                                        <p:strVal val="visible"/>
                                      </p:to>
                                    </p:set>
                                    <p:anim calcmode="lin" valueType="num">
                                      <p:cBhvr>
                                        <p:cTn id="1004" dur="500" fill="hold"/>
                                        <p:tgtEl>
                                          <p:spTgt spid="348"/>
                                        </p:tgtEl>
                                        <p:attrNameLst>
                                          <p:attrName>ppt_w</p:attrName>
                                        </p:attrNameLst>
                                      </p:cBhvr>
                                      <p:tavLst>
                                        <p:tav tm="0">
                                          <p:val>
                                            <p:fltVal val="0"/>
                                          </p:val>
                                        </p:tav>
                                        <p:tav tm="100000">
                                          <p:val>
                                            <p:strVal val="#ppt_w"/>
                                          </p:val>
                                        </p:tav>
                                      </p:tavLst>
                                    </p:anim>
                                    <p:anim calcmode="lin" valueType="num">
                                      <p:cBhvr>
                                        <p:cTn id="1005" dur="500" fill="hold"/>
                                        <p:tgtEl>
                                          <p:spTgt spid="348"/>
                                        </p:tgtEl>
                                        <p:attrNameLst>
                                          <p:attrName>ppt_h</p:attrName>
                                        </p:attrNameLst>
                                      </p:cBhvr>
                                      <p:tavLst>
                                        <p:tav tm="0">
                                          <p:val>
                                            <p:fltVal val="0"/>
                                          </p:val>
                                        </p:tav>
                                        <p:tav tm="100000">
                                          <p:val>
                                            <p:strVal val="#ppt_h"/>
                                          </p:val>
                                        </p:tav>
                                      </p:tavLst>
                                    </p:anim>
                                    <p:animEffect transition="in" filter="fade">
                                      <p:cBhvr>
                                        <p:cTn id="1006" dur="500"/>
                                        <p:tgtEl>
                                          <p:spTgt spid="348"/>
                                        </p:tgtEl>
                                      </p:cBhvr>
                                    </p:animEffect>
                                  </p:childTnLst>
                                  <p:subTnLst>
                                    <p:audio>
                                      <p:cMediaNode>
                                        <p:cTn display="0" masterRel="sameClick">
                                          <p:stCondLst>
                                            <p:cond evt="begin" delay="0">
                                              <p:tn val="1002"/>
                                            </p:cond>
                                          </p:stCondLst>
                                          <p:endCondLst>
                                            <p:cond evt="onStopAudio" delay="0">
                                              <p:tgtEl>
                                                <p:sldTgt/>
                                              </p:tgtEl>
                                            </p:cond>
                                          </p:endCondLst>
                                        </p:cTn>
                                        <p:tgtEl>
                                          <p:sndTgt r:embed="rId3" name="Bling.wav"/>
                                        </p:tgtEl>
                                      </p:cMediaNode>
                                    </p:audio>
                                  </p:subTnLst>
                                </p:cTn>
                              </p:par>
                              <p:par>
                                <p:cTn id="1007" presetID="26" presetClass="emph" presetSubtype="0" fill="hold" grpId="1" nodeType="withEffect">
                                  <p:stCondLst>
                                    <p:cond delay="500"/>
                                  </p:stCondLst>
                                  <p:childTnLst>
                                    <p:animEffect transition="out" filter="fade">
                                      <p:cBhvr>
                                        <p:cTn id="1008" dur="500" tmFilter="0, 0; .2, .5; .8, .5; 1, 0"/>
                                        <p:tgtEl>
                                          <p:spTgt spid="348"/>
                                        </p:tgtEl>
                                      </p:cBhvr>
                                    </p:animEffect>
                                    <p:animScale>
                                      <p:cBhvr>
                                        <p:cTn id="1009" dur="250" autoRev="1" fill="hold"/>
                                        <p:tgtEl>
                                          <p:spTgt spid="348"/>
                                        </p:tgtEl>
                                      </p:cBhvr>
                                      <p:by x="105000" y="105000"/>
                                    </p:animScale>
                                  </p:childTnLst>
                                </p:cTn>
                              </p:par>
                              <p:par>
                                <p:cTn id="1010" presetID="53" presetClass="entr" presetSubtype="16" fill="hold" nodeType="withEffect">
                                  <p:stCondLst>
                                    <p:cond delay="0"/>
                                  </p:stCondLst>
                                  <p:childTnLst>
                                    <p:set>
                                      <p:cBhvr>
                                        <p:cTn id="1011" dur="1" fill="hold">
                                          <p:stCondLst>
                                            <p:cond delay="0"/>
                                          </p:stCondLst>
                                        </p:cTn>
                                        <p:tgtEl>
                                          <p:spTgt spid="395"/>
                                        </p:tgtEl>
                                        <p:attrNameLst>
                                          <p:attrName>style.visibility</p:attrName>
                                        </p:attrNameLst>
                                      </p:cBhvr>
                                      <p:to>
                                        <p:strVal val="visible"/>
                                      </p:to>
                                    </p:set>
                                    <p:anim calcmode="lin" valueType="num">
                                      <p:cBhvr>
                                        <p:cTn id="1012" dur="500" fill="hold"/>
                                        <p:tgtEl>
                                          <p:spTgt spid="395"/>
                                        </p:tgtEl>
                                        <p:attrNameLst>
                                          <p:attrName>ppt_w</p:attrName>
                                        </p:attrNameLst>
                                      </p:cBhvr>
                                      <p:tavLst>
                                        <p:tav tm="0">
                                          <p:val>
                                            <p:fltVal val="0"/>
                                          </p:val>
                                        </p:tav>
                                        <p:tav tm="100000">
                                          <p:val>
                                            <p:strVal val="#ppt_w"/>
                                          </p:val>
                                        </p:tav>
                                      </p:tavLst>
                                    </p:anim>
                                    <p:anim calcmode="lin" valueType="num">
                                      <p:cBhvr>
                                        <p:cTn id="1013" dur="500" fill="hold"/>
                                        <p:tgtEl>
                                          <p:spTgt spid="395"/>
                                        </p:tgtEl>
                                        <p:attrNameLst>
                                          <p:attrName>ppt_h</p:attrName>
                                        </p:attrNameLst>
                                      </p:cBhvr>
                                      <p:tavLst>
                                        <p:tav tm="0">
                                          <p:val>
                                            <p:fltVal val="0"/>
                                          </p:val>
                                        </p:tav>
                                        <p:tav tm="100000">
                                          <p:val>
                                            <p:strVal val="#ppt_h"/>
                                          </p:val>
                                        </p:tav>
                                      </p:tavLst>
                                    </p:anim>
                                    <p:animEffect transition="in" filter="fade">
                                      <p:cBhvr>
                                        <p:cTn id="1014" dur="500"/>
                                        <p:tgtEl>
                                          <p:spTgt spid="395"/>
                                        </p:tgtEl>
                                      </p:cBhvr>
                                    </p:animEffect>
                                  </p:childTnLst>
                                </p:cTn>
                              </p:par>
                              <p:par>
                                <p:cTn id="1015" presetID="26" presetClass="emph" presetSubtype="0" fill="hold" nodeType="withEffect">
                                  <p:stCondLst>
                                    <p:cond delay="500"/>
                                  </p:stCondLst>
                                  <p:childTnLst>
                                    <p:animEffect transition="out" filter="fade">
                                      <p:cBhvr>
                                        <p:cTn id="1016" dur="500" tmFilter="0, 0; .2, .5; .8, .5; 1, 0"/>
                                        <p:tgtEl>
                                          <p:spTgt spid="395"/>
                                        </p:tgtEl>
                                      </p:cBhvr>
                                    </p:animEffect>
                                    <p:animScale>
                                      <p:cBhvr>
                                        <p:cTn id="1017" dur="250" autoRev="1" fill="hold"/>
                                        <p:tgtEl>
                                          <p:spTgt spid="395"/>
                                        </p:tgtEl>
                                      </p:cBhvr>
                                      <p:by x="105000" y="105000"/>
                                    </p:animScale>
                                  </p:childTnLst>
                                </p:cTn>
                              </p:par>
                              <p:par>
                                <p:cTn id="1018" presetID="53" presetClass="entr" presetSubtype="16" fill="hold" grpId="0" nodeType="withEffect">
                                  <p:stCondLst>
                                    <p:cond delay="0"/>
                                  </p:stCondLst>
                                  <p:childTnLst>
                                    <p:set>
                                      <p:cBhvr>
                                        <p:cTn id="1019" dur="1" fill="hold">
                                          <p:stCondLst>
                                            <p:cond delay="0"/>
                                          </p:stCondLst>
                                        </p:cTn>
                                        <p:tgtEl>
                                          <p:spTgt spid="395"/>
                                        </p:tgtEl>
                                        <p:attrNameLst>
                                          <p:attrName>style.visibility</p:attrName>
                                        </p:attrNameLst>
                                      </p:cBhvr>
                                      <p:to>
                                        <p:strVal val="visible"/>
                                      </p:to>
                                    </p:set>
                                    <p:anim calcmode="lin" valueType="num">
                                      <p:cBhvr>
                                        <p:cTn id="1020" dur="500" fill="hold"/>
                                        <p:tgtEl>
                                          <p:spTgt spid="395"/>
                                        </p:tgtEl>
                                        <p:attrNameLst>
                                          <p:attrName>ppt_w</p:attrName>
                                        </p:attrNameLst>
                                      </p:cBhvr>
                                      <p:tavLst>
                                        <p:tav tm="0">
                                          <p:val>
                                            <p:fltVal val="0"/>
                                          </p:val>
                                        </p:tav>
                                        <p:tav tm="100000">
                                          <p:val>
                                            <p:strVal val="#ppt_w"/>
                                          </p:val>
                                        </p:tav>
                                      </p:tavLst>
                                    </p:anim>
                                    <p:anim calcmode="lin" valueType="num">
                                      <p:cBhvr>
                                        <p:cTn id="1021" dur="500" fill="hold"/>
                                        <p:tgtEl>
                                          <p:spTgt spid="395"/>
                                        </p:tgtEl>
                                        <p:attrNameLst>
                                          <p:attrName>ppt_h</p:attrName>
                                        </p:attrNameLst>
                                      </p:cBhvr>
                                      <p:tavLst>
                                        <p:tav tm="0">
                                          <p:val>
                                            <p:fltVal val="0"/>
                                          </p:val>
                                        </p:tav>
                                        <p:tav tm="100000">
                                          <p:val>
                                            <p:strVal val="#ppt_h"/>
                                          </p:val>
                                        </p:tav>
                                      </p:tavLst>
                                    </p:anim>
                                    <p:animEffect transition="in" filter="fade">
                                      <p:cBhvr>
                                        <p:cTn id="1022" dur="500"/>
                                        <p:tgtEl>
                                          <p:spTgt spid="395"/>
                                        </p:tgtEl>
                                      </p:cBhvr>
                                    </p:animEffect>
                                  </p:childTnLst>
                                  <p:subTnLst>
                                    <p:audio>
                                      <p:cMediaNode>
                                        <p:cTn display="0" masterRel="sameClick">
                                          <p:stCondLst>
                                            <p:cond evt="begin" delay="0">
                                              <p:tn val="1018"/>
                                            </p:cond>
                                          </p:stCondLst>
                                          <p:endCondLst>
                                            <p:cond evt="onStopAudio" delay="0">
                                              <p:tgtEl>
                                                <p:sldTgt/>
                                              </p:tgtEl>
                                            </p:cond>
                                          </p:endCondLst>
                                        </p:cTn>
                                        <p:tgtEl>
                                          <p:sndTgt r:embed="rId3" name="Bling.wav"/>
                                        </p:tgtEl>
                                      </p:cMediaNode>
                                    </p:audio>
                                  </p:subTnLst>
                                </p:cTn>
                              </p:par>
                              <p:par>
                                <p:cTn id="1023" presetID="26" presetClass="emph" presetSubtype="0" fill="hold" grpId="1" nodeType="withEffect">
                                  <p:stCondLst>
                                    <p:cond delay="500"/>
                                  </p:stCondLst>
                                  <p:childTnLst>
                                    <p:animEffect transition="out" filter="fade">
                                      <p:cBhvr>
                                        <p:cTn id="1024" dur="500" tmFilter="0, 0; .2, .5; .8, .5; 1, 0"/>
                                        <p:tgtEl>
                                          <p:spTgt spid="395"/>
                                        </p:tgtEl>
                                      </p:cBhvr>
                                    </p:animEffect>
                                    <p:animScale>
                                      <p:cBhvr>
                                        <p:cTn id="1025" dur="250" autoRev="1" fill="hold"/>
                                        <p:tgtEl>
                                          <p:spTgt spid="395"/>
                                        </p:tgtEl>
                                      </p:cBhvr>
                                      <p:by x="105000" y="105000"/>
                                    </p:animScale>
                                  </p:childTnLst>
                                </p:cTn>
                              </p:par>
                              <p:par>
                                <p:cTn id="1026" presetID="53" presetClass="entr" presetSubtype="16" fill="hold" nodeType="withEffect">
                                  <p:stCondLst>
                                    <p:cond delay="0"/>
                                  </p:stCondLst>
                                  <p:childTnLst>
                                    <p:set>
                                      <p:cBhvr>
                                        <p:cTn id="1027" dur="1" fill="hold">
                                          <p:stCondLst>
                                            <p:cond delay="0"/>
                                          </p:stCondLst>
                                        </p:cTn>
                                        <p:tgtEl>
                                          <p:spTgt spid="394"/>
                                        </p:tgtEl>
                                        <p:attrNameLst>
                                          <p:attrName>style.visibility</p:attrName>
                                        </p:attrNameLst>
                                      </p:cBhvr>
                                      <p:to>
                                        <p:strVal val="visible"/>
                                      </p:to>
                                    </p:set>
                                    <p:anim calcmode="lin" valueType="num">
                                      <p:cBhvr>
                                        <p:cTn id="1028" dur="500" fill="hold"/>
                                        <p:tgtEl>
                                          <p:spTgt spid="394"/>
                                        </p:tgtEl>
                                        <p:attrNameLst>
                                          <p:attrName>ppt_w</p:attrName>
                                        </p:attrNameLst>
                                      </p:cBhvr>
                                      <p:tavLst>
                                        <p:tav tm="0">
                                          <p:val>
                                            <p:fltVal val="0"/>
                                          </p:val>
                                        </p:tav>
                                        <p:tav tm="100000">
                                          <p:val>
                                            <p:strVal val="#ppt_w"/>
                                          </p:val>
                                        </p:tav>
                                      </p:tavLst>
                                    </p:anim>
                                    <p:anim calcmode="lin" valueType="num">
                                      <p:cBhvr>
                                        <p:cTn id="1029" dur="500" fill="hold"/>
                                        <p:tgtEl>
                                          <p:spTgt spid="394"/>
                                        </p:tgtEl>
                                        <p:attrNameLst>
                                          <p:attrName>ppt_h</p:attrName>
                                        </p:attrNameLst>
                                      </p:cBhvr>
                                      <p:tavLst>
                                        <p:tav tm="0">
                                          <p:val>
                                            <p:fltVal val="0"/>
                                          </p:val>
                                        </p:tav>
                                        <p:tav tm="100000">
                                          <p:val>
                                            <p:strVal val="#ppt_h"/>
                                          </p:val>
                                        </p:tav>
                                      </p:tavLst>
                                    </p:anim>
                                    <p:animEffect transition="in" filter="fade">
                                      <p:cBhvr>
                                        <p:cTn id="1030" dur="500"/>
                                        <p:tgtEl>
                                          <p:spTgt spid="394"/>
                                        </p:tgtEl>
                                      </p:cBhvr>
                                    </p:animEffect>
                                  </p:childTnLst>
                                </p:cTn>
                              </p:par>
                              <p:par>
                                <p:cTn id="1031" presetID="26" presetClass="emph" presetSubtype="0" fill="hold" nodeType="withEffect">
                                  <p:stCondLst>
                                    <p:cond delay="500"/>
                                  </p:stCondLst>
                                  <p:childTnLst>
                                    <p:animEffect transition="out" filter="fade">
                                      <p:cBhvr>
                                        <p:cTn id="1032" dur="500" tmFilter="0, 0; .2, .5; .8, .5; 1, 0"/>
                                        <p:tgtEl>
                                          <p:spTgt spid="394"/>
                                        </p:tgtEl>
                                      </p:cBhvr>
                                    </p:animEffect>
                                    <p:animScale>
                                      <p:cBhvr>
                                        <p:cTn id="1033" dur="250" autoRev="1" fill="hold"/>
                                        <p:tgtEl>
                                          <p:spTgt spid="394"/>
                                        </p:tgtEl>
                                      </p:cBhvr>
                                      <p:by x="105000" y="105000"/>
                                    </p:animScale>
                                  </p:childTnLst>
                                </p:cTn>
                              </p:par>
                              <p:par>
                                <p:cTn id="1034" presetID="53" presetClass="entr" presetSubtype="16" fill="hold" grpId="0" nodeType="withEffect">
                                  <p:stCondLst>
                                    <p:cond delay="0"/>
                                  </p:stCondLst>
                                  <p:childTnLst>
                                    <p:set>
                                      <p:cBhvr>
                                        <p:cTn id="1035" dur="1" fill="hold">
                                          <p:stCondLst>
                                            <p:cond delay="0"/>
                                          </p:stCondLst>
                                        </p:cTn>
                                        <p:tgtEl>
                                          <p:spTgt spid="394"/>
                                        </p:tgtEl>
                                        <p:attrNameLst>
                                          <p:attrName>style.visibility</p:attrName>
                                        </p:attrNameLst>
                                      </p:cBhvr>
                                      <p:to>
                                        <p:strVal val="visible"/>
                                      </p:to>
                                    </p:set>
                                    <p:anim calcmode="lin" valueType="num">
                                      <p:cBhvr>
                                        <p:cTn id="1036" dur="500" fill="hold"/>
                                        <p:tgtEl>
                                          <p:spTgt spid="394"/>
                                        </p:tgtEl>
                                        <p:attrNameLst>
                                          <p:attrName>ppt_w</p:attrName>
                                        </p:attrNameLst>
                                      </p:cBhvr>
                                      <p:tavLst>
                                        <p:tav tm="0">
                                          <p:val>
                                            <p:fltVal val="0"/>
                                          </p:val>
                                        </p:tav>
                                        <p:tav tm="100000">
                                          <p:val>
                                            <p:strVal val="#ppt_w"/>
                                          </p:val>
                                        </p:tav>
                                      </p:tavLst>
                                    </p:anim>
                                    <p:anim calcmode="lin" valueType="num">
                                      <p:cBhvr>
                                        <p:cTn id="1037" dur="500" fill="hold"/>
                                        <p:tgtEl>
                                          <p:spTgt spid="394"/>
                                        </p:tgtEl>
                                        <p:attrNameLst>
                                          <p:attrName>ppt_h</p:attrName>
                                        </p:attrNameLst>
                                      </p:cBhvr>
                                      <p:tavLst>
                                        <p:tav tm="0">
                                          <p:val>
                                            <p:fltVal val="0"/>
                                          </p:val>
                                        </p:tav>
                                        <p:tav tm="100000">
                                          <p:val>
                                            <p:strVal val="#ppt_h"/>
                                          </p:val>
                                        </p:tav>
                                      </p:tavLst>
                                    </p:anim>
                                    <p:animEffect transition="in" filter="fade">
                                      <p:cBhvr>
                                        <p:cTn id="1038" dur="500"/>
                                        <p:tgtEl>
                                          <p:spTgt spid="394"/>
                                        </p:tgtEl>
                                      </p:cBhvr>
                                    </p:animEffect>
                                  </p:childTnLst>
                                  <p:subTnLst>
                                    <p:audio>
                                      <p:cMediaNode>
                                        <p:cTn display="0" masterRel="sameClick">
                                          <p:stCondLst>
                                            <p:cond evt="begin" delay="0">
                                              <p:tn val="1034"/>
                                            </p:cond>
                                          </p:stCondLst>
                                          <p:endCondLst>
                                            <p:cond evt="onStopAudio" delay="0">
                                              <p:tgtEl>
                                                <p:sldTgt/>
                                              </p:tgtEl>
                                            </p:cond>
                                          </p:endCondLst>
                                        </p:cTn>
                                        <p:tgtEl>
                                          <p:sndTgt r:embed="rId3" name="Bling.wav"/>
                                        </p:tgtEl>
                                      </p:cMediaNode>
                                    </p:audio>
                                  </p:subTnLst>
                                </p:cTn>
                              </p:par>
                              <p:par>
                                <p:cTn id="1039" presetID="26" presetClass="emph" presetSubtype="0" fill="hold" grpId="1" nodeType="withEffect">
                                  <p:stCondLst>
                                    <p:cond delay="500"/>
                                  </p:stCondLst>
                                  <p:childTnLst>
                                    <p:animEffect transition="out" filter="fade">
                                      <p:cBhvr>
                                        <p:cTn id="1040" dur="500" tmFilter="0, 0; .2, .5; .8, .5; 1, 0"/>
                                        <p:tgtEl>
                                          <p:spTgt spid="394"/>
                                        </p:tgtEl>
                                      </p:cBhvr>
                                    </p:animEffect>
                                    <p:animScale>
                                      <p:cBhvr>
                                        <p:cTn id="1041" dur="250" autoRev="1" fill="hold"/>
                                        <p:tgtEl>
                                          <p:spTgt spid="394"/>
                                        </p:tgtEl>
                                      </p:cBhvr>
                                      <p:by x="105000" y="105000"/>
                                    </p:animScale>
                                  </p:childTnLst>
                                </p:cTn>
                              </p:par>
                              <p:par>
                                <p:cTn id="1042" presetID="53" presetClass="entr" presetSubtype="16" fill="hold" grpId="0" nodeType="withEffect">
                                  <p:stCondLst>
                                    <p:cond delay="0"/>
                                  </p:stCondLst>
                                  <p:childTnLst>
                                    <p:set>
                                      <p:cBhvr>
                                        <p:cTn id="1043" dur="1" fill="hold">
                                          <p:stCondLst>
                                            <p:cond delay="0"/>
                                          </p:stCondLst>
                                        </p:cTn>
                                        <p:tgtEl>
                                          <p:spTgt spid="393"/>
                                        </p:tgtEl>
                                        <p:attrNameLst>
                                          <p:attrName>style.visibility</p:attrName>
                                        </p:attrNameLst>
                                      </p:cBhvr>
                                      <p:to>
                                        <p:strVal val="visible"/>
                                      </p:to>
                                    </p:set>
                                    <p:anim calcmode="lin" valueType="num">
                                      <p:cBhvr>
                                        <p:cTn id="1044" dur="500" fill="hold"/>
                                        <p:tgtEl>
                                          <p:spTgt spid="393"/>
                                        </p:tgtEl>
                                        <p:attrNameLst>
                                          <p:attrName>ppt_w</p:attrName>
                                        </p:attrNameLst>
                                      </p:cBhvr>
                                      <p:tavLst>
                                        <p:tav tm="0">
                                          <p:val>
                                            <p:fltVal val="0"/>
                                          </p:val>
                                        </p:tav>
                                        <p:tav tm="100000">
                                          <p:val>
                                            <p:strVal val="#ppt_w"/>
                                          </p:val>
                                        </p:tav>
                                      </p:tavLst>
                                    </p:anim>
                                    <p:anim calcmode="lin" valueType="num">
                                      <p:cBhvr>
                                        <p:cTn id="1045" dur="500" fill="hold"/>
                                        <p:tgtEl>
                                          <p:spTgt spid="393"/>
                                        </p:tgtEl>
                                        <p:attrNameLst>
                                          <p:attrName>ppt_h</p:attrName>
                                        </p:attrNameLst>
                                      </p:cBhvr>
                                      <p:tavLst>
                                        <p:tav tm="0">
                                          <p:val>
                                            <p:fltVal val="0"/>
                                          </p:val>
                                        </p:tav>
                                        <p:tav tm="100000">
                                          <p:val>
                                            <p:strVal val="#ppt_h"/>
                                          </p:val>
                                        </p:tav>
                                      </p:tavLst>
                                    </p:anim>
                                    <p:animEffect transition="in" filter="fade">
                                      <p:cBhvr>
                                        <p:cTn id="1046" dur="500"/>
                                        <p:tgtEl>
                                          <p:spTgt spid="393"/>
                                        </p:tgtEl>
                                      </p:cBhvr>
                                    </p:animEffect>
                                  </p:childTnLst>
                                  <p:subTnLst>
                                    <p:audio>
                                      <p:cMediaNode>
                                        <p:cTn display="0" masterRel="sameClick">
                                          <p:stCondLst>
                                            <p:cond evt="begin" delay="0">
                                              <p:tn val="1042"/>
                                            </p:cond>
                                          </p:stCondLst>
                                          <p:endCondLst>
                                            <p:cond evt="onStopAudio" delay="0">
                                              <p:tgtEl>
                                                <p:sldTgt/>
                                              </p:tgtEl>
                                            </p:cond>
                                          </p:endCondLst>
                                        </p:cTn>
                                        <p:tgtEl>
                                          <p:sndTgt r:embed="rId3" name="Bling.wav"/>
                                        </p:tgtEl>
                                      </p:cMediaNode>
                                    </p:audio>
                                  </p:subTnLst>
                                </p:cTn>
                              </p:par>
                              <p:par>
                                <p:cTn id="1047" presetID="26" presetClass="emph" presetSubtype="0" fill="hold" grpId="1" nodeType="withEffect">
                                  <p:stCondLst>
                                    <p:cond delay="500"/>
                                  </p:stCondLst>
                                  <p:childTnLst>
                                    <p:animEffect transition="out" filter="fade">
                                      <p:cBhvr>
                                        <p:cTn id="1048" dur="500" tmFilter="0, 0; .2, .5; .8, .5; 1, 0"/>
                                        <p:tgtEl>
                                          <p:spTgt spid="393"/>
                                        </p:tgtEl>
                                      </p:cBhvr>
                                    </p:animEffect>
                                    <p:animScale>
                                      <p:cBhvr>
                                        <p:cTn id="1049" dur="250" autoRev="1" fill="hold"/>
                                        <p:tgtEl>
                                          <p:spTgt spid="393"/>
                                        </p:tgtEl>
                                      </p:cBhvr>
                                      <p:by x="105000" y="105000"/>
                                    </p:animScale>
                                  </p:childTnLst>
                                </p:cTn>
                              </p:par>
                              <p:par>
                                <p:cTn id="1050" presetID="53" presetClass="entr" presetSubtype="16" fill="hold" nodeType="withEffect">
                                  <p:stCondLst>
                                    <p:cond delay="0"/>
                                  </p:stCondLst>
                                  <p:childTnLst>
                                    <p:set>
                                      <p:cBhvr>
                                        <p:cTn id="1051" dur="1" fill="hold">
                                          <p:stCondLst>
                                            <p:cond delay="0"/>
                                          </p:stCondLst>
                                        </p:cTn>
                                        <p:tgtEl>
                                          <p:spTgt spid="166"/>
                                        </p:tgtEl>
                                        <p:attrNameLst>
                                          <p:attrName>style.visibility</p:attrName>
                                        </p:attrNameLst>
                                      </p:cBhvr>
                                      <p:to>
                                        <p:strVal val="visible"/>
                                      </p:to>
                                    </p:set>
                                    <p:anim calcmode="lin" valueType="num">
                                      <p:cBhvr>
                                        <p:cTn id="1052" dur="500" fill="hold"/>
                                        <p:tgtEl>
                                          <p:spTgt spid="166"/>
                                        </p:tgtEl>
                                        <p:attrNameLst>
                                          <p:attrName>ppt_w</p:attrName>
                                        </p:attrNameLst>
                                      </p:cBhvr>
                                      <p:tavLst>
                                        <p:tav tm="0">
                                          <p:val>
                                            <p:fltVal val="0"/>
                                          </p:val>
                                        </p:tav>
                                        <p:tav tm="100000">
                                          <p:val>
                                            <p:strVal val="#ppt_w"/>
                                          </p:val>
                                        </p:tav>
                                      </p:tavLst>
                                    </p:anim>
                                    <p:anim calcmode="lin" valueType="num">
                                      <p:cBhvr>
                                        <p:cTn id="1053" dur="500" fill="hold"/>
                                        <p:tgtEl>
                                          <p:spTgt spid="166"/>
                                        </p:tgtEl>
                                        <p:attrNameLst>
                                          <p:attrName>ppt_h</p:attrName>
                                        </p:attrNameLst>
                                      </p:cBhvr>
                                      <p:tavLst>
                                        <p:tav tm="0">
                                          <p:val>
                                            <p:fltVal val="0"/>
                                          </p:val>
                                        </p:tav>
                                        <p:tav tm="100000">
                                          <p:val>
                                            <p:strVal val="#ppt_h"/>
                                          </p:val>
                                        </p:tav>
                                      </p:tavLst>
                                    </p:anim>
                                    <p:animEffect transition="in" filter="fade">
                                      <p:cBhvr>
                                        <p:cTn id="1054" dur="500"/>
                                        <p:tgtEl>
                                          <p:spTgt spid="166"/>
                                        </p:tgtEl>
                                      </p:cBhvr>
                                    </p:animEffect>
                                  </p:childTnLst>
                                </p:cTn>
                              </p:par>
                              <p:par>
                                <p:cTn id="1055" presetID="26" presetClass="emph" presetSubtype="0" fill="hold" nodeType="withEffect">
                                  <p:stCondLst>
                                    <p:cond delay="500"/>
                                  </p:stCondLst>
                                  <p:childTnLst>
                                    <p:animEffect transition="out" filter="fade">
                                      <p:cBhvr>
                                        <p:cTn id="1056" dur="500" tmFilter="0, 0; .2, .5; .8, .5; 1, 0"/>
                                        <p:tgtEl>
                                          <p:spTgt spid="166"/>
                                        </p:tgtEl>
                                      </p:cBhvr>
                                    </p:animEffect>
                                    <p:animScale>
                                      <p:cBhvr>
                                        <p:cTn id="1057" dur="250" autoRev="1" fill="hold"/>
                                        <p:tgtEl>
                                          <p:spTgt spid="166"/>
                                        </p:tgtEl>
                                      </p:cBhvr>
                                      <p:by x="105000" y="105000"/>
                                    </p:animScale>
                                  </p:childTnLst>
                                </p:cTn>
                              </p:par>
                              <p:par>
                                <p:cTn id="1058" presetID="53" presetClass="entr" presetSubtype="16" fill="hold" grpId="0" nodeType="withEffect">
                                  <p:stCondLst>
                                    <p:cond delay="0"/>
                                  </p:stCondLst>
                                  <p:childTnLst>
                                    <p:set>
                                      <p:cBhvr>
                                        <p:cTn id="1059" dur="1" fill="hold">
                                          <p:stCondLst>
                                            <p:cond delay="0"/>
                                          </p:stCondLst>
                                        </p:cTn>
                                        <p:tgtEl>
                                          <p:spTgt spid="166"/>
                                        </p:tgtEl>
                                        <p:attrNameLst>
                                          <p:attrName>style.visibility</p:attrName>
                                        </p:attrNameLst>
                                      </p:cBhvr>
                                      <p:to>
                                        <p:strVal val="visible"/>
                                      </p:to>
                                    </p:set>
                                    <p:anim calcmode="lin" valueType="num">
                                      <p:cBhvr>
                                        <p:cTn id="1060" dur="500" fill="hold"/>
                                        <p:tgtEl>
                                          <p:spTgt spid="166"/>
                                        </p:tgtEl>
                                        <p:attrNameLst>
                                          <p:attrName>ppt_w</p:attrName>
                                        </p:attrNameLst>
                                      </p:cBhvr>
                                      <p:tavLst>
                                        <p:tav tm="0">
                                          <p:val>
                                            <p:fltVal val="0"/>
                                          </p:val>
                                        </p:tav>
                                        <p:tav tm="100000">
                                          <p:val>
                                            <p:strVal val="#ppt_w"/>
                                          </p:val>
                                        </p:tav>
                                      </p:tavLst>
                                    </p:anim>
                                    <p:anim calcmode="lin" valueType="num">
                                      <p:cBhvr>
                                        <p:cTn id="1061" dur="500" fill="hold"/>
                                        <p:tgtEl>
                                          <p:spTgt spid="166"/>
                                        </p:tgtEl>
                                        <p:attrNameLst>
                                          <p:attrName>ppt_h</p:attrName>
                                        </p:attrNameLst>
                                      </p:cBhvr>
                                      <p:tavLst>
                                        <p:tav tm="0">
                                          <p:val>
                                            <p:fltVal val="0"/>
                                          </p:val>
                                        </p:tav>
                                        <p:tav tm="100000">
                                          <p:val>
                                            <p:strVal val="#ppt_h"/>
                                          </p:val>
                                        </p:tav>
                                      </p:tavLst>
                                    </p:anim>
                                    <p:animEffect transition="in" filter="fade">
                                      <p:cBhvr>
                                        <p:cTn id="1062" dur="500"/>
                                        <p:tgtEl>
                                          <p:spTgt spid="166"/>
                                        </p:tgtEl>
                                      </p:cBhvr>
                                    </p:animEffect>
                                  </p:childTnLst>
                                  <p:subTnLst>
                                    <p:audio>
                                      <p:cMediaNode>
                                        <p:cTn display="0" masterRel="sameClick">
                                          <p:stCondLst>
                                            <p:cond evt="begin" delay="0">
                                              <p:tn val="1058"/>
                                            </p:cond>
                                          </p:stCondLst>
                                          <p:endCondLst>
                                            <p:cond evt="onStopAudio" delay="0">
                                              <p:tgtEl>
                                                <p:sldTgt/>
                                              </p:tgtEl>
                                            </p:cond>
                                          </p:endCondLst>
                                        </p:cTn>
                                        <p:tgtEl>
                                          <p:sndTgt r:embed="rId3" name="Bling.wav"/>
                                        </p:tgtEl>
                                      </p:cMediaNode>
                                    </p:audio>
                                  </p:subTnLst>
                                </p:cTn>
                              </p:par>
                              <p:par>
                                <p:cTn id="1063" presetID="26" presetClass="emph" presetSubtype="0" fill="hold" grpId="1" nodeType="withEffect">
                                  <p:stCondLst>
                                    <p:cond delay="500"/>
                                  </p:stCondLst>
                                  <p:childTnLst>
                                    <p:animEffect transition="out" filter="fade">
                                      <p:cBhvr>
                                        <p:cTn id="1064" dur="500" tmFilter="0, 0; .2, .5; .8, .5; 1, 0"/>
                                        <p:tgtEl>
                                          <p:spTgt spid="166"/>
                                        </p:tgtEl>
                                      </p:cBhvr>
                                    </p:animEffect>
                                    <p:animScale>
                                      <p:cBhvr>
                                        <p:cTn id="1065" dur="250" autoRev="1" fill="hold"/>
                                        <p:tgtEl>
                                          <p:spTgt spid="166"/>
                                        </p:tgtEl>
                                      </p:cBhvr>
                                      <p:by x="105000" y="105000"/>
                                    </p:animScale>
                                  </p:childTnLst>
                                </p:cTn>
                              </p:par>
                            </p:childTnLst>
                          </p:cTn>
                        </p:par>
                      </p:childTnLst>
                    </p:cTn>
                  </p:par>
                </p:childTnLst>
              </p:cTn>
              <p:nextCondLst>
                <p:cond evt="onClick" delay="0">
                  <p:tgtEl>
                    <p:spTgt spid="212"/>
                  </p:tgtEl>
                </p:cond>
              </p:nextCondLst>
            </p:seq>
          </p:childTnLst>
        </p:cTn>
      </p:par>
    </p:tnLst>
    <p:bldLst>
      <p:bldP spid="338" grpId="0"/>
      <p:bldP spid="338" grpId="1"/>
      <p:bldP spid="339" grpId="0"/>
      <p:bldP spid="339" grpId="1"/>
      <p:bldP spid="340" grpId="0"/>
      <p:bldP spid="340" grpId="1"/>
      <p:bldP spid="341" grpId="0"/>
      <p:bldP spid="341" grpId="1"/>
      <p:bldP spid="342" grpId="0"/>
      <p:bldP spid="342" grpId="1"/>
      <p:bldP spid="343" grpId="0"/>
      <p:bldP spid="343" grpId="1"/>
      <p:bldP spid="344" grpId="0"/>
      <p:bldP spid="344" grpId="1"/>
      <p:bldP spid="345" grpId="0"/>
      <p:bldP spid="345" grpId="1"/>
      <p:bldP spid="346" grpId="0"/>
      <p:bldP spid="346" grpId="1"/>
      <p:bldP spid="347" grpId="0"/>
      <p:bldP spid="347" grpId="1"/>
      <p:bldP spid="348" grpId="0"/>
      <p:bldP spid="348" grpId="1"/>
      <p:bldP spid="349" grpId="0"/>
      <p:bldP spid="349" grpId="1"/>
      <p:bldP spid="350" grpId="0"/>
      <p:bldP spid="350" grpId="1"/>
      <p:bldP spid="351" grpId="0"/>
      <p:bldP spid="351" grpId="1"/>
      <p:bldP spid="353" grpId="0"/>
      <p:bldP spid="353" grpId="1"/>
      <p:bldP spid="354" grpId="0"/>
      <p:bldP spid="354" grpId="1"/>
      <p:bldP spid="356" grpId="0"/>
      <p:bldP spid="356" grpId="1"/>
      <p:bldP spid="357" grpId="0"/>
      <p:bldP spid="357" grpId="1"/>
      <p:bldP spid="358" grpId="0"/>
      <p:bldP spid="358" grpId="1"/>
      <p:bldP spid="359" grpId="0"/>
      <p:bldP spid="359" grpId="1"/>
      <p:bldP spid="360" grpId="0"/>
      <p:bldP spid="360" grpId="1"/>
      <p:bldP spid="361" grpId="0"/>
      <p:bldP spid="361" grpId="1"/>
      <p:bldP spid="362" grpId="0"/>
      <p:bldP spid="362" grpId="1"/>
      <p:bldP spid="363" grpId="0"/>
      <p:bldP spid="363" grpId="1"/>
      <p:bldP spid="365" grpId="0"/>
      <p:bldP spid="365" grpId="1"/>
      <p:bldP spid="366" grpId="0"/>
      <p:bldP spid="366" grpId="1"/>
      <p:bldP spid="367" grpId="0"/>
      <p:bldP spid="367" grpId="1"/>
      <p:bldP spid="368" grpId="0"/>
      <p:bldP spid="368" grpId="1"/>
      <p:bldP spid="369" grpId="0"/>
      <p:bldP spid="369" grpId="1"/>
      <p:bldP spid="372" grpId="0"/>
      <p:bldP spid="372" grpId="1"/>
      <p:bldP spid="373" grpId="0"/>
      <p:bldP spid="373" grpId="1"/>
      <p:bldP spid="374" grpId="0"/>
      <p:bldP spid="374" grpId="1"/>
      <p:bldP spid="376" grpId="0"/>
      <p:bldP spid="376" grpId="1"/>
      <p:bldP spid="377" grpId="0"/>
      <p:bldP spid="377" grpId="1"/>
      <p:bldP spid="379" grpId="0"/>
      <p:bldP spid="379" grpId="1"/>
      <p:bldP spid="380" grpId="0"/>
      <p:bldP spid="380" grpId="1"/>
      <p:bldP spid="383" grpId="0"/>
      <p:bldP spid="383" grpId="1"/>
      <p:bldP spid="384" grpId="0"/>
      <p:bldP spid="384" grpId="1"/>
      <p:bldP spid="385" grpId="0"/>
      <p:bldP spid="385" grpId="1"/>
      <p:bldP spid="386" grpId="0"/>
      <p:bldP spid="386" grpId="1"/>
      <p:bldP spid="387" grpId="0"/>
      <p:bldP spid="387" grpId="1"/>
      <p:bldP spid="388" grpId="0"/>
      <p:bldP spid="388" grpId="1"/>
      <p:bldP spid="389" grpId="0"/>
      <p:bldP spid="389" grpId="1"/>
      <p:bldP spid="391" grpId="0"/>
      <p:bldP spid="391" grpId="1"/>
      <p:bldP spid="392" grpId="0"/>
      <p:bldP spid="392" grpId="1"/>
      <p:bldP spid="393" grpId="0"/>
      <p:bldP spid="393" grpId="1"/>
      <p:bldP spid="394" grpId="0"/>
      <p:bldP spid="394" grpId="1"/>
      <p:bldP spid="395" grpId="0"/>
      <p:bldP spid="395" grpId="1"/>
      <p:bldP spid="154" grpId="0"/>
      <p:bldP spid="154" grpId="1"/>
      <p:bldP spid="158" grpId="0"/>
      <p:bldP spid="158" grpId="1"/>
      <p:bldP spid="159" grpId="0"/>
      <p:bldP spid="159" grpId="1"/>
      <p:bldP spid="160" grpId="0"/>
      <p:bldP spid="160" grpId="1"/>
      <p:bldP spid="162" grpId="0"/>
      <p:bldP spid="162" grpId="1"/>
      <p:bldP spid="164" grpId="0"/>
      <p:bldP spid="164" grpId="1"/>
      <p:bldP spid="166" grpId="0"/>
      <p:bldP spid="16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91291" y="1072871"/>
            <a:ext cx="4336320" cy="4489730"/>
            <a:chOff x="0" y="-241102"/>
            <a:chExt cx="8674900" cy="8979459"/>
          </a:xfrm>
        </p:grpSpPr>
        <p:grpSp>
          <p:nvGrpSpPr>
            <p:cNvPr id="10" name="Group 10"/>
            <p:cNvGrpSpPr/>
            <p:nvPr/>
          </p:nvGrpSpPr>
          <p:grpSpPr>
            <a:xfrm>
              <a:off x="0" y="-241102"/>
              <a:ext cx="8674900" cy="8979459"/>
              <a:chOff x="0" y="-47625"/>
              <a:chExt cx="1713560" cy="1773720"/>
            </a:xfrm>
          </p:grpSpPr>
          <p:sp>
            <p:nvSpPr>
              <p:cNvPr id="11" name="Freeform 11"/>
              <p:cNvSpPr/>
              <p:nvPr/>
            </p:nvSpPr>
            <p:spPr>
              <a:xfrm>
                <a:off x="0" y="251014"/>
                <a:ext cx="1713560" cy="1475081"/>
              </a:xfrm>
              <a:custGeom>
                <a:avLst/>
                <a:gdLst/>
                <a:ahLst/>
                <a:cxnLst/>
                <a:rect l="l" t="t" r="r" b="b"/>
                <a:pathLst>
                  <a:path w="1382563" h="1074211">
                    <a:moveTo>
                      <a:pt x="75216" y="0"/>
                    </a:moveTo>
                    <a:lnTo>
                      <a:pt x="1307347" y="0"/>
                    </a:lnTo>
                    <a:cubicBezTo>
                      <a:pt x="1327295" y="0"/>
                      <a:pt x="1346427" y="7924"/>
                      <a:pt x="1360532" y="22030"/>
                    </a:cubicBezTo>
                    <a:cubicBezTo>
                      <a:pt x="1374638" y="36136"/>
                      <a:pt x="1382563" y="55267"/>
                      <a:pt x="1382563" y="75216"/>
                    </a:cubicBezTo>
                    <a:lnTo>
                      <a:pt x="1382563" y="998996"/>
                    </a:lnTo>
                    <a:cubicBezTo>
                      <a:pt x="1382563" y="1040536"/>
                      <a:pt x="1348887" y="1074211"/>
                      <a:pt x="1307347" y="1074211"/>
                    </a:cubicBezTo>
                    <a:lnTo>
                      <a:pt x="75216" y="1074211"/>
                    </a:lnTo>
                    <a:cubicBezTo>
                      <a:pt x="33675" y="1074211"/>
                      <a:pt x="0" y="1040536"/>
                      <a:pt x="0" y="998996"/>
                    </a:cubicBezTo>
                    <a:lnTo>
                      <a:pt x="0" y="75216"/>
                    </a:lnTo>
                    <a:cubicBezTo>
                      <a:pt x="0" y="33675"/>
                      <a:pt x="33675" y="0"/>
                      <a:pt x="75216" y="0"/>
                    </a:cubicBez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3" name="TextBox 13"/>
            <p:cNvSpPr txBox="1"/>
            <p:nvPr/>
          </p:nvSpPr>
          <p:spPr>
            <a:xfrm>
              <a:off x="255831" y="1635530"/>
              <a:ext cx="8163237" cy="5841471"/>
            </a:xfrm>
            <a:prstGeom prst="rect">
              <a:avLst/>
            </a:prstGeom>
          </p:spPr>
          <p:txBody>
            <a:bodyPr wrap="square" lIns="0" tIns="0" rIns="0" bIns="0" rtlCol="0" anchor="t">
              <a:spAutoFit/>
            </a:bodyPr>
            <a:lstStyle/>
            <a:p>
              <a:pPr>
                <a:lnSpc>
                  <a:spcPct val="120000"/>
                </a:lnSpc>
                <a:spcBef>
                  <a:spcPct val="0"/>
                </a:spcBef>
              </a:pPr>
              <a:r>
                <a:rPr lang="en-US" sz="2000" dirty="0" err="1">
                  <a:solidFill>
                    <a:srgbClr val="000000"/>
                  </a:solidFill>
                  <a:latin typeface="Arial" pitchFamily="34" charset="0"/>
                </a:rPr>
                <a:t>Sinh</a:t>
              </a:r>
              <a:r>
                <a:rPr lang="en-US" sz="2000" dirty="0">
                  <a:solidFill>
                    <a:srgbClr val="000000"/>
                  </a:solidFill>
                  <a:latin typeface="Arial" pitchFamily="34" charset="0"/>
                </a:rPr>
                <a:t> </a:t>
              </a:r>
              <a:r>
                <a:rPr lang="en-US" sz="2000" dirty="0" err="1">
                  <a:solidFill>
                    <a:srgbClr val="000000"/>
                  </a:solidFill>
                  <a:latin typeface="Arial" pitchFamily="34" charset="0"/>
                </a:rPr>
                <a:t>vật</a:t>
              </a:r>
              <a:r>
                <a:rPr lang="en-US" sz="2000" dirty="0">
                  <a:solidFill>
                    <a:srgbClr val="000000"/>
                  </a:solidFill>
                  <a:latin typeface="Arial" pitchFamily="34" charset="0"/>
                </a:rPr>
                <a:t> </a:t>
              </a:r>
              <a:r>
                <a:rPr lang="en-US" sz="2000" dirty="0" err="1">
                  <a:solidFill>
                    <a:srgbClr val="000000"/>
                  </a:solidFill>
                  <a:latin typeface="Arial" pitchFamily="34" charset="0"/>
                </a:rPr>
                <a:t>sản</a:t>
              </a:r>
              <a:r>
                <a:rPr lang="en-US" sz="2000" dirty="0">
                  <a:solidFill>
                    <a:srgbClr val="000000"/>
                  </a:solidFill>
                  <a:latin typeface="Arial" pitchFamily="34" charset="0"/>
                </a:rPr>
                <a:t> </a:t>
              </a:r>
              <a:r>
                <a:rPr lang="en-US" sz="2000" dirty="0" err="1">
                  <a:solidFill>
                    <a:srgbClr val="000000"/>
                  </a:solidFill>
                  <a:latin typeface="Arial" pitchFamily="34" charset="0"/>
                </a:rPr>
                <a:t>xuất</a:t>
              </a:r>
              <a:r>
                <a:rPr lang="en-US" sz="2000" dirty="0">
                  <a:solidFill>
                    <a:srgbClr val="000000"/>
                  </a:solidFill>
                  <a:latin typeface="Arial" pitchFamily="34" charset="0"/>
                </a:rPr>
                <a:t>: </a:t>
              </a:r>
              <a:r>
                <a:rPr lang="en-US" sz="2000" dirty="0" err="1">
                  <a:solidFill>
                    <a:srgbClr val="000000"/>
                  </a:solidFill>
                  <a:latin typeface="Arial" pitchFamily="34" charset="0"/>
                </a:rPr>
                <a:t>rong</a:t>
              </a:r>
              <a:r>
                <a:rPr lang="en-US" sz="2000" dirty="0">
                  <a:solidFill>
                    <a:srgbClr val="000000"/>
                  </a:solidFill>
                  <a:latin typeface="Arial" pitchFamily="34" charset="0"/>
                </a:rPr>
                <a:t>, </a:t>
              </a:r>
              <a:r>
                <a:rPr lang="en-US" sz="2000" dirty="0" err="1">
                  <a:solidFill>
                    <a:srgbClr val="000000"/>
                  </a:solidFill>
                  <a:latin typeface="Arial" pitchFamily="34" charset="0"/>
                </a:rPr>
                <a:t>bèo</a:t>
              </a:r>
              <a:r>
                <a:rPr lang="en-US" sz="2000" dirty="0">
                  <a:solidFill>
                    <a:srgbClr val="000000"/>
                  </a:solidFill>
                  <a:latin typeface="Arial" pitchFamily="34" charset="0"/>
                </a:rPr>
                <a:t>, </a:t>
              </a:r>
              <a:r>
                <a:rPr lang="en-US" sz="2000" dirty="0" err="1">
                  <a:solidFill>
                    <a:srgbClr val="000000"/>
                  </a:solidFill>
                  <a:latin typeface="Arial" pitchFamily="34" charset="0"/>
                </a:rPr>
                <a:t>cây</a:t>
              </a:r>
              <a:r>
                <a:rPr lang="en-US" sz="2000" dirty="0">
                  <a:solidFill>
                    <a:srgbClr val="000000"/>
                  </a:solidFill>
                  <a:latin typeface="Arial" pitchFamily="34" charset="0"/>
                </a:rPr>
                <a:t> </a:t>
              </a:r>
              <a:r>
                <a:rPr lang="en-US" sz="2000" dirty="0" err="1">
                  <a:solidFill>
                    <a:srgbClr val="000000"/>
                  </a:solidFill>
                  <a:latin typeface="Arial" pitchFamily="34" charset="0"/>
                </a:rPr>
                <a:t>thủy</a:t>
              </a:r>
              <a:r>
                <a:rPr lang="en-US" sz="2000" dirty="0">
                  <a:solidFill>
                    <a:srgbClr val="000000"/>
                  </a:solidFill>
                  <a:latin typeface="Arial" pitchFamily="34" charset="0"/>
                </a:rPr>
                <a:t> </a:t>
              </a:r>
              <a:r>
                <a:rPr lang="en-US" sz="2000" dirty="0" err="1">
                  <a:solidFill>
                    <a:srgbClr val="000000"/>
                  </a:solidFill>
                  <a:latin typeface="Arial" pitchFamily="34" charset="0"/>
                </a:rPr>
                <a:t>sinh</a:t>
              </a:r>
              <a:r>
                <a:rPr lang="en-US" sz="2000" dirty="0">
                  <a:solidFill>
                    <a:srgbClr val="000000"/>
                  </a:solidFill>
                  <a:latin typeface="Arial" pitchFamily="34" charset="0"/>
                </a:rPr>
                <a:t>, </a:t>
              </a:r>
              <a:r>
                <a:rPr lang="en-US" sz="2000" dirty="0" err="1">
                  <a:solidFill>
                    <a:srgbClr val="000000"/>
                  </a:solidFill>
                  <a:latin typeface="Arial" pitchFamily="34" charset="0"/>
                </a:rPr>
                <a:t>tảo</a:t>
              </a:r>
              <a:r>
                <a:rPr lang="en-US" sz="2000" dirty="0">
                  <a:solidFill>
                    <a:srgbClr val="000000"/>
                  </a:solidFill>
                  <a:latin typeface="Arial" pitchFamily="34" charset="0"/>
                </a:rPr>
                <a:t> </a:t>
              </a:r>
              <a:r>
                <a:rPr lang="en-US" sz="2000" dirty="0" err="1">
                  <a:solidFill>
                    <a:srgbClr val="000000"/>
                  </a:solidFill>
                  <a:latin typeface="Arial" pitchFamily="34" charset="0"/>
                </a:rPr>
                <a:t>hiển</a:t>
              </a:r>
              <a:r>
                <a:rPr lang="en-US" sz="2000" dirty="0">
                  <a:solidFill>
                    <a:srgbClr val="000000"/>
                  </a:solidFill>
                  <a:latin typeface="Arial" pitchFamily="34" charset="0"/>
                </a:rPr>
                <a:t> vi.</a:t>
              </a:r>
            </a:p>
            <a:p>
              <a:pPr>
                <a:lnSpc>
                  <a:spcPct val="120000"/>
                </a:lnSpc>
                <a:spcBef>
                  <a:spcPct val="0"/>
                </a:spcBef>
              </a:pPr>
              <a:r>
                <a:rPr lang="en-US" sz="2000" dirty="0" err="1">
                  <a:solidFill>
                    <a:srgbClr val="000000"/>
                  </a:solidFill>
                  <a:latin typeface="Arial" pitchFamily="34" charset="0"/>
                </a:rPr>
                <a:t>Sinh</a:t>
              </a:r>
              <a:r>
                <a:rPr lang="en-US" sz="2000" dirty="0">
                  <a:solidFill>
                    <a:srgbClr val="000000"/>
                  </a:solidFill>
                  <a:latin typeface="Arial" pitchFamily="34" charset="0"/>
                </a:rPr>
                <a:t> </a:t>
              </a:r>
              <a:r>
                <a:rPr lang="en-US" sz="2000" dirty="0" err="1">
                  <a:solidFill>
                    <a:srgbClr val="000000"/>
                  </a:solidFill>
                  <a:latin typeface="Arial" pitchFamily="34" charset="0"/>
                </a:rPr>
                <a:t>vật</a:t>
              </a:r>
              <a:r>
                <a:rPr lang="en-US" sz="2000" dirty="0">
                  <a:solidFill>
                    <a:srgbClr val="000000"/>
                  </a:solidFill>
                  <a:latin typeface="Arial" pitchFamily="34" charset="0"/>
                </a:rPr>
                <a:t> </a:t>
              </a:r>
              <a:r>
                <a:rPr lang="en-US" sz="2000" dirty="0" err="1">
                  <a:solidFill>
                    <a:srgbClr val="000000"/>
                  </a:solidFill>
                  <a:latin typeface="Arial" pitchFamily="34" charset="0"/>
                </a:rPr>
                <a:t>tiêu</a:t>
              </a:r>
              <a:r>
                <a:rPr lang="en-US" sz="2000" dirty="0">
                  <a:solidFill>
                    <a:srgbClr val="000000"/>
                  </a:solidFill>
                  <a:latin typeface="Arial" pitchFamily="34" charset="0"/>
                </a:rPr>
                <a:t> </a:t>
              </a:r>
              <a:r>
                <a:rPr lang="en-US" sz="2000" dirty="0" err="1">
                  <a:solidFill>
                    <a:srgbClr val="000000"/>
                  </a:solidFill>
                  <a:latin typeface="Arial" pitchFamily="34" charset="0"/>
                </a:rPr>
                <a:t>thụ</a:t>
              </a:r>
              <a:r>
                <a:rPr lang="en-US" sz="2000" dirty="0">
                  <a:solidFill>
                    <a:srgbClr val="000000"/>
                  </a:solidFill>
                  <a:latin typeface="Arial" pitchFamily="34" charset="0"/>
                </a:rPr>
                <a:t> </a:t>
              </a:r>
              <a:r>
                <a:rPr lang="en-US" sz="2000" dirty="0" err="1">
                  <a:solidFill>
                    <a:srgbClr val="000000"/>
                  </a:solidFill>
                  <a:latin typeface="Arial" pitchFamily="34" charset="0"/>
                </a:rPr>
                <a:t>cấp</a:t>
              </a:r>
              <a:r>
                <a:rPr lang="en-US" sz="2000" dirty="0">
                  <a:solidFill>
                    <a:srgbClr val="000000"/>
                  </a:solidFill>
                  <a:latin typeface="Arial" pitchFamily="34" charset="0"/>
                </a:rPr>
                <a:t> 1: </a:t>
              </a:r>
              <a:r>
                <a:rPr lang="en-US" sz="2000" dirty="0" err="1">
                  <a:solidFill>
                    <a:srgbClr val="000000"/>
                  </a:solidFill>
                  <a:latin typeface="Arial" pitchFamily="34" charset="0"/>
                </a:rPr>
                <a:t>cá</a:t>
              </a:r>
              <a:r>
                <a:rPr lang="en-US" sz="2000" dirty="0">
                  <a:solidFill>
                    <a:srgbClr val="000000"/>
                  </a:solidFill>
                  <a:latin typeface="Arial" pitchFamily="34" charset="0"/>
                </a:rPr>
                <a:t> </a:t>
              </a:r>
              <a:r>
                <a:rPr lang="en-US" sz="2000" dirty="0" err="1">
                  <a:solidFill>
                    <a:srgbClr val="000000"/>
                  </a:solidFill>
                  <a:latin typeface="Arial" pitchFamily="34" charset="0"/>
                </a:rPr>
                <a:t>nhỏ</a:t>
              </a:r>
              <a:r>
                <a:rPr lang="en-US" sz="2000" dirty="0">
                  <a:solidFill>
                    <a:srgbClr val="000000"/>
                  </a:solidFill>
                  <a:latin typeface="Arial" pitchFamily="34" charset="0"/>
                </a:rPr>
                <a:t> </a:t>
              </a:r>
              <a:r>
                <a:rPr lang="en-US" sz="2000" dirty="0" err="1">
                  <a:solidFill>
                    <a:srgbClr val="000000"/>
                  </a:solidFill>
                  <a:latin typeface="Arial" pitchFamily="34" charset="0"/>
                </a:rPr>
                <a:t>ăn</a:t>
              </a:r>
              <a:r>
                <a:rPr lang="en-US" sz="2000" dirty="0">
                  <a:solidFill>
                    <a:srgbClr val="000000"/>
                  </a:solidFill>
                  <a:latin typeface="Arial" pitchFamily="34" charset="0"/>
                </a:rPr>
                <a:t> </a:t>
              </a:r>
              <a:r>
                <a:rPr lang="en-US" sz="2000" dirty="0" err="1">
                  <a:solidFill>
                    <a:srgbClr val="000000"/>
                  </a:solidFill>
                  <a:latin typeface="Arial" pitchFamily="34" charset="0"/>
                </a:rPr>
                <a:t>rong</a:t>
              </a:r>
              <a:r>
                <a:rPr lang="en-US" sz="2000" dirty="0">
                  <a:solidFill>
                    <a:srgbClr val="000000"/>
                  </a:solidFill>
                  <a:latin typeface="Arial" pitchFamily="34" charset="0"/>
                </a:rPr>
                <a:t>, </a:t>
              </a:r>
              <a:r>
                <a:rPr lang="en-US" sz="2000" dirty="0" err="1">
                  <a:solidFill>
                    <a:srgbClr val="000000"/>
                  </a:solidFill>
                  <a:latin typeface="Arial" pitchFamily="34" charset="0"/>
                </a:rPr>
                <a:t>bèo</a:t>
              </a:r>
              <a:r>
                <a:rPr lang="en-US" sz="2000" dirty="0">
                  <a:solidFill>
                    <a:srgbClr val="000000"/>
                  </a:solidFill>
                  <a:latin typeface="Arial" pitchFamily="34" charset="0"/>
                </a:rPr>
                <a:t>. </a:t>
              </a:r>
              <a:r>
                <a:rPr lang="en-US" sz="2000" dirty="0" err="1">
                  <a:solidFill>
                    <a:srgbClr val="000000"/>
                  </a:solidFill>
                  <a:latin typeface="Arial" pitchFamily="34" charset="0"/>
                </a:rPr>
                <a:t>tôm</a:t>
              </a:r>
              <a:r>
                <a:rPr lang="en-US" sz="2000" dirty="0">
                  <a:solidFill>
                    <a:srgbClr val="000000"/>
                  </a:solidFill>
                  <a:latin typeface="Arial" pitchFamily="34" charset="0"/>
                </a:rPr>
                <a:t>, </a:t>
              </a:r>
              <a:r>
                <a:rPr lang="en-US" sz="2000" dirty="0" err="1">
                  <a:solidFill>
                    <a:srgbClr val="000000"/>
                  </a:solidFill>
                  <a:latin typeface="Arial" pitchFamily="34" charset="0"/>
                </a:rPr>
                <a:t>động</a:t>
              </a:r>
              <a:r>
                <a:rPr lang="en-US" sz="2000" dirty="0">
                  <a:solidFill>
                    <a:srgbClr val="000000"/>
                  </a:solidFill>
                  <a:latin typeface="Arial" pitchFamily="34" charset="0"/>
                </a:rPr>
                <a:t> </a:t>
              </a:r>
              <a:r>
                <a:rPr lang="en-US" sz="2000" dirty="0" err="1">
                  <a:solidFill>
                    <a:srgbClr val="000000"/>
                  </a:solidFill>
                  <a:latin typeface="Arial" pitchFamily="34" charset="0"/>
                </a:rPr>
                <a:t>vật</a:t>
              </a:r>
              <a:r>
                <a:rPr lang="en-US" sz="2000" dirty="0">
                  <a:solidFill>
                    <a:srgbClr val="000000"/>
                  </a:solidFill>
                  <a:latin typeface="Arial" pitchFamily="34" charset="0"/>
                </a:rPr>
                <a:t> </a:t>
              </a:r>
              <a:r>
                <a:rPr lang="en-US" sz="2000" dirty="0" err="1">
                  <a:solidFill>
                    <a:srgbClr val="000000"/>
                  </a:solidFill>
                  <a:latin typeface="Arial" pitchFamily="34" charset="0"/>
                </a:rPr>
                <a:t>nổi</a:t>
              </a:r>
              <a:r>
                <a:rPr lang="en-US" sz="2000" dirty="0">
                  <a:solidFill>
                    <a:srgbClr val="000000"/>
                  </a:solidFill>
                  <a:latin typeface="Arial" pitchFamily="34" charset="0"/>
                </a:rPr>
                <a:t>, </a:t>
              </a:r>
              <a:r>
                <a:rPr lang="en-US" sz="2000" dirty="0" err="1">
                  <a:solidFill>
                    <a:srgbClr val="000000"/>
                  </a:solidFill>
                  <a:latin typeface="Arial" pitchFamily="34" charset="0"/>
                </a:rPr>
                <a:t>tép</a:t>
              </a:r>
              <a:r>
                <a:rPr lang="en-US" sz="2000" dirty="0">
                  <a:solidFill>
                    <a:srgbClr val="000000"/>
                  </a:solidFill>
                  <a:latin typeface="Arial" pitchFamily="34" charset="0"/>
                </a:rPr>
                <a:t>, </a:t>
              </a:r>
              <a:r>
                <a:rPr lang="en-US" sz="2000" dirty="0" err="1">
                  <a:solidFill>
                    <a:srgbClr val="000000"/>
                  </a:solidFill>
                  <a:latin typeface="Arial" pitchFamily="34" charset="0"/>
                </a:rPr>
                <a:t>cua</a:t>
              </a:r>
              <a:endParaRPr lang="en-US" sz="2000" dirty="0">
                <a:solidFill>
                  <a:srgbClr val="000000"/>
                </a:solidFill>
                <a:latin typeface="Arial" pitchFamily="34" charset="0"/>
              </a:endParaRPr>
            </a:p>
            <a:p>
              <a:pPr>
                <a:lnSpc>
                  <a:spcPct val="120000"/>
                </a:lnSpc>
                <a:spcBef>
                  <a:spcPct val="0"/>
                </a:spcBef>
              </a:pPr>
              <a:r>
                <a:rPr lang="en-US" sz="2000" dirty="0" err="1">
                  <a:solidFill>
                    <a:srgbClr val="000000"/>
                  </a:solidFill>
                  <a:latin typeface="Arial" pitchFamily="34" charset="0"/>
                </a:rPr>
                <a:t>Sinh</a:t>
              </a:r>
              <a:r>
                <a:rPr lang="en-US" sz="2000" dirty="0">
                  <a:solidFill>
                    <a:srgbClr val="000000"/>
                  </a:solidFill>
                  <a:latin typeface="Arial" pitchFamily="34" charset="0"/>
                </a:rPr>
                <a:t> </a:t>
              </a:r>
              <a:r>
                <a:rPr lang="en-US" sz="2000" dirty="0" err="1">
                  <a:solidFill>
                    <a:srgbClr val="000000"/>
                  </a:solidFill>
                  <a:latin typeface="Arial" pitchFamily="34" charset="0"/>
                </a:rPr>
                <a:t>vật</a:t>
              </a:r>
              <a:r>
                <a:rPr lang="en-US" sz="2000" dirty="0">
                  <a:solidFill>
                    <a:srgbClr val="000000"/>
                  </a:solidFill>
                  <a:latin typeface="Arial" pitchFamily="34" charset="0"/>
                </a:rPr>
                <a:t> </a:t>
              </a:r>
              <a:r>
                <a:rPr lang="en-US" sz="2000" dirty="0" err="1">
                  <a:solidFill>
                    <a:srgbClr val="000000"/>
                  </a:solidFill>
                  <a:latin typeface="Arial" pitchFamily="34" charset="0"/>
                </a:rPr>
                <a:t>tiêu</a:t>
              </a:r>
              <a:r>
                <a:rPr lang="en-US" sz="2000" dirty="0">
                  <a:solidFill>
                    <a:srgbClr val="000000"/>
                  </a:solidFill>
                  <a:latin typeface="Arial" pitchFamily="34" charset="0"/>
                </a:rPr>
                <a:t> </a:t>
              </a:r>
              <a:r>
                <a:rPr lang="en-US" sz="2000" dirty="0" err="1">
                  <a:solidFill>
                    <a:srgbClr val="000000"/>
                  </a:solidFill>
                  <a:latin typeface="Arial" pitchFamily="34" charset="0"/>
                </a:rPr>
                <a:t>thụ</a:t>
              </a:r>
              <a:r>
                <a:rPr lang="en-US" sz="2000" dirty="0">
                  <a:solidFill>
                    <a:srgbClr val="000000"/>
                  </a:solidFill>
                  <a:latin typeface="Arial" pitchFamily="34" charset="0"/>
                </a:rPr>
                <a:t> </a:t>
              </a:r>
              <a:r>
                <a:rPr lang="en-US" sz="2000" dirty="0" err="1">
                  <a:solidFill>
                    <a:srgbClr val="000000"/>
                  </a:solidFill>
                  <a:latin typeface="Arial" pitchFamily="34" charset="0"/>
                </a:rPr>
                <a:t>cấp</a:t>
              </a:r>
              <a:r>
                <a:rPr lang="en-US" sz="2000" dirty="0">
                  <a:solidFill>
                    <a:srgbClr val="000000"/>
                  </a:solidFill>
                  <a:latin typeface="Arial" pitchFamily="34" charset="0"/>
                </a:rPr>
                <a:t> 2: </a:t>
              </a:r>
              <a:r>
                <a:rPr lang="en-US" sz="2000" dirty="0" err="1">
                  <a:solidFill>
                    <a:srgbClr val="000000"/>
                  </a:solidFill>
                  <a:latin typeface="Arial" pitchFamily="34" charset="0"/>
                </a:rPr>
                <a:t>cá</a:t>
              </a:r>
              <a:r>
                <a:rPr lang="en-US" sz="2000" dirty="0">
                  <a:solidFill>
                    <a:srgbClr val="000000"/>
                  </a:solidFill>
                  <a:latin typeface="Arial" pitchFamily="34" charset="0"/>
                </a:rPr>
                <a:t> to, </a:t>
              </a:r>
              <a:r>
                <a:rPr lang="en-US" sz="2000" dirty="0" err="1">
                  <a:solidFill>
                    <a:srgbClr val="000000"/>
                  </a:solidFill>
                  <a:latin typeface="Arial" pitchFamily="34" charset="0"/>
                </a:rPr>
                <a:t>vừa</a:t>
              </a:r>
              <a:r>
                <a:rPr lang="en-US" sz="2000" dirty="0">
                  <a:solidFill>
                    <a:srgbClr val="000000"/>
                  </a:solidFill>
                  <a:latin typeface="Arial" pitchFamily="34" charset="0"/>
                </a:rPr>
                <a:t>.</a:t>
              </a:r>
            </a:p>
            <a:p>
              <a:pPr>
                <a:lnSpc>
                  <a:spcPct val="120000"/>
                </a:lnSpc>
                <a:spcBef>
                  <a:spcPct val="0"/>
                </a:spcBef>
              </a:pPr>
              <a:r>
                <a:rPr lang="en-US" sz="2000" dirty="0" err="1">
                  <a:solidFill>
                    <a:srgbClr val="000000"/>
                  </a:solidFill>
                  <a:latin typeface="Arial" pitchFamily="34" charset="0"/>
                </a:rPr>
                <a:t>Sinh</a:t>
              </a:r>
              <a:r>
                <a:rPr lang="en-US" sz="2000" dirty="0">
                  <a:solidFill>
                    <a:srgbClr val="000000"/>
                  </a:solidFill>
                  <a:latin typeface="Arial" pitchFamily="34" charset="0"/>
                </a:rPr>
                <a:t> </a:t>
              </a:r>
              <a:r>
                <a:rPr lang="en-US" sz="2000" dirty="0" err="1">
                  <a:solidFill>
                    <a:srgbClr val="000000"/>
                  </a:solidFill>
                  <a:latin typeface="Arial" pitchFamily="34" charset="0"/>
                </a:rPr>
                <a:t>vật</a:t>
              </a:r>
              <a:r>
                <a:rPr lang="en-US" sz="2000" dirty="0">
                  <a:solidFill>
                    <a:srgbClr val="000000"/>
                  </a:solidFill>
                  <a:latin typeface="Arial" pitchFamily="34" charset="0"/>
                </a:rPr>
                <a:t> </a:t>
              </a:r>
              <a:r>
                <a:rPr lang="en-US" sz="2000" dirty="0" err="1">
                  <a:solidFill>
                    <a:srgbClr val="000000"/>
                  </a:solidFill>
                  <a:latin typeface="Arial" pitchFamily="34" charset="0"/>
                </a:rPr>
                <a:t>tiêu</a:t>
              </a:r>
              <a:r>
                <a:rPr lang="en-US" sz="2000" dirty="0">
                  <a:solidFill>
                    <a:srgbClr val="000000"/>
                  </a:solidFill>
                  <a:latin typeface="Arial" pitchFamily="34" charset="0"/>
                </a:rPr>
                <a:t> </a:t>
              </a:r>
              <a:r>
                <a:rPr lang="en-US" sz="2000" dirty="0" err="1">
                  <a:solidFill>
                    <a:srgbClr val="000000"/>
                  </a:solidFill>
                  <a:latin typeface="Arial" pitchFamily="34" charset="0"/>
                </a:rPr>
                <a:t>thụ</a:t>
              </a:r>
              <a:r>
                <a:rPr lang="en-US" sz="2000" dirty="0">
                  <a:solidFill>
                    <a:srgbClr val="000000"/>
                  </a:solidFill>
                  <a:latin typeface="Arial" pitchFamily="34" charset="0"/>
                </a:rPr>
                <a:t> </a:t>
              </a:r>
              <a:r>
                <a:rPr lang="en-US" sz="2000" dirty="0" err="1">
                  <a:solidFill>
                    <a:srgbClr val="000000"/>
                  </a:solidFill>
                  <a:latin typeface="Arial" pitchFamily="34" charset="0"/>
                </a:rPr>
                <a:t>cấp</a:t>
              </a:r>
              <a:r>
                <a:rPr lang="en-US" sz="2000" dirty="0">
                  <a:solidFill>
                    <a:srgbClr val="000000"/>
                  </a:solidFill>
                  <a:latin typeface="Arial" pitchFamily="34" charset="0"/>
                </a:rPr>
                <a:t> 3: </a:t>
              </a:r>
              <a:r>
                <a:rPr lang="en-US" sz="2000" dirty="0" err="1">
                  <a:solidFill>
                    <a:srgbClr val="000000"/>
                  </a:solidFill>
                  <a:latin typeface="Arial" pitchFamily="34" charset="0"/>
                </a:rPr>
                <a:t>cá</a:t>
              </a:r>
              <a:r>
                <a:rPr lang="en-US" sz="2000" dirty="0">
                  <a:solidFill>
                    <a:srgbClr val="000000"/>
                  </a:solidFill>
                  <a:latin typeface="Arial" pitchFamily="34" charset="0"/>
                </a:rPr>
                <a:t> </a:t>
              </a:r>
              <a:r>
                <a:rPr lang="en-US" sz="2000" dirty="0" err="1">
                  <a:solidFill>
                    <a:srgbClr val="000000"/>
                  </a:solidFill>
                  <a:latin typeface="Arial" pitchFamily="34" charset="0"/>
                </a:rPr>
                <a:t>lớn</a:t>
              </a:r>
              <a:r>
                <a:rPr lang="en-US" sz="2000" dirty="0">
                  <a:solidFill>
                    <a:srgbClr val="000000"/>
                  </a:solidFill>
                  <a:latin typeface="Arial" pitchFamily="34" charset="0"/>
                </a:rPr>
                <a:t>.</a:t>
              </a:r>
            </a:p>
            <a:p>
              <a:pPr>
                <a:lnSpc>
                  <a:spcPct val="120000"/>
                </a:lnSpc>
                <a:spcBef>
                  <a:spcPct val="0"/>
                </a:spcBef>
              </a:pPr>
              <a:r>
                <a:rPr lang="en-US" sz="2000" dirty="0" err="1">
                  <a:solidFill>
                    <a:srgbClr val="000000"/>
                  </a:solidFill>
                  <a:latin typeface="Arial" pitchFamily="34" charset="0"/>
                </a:rPr>
                <a:t>Sinh</a:t>
              </a:r>
              <a:r>
                <a:rPr lang="en-US" sz="2000" dirty="0">
                  <a:solidFill>
                    <a:srgbClr val="000000"/>
                  </a:solidFill>
                  <a:latin typeface="Arial" pitchFamily="34" charset="0"/>
                </a:rPr>
                <a:t> </a:t>
              </a:r>
              <a:r>
                <a:rPr lang="en-US" sz="2000" dirty="0" err="1">
                  <a:solidFill>
                    <a:srgbClr val="000000"/>
                  </a:solidFill>
                  <a:latin typeface="Arial" pitchFamily="34" charset="0"/>
                </a:rPr>
                <a:t>vật</a:t>
              </a:r>
              <a:r>
                <a:rPr lang="en-US" sz="2000" dirty="0">
                  <a:solidFill>
                    <a:srgbClr val="000000"/>
                  </a:solidFill>
                  <a:latin typeface="Arial" pitchFamily="34" charset="0"/>
                </a:rPr>
                <a:t> </a:t>
              </a:r>
              <a:r>
                <a:rPr lang="en-US" sz="2000" dirty="0" err="1">
                  <a:solidFill>
                    <a:srgbClr val="000000"/>
                  </a:solidFill>
                  <a:latin typeface="Arial" pitchFamily="34" charset="0"/>
                </a:rPr>
                <a:t>phản</a:t>
              </a:r>
              <a:r>
                <a:rPr lang="en-US" sz="2000" dirty="0">
                  <a:solidFill>
                    <a:srgbClr val="000000"/>
                  </a:solidFill>
                  <a:latin typeface="Arial" pitchFamily="34" charset="0"/>
                </a:rPr>
                <a:t> </a:t>
              </a:r>
              <a:r>
                <a:rPr lang="en-US" sz="2000" dirty="0" err="1">
                  <a:solidFill>
                    <a:srgbClr val="000000"/>
                  </a:solidFill>
                  <a:latin typeface="Arial" pitchFamily="34" charset="0"/>
                </a:rPr>
                <a:t>giải</a:t>
              </a:r>
              <a:r>
                <a:rPr lang="en-US" sz="2000" dirty="0">
                  <a:solidFill>
                    <a:srgbClr val="000000"/>
                  </a:solidFill>
                  <a:latin typeface="Arial" pitchFamily="34" charset="0"/>
                </a:rPr>
                <a:t>: vi </a:t>
              </a:r>
              <a:r>
                <a:rPr lang="en-US" sz="2000" dirty="0" err="1">
                  <a:solidFill>
                    <a:srgbClr val="000000"/>
                  </a:solidFill>
                  <a:latin typeface="Arial" pitchFamily="34" charset="0"/>
                </a:rPr>
                <a:t>sinh</a:t>
              </a:r>
              <a:r>
                <a:rPr lang="en-US" sz="2000" dirty="0">
                  <a:solidFill>
                    <a:srgbClr val="000000"/>
                  </a:solidFill>
                  <a:latin typeface="Arial" pitchFamily="34" charset="0"/>
                </a:rPr>
                <a:t> </a:t>
              </a:r>
              <a:r>
                <a:rPr lang="en-US" sz="2000" dirty="0" err="1">
                  <a:solidFill>
                    <a:srgbClr val="000000"/>
                  </a:solidFill>
                  <a:latin typeface="Arial" pitchFamily="34" charset="0"/>
                </a:rPr>
                <a:t>vật</a:t>
              </a:r>
              <a:r>
                <a:rPr lang="en-US" sz="2000" dirty="0">
                  <a:solidFill>
                    <a:srgbClr val="000000"/>
                  </a:solidFill>
                  <a:latin typeface="Arial" pitchFamily="34" charset="0"/>
                </a:rPr>
                <a:t>.</a:t>
              </a:r>
            </a:p>
          </p:txBody>
        </p:sp>
      </p:grpSp>
      <p:pic>
        <p:nvPicPr>
          <p:cNvPr id="2050" name="Picture 2" descr="Bài 42 - TỰ HỌC SINH HỌC 12"/>
          <p:cNvPicPr>
            <a:picLocks noChangeAspect="1" noChangeArrowheads="1"/>
          </p:cNvPicPr>
          <p:nvPr/>
        </p:nvPicPr>
        <p:blipFill rotWithShape="1">
          <a:blip r:embed="rId6">
            <a:extLst>
              <a:ext uri="{28A0092B-C50C-407E-A947-70E740481C1C}">
                <a14:useLocalDpi xmlns:a14="http://schemas.microsoft.com/office/drawing/2010/main" val="0"/>
              </a:ext>
            </a:extLst>
          </a:blip>
          <a:srcRect b="5344"/>
          <a:stretch/>
        </p:blipFill>
        <p:spPr bwMode="auto">
          <a:xfrm>
            <a:off x="5637212" y="1076496"/>
            <a:ext cx="5029200" cy="524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3311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sp>
        <p:nvSpPr>
          <p:cNvPr id="20" name="TextBox 20"/>
          <p:cNvSpPr txBox="1"/>
          <p:nvPr/>
        </p:nvSpPr>
        <p:spPr>
          <a:xfrm>
            <a:off x="685622" y="1190643"/>
            <a:ext cx="10817582" cy="384529"/>
          </a:xfrm>
          <a:prstGeom prst="rect">
            <a:avLst/>
          </a:prstGeom>
        </p:spPr>
        <p:txBody>
          <a:bodyPr lIns="0" tIns="0" rIns="0" bIns="0" rtlCol="0" anchor="t">
            <a:spAutoFit/>
          </a:bodyPr>
          <a:lstStyle/>
          <a:p>
            <a:pPr>
              <a:lnSpc>
                <a:spcPts val="3266"/>
              </a:lnSpc>
              <a:spcBef>
                <a:spcPct val="0"/>
              </a:spcBef>
            </a:pPr>
            <a:r>
              <a:rPr lang="en-US" sz="2300" b="1" dirty="0" smtClean="0">
                <a:solidFill>
                  <a:srgbClr val="000000"/>
                </a:solidFill>
                <a:latin typeface="Arial" pitchFamily="34" charset="0"/>
              </a:rPr>
              <a:t>3.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kiểu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thái</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29216075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824961"/>
            <a:ext cx="10817582" cy="1604039"/>
            <a:chOff x="0" y="0"/>
            <a:chExt cx="21640800" cy="3208079"/>
          </a:xfrm>
        </p:grpSpPr>
        <p:grpSp>
          <p:nvGrpSpPr>
            <p:cNvPr id="10" name="Group 10"/>
            <p:cNvGrpSpPr/>
            <p:nvPr/>
          </p:nvGrpSpPr>
          <p:grpSpPr>
            <a:xfrm>
              <a:off x="0" y="0"/>
              <a:ext cx="21640800" cy="3208079"/>
              <a:chOff x="0" y="0"/>
              <a:chExt cx="4274726" cy="633695"/>
            </a:xfrm>
          </p:grpSpPr>
          <p:sp>
            <p:nvSpPr>
              <p:cNvPr id="11" name="Freeform 11"/>
              <p:cNvSpPr/>
              <p:nvPr/>
            </p:nvSpPr>
            <p:spPr>
              <a:xfrm>
                <a:off x="0" y="0"/>
                <a:ext cx="4274726" cy="633695"/>
              </a:xfrm>
              <a:custGeom>
                <a:avLst/>
                <a:gdLst/>
                <a:ahLst/>
                <a:cxnLst/>
                <a:rect l="l" t="t" r="r" b="b"/>
                <a:pathLst>
                  <a:path w="4274726" h="633695">
                    <a:moveTo>
                      <a:pt x="0" y="0"/>
                    </a:moveTo>
                    <a:lnTo>
                      <a:pt x="4274726" y="0"/>
                    </a:lnTo>
                    <a:lnTo>
                      <a:pt x="4274726" y="633695"/>
                    </a:lnTo>
                    <a:lnTo>
                      <a:pt x="0" y="633695"/>
                    </a:lnTo>
                    <a:close/>
                  </a:path>
                </a:pathLst>
              </a:custGeom>
              <a:solidFill>
                <a:srgbClr val="FFDE59"/>
              </a:solidFill>
            </p:spPr>
          </p:sp>
          <p:sp>
            <p:nvSpPr>
              <p:cNvPr id="12" name="TextBox 12"/>
              <p:cNvSpPr txBox="1"/>
              <p:nvPr/>
            </p:nvSpPr>
            <p:spPr>
              <a:xfrm>
                <a:off x="0" y="-47625"/>
                <a:ext cx="812800" cy="860425"/>
              </a:xfrm>
              <a:prstGeom prst="rect">
                <a:avLst/>
              </a:prstGeom>
            </p:spPr>
            <p:txBody>
              <a:bodyPr lIns="77536" tIns="77536" rIns="77536" bIns="77536" rtlCol="0" anchor="ctr"/>
              <a:lstStyle/>
              <a:p>
                <a:pPr algn="ctr">
                  <a:lnSpc>
                    <a:spcPct val="120000"/>
                  </a:lnSpc>
                </a:pPr>
                <a:endParaRPr b="1">
                  <a:latin typeface="Arial" pitchFamily="34" charset="0"/>
                </a:endParaRPr>
              </a:p>
            </p:txBody>
          </p:sp>
        </p:grpSp>
        <p:grpSp>
          <p:nvGrpSpPr>
            <p:cNvPr id="13" name="Group 13"/>
            <p:cNvGrpSpPr/>
            <p:nvPr/>
          </p:nvGrpSpPr>
          <p:grpSpPr>
            <a:xfrm>
              <a:off x="152400" y="571581"/>
              <a:ext cx="2064916" cy="2064916"/>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rotWithShape="1">
                <a:gsLst>
                  <a:gs pos="0">
                    <a:srgbClr val="0CC0DF">
                      <a:alpha val="100000"/>
                    </a:srgbClr>
                  </a:gs>
                  <a:gs pos="100000">
                    <a:srgbClr val="FFDE59">
                      <a:alpha val="100000"/>
                    </a:srgbClr>
                  </a:gs>
                </a:gsLst>
                <a:lin ang="0"/>
              </a:gra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Freeform 16"/>
            <p:cNvSpPr/>
            <p:nvPr/>
          </p:nvSpPr>
          <p:spPr>
            <a:xfrm>
              <a:off x="364970" y="838811"/>
              <a:ext cx="1639776" cy="1530458"/>
            </a:xfrm>
            <a:custGeom>
              <a:avLst/>
              <a:gdLst/>
              <a:ahLst/>
              <a:cxnLst/>
              <a:rect l="l" t="t" r="r" b="b"/>
              <a:pathLst>
                <a:path w="1639776" h="1530458">
                  <a:moveTo>
                    <a:pt x="0" y="0"/>
                  </a:moveTo>
                  <a:lnTo>
                    <a:pt x="1639776" y="0"/>
                  </a:lnTo>
                  <a:lnTo>
                    <a:pt x="1639776" y="1530457"/>
                  </a:lnTo>
                  <a:lnTo>
                    <a:pt x="0" y="153045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TextBox 17"/>
            <p:cNvSpPr txBox="1"/>
            <p:nvPr/>
          </p:nvSpPr>
          <p:spPr>
            <a:xfrm>
              <a:off x="2217315" y="358380"/>
              <a:ext cx="19125161" cy="2539157"/>
            </a:xfrm>
            <a:prstGeom prst="rect">
              <a:avLst/>
            </a:prstGeom>
          </p:spPr>
          <p:txBody>
            <a:bodyPr lIns="0" tIns="0" rIns="0" bIns="0" rtlCol="0" anchor="t">
              <a:spAutoFit/>
            </a:bodyPr>
            <a:lstStyle/>
            <a:p>
              <a:pPr algn="just">
                <a:lnSpc>
                  <a:spcPct val="120000"/>
                </a:lnSpc>
                <a:spcBef>
                  <a:spcPct val="0"/>
                </a:spcBef>
              </a:pP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tự</a:t>
              </a:r>
              <a:r>
                <a:rPr lang="en-US" sz="2300" dirty="0">
                  <a:solidFill>
                    <a:srgbClr val="000000"/>
                  </a:solidFill>
                  <a:latin typeface="Arial" pitchFamily="34" charset="0"/>
                </a:rPr>
                <a:t> </a:t>
              </a:r>
              <a:r>
                <a:rPr lang="en-US" sz="2300" dirty="0" err="1">
                  <a:solidFill>
                    <a:srgbClr val="000000"/>
                  </a:solidFill>
                  <a:latin typeface="Arial" pitchFamily="34" charset="0"/>
                </a:rPr>
                <a:t>nhiên</a:t>
              </a:r>
              <a:r>
                <a:rPr lang="en-US" sz="2300" dirty="0">
                  <a:solidFill>
                    <a:srgbClr val="000000"/>
                  </a:solidFill>
                  <a:latin typeface="Arial" pitchFamily="34" charset="0"/>
                </a:rPr>
                <a:t> </a:t>
              </a:r>
              <a:r>
                <a:rPr lang="en-US" sz="2300" dirty="0" err="1">
                  <a:solidFill>
                    <a:srgbClr val="000000"/>
                  </a:solidFill>
                  <a:latin typeface="Arial" pitchFamily="34" charset="0"/>
                </a:rPr>
                <a:t>bao</a:t>
              </a:r>
              <a:r>
                <a:rPr lang="en-US" sz="2300" dirty="0">
                  <a:solidFill>
                    <a:srgbClr val="000000"/>
                  </a:solidFill>
                  <a:latin typeface="Arial" pitchFamily="34" charset="0"/>
                </a:rPr>
                <a:t> </a:t>
              </a:r>
              <a:r>
                <a:rPr lang="en-US" sz="2300" dirty="0" err="1">
                  <a:solidFill>
                    <a:srgbClr val="000000"/>
                  </a:solidFill>
                  <a:latin typeface="Arial" pitchFamily="34" charset="0"/>
                </a:rPr>
                <a:t>gồm</a:t>
              </a:r>
              <a:r>
                <a:rPr lang="en-US" sz="2300" dirty="0">
                  <a:solidFill>
                    <a:srgbClr val="000000"/>
                  </a:solidFill>
                  <a:latin typeface="Arial" pitchFamily="34" charset="0"/>
                </a:rPr>
                <a:t> </a:t>
              </a: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trên</a:t>
              </a:r>
              <a:r>
                <a:rPr lang="en-US" sz="2300" dirty="0">
                  <a:solidFill>
                    <a:srgbClr val="000000"/>
                  </a:solidFill>
                  <a:latin typeface="Arial" pitchFamily="34" charset="0"/>
                </a:rPr>
                <a:t> </a:t>
              </a:r>
              <a:r>
                <a:rPr lang="en-US" sz="2300" dirty="0" err="1">
                  <a:solidFill>
                    <a:srgbClr val="000000"/>
                  </a:solidFill>
                  <a:latin typeface="Arial" pitchFamily="34" charset="0"/>
                </a:rPr>
                <a:t>cạn</a:t>
              </a:r>
              <a:r>
                <a:rPr lang="en-US" sz="2300" dirty="0">
                  <a:solidFill>
                    <a:srgbClr val="000000"/>
                  </a:solidFill>
                  <a:latin typeface="Arial" pitchFamily="34" charset="0"/>
                </a:rPr>
                <a:t> (</a:t>
              </a:r>
              <a:r>
                <a:rPr lang="en-US" sz="2300" dirty="0" err="1">
                  <a:solidFill>
                    <a:srgbClr val="000000"/>
                  </a:solidFill>
                  <a:latin typeface="Arial" pitchFamily="34" charset="0"/>
                </a:rPr>
                <a:t>rừng</a:t>
              </a:r>
              <a:r>
                <a:rPr lang="en-US" sz="2300" dirty="0">
                  <a:solidFill>
                    <a:srgbClr val="000000"/>
                  </a:solidFill>
                  <a:latin typeface="Arial" pitchFamily="34" charset="0"/>
                </a:rPr>
                <a:t> </a:t>
              </a:r>
              <a:r>
                <a:rPr lang="en-US" sz="2300" dirty="0" err="1">
                  <a:solidFill>
                    <a:srgbClr val="000000"/>
                  </a:solidFill>
                  <a:latin typeface="Arial" pitchFamily="34" charset="0"/>
                </a:rPr>
                <a:t>nhiệt</a:t>
              </a:r>
              <a:r>
                <a:rPr lang="en-US" sz="2300" dirty="0">
                  <a:solidFill>
                    <a:srgbClr val="000000"/>
                  </a:solidFill>
                  <a:latin typeface="Arial" pitchFamily="34" charset="0"/>
                </a:rPr>
                <a:t> </a:t>
              </a:r>
              <a:r>
                <a:rPr lang="en-US" sz="2300" dirty="0" err="1">
                  <a:solidFill>
                    <a:srgbClr val="000000"/>
                  </a:solidFill>
                  <a:latin typeface="Arial" pitchFamily="34" charset="0"/>
                </a:rPr>
                <a:t>đới</a:t>
              </a:r>
              <a:r>
                <a:rPr lang="en-US" sz="2300" dirty="0">
                  <a:solidFill>
                    <a:srgbClr val="000000"/>
                  </a:solidFill>
                  <a:latin typeface="Arial" pitchFamily="34" charset="0"/>
                </a:rPr>
                <a:t>, </a:t>
              </a:r>
              <a:r>
                <a:rPr lang="en-US" sz="2300" dirty="0" err="1">
                  <a:solidFill>
                    <a:srgbClr val="000000"/>
                  </a:solidFill>
                  <a:latin typeface="Arial" pitchFamily="34" charset="0"/>
                </a:rPr>
                <a:t>sa</a:t>
              </a:r>
              <a:r>
                <a:rPr lang="en-US" sz="2300" dirty="0">
                  <a:solidFill>
                    <a:srgbClr val="000000"/>
                  </a:solidFill>
                  <a:latin typeface="Arial" pitchFamily="34" charset="0"/>
                </a:rPr>
                <a:t> </a:t>
              </a:r>
              <a:r>
                <a:rPr lang="en-US" sz="2300" dirty="0" err="1">
                  <a:solidFill>
                    <a:srgbClr val="000000"/>
                  </a:solidFill>
                  <a:latin typeface="Arial" pitchFamily="34" charset="0"/>
                </a:rPr>
                <a:t>mạc</a:t>
              </a:r>
              <a:r>
                <a:rPr lang="en-US" sz="2300" dirty="0">
                  <a:solidFill>
                    <a:srgbClr val="000000"/>
                  </a:solidFill>
                  <a:latin typeface="Arial" pitchFamily="34" charset="0"/>
                </a:rPr>
                <a:t>,...) </a:t>
              </a:r>
              <a:r>
                <a:rPr lang="en-US" sz="2300" dirty="0" err="1">
                  <a:solidFill>
                    <a:srgbClr val="000000"/>
                  </a:solidFill>
                  <a:latin typeface="Arial" pitchFamily="34" charset="0"/>
                </a:rPr>
                <a:t>và</a:t>
              </a:r>
              <a:r>
                <a:rPr lang="en-US" sz="2300" dirty="0">
                  <a:solidFill>
                    <a:srgbClr val="000000"/>
                  </a:solidFill>
                  <a:latin typeface="Arial" pitchFamily="34" charset="0"/>
                </a:rPr>
                <a:t> </a:t>
              </a: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dưới</a:t>
              </a:r>
              <a:r>
                <a:rPr lang="en-US" sz="2300" dirty="0">
                  <a:solidFill>
                    <a:srgbClr val="000000"/>
                  </a:solidFill>
                  <a:latin typeface="Arial" pitchFamily="34" charset="0"/>
                </a:rPr>
                <a:t> </a:t>
              </a:r>
              <a:r>
                <a:rPr lang="en-US" sz="2300" dirty="0" err="1">
                  <a:solidFill>
                    <a:srgbClr val="000000"/>
                  </a:solidFill>
                  <a:latin typeface="Arial" pitchFamily="34" charset="0"/>
                </a:rPr>
                <a:t>nước</a:t>
              </a:r>
              <a:r>
                <a:rPr lang="en-US" sz="2300" dirty="0">
                  <a:solidFill>
                    <a:srgbClr val="000000"/>
                  </a:solidFill>
                  <a:latin typeface="Arial" pitchFamily="34" charset="0"/>
                </a:rPr>
                <a:t> (</a:t>
              </a: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nước</a:t>
              </a:r>
              <a:r>
                <a:rPr lang="en-US" sz="2300" dirty="0">
                  <a:solidFill>
                    <a:srgbClr val="000000"/>
                  </a:solidFill>
                  <a:latin typeface="Arial" pitchFamily="34" charset="0"/>
                </a:rPr>
                <a:t> </a:t>
              </a:r>
              <a:r>
                <a:rPr lang="en-US" sz="2300" dirty="0" err="1">
                  <a:solidFill>
                    <a:srgbClr val="000000"/>
                  </a:solidFill>
                  <a:latin typeface="Arial" pitchFamily="34" charset="0"/>
                </a:rPr>
                <a:t>ngọt</a:t>
              </a:r>
              <a:r>
                <a:rPr lang="en-US" sz="2300" dirty="0">
                  <a:solidFill>
                    <a:srgbClr val="000000"/>
                  </a:solidFill>
                  <a:latin typeface="Arial" pitchFamily="34" charset="0"/>
                </a:rPr>
                <a:t> </a:t>
              </a:r>
              <a:r>
                <a:rPr lang="en-US" sz="2300" dirty="0" err="1">
                  <a:solidFill>
                    <a:srgbClr val="000000"/>
                  </a:solidFill>
                  <a:latin typeface="Arial" pitchFamily="34" charset="0"/>
                </a:rPr>
                <a:t>như</a:t>
              </a:r>
              <a:r>
                <a:rPr lang="en-US" sz="2300" dirty="0">
                  <a:solidFill>
                    <a:srgbClr val="000000"/>
                  </a:solidFill>
                  <a:latin typeface="Arial" pitchFamily="34" charset="0"/>
                </a:rPr>
                <a:t> </a:t>
              </a:r>
              <a:r>
                <a:rPr lang="en-US" sz="2300" dirty="0" err="1">
                  <a:solidFill>
                    <a:srgbClr val="000000"/>
                  </a:solidFill>
                  <a:latin typeface="Arial" pitchFamily="34" charset="0"/>
                </a:rPr>
                <a:t>ao</a:t>
              </a:r>
              <a:r>
                <a:rPr lang="en-US" sz="2300" dirty="0">
                  <a:solidFill>
                    <a:srgbClr val="000000"/>
                  </a:solidFill>
                  <a:latin typeface="Arial" pitchFamily="34" charset="0"/>
                </a:rPr>
                <a:t>, </a:t>
              </a:r>
              <a:r>
                <a:rPr lang="en-US" sz="2300" dirty="0" err="1">
                  <a:solidFill>
                    <a:srgbClr val="000000"/>
                  </a:solidFill>
                  <a:latin typeface="Arial" pitchFamily="34" charset="0"/>
                </a:rPr>
                <a:t>hồ</a:t>
              </a:r>
              <a:r>
                <a:rPr lang="en-US" sz="2300" dirty="0">
                  <a:solidFill>
                    <a:srgbClr val="000000"/>
                  </a:solidFill>
                  <a:latin typeface="Arial" pitchFamily="34" charset="0"/>
                </a:rPr>
                <a:t>, </a:t>
              </a:r>
              <a:r>
                <a:rPr lang="en-US" sz="2300" dirty="0" err="1">
                  <a:solidFill>
                    <a:srgbClr val="000000"/>
                  </a:solidFill>
                  <a:latin typeface="Arial" pitchFamily="34" charset="0"/>
                </a:rPr>
                <a:t>sông</a:t>
              </a:r>
              <a:r>
                <a:rPr lang="en-US" sz="2300" dirty="0">
                  <a:solidFill>
                    <a:srgbClr val="000000"/>
                  </a:solidFill>
                  <a:latin typeface="Arial" pitchFamily="34" charset="0"/>
                </a:rPr>
                <a:t>, </a:t>
              </a: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nước</a:t>
              </a:r>
              <a:r>
                <a:rPr lang="en-US" sz="2300" dirty="0">
                  <a:solidFill>
                    <a:srgbClr val="000000"/>
                  </a:solidFill>
                  <a:latin typeface="Arial" pitchFamily="34" charset="0"/>
                </a:rPr>
                <a:t> </a:t>
              </a:r>
              <a:r>
                <a:rPr lang="en-US" sz="2300" dirty="0" err="1">
                  <a:solidFill>
                    <a:srgbClr val="000000"/>
                  </a:solidFill>
                  <a:latin typeface="Arial" pitchFamily="34" charset="0"/>
                </a:rPr>
                <a:t>mặn</a:t>
              </a:r>
              <a:r>
                <a:rPr lang="en-US" sz="2300" dirty="0">
                  <a:solidFill>
                    <a:srgbClr val="000000"/>
                  </a:solidFill>
                  <a:latin typeface="Arial" pitchFamily="34" charset="0"/>
                </a:rPr>
                <a:t> </a:t>
              </a:r>
              <a:r>
                <a:rPr lang="en-US" sz="2300" dirty="0" err="1">
                  <a:solidFill>
                    <a:srgbClr val="000000"/>
                  </a:solidFill>
                  <a:latin typeface="Arial" pitchFamily="34" charset="0"/>
                </a:rPr>
                <a:t>như</a:t>
              </a:r>
              <a:r>
                <a:rPr lang="en-US" sz="2300" dirty="0">
                  <a:solidFill>
                    <a:srgbClr val="000000"/>
                  </a:solidFill>
                  <a:latin typeface="Arial" pitchFamily="34" charset="0"/>
                </a:rPr>
                <a:t> </a:t>
              </a: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biển</a:t>
              </a:r>
              <a:r>
                <a:rPr lang="en-US" sz="2300" dirty="0">
                  <a:solidFill>
                    <a:srgbClr val="000000"/>
                  </a:solidFill>
                  <a:latin typeface="Arial" pitchFamily="34" charset="0"/>
                </a:rPr>
                <a:t>)</a:t>
              </a:r>
            </a:p>
          </p:txBody>
        </p:sp>
      </p:grpSp>
      <p:sp>
        <p:nvSpPr>
          <p:cNvPr id="18" name="Freeform 18"/>
          <p:cNvSpPr/>
          <p:nvPr/>
        </p:nvSpPr>
        <p:spPr>
          <a:xfrm>
            <a:off x="685621" y="3663950"/>
            <a:ext cx="5353139" cy="2913119"/>
          </a:xfrm>
          <a:custGeom>
            <a:avLst/>
            <a:gdLst/>
            <a:ahLst/>
            <a:cxnLst/>
            <a:rect l="l" t="t" r="r" b="b"/>
            <a:pathLst>
              <a:path w="8031800" h="4369678">
                <a:moveTo>
                  <a:pt x="0" y="0"/>
                </a:moveTo>
                <a:lnTo>
                  <a:pt x="8031800" y="0"/>
                </a:lnTo>
                <a:lnTo>
                  <a:pt x="8031800" y="4369678"/>
                </a:lnTo>
                <a:lnTo>
                  <a:pt x="0" y="4369678"/>
                </a:lnTo>
                <a:lnTo>
                  <a:pt x="0" y="0"/>
                </a:lnTo>
                <a:close/>
              </a:path>
            </a:pathLst>
          </a:custGeom>
          <a:blipFill>
            <a:blip r:embed="rId8"/>
            <a:stretch>
              <a:fillRect t="-11230" b="-11230"/>
            </a:stretch>
          </a:blipFill>
        </p:spPr>
      </p:sp>
      <p:sp>
        <p:nvSpPr>
          <p:cNvPr id="19" name="Freeform 19"/>
          <p:cNvSpPr/>
          <p:nvPr/>
        </p:nvSpPr>
        <p:spPr>
          <a:xfrm>
            <a:off x="6094413" y="3663950"/>
            <a:ext cx="5408791" cy="2913119"/>
          </a:xfrm>
          <a:custGeom>
            <a:avLst/>
            <a:gdLst/>
            <a:ahLst/>
            <a:cxnLst/>
            <a:rect l="l" t="t" r="r" b="b"/>
            <a:pathLst>
              <a:path w="8115300" h="4369678">
                <a:moveTo>
                  <a:pt x="0" y="0"/>
                </a:moveTo>
                <a:lnTo>
                  <a:pt x="8115300" y="0"/>
                </a:lnTo>
                <a:lnTo>
                  <a:pt x="8115300" y="4369678"/>
                </a:lnTo>
                <a:lnTo>
                  <a:pt x="0" y="4369678"/>
                </a:lnTo>
                <a:lnTo>
                  <a:pt x="0" y="0"/>
                </a:lnTo>
                <a:close/>
              </a:path>
            </a:pathLst>
          </a:custGeom>
          <a:blipFill>
            <a:blip r:embed="rId9"/>
            <a:stretch>
              <a:fillRect t="-2233" b="-2233"/>
            </a:stretch>
          </a:blipFill>
        </p:spPr>
      </p:sp>
      <p:sp>
        <p:nvSpPr>
          <p:cNvPr id="20" name="TextBox 20"/>
          <p:cNvSpPr txBox="1"/>
          <p:nvPr/>
        </p:nvSpPr>
        <p:spPr>
          <a:xfrm>
            <a:off x="685622" y="1190643"/>
            <a:ext cx="1081758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Trên Trái Đất, các hệ sinh thái có thể được phân chia thành hai nhóm:</a:t>
            </a:r>
          </a:p>
        </p:txBody>
      </p:sp>
    </p:spTree>
    <p:extLst>
      <p:ext uri="{BB962C8B-B14F-4D97-AF65-F5344CB8AC3E}">
        <p14:creationId xmlns:p14="http://schemas.microsoft.com/office/powerpoint/2010/main" val="289801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761802" y="2004152"/>
            <a:ext cx="10592279" cy="1269578"/>
            <a:chOff x="0" y="-66674"/>
            <a:chExt cx="21190076" cy="2539157"/>
          </a:xfrm>
        </p:grpSpPr>
        <p:grpSp>
          <p:nvGrpSpPr>
            <p:cNvPr id="10" name="Group 10"/>
            <p:cNvGrpSpPr/>
            <p:nvPr/>
          </p:nvGrpSpPr>
          <p:grpSpPr>
            <a:xfrm>
              <a:off x="0" y="146525"/>
              <a:ext cx="2064916" cy="206491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rotWithShape="1">
                <a:gsLst>
                  <a:gs pos="0">
                    <a:srgbClr val="0CC0DF">
                      <a:alpha val="100000"/>
                    </a:srgbClr>
                  </a:gs>
                  <a:gs pos="100000">
                    <a:srgbClr val="FFDE59">
                      <a:alpha val="100000"/>
                    </a:srgbClr>
                  </a:gs>
                </a:gsLst>
                <a:lin ang="0"/>
              </a:gra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3" name="Freeform 13"/>
            <p:cNvSpPr/>
            <p:nvPr/>
          </p:nvSpPr>
          <p:spPr>
            <a:xfrm>
              <a:off x="212570" y="413755"/>
              <a:ext cx="1639776" cy="1530458"/>
            </a:xfrm>
            <a:custGeom>
              <a:avLst/>
              <a:gdLst/>
              <a:ahLst/>
              <a:cxnLst/>
              <a:rect l="l" t="t" r="r" b="b"/>
              <a:pathLst>
                <a:path w="1639776" h="1530458">
                  <a:moveTo>
                    <a:pt x="0" y="0"/>
                  </a:moveTo>
                  <a:lnTo>
                    <a:pt x="1639776" y="0"/>
                  </a:lnTo>
                  <a:lnTo>
                    <a:pt x="1639776" y="1530457"/>
                  </a:lnTo>
                  <a:lnTo>
                    <a:pt x="0" y="153045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TextBox 14"/>
            <p:cNvSpPr txBox="1"/>
            <p:nvPr/>
          </p:nvSpPr>
          <p:spPr>
            <a:xfrm>
              <a:off x="2064916" y="-66674"/>
              <a:ext cx="19125160" cy="2539157"/>
            </a:xfrm>
            <a:prstGeom prst="rect">
              <a:avLst/>
            </a:prstGeom>
          </p:spPr>
          <p:txBody>
            <a:bodyPr lIns="0" tIns="0" rIns="0" bIns="0" rtlCol="0" anchor="t">
              <a:spAutoFit/>
            </a:bodyPr>
            <a:lstStyle/>
            <a:p>
              <a:pPr algn="just">
                <a:lnSpc>
                  <a:spcPts val="3266"/>
                </a:lnSpc>
                <a:spcBef>
                  <a:spcPct val="0"/>
                </a:spcBef>
              </a:pPr>
              <a:r>
                <a:rPr lang="en-US" sz="2300">
                  <a:solidFill>
                    <a:srgbClr val="000000"/>
                  </a:solidFill>
                  <a:latin typeface="Arial" pitchFamily="34" charset="0"/>
                </a:rPr>
                <a:t>Hệ sinh thái tự nhiên bao gồm hệ sinh thái trên cạn (rừng nhiệt đới, sa mạc,...) và hệ sinh thái dưới nước (hệ sinh thái nước ngọt như ao, hồ, sông, hệ sinh thái nước mặn như hệ sinh thái biển)</a:t>
              </a:r>
            </a:p>
          </p:txBody>
        </p:sp>
      </p:grpSp>
      <p:grpSp>
        <p:nvGrpSpPr>
          <p:cNvPr id="15" name="Group 15"/>
          <p:cNvGrpSpPr/>
          <p:nvPr/>
        </p:nvGrpSpPr>
        <p:grpSpPr>
          <a:xfrm>
            <a:off x="685622" y="1824961"/>
            <a:ext cx="10817582" cy="1530777"/>
            <a:chOff x="0" y="0"/>
            <a:chExt cx="21640800" cy="3061554"/>
          </a:xfrm>
        </p:grpSpPr>
        <p:grpSp>
          <p:nvGrpSpPr>
            <p:cNvPr id="16" name="Group 16"/>
            <p:cNvGrpSpPr/>
            <p:nvPr/>
          </p:nvGrpSpPr>
          <p:grpSpPr>
            <a:xfrm>
              <a:off x="0" y="0"/>
              <a:ext cx="21640800" cy="3061554"/>
              <a:chOff x="0" y="0"/>
              <a:chExt cx="4274726" cy="604751"/>
            </a:xfrm>
          </p:grpSpPr>
          <p:sp>
            <p:nvSpPr>
              <p:cNvPr id="17" name="Freeform 17"/>
              <p:cNvSpPr/>
              <p:nvPr/>
            </p:nvSpPr>
            <p:spPr>
              <a:xfrm>
                <a:off x="0" y="0"/>
                <a:ext cx="4274726" cy="604751"/>
              </a:xfrm>
              <a:custGeom>
                <a:avLst/>
                <a:gdLst/>
                <a:ahLst/>
                <a:cxnLst/>
                <a:rect l="l" t="t" r="r" b="b"/>
                <a:pathLst>
                  <a:path w="4274726" h="604751">
                    <a:moveTo>
                      <a:pt x="0" y="0"/>
                    </a:moveTo>
                    <a:lnTo>
                      <a:pt x="4274726" y="0"/>
                    </a:lnTo>
                    <a:lnTo>
                      <a:pt x="4274726" y="604751"/>
                    </a:lnTo>
                    <a:lnTo>
                      <a:pt x="0" y="604751"/>
                    </a:lnTo>
                    <a:close/>
                  </a:path>
                </a:pathLst>
              </a:custGeom>
              <a:solidFill>
                <a:srgbClr val="FFDE59"/>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19" name="Group 19"/>
            <p:cNvGrpSpPr/>
            <p:nvPr/>
          </p:nvGrpSpPr>
          <p:grpSpPr>
            <a:xfrm>
              <a:off x="152400" y="571581"/>
              <a:ext cx="2064916" cy="2064916"/>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rotWithShape="1">
                <a:gsLst>
                  <a:gs pos="0">
                    <a:srgbClr val="0CC0DF">
                      <a:alpha val="100000"/>
                    </a:srgbClr>
                  </a:gs>
                  <a:gs pos="100000">
                    <a:srgbClr val="FFDE59">
                      <a:alpha val="100000"/>
                    </a:srgbClr>
                  </a:gs>
                </a:gsLst>
                <a:lin ang="0"/>
              </a:gradFill>
            </p:spPr>
          </p:sp>
          <p:sp>
            <p:nvSpPr>
              <p:cNvPr id="21" name="TextBox 21"/>
              <p:cNvSpPr txBox="1"/>
              <p:nvPr/>
            </p:nvSpPr>
            <p:spPr>
              <a:xfrm>
                <a:off x="76200" y="28575"/>
                <a:ext cx="660400" cy="708025"/>
              </a:xfrm>
              <a:prstGeom prst="rect">
                <a:avLst/>
              </a:prstGeom>
            </p:spPr>
            <p:txBody>
              <a:bodyPr lIns="33283" tIns="33283" rIns="33283" bIns="33283" rtlCol="0" anchor="ctr"/>
              <a:lstStyle/>
              <a:p>
                <a:pPr algn="ctr">
                  <a:lnSpc>
                    <a:spcPct val="120000"/>
                  </a:lnSpc>
                </a:pPr>
                <a:endParaRPr b="1">
                  <a:latin typeface="Arial" pitchFamily="34" charset="0"/>
                </a:endParaRPr>
              </a:p>
            </p:txBody>
          </p:sp>
        </p:grpSp>
        <p:sp>
          <p:nvSpPr>
            <p:cNvPr id="22" name="Freeform 22"/>
            <p:cNvSpPr/>
            <p:nvPr/>
          </p:nvSpPr>
          <p:spPr>
            <a:xfrm>
              <a:off x="364970" y="838811"/>
              <a:ext cx="1639776" cy="1530458"/>
            </a:xfrm>
            <a:custGeom>
              <a:avLst/>
              <a:gdLst/>
              <a:ahLst/>
              <a:cxnLst/>
              <a:rect l="l" t="t" r="r" b="b"/>
              <a:pathLst>
                <a:path w="1639776" h="1530458">
                  <a:moveTo>
                    <a:pt x="0" y="0"/>
                  </a:moveTo>
                  <a:lnTo>
                    <a:pt x="1639776" y="0"/>
                  </a:lnTo>
                  <a:lnTo>
                    <a:pt x="1639776" y="1530457"/>
                  </a:lnTo>
                  <a:lnTo>
                    <a:pt x="0" y="153045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3" name="TextBox 23"/>
            <p:cNvSpPr txBox="1"/>
            <p:nvPr/>
          </p:nvSpPr>
          <p:spPr>
            <a:xfrm>
              <a:off x="2217315" y="697868"/>
              <a:ext cx="19125161" cy="1620830"/>
            </a:xfrm>
            <a:prstGeom prst="rect">
              <a:avLst/>
            </a:prstGeom>
          </p:spPr>
          <p:txBody>
            <a:bodyPr lIns="0" tIns="0" rIns="0" bIns="0" rtlCol="0" anchor="t">
              <a:spAutoFit/>
            </a:bodyPr>
            <a:lstStyle/>
            <a:p>
              <a:pPr algn="just">
                <a:lnSpc>
                  <a:spcPct val="120000"/>
                </a:lnSpc>
                <a:spcBef>
                  <a:spcPct val="0"/>
                </a:spcBef>
              </a:pP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nhân</a:t>
              </a:r>
              <a:r>
                <a:rPr lang="en-US" sz="2300" dirty="0">
                  <a:solidFill>
                    <a:srgbClr val="000000"/>
                  </a:solidFill>
                  <a:latin typeface="Arial" pitchFamily="34" charset="0"/>
                </a:rPr>
                <a:t> </a:t>
              </a:r>
              <a:r>
                <a:rPr lang="en-US" sz="2300" dirty="0" err="1">
                  <a:solidFill>
                    <a:srgbClr val="000000"/>
                  </a:solidFill>
                  <a:latin typeface="Arial" pitchFamily="34" charset="0"/>
                </a:rPr>
                <a:t>tạo</a:t>
              </a:r>
              <a:r>
                <a:rPr lang="en-US" sz="2300" dirty="0">
                  <a:solidFill>
                    <a:srgbClr val="000000"/>
                  </a:solidFill>
                  <a:latin typeface="Arial" pitchFamily="34" charset="0"/>
                </a:rPr>
                <a:t> </a:t>
              </a:r>
              <a:r>
                <a:rPr lang="en-US" sz="2300" dirty="0" err="1">
                  <a:solidFill>
                    <a:srgbClr val="000000"/>
                  </a:solidFill>
                  <a:latin typeface="Arial" pitchFamily="34" charset="0"/>
                </a:rPr>
                <a:t>được</a:t>
              </a:r>
              <a:r>
                <a:rPr lang="en-US" sz="2300" dirty="0">
                  <a:solidFill>
                    <a:srgbClr val="000000"/>
                  </a:solidFill>
                  <a:latin typeface="Arial" pitchFamily="34" charset="0"/>
                </a:rPr>
                <a:t> </a:t>
              </a:r>
              <a:r>
                <a:rPr lang="en-US" sz="2300" dirty="0" err="1">
                  <a:solidFill>
                    <a:srgbClr val="000000"/>
                  </a:solidFill>
                  <a:latin typeface="Arial" pitchFamily="34" charset="0"/>
                </a:rPr>
                <a:t>hình</a:t>
              </a:r>
              <a:r>
                <a:rPr lang="en-US" sz="2300" dirty="0">
                  <a:solidFill>
                    <a:srgbClr val="000000"/>
                  </a:solidFill>
                  <a:latin typeface="Arial" pitchFamily="34" charset="0"/>
                </a:rPr>
                <a:t> </a:t>
              </a:r>
              <a:r>
                <a:rPr lang="en-US" sz="2300" dirty="0" err="1">
                  <a:solidFill>
                    <a:srgbClr val="000000"/>
                  </a:solidFill>
                  <a:latin typeface="Arial" pitchFamily="34" charset="0"/>
                </a:rPr>
                <a:t>thành</a:t>
              </a:r>
              <a:r>
                <a:rPr lang="en-US" sz="2300" dirty="0">
                  <a:solidFill>
                    <a:srgbClr val="000000"/>
                  </a:solidFill>
                  <a:latin typeface="Arial" pitchFamily="34" charset="0"/>
                </a:rPr>
                <a:t> </a:t>
              </a:r>
              <a:r>
                <a:rPr lang="en-US" sz="2300" dirty="0" err="1">
                  <a:solidFill>
                    <a:srgbClr val="000000"/>
                  </a:solidFill>
                  <a:latin typeface="Arial" pitchFamily="34" charset="0"/>
                </a:rPr>
                <a:t>bởi</a:t>
              </a:r>
              <a:r>
                <a:rPr lang="en-US" sz="2300" dirty="0">
                  <a:solidFill>
                    <a:srgbClr val="000000"/>
                  </a:solidFill>
                  <a:latin typeface="Arial" pitchFamily="34" charset="0"/>
                </a:rPr>
                <a:t> </a:t>
              </a:r>
              <a:r>
                <a:rPr lang="en-US" sz="2300" dirty="0" err="1">
                  <a:solidFill>
                    <a:srgbClr val="000000"/>
                  </a:solidFill>
                  <a:latin typeface="Arial" pitchFamily="34" charset="0"/>
                </a:rPr>
                <a:t>hoạt</a:t>
              </a:r>
              <a:r>
                <a:rPr lang="en-US" sz="2300" dirty="0">
                  <a:solidFill>
                    <a:srgbClr val="000000"/>
                  </a:solidFill>
                  <a:latin typeface="Arial" pitchFamily="34" charset="0"/>
                </a:rPr>
                <a:t> </a:t>
              </a:r>
              <a:r>
                <a:rPr lang="en-US" sz="2300" dirty="0" err="1">
                  <a:solidFill>
                    <a:srgbClr val="000000"/>
                  </a:solidFill>
                  <a:latin typeface="Arial" pitchFamily="34" charset="0"/>
                </a:rPr>
                <a:t>động</a:t>
              </a:r>
              <a:r>
                <a:rPr lang="en-US" sz="2300" dirty="0">
                  <a:solidFill>
                    <a:srgbClr val="000000"/>
                  </a:solidFill>
                  <a:latin typeface="Arial" pitchFamily="34" charset="0"/>
                </a:rPr>
                <a:t> </a:t>
              </a:r>
              <a:r>
                <a:rPr lang="en-US" sz="2300" dirty="0" err="1">
                  <a:solidFill>
                    <a:srgbClr val="000000"/>
                  </a:solidFill>
                  <a:latin typeface="Arial" pitchFamily="34" charset="0"/>
                </a:rPr>
                <a:t>của</a:t>
              </a:r>
              <a:r>
                <a:rPr lang="en-US" sz="2300" dirty="0">
                  <a:solidFill>
                    <a:srgbClr val="000000"/>
                  </a:solidFill>
                  <a:latin typeface="Arial" pitchFamily="34" charset="0"/>
                </a:rPr>
                <a:t> con </a:t>
              </a:r>
              <a:r>
                <a:rPr lang="en-US" sz="2300" dirty="0" err="1">
                  <a:solidFill>
                    <a:srgbClr val="000000"/>
                  </a:solidFill>
                  <a:latin typeface="Arial" pitchFamily="34" charset="0"/>
                </a:rPr>
                <a:t>người</a:t>
              </a:r>
              <a:r>
                <a:rPr lang="en-US" sz="2300" dirty="0">
                  <a:solidFill>
                    <a:srgbClr val="000000"/>
                  </a:solidFill>
                  <a:latin typeface="Arial" pitchFamily="34" charset="0"/>
                </a:rPr>
                <a:t>: </a:t>
              </a: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đồng</a:t>
              </a:r>
              <a:r>
                <a:rPr lang="en-US" sz="2300" dirty="0">
                  <a:solidFill>
                    <a:srgbClr val="000000"/>
                  </a:solidFill>
                  <a:latin typeface="Arial" pitchFamily="34" charset="0"/>
                </a:rPr>
                <a:t> </a:t>
              </a:r>
              <a:r>
                <a:rPr lang="en-US" sz="2300" dirty="0" err="1">
                  <a:solidFill>
                    <a:srgbClr val="000000"/>
                  </a:solidFill>
                  <a:latin typeface="Arial" pitchFamily="34" charset="0"/>
                </a:rPr>
                <a:t>ruộng</a:t>
              </a:r>
              <a:r>
                <a:rPr lang="en-US" sz="2300" dirty="0">
                  <a:solidFill>
                    <a:srgbClr val="000000"/>
                  </a:solidFill>
                  <a:latin typeface="Arial" pitchFamily="34" charset="0"/>
                </a:rPr>
                <a:t>, </a:t>
              </a:r>
              <a:r>
                <a:rPr lang="en-US" sz="2300" dirty="0" err="1">
                  <a:solidFill>
                    <a:srgbClr val="000000"/>
                  </a:solidFill>
                  <a:latin typeface="Arial" pitchFamily="34" charset="0"/>
                </a:rPr>
                <a:t>rừng</a:t>
              </a:r>
              <a:r>
                <a:rPr lang="en-US" sz="2300" dirty="0">
                  <a:solidFill>
                    <a:srgbClr val="000000"/>
                  </a:solidFill>
                  <a:latin typeface="Arial" pitchFamily="34" charset="0"/>
                </a:rPr>
                <a:t> </a:t>
              </a:r>
              <a:r>
                <a:rPr lang="en-US" sz="2300" dirty="0" err="1">
                  <a:solidFill>
                    <a:srgbClr val="000000"/>
                  </a:solidFill>
                  <a:latin typeface="Arial" pitchFamily="34" charset="0"/>
                </a:rPr>
                <a:t>trồng</a:t>
              </a:r>
              <a:r>
                <a:rPr lang="en-US" sz="2300" dirty="0">
                  <a:solidFill>
                    <a:srgbClr val="000000"/>
                  </a:solidFill>
                  <a:latin typeface="Arial" pitchFamily="34" charset="0"/>
                </a:rPr>
                <a:t>, </a:t>
              </a:r>
              <a:r>
                <a:rPr lang="en-US" sz="2300" dirty="0" err="1">
                  <a:solidFill>
                    <a:srgbClr val="000000"/>
                  </a:solidFill>
                  <a:latin typeface="Arial" pitchFamily="34" charset="0"/>
                </a:rPr>
                <a:t>đô</a:t>
              </a:r>
              <a:r>
                <a:rPr lang="en-US" sz="2300" dirty="0">
                  <a:solidFill>
                    <a:srgbClr val="000000"/>
                  </a:solidFill>
                  <a:latin typeface="Arial" pitchFamily="34" charset="0"/>
                </a:rPr>
                <a:t> </a:t>
              </a:r>
              <a:r>
                <a:rPr lang="en-US" sz="2300" dirty="0" err="1">
                  <a:solidFill>
                    <a:srgbClr val="000000"/>
                  </a:solidFill>
                  <a:latin typeface="Arial" pitchFamily="34" charset="0"/>
                </a:rPr>
                <a:t>thị</a:t>
              </a:r>
              <a:r>
                <a:rPr lang="en-US" sz="2300" dirty="0">
                  <a:solidFill>
                    <a:srgbClr val="000000"/>
                  </a:solidFill>
                  <a:latin typeface="Arial" pitchFamily="34" charset="0"/>
                </a:rPr>
                <a:t>,...</a:t>
              </a:r>
            </a:p>
          </p:txBody>
        </p:sp>
      </p:grpSp>
      <p:sp>
        <p:nvSpPr>
          <p:cNvPr id="24" name="Freeform 24"/>
          <p:cNvSpPr/>
          <p:nvPr/>
        </p:nvSpPr>
        <p:spPr>
          <a:xfrm>
            <a:off x="685622" y="3590688"/>
            <a:ext cx="10817582" cy="3071661"/>
          </a:xfrm>
          <a:custGeom>
            <a:avLst/>
            <a:gdLst/>
            <a:ahLst/>
            <a:cxnLst/>
            <a:rect l="l" t="t" r="r" b="b"/>
            <a:pathLst>
              <a:path w="16230600" h="4607491">
                <a:moveTo>
                  <a:pt x="0" y="0"/>
                </a:moveTo>
                <a:lnTo>
                  <a:pt x="16230600" y="0"/>
                </a:lnTo>
                <a:lnTo>
                  <a:pt x="16230600" y="4607491"/>
                </a:lnTo>
                <a:lnTo>
                  <a:pt x="0" y="4607491"/>
                </a:lnTo>
                <a:lnTo>
                  <a:pt x="0" y="0"/>
                </a:lnTo>
                <a:close/>
              </a:path>
            </a:pathLst>
          </a:custGeom>
          <a:blipFill>
            <a:blip r:embed="rId8"/>
            <a:stretch>
              <a:fillRect t="-8784" b="-8784"/>
            </a:stretch>
          </a:blipFill>
        </p:spPr>
      </p:sp>
      <p:sp>
        <p:nvSpPr>
          <p:cNvPr id="25" name="TextBox 25"/>
          <p:cNvSpPr txBox="1"/>
          <p:nvPr/>
        </p:nvSpPr>
        <p:spPr>
          <a:xfrm>
            <a:off x="685622" y="1190643"/>
            <a:ext cx="1081758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Trên Trái Đất, các hệ sinh thái có thể được phân chia thành hai nhóm: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195620"/>
            <a:ext cx="10817582" cy="1852380"/>
            <a:chOff x="0" y="0"/>
            <a:chExt cx="21640800" cy="3073400"/>
          </a:xfrm>
        </p:grpSpPr>
        <p:grpSp>
          <p:nvGrpSpPr>
            <p:cNvPr id="10" name="Group 10"/>
            <p:cNvGrpSpPr/>
            <p:nvPr/>
          </p:nvGrpSpPr>
          <p:grpSpPr>
            <a:xfrm>
              <a:off x="815061" y="554958"/>
              <a:ext cx="20825739" cy="2518442"/>
              <a:chOff x="0" y="0"/>
              <a:chExt cx="4113726" cy="497470"/>
            </a:xfrm>
          </p:grpSpPr>
          <p:sp>
            <p:nvSpPr>
              <p:cNvPr id="11" name="Freeform 11"/>
              <p:cNvSpPr/>
              <p:nvPr/>
            </p:nvSpPr>
            <p:spPr>
              <a:xfrm>
                <a:off x="0" y="0"/>
                <a:ext cx="4113726" cy="497470"/>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3" name="Freeform 13"/>
            <p:cNvSpPr/>
            <p:nvPr/>
          </p:nvSpPr>
          <p:spPr>
            <a:xfrm>
              <a:off x="0" y="0"/>
              <a:ext cx="1630123" cy="1353158"/>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TextBox 14"/>
            <p:cNvSpPr txBox="1"/>
            <p:nvPr/>
          </p:nvSpPr>
          <p:spPr>
            <a:xfrm>
              <a:off x="1597676" y="544836"/>
              <a:ext cx="19283742" cy="2394849"/>
            </a:xfrm>
            <a:prstGeom prst="rect">
              <a:avLst/>
            </a:prstGeom>
          </p:spPr>
          <p:txBody>
            <a:bodyPr lIns="0" tIns="0" rIns="0" bIns="0" rtlCol="0" anchor="t">
              <a:spAutoFit/>
            </a:bodyPr>
            <a:lstStyle/>
            <a:p>
              <a:pPr algn="just">
                <a:lnSpc>
                  <a:spcPct val="120000"/>
                </a:lnSpc>
                <a:spcBef>
                  <a:spcPct val="0"/>
                </a:spcBef>
              </a:pPr>
              <a:r>
                <a:rPr lang="en-US" sz="2000" b="1" dirty="0">
                  <a:solidFill>
                    <a:srgbClr val="000000"/>
                  </a:solidFill>
                  <a:latin typeface="Arial" pitchFamily="34" charset="0"/>
                </a:rPr>
                <a:t>Cho </a:t>
              </a:r>
              <a:r>
                <a:rPr lang="en-US" sz="2000" b="1" dirty="0" err="1">
                  <a:solidFill>
                    <a:srgbClr val="000000"/>
                  </a:solidFill>
                  <a:latin typeface="Arial" pitchFamily="34" charset="0"/>
                </a:rPr>
                <a:t>các</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sau</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đồng</a:t>
              </a:r>
              <a:r>
                <a:rPr lang="en-US" sz="2000" b="1" dirty="0">
                  <a:solidFill>
                    <a:srgbClr val="000000"/>
                  </a:solidFill>
                  <a:latin typeface="Arial" pitchFamily="34" charset="0"/>
                </a:rPr>
                <a:t> </a:t>
              </a:r>
              <a:r>
                <a:rPr lang="en-US" sz="2000" b="1" dirty="0" err="1">
                  <a:solidFill>
                    <a:srgbClr val="000000"/>
                  </a:solidFill>
                  <a:latin typeface="Arial" pitchFamily="34" charset="0"/>
                </a:rPr>
                <a:t>cỏ</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suối</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rừng</a:t>
              </a:r>
              <a:r>
                <a:rPr lang="en-US" sz="2000" b="1" dirty="0">
                  <a:solidFill>
                    <a:srgbClr val="000000"/>
                  </a:solidFill>
                  <a:latin typeface="Arial" pitchFamily="34" charset="0"/>
                </a:rPr>
                <a:t> </a:t>
              </a:r>
              <a:r>
                <a:rPr lang="en-US" sz="2000" b="1" dirty="0" err="1">
                  <a:solidFill>
                    <a:srgbClr val="000000"/>
                  </a:solidFill>
                  <a:latin typeface="Arial" pitchFamily="34" charset="0"/>
                </a:rPr>
                <a:t>lá</a:t>
              </a:r>
              <a:r>
                <a:rPr lang="en-US" sz="2000" b="1" dirty="0">
                  <a:solidFill>
                    <a:srgbClr val="000000"/>
                  </a:solidFill>
                  <a:latin typeface="Arial" pitchFamily="34" charset="0"/>
                </a:rPr>
                <a:t> </a:t>
              </a:r>
              <a:r>
                <a:rPr lang="en-US" sz="2000" b="1" dirty="0" err="1">
                  <a:solidFill>
                    <a:srgbClr val="000000"/>
                  </a:solidFill>
                  <a:latin typeface="Arial" pitchFamily="34" charset="0"/>
                </a:rPr>
                <a:t>rộng</a:t>
              </a:r>
              <a:r>
                <a:rPr lang="en-US" sz="2000" b="1" dirty="0">
                  <a:solidFill>
                    <a:srgbClr val="000000"/>
                  </a:solidFill>
                  <a:latin typeface="Arial" pitchFamily="34" charset="0"/>
                </a:rPr>
                <a:t> </a:t>
              </a:r>
              <a:r>
                <a:rPr lang="en-US" sz="2000" b="1" dirty="0" err="1">
                  <a:solidFill>
                    <a:srgbClr val="000000"/>
                  </a:solidFill>
                  <a:latin typeface="Arial" pitchFamily="34" charset="0"/>
                </a:rPr>
                <a:t>ôn</a:t>
              </a:r>
              <a:r>
                <a:rPr lang="en-US" sz="2000" b="1" dirty="0">
                  <a:solidFill>
                    <a:srgbClr val="000000"/>
                  </a:solidFill>
                  <a:latin typeface="Arial" pitchFamily="34" charset="0"/>
                </a:rPr>
                <a:t> </a:t>
              </a:r>
              <a:r>
                <a:rPr lang="en-US" sz="2000" b="1" dirty="0" err="1">
                  <a:solidFill>
                    <a:srgbClr val="000000"/>
                  </a:solidFill>
                  <a:latin typeface="Arial" pitchFamily="34" charset="0"/>
                </a:rPr>
                <a:t>đới</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rừng</a:t>
              </a:r>
              <a:r>
                <a:rPr lang="en-US" sz="2000" b="1" dirty="0">
                  <a:solidFill>
                    <a:srgbClr val="000000"/>
                  </a:solidFill>
                  <a:latin typeface="Arial" pitchFamily="34" charset="0"/>
                </a:rPr>
                <a:t> </a:t>
              </a:r>
              <a:r>
                <a:rPr lang="en-US" sz="2000" b="1" dirty="0" err="1">
                  <a:solidFill>
                    <a:srgbClr val="000000"/>
                  </a:solidFill>
                  <a:latin typeface="Arial" pitchFamily="34" charset="0"/>
                </a:rPr>
                <a:t>ngập</a:t>
              </a:r>
              <a:r>
                <a:rPr lang="en-US" sz="2000" b="1" dirty="0">
                  <a:solidFill>
                    <a:srgbClr val="000000"/>
                  </a:solidFill>
                  <a:latin typeface="Arial" pitchFamily="34" charset="0"/>
                </a:rPr>
                <a:t> </a:t>
              </a:r>
              <a:r>
                <a:rPr lang="en-US" sz="2000" b="1" dirty="0" err="1">
                  <a:solidFill>
                    <a:srgbClr val="000000"/>
                  </a:solidFill>
                  <a:latin typeface="Arial" pitchFamily="34" charset="0"/>
                </a:rPr>
                <a:t>mặn</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ruộng</a:t>
              </a:r>
              <a:r>
                <a:rPr lang="en-US" sz="2000" b="1" dirty="0">
                  <a:solidFill>
                    <a:srgbClr val="000000"/>
                  </a:solidFill>
                  <a:latin typeface="Arial" pitchFamily="34" charset="0"/>
                </a:rPr>
                <a:t> </a:t>
              </a:r>
              <a:r>
                <a:rPr lang="en-US" sz="2000" b="1" dirty="0" err="1">
                  <a:solidFill>
                    <a:srgbClr val="000000"/>
                  </a:solidFill>
                  <a:latin typeface="Arial" pitchFamily="34" charset="0"/>
                </a:rPr>
                <a:t>bậc</a:t>
              </a:r>
              <a:r>
                <a:rPr lang="en-US" sz="2000" b="1" dirty="0">
                  <a:solidFill>
                    <a:srgbClr val="000000"/>
                  </a:solidFill>
                  <a:latin typeface="Arial" pitchFamily="34" charset="0"/>
                </a:rPr>
                <a:t> thang,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rạn</a:t>
              </a:r>
              <a:r>
                <a:rPr lang="en-US" sz="2000" b="1" dirty="0">
                  <a:solidFill>
                    <a:srgbClr val="000000"/>
                  </a:solidFill>
                  <a:latin typeface="Arial" pitchFamily="34" charset="0"/>
                </a:rPr>
                <a:t> san </a:t>
              </a:r>
              <a:r>
                <a:rPr lang="en-US" sz="2000" b="1" dirty="0" err="1">
                  <a:solidFill>
                    <a:srgbClr val="000000"/>
                  </a:solidFill>
                  <a:latin typeface="Arial" pitchFamily="34" charset="0"/>
                </a:rPr>
                <a:t>hô</a:t>
              </a:r>
              <a:r>
                <a:rPr lang="en-US" sz="2000" b="1" dirty="0">
                  <a:solidFill>
                    <a:srgbClr val="000000"/>
                  </a:solidFill>
                  <a:latin typeface="Arial" pitchFamily="34" charset="0"/>
                </a:rPr>
                <a:t>. </a:t>
              </a:r>
              <a:r>
                <a:rPr lang="en-US" sz="2000" b="1" dirty="0" err="1">
                  <a:solidFill>
                    <a:srgbClr val="000000"/>
                  </a:solidFill>
                  <a:latin typeface="Arial" pitchFamily="34" charset="0"/>
                </a:rPr>
                <a:t>Em</a:t>
              </a:r>
              <a:r>
                <a:rPr lang="en-US" sz="2000" b="1" dirty="0">
                  <a:solidFill>
                    <a:srgbClr val="000000"/>
                  </a:solidFill>
                  <a:latin typeface="Arial" pitchFamily="34" charset="0"/>
                </a:rPr>
                <a:t> </a:t>
              </a:r>
              <a:r>
                <a:rPr lang="en-US" sz="2000" b="1" dirty="0" err="1">
                  <a:solidFill>
                    <a:srgbClr val="000000"/>
                  </a:solidFill>
                  <a:latin typeface="Arial" pitchFamily="34" charset="0"/>
                </a:rPr>
                <a:t>hãy</a:t>
              </a:r>
              <a:r>
                <a:rPr lang="en-US" sz="2000" b="1" dirty="0">
                  <a:solidFill>
                    <a:srgbClr val="000000"/>
                  </a:solidFill>
                  <a:latin typeface="Arial" pitchFamily="34" charset="0"/>
                </a:rPr>
                <a:t> </a:t>
              </a:r>
              <a:r>
                <a:rPr lang="en-US" sz="2000" b="1" dirty="0" err="1">
                  <a:solidFill>
                    <a:srgbClr val="000000"/>
                  </a:solidFill>
                  <a:latin typeface="Arial" pitchFamily="34" charset="0"/>
                </a:rPr>
                <a:t>sắp</a:t>
              </a:r>
              <a:r>
                <a:rPr lang="en-US" sz="2000" b="1" dirty="0">
                  <a:solidFill>
                    <a:srgbClr val="000000"/>
                  </a:solidFill>
                  <a:latin typeface="Arial" pitchFamily="34" charset="0"/>
                </a:rPr>
                <a:t> </a:t>
              </a:r>
              <a:r>
                <a:rPr lang="en-US" sz="2000" b="1" dirty="0" err="1">
                  <a:solidFill>
                    <a:srgbClr val="000000"/>
                  </a:solidFill>
                  <a:latin typeface="Arial" pitchFamily="34" charset="0"/>
                </a:rPr>
                <a:t>xếp</a:t>
              </a:r>
              <a:r>
                <a:rPr lang="en-US" sz="2000" b="1" dirty="0">
                  <a:solidFill>
                    <a:srgbClr val="000000"/>
                  </a:solidFill>
                  <a:latin typeface="Arial" pitchFamily="34" charset="0"/>
                </a:rPr>
                <a:t> </a:t>
              </a:r>
              <a:r>
                <a:rPr lang="en-US" sz="2000" b="1" dirty="0" err="1">
                  <a:solidFill>
                    <a:srgbClr val="000000"/>
                  </a:solidFill>
                  <a:latin typeface="Arial" pitchFamily="34" charset="0"/>
                </a:rPr>
                <a:t>các</a:t>
              </a:r>
              <a:r>
                <a:rPr lang="en-US" sz="2000" b="1" dirty="0">
                  <a:solidFill>
                    <a:srgbClr val="000000"/>
                  </a:solidFill>
                  <a:latin typeface="Arial" pitchFamily="34" charset="0"/>
                </a:rPr>
                <a:t> </a:t>
              </a:r>
              <a:r>
                <a:rPr lang="en-US" sz="2000" b="1" dirty="0" err="1">
                  <a:solidFill>
                    <a:srgbClr val="000000"/>
                  </a:solidFill>
                  <a:latin typeface="Arial" pitchFamily="34" charset="0"/>
                </a:rPr>
                <a:t>dạng</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trên</a:t>
              </a:r>
              <a:r>
                <a:rPr lang="en-US" sz="2000" b="1" dirty="0">
                  <a:solidFill>
                    <a:srgbClr val="000000"/>
                  </a:solidFill>
                  <a:latin typeface="Arial" pitchFamily="34" charset="0"/>
                </a:rPr>
                <a:t> </a:t>
              </a:r>
              <a:r>
                <a:rPr lang="en-US" sz="2000" b="1" dirty="0" err="1">
                  <a:solidFill>
                    <a:srgbClr val="000000"/>
                  </a:solidFill>
                  <a:latin typeface="Arial" pitchFamily="34" charset="0"/>
                </a:rPr>
                <a:t>vào</a:t>
              </a:r>
              <a:r>
                <a:rPr lang="en-US" sz="2000" b="1" dirty="0">
                  <a:solidFill>
                    <a:srgbClr val="000000"/>
                  </a:solidFill>
                  <a:latin typeface="Arial" pitchFamily="34" charset="0"/>
                </a:rPr>
                <a:t> </a:t>
              </a:r>
              <a:r>
                <a:rPr lang="en-US" sz="2000" b="1" dirty="0" err="1">
                  <a:solidFill>
                    <a:srgbClr val="000000"/>
                  </a:solidFill>
                  <a:latin typeface="Arial" pitchFamily="34" charset="0"/>
                </a:rPr>
                <a:t>kiểu</a:t>
              </a:r>
              <a:r>
                <a:rPr lang="en-US" sz="2000" b="1" dirty="0">
                  <a:solidFill>
                    <a:srgbClr val="000000"/>
                  </a:solidFill>
                  <a:latin typeface="Arial" pitchFamily="34" charset="0"/>
                </a:rPr>
                <a:t> </a:t>
              </a:r>
              <a:r>
                <a:rPr lang="en-US" sz="2000" b="1" dirty="0" err="1">
                  <a:solidFill>
                    <a:srgbClr val="000000"/>
                  </a:solidFill>
                  <a:latin typeface="Arial" pitchFamily="34" charset="0"/>
                </a:rPr>
                <a:t>dạng</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phù</a:t>
              </a:r>
              <a:r>
                <a:rPr lang="en-US" sz="2000" b="1" dirty="0">
                  <a:solidFill>
                    <a:srgbClr val="000000"/>
                  </a:solidFill>
                  <a:latin typeface="Arial" pitchFamily="34" charset="0"/>
                </a:rPr>
                <a:t> </a:t>
              </a:r>
              <a:r>
                <a:rPr lang="en-US" sz="2000" b="1" dirty="0" err="1">
                  <a:solidFill>
                    <a:srgbClr val="000000"/>
                  </a:solidFill>
                  <a:latin typeface="Arial" pitchFamily="34" charset="0"/>
                </a:rPr>
                <a:t>hợp</a:t>
              </a:r>
              <a:r>
                <a:rPr lang="en-US" sz="2000" b="1" dirty="0">
                  <a:solidFill>
                    <a:srgbClr val="000000"/>
                  </a:solidFill>
                  <a:latin typeface="Arial" pitchFamily="34" charset="0"/>
                </a:rPr>
                <a:t>.</a:t>
              </a:r>
            </a:p>
          </p:txBody>
        </p:sp>
      </p:grpSp>
      <p:grpSp>
        <p:nvGrpSpPr>
          <p:cNvPr id="16" name="Group 15"/>
          <p:cNvGrpSpPr/>
          <p:nvPr/>
        </p:nvGrpSpPr>
        <p:grpSpPr>
          <a:xfrm>
            <a:off x="1093046" y="3581399"/>
            <a:ext cx="10410158" cy="2209801"/>
            <a:chOff x="0" y="822940"/>
            <a:chExt cx="10394949" cy="4300944"/>
          </a:xfrm>
        </p:grpSpPr>
        <p:grpSp>
          <p:nvGrpSpPr>
            <p:cNvPr id="17" name="Group 16"/>
            <p:cNvGrpSpPr/>
            <p:nvPr/>
          </p:nvGrpSpPr>
          <p:grpSpPr>
            <a:xfrm>
              <a:off x="0" y="822940"/>
              <a:ext cx="10394949" cy="4300944"/>
              <a:chOff x="0" y="225158"/>
              <a:chExt cx="2844079" cy="1176747"/>
            </a:xfrm>
          </p:grpSpPr>
          <p:sp>
            <p:nvSpPr>
              <p:cNvPr id="19" name="Freeform 17"/>
              <p:cNvSpPr/>
              <p:nvPr/>
            </p:nvSpPr>
            <p:spPr>
              <a:xfrm>
                <a:off x="0" y="225158"/>
                <a:ext cx="2844079" cy="1176747"/>
              </a:xfrm>
              <a:custGeom>
                <a:avLst/>
                <a:gdLst/>
                <a:ahLst/>
                <a:cxnLst/>
                <a:rect l="l" t="t" r="r" b="b"/>
                <a:pathLst>
                  <a:path w="2844079" h="1564216">
                    <a:moveTo>
                      <a:pt x="2719619" y="59690"/>
                    </a:moveTo>
                    <a:cubicBezTo>
                      <a:pt x="2755179" y="59690"/>
                      <a:pt x="2784389" y="88900"/>
                      <a:pt x="2784389" y="124460"/>
                    </a:cubicBezTo>
                    <a:lnTo>
                      <a:pt x="2784389" y="1439756"/>
                    </a:lnTo>
                    <a:cubicBezTo>
                      <a:pt x="2784389" y="1475316"/>
                      <a:pt x="2755179" y="1504526"/>
                      <a:pt x="2719619" y="1504526"/>
                    </a:cubicBezTo>
                    <a:lnTo>
                      <a:pt x="124460" y="1504526"/>
                    </a:lnTo>
                    <a:cubicBezTo>
                      <a:pt x="88900" y="1504526"/>
                      <a:pt x="59690" y="1475316"/>
                      <a:pt x="59690" y="1439756"/>
                    </a:cubicBezTo>
                    <a:lnTo>
                      <a:pt x="59690" y="124460"/>
                    </a:lnTo>
                    <a:cubicBezTo>
                      <a:pt x="59690" y="88900"/>
                      <a:pt x="88900" y="59690"/>
                      <a:pt x="124460" y="59690"/>
                    </a:cubicBezTo>
                    <a:lnTo>
                      <a:pt x="2719619" y="59690"/>
                    </a:lnTo>
                    <a:moveTo>
                      <a:pt x="2719619" y="0"/>
                    </a:moveTo>
                    <a:lnTo>
                      <a:pt x="124460" y="0"/>
                    </a:lnTo>
                    <a:cubicBezTo>
                      <a:pt x="55880" y="0"/>
                      <a:pt x="0" y="55880"/>
                      <a:pt x="0" y="124460"/>
                    </a:cubicBezTo>
                    <a:lnTo>
                      <a:pt x="0" y="1439756"/>
                    </a:lnTo>
                    <a:cubicBezTo>
                      <a:pt x="0" y="1508336"/>
                      <a:pt x="55880" y="1564216"/>
                      <a:pt x="124460" y="1564216"/>
                    </a:cubicBezTo>
                    <a:lnTo>
                      <a:pt x="2719619" y="1564216"/>
                    </a:lnTo>
                    <a:cubicBezTo>
                      <a:pt x="2788199" y="1564216"/>
                      <a:pt x="2844079" y="1508336"/>
                      <a:pt x="2844079" y="1439756"/>
                    </a:cubicBezTo>
                    <a:lnTo>
                      <a:pt x="2844079" y="124460"/>
                    </a:lnTo>
                    <a:cubicBezTo>
                      <a:pt x="2844079" y="55880"/>
                      <a:pt x="2788199" y="0"/>
                      <a:pt x="2719619" y="0"/>
                    </a:cubicBezTo>
                    <a:close/>
                  </a:path>
                </a:pathLst>
              </a:custGeom>
              <a:solidFill>
                <a:srgbClr val="05733C"/>
              </a:solidFill>
            </p:spPr>
          </p:sp>
        </p:grpSp>
        <p:sp>
          <p:nvSpPr>
            <p:cNvPr id="18" name="TextBox 18"/>
            <p:cNvSpPr txBox="1"/>
            <p:nvPr/>
          </p:nvSpPr>
          <p:spPr>
            <a:xfrm>
              <a:off x="462848" y="1430426"/>
              <a:ext cx="9469253" cy="3693458"/>
            </a:xfrm>
            <a:prstGeom prst="rect">
              <a:avLst/>
            </a:prstGeom>
          </p:spPr>
          <p:txBody>
            <a:bodyPr lIns="0" tIns="0" rIns="0" bIns="0" rtlCol="0" anchor="t">
              <a:spAutoFit/>
            </a:bodyPr>
            <a:lstStyle/>
            <a:p>
              <a:r>
                <a:rPr lang="en-US" sz="2400" b="1" dirty="0" err="1">
                  <a:solidFill>
                    <a:srgbClr val="000000"/>
                  </a:solidFill>
                  <a:latin typeface="Arial" pitchFamily="34" charset="0"/>
                </a:rPr>
                <a:t>H</a:t>
              </a:r>
              <a:r>
                <a:rPr lang="en-US" sz="2400" b="1" dirty="0" err="1" smtClean="0">
                  <a:solidFill>
                    <a:srgbClr val="000000"/>
                  </a:solidFill>
                  <a:latin typeface="Arial" pitchFamily="34" charset="0"/>
                </a:rPr>
                <a:t>ệ</a:t>
              </a:r>
              <a:r>
                <a:rPr lang="en-US" sz="2400" b="1" dirty="0" smtClean="0">
                  <a:solidFill>
                    <a:srgbClr val="000000"/>
                  </a:solidFill>
                  <a:latin typeface="Arial" pitchFamily="34" charset="0"/>
                </a:rPr>
                <a:t> </a:t>
              </a:r>
              <a:r>
                <a:rPr lang="en-US" sz="2400" b="1" dirty="0" err="1">
                  <a:solidFill>
                    <a:srgbClr val="000000"/>
                  </a:solidFill>
                  <a:latin typeface="Arial" pitchFamily="34" charset="0"/>
                </a:rPr>
                <a:t>sinh</a:t>
              </a:r>
              <a:r>
                <a:rPr lang="en-US" sz="2400" b="1" dirty="0">
                  <a:solidFill>
                    <a:srgbClr val="000000"/>
                  </a:solidFill>
                  <a:latin typeface="Arial" pitchFamily="34" charset="0"/>
                </a:rPr>
                <a:t> </a:t>
              </a:r>
              <a:r>
                <a:rPr lang="en-US" sz="2400" b="1" dirty="0" err="1">
                  <a:solidFill>
                    <a:srgbClr val="000000"/>
                  </a:solidFill>
                  <a:latin typeface="Arial" pitchFamily="34" charset="0"/>
                </a:rPr>
                <a:t>thái</a:t>
              </a:r>
              <a:r>
                <a:rPr lang="en-US" sz="2400" b="1" dirty="0">
                  <a:solidFill>
                    <a:srgbClr val="000000"/>
                  </a:solidFill>
                  <a:latin typeface="Arial" pitchFamily="34" charset="0"/>
                </a:rPr>
                <a:t> </a:t>
              </a:r>
              <a:r>
                <a:rPr lang="en-US" sz="2400" b="1" dirty="0" err="1">
                  <a:solidFill>
                    <a:srgbClr val="000000"/>
                  </a:solidFill>
                  <a:latin typeface="Arial" pitchFamily="34" charset="0"/>
                </a:rPr>
                <a:t>tự</a:t>
              </a:r>
              <a:r>
                <a:rPr lang="en-US" sz="2400" b="1" dirty="0">
                  <a:solidFill>
                    <a:srgbClr val="000000"/>
                  </a:solidFill>
                  <a:latin typeface="Arial" pitchFamily="34" charset="0"/>
                </a:rPr>
                <a:t> </a:t>
              </a:r>
              <a:r>
                <a:rPr lang="en-US" sz="2400" b="1" dirty="0" err="1">
                  <a:solidFill>
                    <a:srgbClr val="000000"/>
                  </a:solidFill>
                  <a:latin typeface="Arial" pitchFamily="34" charset="0"/>
                </a:rPr>
                <a:t>nhiên</a:t>
              </a:r>
              <a:r>
                <a:rPr lang="en-US" sz="2400" dirty="0">
                  <a:solidFill>
                    <a:srgbClr val="000000"/>
                  </a:solidFill>
                  <a:latin typeface="Arial" pitchFamily="34" charset="0"/>
                </a:rPr>
                <a:t>: </a:t>
              </a:r>
              <a:r>
                <a:rPr lang="en-US" sz="2400" dirty="0" err="1">
                  <a:solidFill>
                    <a:srgbClr val="000000"/>
                  </a:solidFill>
                  <a:latin typeface="Arial" pitchFamily="34" charset="0"/>
                </a:rPr>
                <a:t>hệ</a:t>
              </a:r>
              <a:r>
                <a:rPr lang="en-US" sz="2400" dirty="0">
                  <a:solidFill>
                    <a:srgbClr val="000000"/>
                  </a:solidFill>
                  <a:latin typeface="Arial" pitchFamily="34" charset="0"/>
                </a:rPr>
                <a:t> </a:t>
              </a:r>
              <a:r>
                <a:rPr lang="en-US" sz="2400" dirty="0" err="1">
                  <a:solidFill>
                    <a:srgbClr val="000000"/>
                  </a:solidFill>
                  <a:latin typeface="Arial" pitchFamily="34" charset="0"/>
                </a:rPr>
                <a:t>sinh</a:t>
              </a:r>
              <a:r>
                <a:rPr lang="en-US" sz="2400" dirty="0">
                  <a:solidFill>
                    <a:srgbClr val="000000"/>
                  </a:solidFill>
                  <a:latin typeface="Arial" pitchFamily="34" charset="0"/>
                </a:rPr>
                <a:t> </a:t>
              </a:r>
              <a:r>
                <a:rPr lang="en-US" sz="2400" dirty="0" err="1">
                  <a:solidFill>
                    <a:srgbClr val="000000"/>
                  </a:solidFill>
                  <a:latin typeface="Arial" pitchFamily="34" charset="0"/>
                </a:rPr>
                <a:t>thái</a:t>
              </a:r>
              <a:r>
                <a:rPr lang="en-US" sz="2400" dirty="0">
                  <a:solidFill>
                    <a:srgbClr val="000000"/>
                  </a:solidFill>
                  <a:latin typeface="Arial" pitchFamily="34" charset="0"/>
                </a:rPr>
                <a:t> </a:t>
              </a:r>
              <a:r>
                <a:rPr lang="en-US" sz="2400" dirty="0" err="1">
                  <a:solidFill>
                    <a:srgbClr val="000000"/>
                  </a:solidFill>
                  <a:latin typeface="Arial" pitchFamily="34" charset="0"/>
                </a:rPr>
                <a:t>đồng</a:t>
              </a:r>
              <a:r>
                <a:rPr lang="en-US" sz="2400" dirty="0">
                  <a:solidFill>
                    <a:srgbClr val="000000"/>
                  </a:solidFill>
                  <a:latin typeface="Arial" pitchFamily="34" charset="0"/>
                </a:rPr>
                <a:t> </a:t>
              </a:r>
              <a:r>
                <a:rPr lang="en-US" sz="2400" dirty="0" err="1">
                  <a:solidFill>
                    <a:srgbClr val="000000"/>
                  </a:solidFill>
                  <a:latin typeface="Arial" pitchFamily="34" charset="0"/>
                </a:rPr>
                <a:t>cỏ</a:t>
              </a:r>
              <a:r>
                <a:rPr lang="en-US" sz="2400" dirty="0">
                  <a:solidFill>
                    <a:srgbClr val="000000"/>
                  </a:solidFill>
                  <a:latin typeface="Arial" pitchFamily="34" charset="0"/>
                </a:rPr>
                <a:t>, </a:t>
              </a:r>
              <a:r>
                <a:rPr lang="en-US" sz="2400" dirty="0" err="1">
                  <a:solidFill>
                    <a:srgbClr val="000000"/>
                  </a:solidFill>
                  <a:latin typeface="Arial" pitchFamily="34" charset="0"/>
                </a:rPr>
                <a:t>hệ</a:t>
              </a:r>
              <a:r>
                <a:rPr lang="en-US" sz="2400" dirty="0">
                  <a:solidFill>
                    <a:srgbClr val="000000"/>
                  </a:solidFill>
                  <a:latin typeface="Arial" pitchFamily="34" charset="0"/>
                </a:rPr>
                <a:t> </a:t>
              </a:r>
              <a:r>
                <a:rPr lang="en-US" sz="2400" dirty="0" err="1">
                  <a:solidFill>
                    <a:srgbClr val="000000"/>
                  </a:solidFill>
                  <a:latin typeface="Arial" pitchFamily="34" charset="0"/>
                </a:rPr>
                <a:t>sinh</a:t>
              </a:r>
              <a:r>
                <a:rPr lang="en-US" sz="2400" dirty="0">
                  <a:solidFill>
                    <a:srgbClr val="000000"/>
                  </a:solidFill>
                  <a:latin typeface="Arial" pitchFamily="34" charset="0"/>
                </a:rPr>
                <a:t> </a:t>
              </a:r>
              <a:r>
                <a:rPr lang="en-US" sz="2400" dirty="0" err="1">
                  <a:solidFill>
                    <a:srgbClr val="000000"/>
                  </a:solidFill>
                  <a:latin typeface="Arial" pitchFamily="34" charset="0"/>
                </a:rPr>
                <a:t>thái</a:t>
              </a:r>
              <a:r>
                <a:rPr lang="en-US" sz="2400" dirty="0">
                  <a:solidFill>
                    <a:srgbClr val="000000"/>
                  </a:solidFill>
                  <a:latin typeface="Arial" pitchFamily="34" charset="0"/>
                </a:rPr>
                <a:t> </a:t>
              </a:r>
              <a:r>
                <a:rPr lang="en-US" sz="2400" dirty="0" err="1">
                  <a:solidFill>
                    <a:srgbClr val="000000"/>
                  </a:solidFill>
                  <a:latin typeface="Arial" pitchFamily="34" charset="0"/>
                </a:rPr>
                <a:t>suối</a:t>
              </a:r>
              <a:r>
                <a:rPr lang="en-US" sz="2400" dirty="0">
                  <a:solidFill>
                    <a:srgbClr val="000000"/>
                  </a:solidFill>
                  <a:latin typeface="Arial" pitchFamily="34" charset="0"/>
                </a:rPr>
                <a:t>, </a:t>
              </a:r>
              <a:r>
                <a:rPr lang="en-US" sz="2400" dirty="0" err="1">
                  <a:solidFill>
                    <a:srgbClr val="000000"/>
                  </a:solidFill>
                  <a:latin typeface="Arial" pitchFamily="34" charset="0"/>
                </a:rPr>
                <a:t>hệ</a:t>
              </a:r>
              <a:r>
                <a:rPr lang="en-US" sz="2400" dirty="0">
                  <a:solidFill>
                    <a:srgbClr val="000000"/>
                  </a:solidFill>
                  <a:latin typeface="Arial" pitchFamily="34" charset="0"/>
                </a:rPr>
                <a:t> </a:t>
              </a:r>
              <a:r>
                <a:rPr lang="en-US" sz="2400" dirty="0" err="1">
                  <a:solidFill>
                    <a:srgbClr val="000000"/>
                  </a:solidFill>
                  <a:latin typeface="Arial" pitchFamily="34" charset="0"/>
                </a:rPr>
                <a:t>sinh</a:t>
              </a:r>
              <a:r>
                <a:rPr lang="en-US" sz="2400" dirty="0">
                  <a:solidFill>
                    <a:srgbClr val="000000"/>
                  </a:solidFill>
                  <a:latin typeface="Arial" pitchFamily="34" charset="0"/>
                </a:rPr>
                <a:t> </a:t>
              </a:r>
              <a:r>
                <a:rPr lang="en-US" sz="2400" dirty="0" err="1">
                  <a:solidFill>
                    <a:srgbClr val="000000"/>
                  </a:solidFill>
                  <a:latin typeface="Arial" pitchFamily="34" charset="0"/>
                </a:rPr>
                <a:t>thái</a:t>
              </a:r>
              <a:r>
                <a:rPr lang="en-US" sz="2400" dirty="0">
                  <a:solidFill>
                    <a:srgbClr val="000000"/>
                  </a:solidFill>
                  <a:latin typeface="Arial" pitchFamily="34" charset="0"/>
                </a:rPr>
                <a:t> </a:t>
              </a:r>
              <a:r>
                <a:rPr lang="en-US" sz="2400" dirty="0" err="1">
                  <a:solidFill>
                    <a:srgbClr val="000000"/>
                  </a:solidFill>
                  <a:latin typeface="Arial" pitchFamily="34" charset="0"/>
                </a:rPr>
                <a:t>rừng</a:t>
              </a:r>
              <a:r>
                <a:rPr lang="en-US" sz="2400" dirty="0">
                  <a:solidFill>
                    <a:srgbClr val="000000"/>
                  </a:solidFill>
                  <a:latin typeface="Arial" pitchFamily="34" charset="0"/>
                </a:rPr>
                <a:t> </a:t>
              </a:r>
              <a:r>
                <a:rPr lang="en-US" sz="2400" dirty="0" err="1">
                  <a:solidFill>
                    <a:srgbClr val="000000"/>
                  </a:solidFill>
                  <a:latin typeface="Arial" pitchFamily="34" charset="0"/>
                </a:rPr>
                <a:t>lá</a:t>
              </a:r>
              <a:r>
                <a:rPr lang="en-US" sz="2400" dirty="0">
                  <a:solidFill>
                    <a:srgbClr val="000000"/>
                  </a:solidFill>
                  <a:latin typeface="Arial" pitchFamily="34" charset="0"/>
                </a:rPr>
                <a:t> </a:t>
              </a:r>
              <a:r>
                <a:rPr lang="en-US" sz="2400" dirty="0" err="1">
                  <a:solidFill>
                    <a:srgbClr val="000000"/>
                  </a:solidFill>
                  <a:latin typeface="Arial" pitchFamily="34" charset="0"/>
                </a:rPr>
                <a:t>rộng</a:t>
              </a:r>
              <a:r>
                <a:rPr lang="en-US" sz="2400" dirty="0">
                  <a:solidFill>
                    <a:srgbClr val="000000"/>
                  </a:solidFill>
                  <a:latin typeface="Arial" pitchFamily="34" charset="0"/>
                </a:rPr>
                <a:t> </a:t>
              </a:r>
              <a:r>
                <a:rPr lang="en-US" sz="2400" dirty="0" err="1">
                  <a:solidFill>
                    <a:srgbClr val="000000"/>
                  </a:solidFill>
                  <a:latin typeface="Arial" pitchFamily="34" charset="0"/>
                </a:rPr>
                <a:t>ôn</a:t>
              </a:r>
              <a:r>
                <a:rPr lang="en-US" sz="2400" dirty="0">
                  <a:solidFill>
                    <a:srgbClr val="000000"/>
                  </a:solidFill>
                  <a:latin typeface="Arial" pitchFamily="34" charset="0"/>
                </a:rPr>
                <a:t> </a:t>
              </a:r>
              <a:r>
                <a:rPr lang="en-US" sz="2400" dirty="0" err="1">
                  <a:solidFill>
                    <a:srgbClr val="000000"/>
                  </a:solidFill>
                  <a:latin typeface="Arial" pitchFamily="34" charset="0"/>
                </a:rPr>
                <a:t>đới</a:t>
              </a:r>
              <a:r>
                <a:rPr lang="en-US" sz="2400" dirty="0">
                  <a:solidFill>
                    <a:srgbClr val="000000"/>
                  </a:solidFill>
                  <a:latin typeface="Arial" pitchFamily="34" charset="0"/>
                </a:rPr>
                <a:t>, </a:t>
              </a:r>
              <a:r>
                <a:rPr lang="en-US" sz="2400" dirty="0" err="1">
                  <a:solidFill>
                    <a:srgbClr val="000000"/>
                  </a:solidFill>
                  <a:latin typeface="Arial" pitchFamily="34" charset="0"/>
                </a:rPr>
                <a:t>hệ</a:t>
              </a:r>
              <a:r>
                <a:rPr lang="en-US" sz="2400" dirty="0">
                  <a:solidFill>
                    <a:srgbClr val="000000"/>
                  </a:solidFill>
                  <a:latin typeface="Arial" pitchFamily="34" charset="0"/>
                </a:rPr>
                <a:t> </a:t>
              </a:r>
              <a:r>
                <a:rPr lang="en-US" sz="2400" dirty="0" err="1">
                  <a:solidFill>
                    <a:srgbClr val="000000"/>
                  </a:solidFill>
                  <a:latin typeface="Arial" pitchFamily="34" charset="0"/>
                </a:rPr>
                <a:t>sinh</a:t>
              </a:r>
              <a:r>
                <a:rPr lang="en-US" sz="2400" dirty="0">
                  <a:solidFill>
                    <a:srgbClr val="000000"/>
                  </a:solidFill>
                  <a:latin typeface="Arial" pitchFamily="34" charset="0"/>
                </a:rPr>
                <a:t> </a:t>
              </a:r>
              <a:r>
                <a:rPr lang="en-US" sz="2400" dirty="0" err="1">
                  <a:solidFill>
                    <a:srgbClr val="000000"/>
                  </a:solidFill>
                  <a:latin typeface="Arial" pitchFamily="34" charset="0"/>
                </a:rPr>
                <a:t>thái</a:t>
              </a:r>
              <a:r>
                <a:rPr lang="en-US" sz="2400" dirty="0">
                  <a:solidFill>
                    <a:srgbClr val="000000"/>
                  </a:solidFill>
                  <a:latin typeface="Arial" pitchFamily="34" charset="0"/>
                </a:rPr>
                <a:t> </a:t>
              </a:r>
              <a:r>
                <a:rPr lang="en-US" sz="2400" dirty="0" err="1">
                  <a:solidFill>
                    <a:srgbClr val="000000"/>
                  </a:solidFill>
                  <a:latin typeface="Arial" pitchFamily="34" charset="0"/>
                </a:rPr>
                <a:t>rừng</a:t>
              </a:r>
              <a:r>
                <a:rPr lang="en-US" sz="2400" dirty="0">
                  <a:solidFill>
                    <a:srgbClr val="000000"/>
                  </a:solidFill>
                  <a:latin typeface="Arial" pitchFamily="34" charset="0"/>
                </a:rPr>
                <a:t> </a:t>
              </a:r>
              <a:r>
                <a:rPr lang="en-US" sz="2400" dirty="0" err="1">
                  <a:solidFill>
                    <a:srgbClr val="000000"/>
                  </a:solidFill>
                  <a:latin typeface="Arial" pitchFamily="34" charset="0"/>
                </a:rPr>
                <a:t>ngập</a:t>
              </a:r>
              <a:r>
                <a:rPr lang="en-US" sz="2400" dirty="0">
                  <a:solidFill>
                    <a:srgbClr val="000000"/>
                  </a:solidFill>
                  <a:latin typeface="Arial" pitchFamily="34" charset="0"/>
                </a:rPr>
                <a:t> </a:t>
              </a:r>
              <a:r>
                <a:rPr lang="en-US" sz="2400" dirty="0" err="1">
                  <a:solidFill>
                    <a:srgbClr val="000000"/>
                  </a:solidFill>
                  <a:latin typeface="Arial" pitchFamily="34" charset="0"/>
                </a:rPr>
                <a:t>mặn</a:t>
              </a:r>
              <a:r>
                <a:rPr lang="en-US" sz="2400" dirty="0">
                  <a:solidFill>
                    <a:srgbClr val="000000"/>
                  </a:solidFill>
                  <a:latin typeface="Arial" pitchFamily="34" charset="0"/>
                </a:rPr>
                <a:t>, </a:t>
              </a:r>
              <a:r>
                <a:rPr lang="en-US" sz="2400" dirty="0" err="1">
                  <a:solidFill>
                    <a:srgbClr val="000000"/>
                  </a:solidFill>
                  <a:latin typeface="Arial" pitchFamily="34" charset="0"/>
                </a:rPr>
                <a:t>hệ</a:t>
              </a:r>
              <a:r>
                <a:rPr lang="en-US" sz="2400" dirty="0">
                  <a:solidFill>
                    <a:srgbClr val="000000"/>
                  </a:solidFill>
                  <a:latin typeface="Arial" pitchFamily="34" charset="0"/>
                </a:rPr>
                <a:t> </a:t>
              </a:r>
              <a:r>
                <a:rPr lang="en-US" sz="2400" dirty="0" err="1">
                  <a:solidFill>
                    <a:srgbClr val="000000"/>
                  </a:solidFill>
                  <a:latin typeface="Arial" pitchFamily="34" charset="0"/>
                </a:rPr>
                <a:t>sinh</a:t>
              </a:r>
              <a:r>
                <a:rPr lang="en-US" sz="2400" dirty="0">
                  <a:solidFill>
                    <a:srgbClr val="000000"/>
                  </a:solidFill>
                  <a:latin typeface="Arial" pitchFamily="34" charset="0"/>
                </a:rPr>
                <a:t> </a:t>
              </a:r>
              <a:r>
                <a:rPr lang="en-US" sz="2400" dirty="0" err="1">
                  <a:solidFill>
                    <a:srgbClr val="000000"/>
                  </a:solidFill>
                  <a:latin typeface="Arial" pitchFamily="34" charset="0"/>
                </a:rPr>
                <a:t>thái</a:t>
              </a:r>
              <a:r>
                <a:rPr lang="en-US" sz="2400" dirty="0">
                  <a:solidFill>
                    <a:srgbClr val="000000"/>
                  </a:solidFill>
                  <a:latin typeface="Arial" pitchFamily="34" charset="0"/>
                </a:rPr>
                <a:t> </a:t>
              </a:r>
              <a:r>
                <a:rPr lang="en-US" sz="2400" dirty="0" err="1">
                  <a:solidFill>
                    <a:srgbClr val="000000"/>
                  </a:solidFill>
                  <a:latin typeface="Arial" pitchFamily="34" charset="0"/>
                </a:rPr>
                <a:t>rạn</a:t>
              </a:r>
              <a:r>
                <a:rPr lang="en-US" sz="2400" dirty="0">
                  <a:solidFill>
                    <a:srgbClr val="000000"/>
                  </a:solidFill>
                  <a:latin typeface="Arial" pitchFamily="34" charset="0"/>
                </a:rPr>
                <a:t> san </a:t>
              </a:r>
              <a:r>
                <a:rPr lang="en-US" sz="2400" dirty="0" err="1">
                  <a:solidFill>
                    <a:srgbClr val="000000"/>
                  </a:solidFill>
                  <a:latin typeface="Arial" pitchFamily="34" charset="0"/>
                </a:rPr>
                <a:t>hô</a:t>
              </a:r>
              <a:r>
                <a:rPr lang="en-US" sz="2400" dirty="0">
                  <a:solidFill>
                    <a:srgbClr val="000000"/>
                  </a:solidFill>
                  <a:latin typeface="Arial" pitchFamily="34" charset="0"/>
                </a:rPr>
                <a:t>. </a:t>
              </a:r>
              <a:br>
                <a:rPr lang="en-US" sz="2400" dirty="0">
                  <a:solidFill>
                    <a:srgbClr val="000000"/>
                  </a:solidFill>
                  <a:latin typeface="Arial" pitchFamily="34" charset="0"/>
                </a:rPr>
              </a:br>
              <a:r>
                <a:rPr lang="en-US" sz="2400" b="1" dirty="0" err="1">
                  <a:solidFill>
                    <a:srgbClr val="000000"/>
                  </a:solidFill>
                  <a:latin typeface="Arial" pitchFamily="34" charset="0"/>
                </a:rPr>
                <a:t>H</a:t>
              </a:r>
              <a:r>
                <a:rPr lang="en-US" sz="2400" b="1" dirty="0" err="1" smtClean="0">
                  <a:solidFill>
                    <a:srgbClr val="000000"/>
                  </a:solidFill>
                  <a:latin typeface="Arial" pitchFamily="34" charset="0"/>
                </a:rPr>
                <a:t>ệ</a:t>
              </a:r>
              <a:r>
                <a:rPr lang="en-US" sz="2400" b="1" dirty="0" smtClean="0">
                  <a:solidFill>
                    <a:srgbClr val="000000"/>
                  </a:solidFill>
                  <a:latin typeface="Arial" pitchFamily="34" charset="0"/>
                </a:rPr>
                <a:t> </a:t>
              </a:r>
              <a:r>
                <a:rPr lang="en-US" sz="2400" b="1" dirty="0" err="1">
                  <a:solidFill>
                    <a:srgbClr val="000000"/>
                  </a:solidFill>
                  <a:latin typeface="Arial" pitchFamily="34" charset="0"/>
                </a:rPr>
                <a:t>sinh</a:t>
              </a:r>
              <a:r>
                <a:rPr lang="en-US" sz="2400" b="1" dirty="0">
                  <a:solidFill>
                    <a:srgbClr val="000000"/>
                  </a:solidFill>
                  <a:latin typeface="Arial" pitchFamily="34" charset="0"/>
                </a:rPr>
                <a:t> </a:t>
              </a:r>
              <a:r>
                <a:rPr lang="en-US" sz="2400" b="1" dirty="0" err="1">
                  <a:solidFill>
                    <a:srgbClr val="000000"/>
                  </a:solidFill>
                  <a:latin typeface="Arial" pitchFamily="34" charset="0"/>
                </a:rPr>
                <a:t>thái</a:t>
              </a:r>
              <a:r>
                <a:rPr lang="en-US" sz="2400" b="1" dirty="0">
                  <a:solidFill>
                    <a:srgbClr val="000000"/>
                  </a:solidFill>
                  <a:latin typeface="Arial" pitchFamily="34" charset="0"/>
                </a:rPr>
                <a:t> </a:t>
              </a:r>
              <a:r>
                <a:rPr lang="en-US" sz="2400" b="1" dirty="0" err="1">
                  <a:solidFill>
                    <a:srgbClr val="000000"/>
                  </a:solidFill>
                  <a:latin typeface="Arial" pitchFamily="34" charset="0"/>
                </a:rPr>
                <a:t>nhân</a:t>
              </a:r>
              <a:r>
                <a:rPr lang="en-US" sz="2400" b="1" dirty="0">
                  <a:solidFill>
                    <a:srgbClr val="000000"/>
                  </a:solidFill>
                  <a:latin typeface="Arial" pitchFamily="34" charset="0"/>
                </a:rPr>
                <a:t> </a:t>
              </a:r>
              <a:r>
                <a:rPr lang="en-US" sz="2400" b="1" dirty="0" err="1">
                  <a:solidFill>
                    <a:srgbClr val="000000"/>
                  </a:solidFill>
                  <a:latin typeface="Arial" pitchFamily="34" charset="0"/>
                </a:rPr>
                <a:t>tạo</a:t>
              </a:r>
              <a:r>
                <a:rPr lang="en-US" sz="2400" dirty="0">
                  <a:solidFill>
                    <a:srgbClr val="000000"/>
                  </a:solidFill>
                  <a:latin typeface="Arial" pitchFamily="34" charset="0"/>
                </a:rPr>
                <a:t>: </a:t>
              </a:r>
              <a:r>
                <a:rPr lang="en-US" sz="2400" dirty="0" err="1">
                  <a:solidFill>
                    <a:srgbClr val="000000"/>
                  </a:solidFill>
                  <a:latin typeface="Arial" pitchFamily="34" charset="0"/>
                </a:rPr>
                <a:t>hệ</a:t>
              </a:r>
              <a:r>
                <a:rPr lang="en-US" sz="2400" dirty="0">
                  <a:solidFill>
                    <a:srgbClr val="000000"/>
                  </a:solidFill>
                  <a:latin typeface="Arial" pitchFamily="34" charset="0"/>
                </a:rPr>
                <a:t> </a:t>
              </a:r>
              <a:r>
                <a:rPr lang="en-US" sz="2400" dirty="0" err="1">
                  <a:solidFill>
                    <a:srgbClr val="000000"/>
                  </a:solidFill>
                  <a:latin typeface="Arial" pitchFamily="34" charset="0"/>
                </a:rPr>
                <a:t>sinh</a:t>
              </a:r>
              <a:r>
                <a:rPr lang="en-US" sz="2400" dirty="0">
                  <a:solidFill>
                    <a:srgbClr val="000000"/>
                  </a:solidFill>
                  <a:latin typeface="Arial" pitchFamily="34" charset="0"/>
                </a:rPr>
                <a:t> </a:t>
              </a:r>
              <a:r>
                <a:rPr lang="en-US" sz="2400" dirty="0" err="1">
                  <a:solidFill>
                    <a:srgbClr val="000000"/>
                  </a:solidFill>
                  <a:latin typeface="Arial" pitchFamily="34" charset="0"/>
                </a:rPr>
                <a:t>thái</a:t>
              </a:r>
              <a:r>
                <a:rPr lang="en-US" sz="2400" dirty="0">
                  <a:solidFill>
                    <a:srgbClr val="000000"/>
                  </a:solidFill>
                  <a:latin typeface="Arial" pitchFamily="34" charset="0"/>
                </a:rPr>
                <a:t> </a:t>
              </a:r>
              <a:r>
                <a:rPr lang="en-US" sz="2400" dirty="0" err="1">
                  <a:solidFill>
                    <a:srgbClr val="000000"/>
                  </a:solidFill>
                  <a:latin typeface="Arial" pitchFamily="34" charset="0"/>
                </a:rPr>
                <a:t>ruộng</a:t>
              </a:r>
              <a:r>
                <a:rPr lang="en-US" sz="2400" dirty="0">
                  <a:solidFill>
                    <a:srgbClr val="000000"/>
                  </a:solidFill>
                  <a:latin typeface="Arial" pitchFamily="34" charset="0"/>
                </a:rPr>
                <a:t> </a:t>
              </a:r>
              <a:r>
                <a:rPr lang="en-US" sz="2400" dirty="0" err="1">
                  <a:solidFill>
                    <a:srgbClr val="000000"/>
                  </a:solidFill>
                  <a:latin typeface="Arial" pitchFamily="34" charset="0"/>
                </a:rPr>
                <a:t>bậc</a:t>
              </a:r>
              <a:r>
                <a:rPr lang="en-US" sz="2400" dirty="0">
                  <a:solidFill>
                    <a:srgbClr val="000000"/>
                  </a:solidFill>
                  <a:latin typeface="Arial" pitchFamily="34" charset="0"/>
                </a:rPr>
                <a:t> thang</a:t>
              </a:r>
              <a:endParaRPr lang="vi-VN" sz="2400"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1185695"/>
            <a:ext cx="10817582" cy="1183737"/>
            <a:chOff x="0" y="0"/>
            <a:chExt cx="21640800" cy="2367473"/>
          </a:xfrm>
        </p:grpSpPr>
        <p:grpSp>
          <p:nvGrpSpPr>
            <p:cNvPr id="8" name="Group 8"/>
            <p:cNvGrpSpPr/>
            <p:nvPr/>
          </p:nvGrpSpPr>
          <p:grpSpPr>
            <a:xfrm>
              <a:off x="0" y="0"/>
              <a:ext cx="21640800" cy="2367473"/>
              <a:chOff x="0" y="0"/>
              <a:chExt cx="4274726" cy="467649"/>
            </a:xfrm>
          </p:grpSpPr>
          <p:sp>
            <p:nvSpPr>
              <p:cNvPr id="9" name="Freeform 9"/>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502709" y="350828"/>
              <a:ext cx="20412718" cy="1698925"/>
            </a:xfrm>
            <a:prstGeom prst="rect">
              <a:avLst/>
            </a:prstGeom>
          </p:spPr>
          <p:txBody>
            <a:bodyPr lIns="0" tIns="0" rIns="0" bIns="0" rtlCol="0" anchor="t">
              <a:spAutoFit/>
            </a:bodyPr>
            <a:lstStyle/>
            <a:p>
              <a:pPr algn="just">
                <a:lnSpc>
                  <a:spcPct val="120000"/>
                </a:lnSpc>
                <a:spcBef>
                  <a:spcPct val="0"/>
                </a:spcBef>
              </a:pPr>
              <a:r>
                <a:rPr lang="en-US" sz="2300" dirty="0" err="1" smtClean="0">
                  <a:solidFill>
                    <a:srgbClr val="000000"/>
                  </a:solidFill>
                  <a:latin typeface="Arial" pitchFamily="34" charset="0"/>
                </a:rPr>
                <a:t>Trao</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đổi</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chất</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trong</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hệ</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sinh</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thái</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được</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thực</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hiện</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trong</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phạm</a:t>
              </a:r>
              <a:r>
                <a:rPr lang="en-US" sz="2300" dirty="0" smtClean="0">
                  <a:solidFill>
                    <a:srgbClr val="000000"/>
                  </a:solidFill>
                  <a:latin typeface="Arial" pitchFamily="34" charset="0"/>
                </a:rPr>
                <a:t> vi </a:t>
              </a:r>
              <a:r>
                <a:rPr lang="en-US" sz="2300" dirty="0" err="1" smtClean="0">
                  <a:solidFill>
                    <a:srgbClr val="000000"/>
                  </a:solidFill>
                  <a:latin typeface="Arial" pitchFamily="34" charset="0"/>
                </a:rPr>
                <a:t>quần</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xã</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sinh</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vật</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và</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giữa</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quần</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xã</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sinh</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vật</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với</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môi</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trường</a:t>
              </a:r>
              <a:r>
                <a:rPr lang="en-US" sz="2300" dirty="0" smtClean="0">
                  <a:solidFill>
                    <a:srgbClr val="000000"/>
                  </a:solidFill>
                  <a:latin typeface="Arial" pitchFamily="34" charset="0"/>
                </a:rPr>
                <a:t> </a:t>
              </a:r>
              <a:r>
                <a:rPr lang="en-US" sz="2300" dirty="0" err="1" smtClean="0">
                  <a:solidFill>
                    <a:srgbClr val="000000"/>
                  </a:solidFill>
                  <a:latin typeface="Arial" pitchFamily="34" charset="0"/>
                </a:rPr>
                <a:t>sống</a:t>
              </a:r>
              <a:r>
                <a:rPr lang="en-US" sz="2300" dirty="0">
                  <a:solidFill>
                    <a:srgbClr val="000000"/>
                  </a:solidFill>
                  <a:latin typeface="Arial" pitchFamily="34" charset="0"/>
                </a:rPr>
                <a:t>.</a:t>
              </a:r>
            </a:p>
          </p:txBody>
        </p:sp>
      </p:grpSp>
      <p:sp>
        <p:nvSpPr>
          <p:cNvPr id="12" name="Freeform 12"/>
          <p:cNvSpPr/>
          <p:nvPr/>
        </p:nvSpPr>
        <p:spPr>
          <a:xfrm>
            <a:off x="685622" y="2528181"/>
            <a:ext cx="4779849" cy="4078904"/>
          </a:xfrm>
          <a:custGeom>
            <a:avLst/>
            <a:gdLst/>
            <a:ahLst/>
            <a:cxnLst/>
            <a:rect l="l" t="t" r="r" b="b"/>
            <a:pathLst>
              <a:path w="7171641" h="6118356">
                <a:moveTo>
                  <a:pt x="0" y="0"/>
                </a:moveTo>
                <a:lnTo>
                  <a:pt x="7171641" y="0"/>
                </a:lnTo>
                <a:lnTo>
                  <a:pt x="7171641" y="6118356"/>
                </a:lnTo>
                <a:lnTo>
                  <a:pt x="0" y="6118356"/>
                </a:lnTo>
                <a:lnTo>
                  <a:pt x="0" y="0"/>
                </a:lnTo>
                <a:close/>
              </a:path>
            </a:pathLst>
          </a:custGeom>
          <a:blipFill>
            <a:blip r:embed="rId6"/>
            <a:stretch>
              <a:fillRect l="-23475" r="-10317"/>
            </a:stretch>
          </a:blipFill>
        </p:spPr>
      </p:sp>
      <p:sp>
        <p:nvSpPr>
          <p:cNvPr id="13" name="Freeform 13"/>
          <p:cNvSpPr/>
          <p:nvPr/>
        </p:nvSpPr>
        <p:spPr>
          <a:xfrm>
            <a:off x="5603051" y="2549833"/>
            <a:ext cx="5900152" cy="4057252"/>
          </a:xfrm>
          <a:custGeom>
            <a:avLst/>
            <a:gdLst/>
            <a:ahLst/>
            <a:cxnLst/>
            <a:rect l="l" t="t" r="r" b="b"/>
            <a:pathLst>
              <a:path w="8852534" h="6085878">
                <a:moveTo>
                  <a:pt x="0" y="0"/>
                </a:moveTo>
                <a:lnTo>
                  <a:pt x="8852534" y="0"/>
                </a:lnTo>
                <a:lnTo>
                  <a:pt x="8852534" y="6085878"/>
                </a:lnTo>
                <a:lnTo>
                  <a:pt x="0" y="6085878"/>
                </a:lnTo>
                <a:lnTo>
                  <a:pt x="0" y="0"/>
                </a:lnTo>
                <a:close/>
              </a:path>
            </a:pathLst>
          </a:custGeom>
          <a:blipFill>
            <a:blip r:embed="rId7"/>
            <a:stretch>
              <a:fillRect l="-18886" r="-3331"/>
            </a:stretch>
          </a:blipFill>
        </p:spPr>
      </p:sp>
      <p:sp>
        <p:nvSpPr>
          <p:cNvPr id="14" name="TextBox 14"/>
          <p:cNvSpPr txBox="1"/>
          <p:nvPr/>
        </p:nvSpPr>
        <p:spPr>
          <a:xfrm>
            <a:off x="644820" y="60009"/>
            <a:ext cx="7094084" cy="846386"/>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TRAO ĐỔI CHẤT VÀ CHUYỂN HÓA NĂNG LƯỢNG TRONG HỆ SINH THÁI</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1" y="2117409"/>
            <a:ext cx="5408791" cy="1529736"/>
            <a:chOff x="0" y="0"/>
            <a:chExt cx="10820400" cy="4018473"/>
          </a:xfrm>
        </p:grpSpPr>
        <p:grpSp>
          <p:nvGrpSpPr>
            <p:cNvPr id="8" name="Group 8"/>
            <p:cNvGrpSpPr/>
            <p:nvPr/>
          </p:nvGrpSpPr>
          <p:grpSpPr>
            <a:xfrm>
              <a:off x="0" y="0"/>
              <a:ext cx="10820400" cy="4018473"/>
              <a:chOff x="0" y="0"/>
              <a:chExt cx="2137363" cy="793772"/>
            </a:xfrm>
          </p:grpSpPr>
          <p:sp>
            <p:nvSpPr>
              <p:cNvPr id="9" name="Freeform 9"/>
              <p:cNvSpPr/>
              <p:nvPr/>
            </p:nvSpPr>
            <p:spPr>
              <a:xfrm>
                <a:off x="0" y="0"/>
                <a:ext cx="2137363" cy="793772"/>
              </a:xfrm>
              <a:custGeom>
                <a:avLst/>
                <a:gdLst/>
                <a:ahLst/>
                <a:cxnLst/>
                <a:rect l="l" t="t" r="r" b="b"/>
                <a:pathLst>
                  <a:path w="2137363" h="793772">
                    <a:moveTo>
                      <a:pt x="0" y="0"/>
                    </a:moveTo>
                    <a:lnTo>
                      <a:pt x="2137363" y="0"/>
                    </a:lnTo>
                    <a:lnTo>
                      <a:pt x="2137363" y="793772"/>
                    </a:lnTo>
                    <a:lnTo>
                      <a:pt x="0" y="793772"/>
                    </a:ln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251353" y="350828"/>
              <a:ext cx="10206358" cy="2470291"/>
            </a:xfrm>
            <a:prstGeom prst="rect">
              <a:avLst/>
            </a:prstGeom>
          </p:spPr>
          <p:txBody>
            <a:bodyPr lIns="0" tIns="0" rIns="0" bIns="0" rtlCol="0" anchor="t">
              <a:spAutoFit/>
            </a:bodyPr>
            <a:lstStyle/>
            <a:p>
              <a:pPr algn="just">
                <a:lnSpc>
                  <a:spcPct val="120000"/>
                </a:lnSpc>
                <a:spcBef>
                  <a:spcPct val="0"/>
                </a:spcBef>
              </a:pPr>
              <a:r>
                <a:rPr lang="en-US" sz="2300" dirty="0" err="1">
                  <a:solidFill>
                    <a:srgbClr val="000000"/>
                  </a:solidFill>
                  <a:latin typeface="Arial" pitchFamily="34" charset="0"/>
                </a:rPr>
                <a:t>Một</a:t>
              </a:r>
              <a:r>
                <a:rPr lang="en-US" sz="2300" dirty="0">
                  <a:solidFill>
                    <a:srgbClr val="000000"/>
                  </a:solidFill>
                  <a:latin typeface="Arial" pitchFamily="34" charset="0"/>
                </a:rPr>
                <a:t> </a:t>
              </a:r>
              <a:r>
                <a:rPr lang="en-US" sz="2300" dirty="0" err="1">
                  <a:solidFill>
                    <a:srgbClr val="000000"/>
                  </a:solidFill>
                  <a:latin typeface="Arial" pitchFamily="34" charset="0"/>
                </a:rPr>
                <a:t>chuỗi</a:t>
              </a:r>
              <a:r>
                <a:rPr lang="en-US" sz="2300" dirty="0">
                  <a:solidFill>
                    <a:srgbClr val="000000"/>
                  </a:solidFill>
                  <a:latin typeface="Arial" pitchFamily="34" charset="0"/>
                </a:rPr>
                <a:t> </a:t>
              </a:r>
              <a:r>
                <a:rPr lang="en-US" sz="2300" dirty="0" err="1">
                  <a:solidFill>
                    <a:srgbClr val="000000"/>
                  </a:solidFill>
                  <a:latin typeface="Arial" pitchFamily="34" charset="0"/>
                </a:rPr>
                <a:t>thức</a:t>
              </a:r>
              <a:r>
                <a:rPr lang="en-US" sz="2300" dirty="0">
                  <a:solidFill>
                    <a:srgbClr val="000000"/>
                  </a:solidFill>
                  <a:latin typeface="Arial" pitchFamily="34" charset="0"/>
                </a:rPr>
                <a:t> </a:t>
              </a:r>
              <a:r>
                <a:rPr lang="en-US" sz="2300" dirty="0" err="1">
                  <a:solidFill>
                    <a:srgbClr val="000000"/>
                  </a:solidFill>
                  <a:latin typeface="Arial" pitchFamily="34" charset="0"/>
                </a:rPr>
                <a:t>ăn</a:t>
              </a:r>
              <a:r>
                <a:rPr lang="en-US" sz="2300" dirty="0">
                  <a:solidFill>
                    <a:srgbClr val="000000"/>
                  </a:solidFill>
                  <a:latin typeface="Arial" pitchFamily="34" charset="0"/>
                </a:rPr>
                <a:t> </a:t>
              </a:r>
              <a:r>
                <a:rPr lang="en-US" sz="2300" dirty="0" err="1">
                  <a:solidFill>
                    <a:srgbClr val="000000"/>
                  </a:solidFill>
                  <a:latin typeface="Arial" pitchFamily="34" charset="0"/>
                </a:rPr>
                <a:t>gồm</a:t>
              </a:r>
              <a:r>
                <a:rPr lang="en-US" sz="2300" dirty="0">
                  <a:solidFill>
                    <a:srgbClr val="000000"/>
                  </a:solidFill>
                  <a:latin typeface="Arial" pitchFamily="34" charset="0"/>
                </a:rPr>
                <a:t> </a:t>
              </a:r>
              <a:r>
                <a:rPr lang="en-US" sz="2300" dirty="0" err="1">
                  <a:solidFill>
                    <a:srgbClr val="000000"/>
                  </a:solidFill>
                  <a:latin typeface="Arial" pitchFamily="34" charset="0"/>
                </a:rPr>
                <a:t>nhiều</a:t>
              </a:r>
              <a:r>
                <a:rPr lang="en-US" sz="2300" dirty="0">
                  <a:solidFill>
                    <a:srgbClr val="000000"/>
                  </a:solidFill>
                  <a:latin typeface="Arial" pitchFamily="34" charset="0"/>
                </a:rPr>
                <a:t> </a:t>
              </a:r>
              <a:r>
                <a:rPr lang="en-US" sz="2300" dirty="0" err="1">
                  <a:solidFill>
                    <a:srgbClr val="000000"/>
                  </a:solidFill>
                  <a:latin typeface="Arial" pitchFamily="34" charset="0"/>
                </a:rPr>
                <a:t>loài</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vật</a:t>
              </a:r>
              <a:r>
                <a:rPr lang="en-US" sz="2300" dirty="0">
                  <a:solidFill>
                    <a:srgbClr val="000000"/>
                  </a:solidFill>
                  <a:latin typeface="Arial" pitchFamily="34" charset="0"/>
                </a:rPr>
                <a:t> </a:t>
              </a:r>
              <a:r>
                <a:rPr lang="en-US" sz="2300" dirty="0" err="1">
                  <a:solidFill>
                    <a:srgbClr val="000000"/>
                  </a:solidFill>
                  <a:latin typeface="Arial" pitchFamily="34" charset="0"/>
                </a:rPr>
                <a:t>có</a:t>
              </a:r>
              <a:r>
                <a:rPr lang="en-US" sz="2300" dirty="0">
                  <a:solidFill>
                    <a:srgbClr val="000000"/>
                  </a:solidFill>
                  <a:latin typeface="Arial" pitchFamily="34" charset="0"/>
                </a:rPr>
                <a:t> </a:t>
              </a:r>
              <a:r>
                <a:rPr lang="en-US" sz="2300" dirty="0" err="1">
                  <a:solidFill>
                    <a:srgbClr val="000000"/>
                  </a:solidFill>
                  <a:latin typeface="Arial" pitchFamily="34" charset="0"/>
                </a:rPr>
                <a:t>quan</a:t>
              </a:r>
              <a:r>
                <a:rPr lang="en-US" sz="2300" dirty="0">
                  <a:solidFill>
                    <a:srgbClr val="000000"/>
                  </a:solidFill>
                  <a:latin typeface="Arial" pitchFamily="34" charset="0"/>
                </a:rPr>
                <a:t> </a:t>
              </a: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dinh</a:t>
              </a:r>
              <a:r>
                <a:rPr lang="en-US" sz="2300" dirty="0">
                  <a:solidFill>
                    <a:srgbClr val="000000"/>
                  </a:solidFill>
                  <a:latin typeface="Arial" pitchFamily="34" charset="0"/>
                </a:rPr>
                <a:t> </a:t>
              </a:r>
              <a:r>
                <a:rPr lang="en-US" sz="2300" dirty="0" err="1">
                  <a:solidFill>
                    <a:srgbClr val="000000"/>
                  </a:solidFill>
                  <a:latin typeface="Arial" pitchFamily="34" charset="0"/>
                </a:rPr>
                <a:t>dưỡng</a:t>
              </a:r>
              <a:r>
                <a:rPr lang="en-US" sz="2300" dirty="0">
                  <a:solidFill>
                    <a:srgbClr val="000000"/>
                  </a:solidFill>
                  <a:latin typeface="Arial" pitchFamily="34" charset="0"/>
                </a:rPr>
                <a:t> </a:t>
              </a:r>
              <a:r>
                <a:rPr lang="en-US" sz="2300" dirty="0" err="1">
                  <a:solidFill>
                    <a:srgbClr val="000000"/>
                  </a:solidFill>
                  <a:latin typeface="Arial" pitchFamily="34" charset="0"/>
                </a:rPr>
                <a:t>với</a:t>
              </a:r>
              <a:r>
                <a:rPr lang="en-US" sz="2300" dirty="0">
                  <a:solidFill>
                    <a:srgbClr val="000000"/>
                  </a:solidFill>
                  <a:latin typeface="Arial" pitchFamily="34" charset="0"/>
                </a:rPr>
                <a:t> </a:t>
              </a:r>
              <a:r>
                <a:rPr lang="en-US" sz="2300" dirty="0" err="1">
                  <a:solidFill>
                    <a:srgbClr val="000000"/>
                  </a:solidFill>
                  <a:latin typeface="Arial" pitchFamily="34" charset="0"/>
                </a:rPr>
                <a:t>nhau</a:t>
              </a:r>
              <a:r>
                <a:rPr lang="en-US" sz="2300" dirty="0">
                  <a:solidFill>
                    <a:srgbClr val="000000"/>
                  </a:solidFill>
                  <a:latin typeface="Arial" pitchFamily="34" charset="0"/>
                </a:rPr>
                <a:t>, </a:t>
              </a:r>
              <a:r>
                <a:rPr lang="en-US" sz="2300" dirty="0" err="1">
                  <a:solidFill>
                    <a:srgbClr val="000000"/>
                  </a:solidFill>
                  <a:latin typeface="Arial" pitchFamily="34" charset="0"/>
                </a:rPr>
                <a:t>mỗi</a:t>
              </a:r>
              <a:r>
                <a:rPr lang="en-US" sz="2300" dirty="0">
                  <a:solidFill>
                    <a:srgbClr val="000000"/>
                  </a:solidFill>
                  <a:latin typeface="Arial" pitchFamily="34" charset="0"/>
                </a:rPr>
                <a:t> </a:t>
              </a:r>
              <a:r>
                <a:rPr lang="en-US" sz="2300" dirty="0" err="1">
                  <a:solidFill>
                    <a:srgbClr val="000000"/>
                  </a:solidFill>
                  <a:latin typeface="Arial" pitchFamily="34" charset="0"/>
                </a:rPr>
                <a:t>loài</a:t>
              </a:r>
              <a:r>
                <a:rPr lang="en-US" sz="2300" dirty="0">
                  <a:solidFill>
                    <a:srgbClr val="000000"/>
                  </a:solidFill>
                  <a:latin typeface="Arial" pitchFamily="34" charset="0"/>
                </a:rPr>
                <a:t> </a:t>
              </a:r>
              <a:r>
                <a:rPr lang="en-US" sz="2300" dirty="0" err="1">
                  <a:solidFill>
                    <a:srgbClr val="000000"/>
                  </a:solidFill>
                  <a:latin typeface="Arial" pitchFamily="34" charset="0"/>
                </a:rPr>
                <a:t>là</a:t>
              </a:r>
              <a:r>
                <a:rPr lang="en-US" sz="2300" dirty="0">
                  <a:solidFill>
                    <a:srgbClr val="000000"/>
                  </a:solidFill>
                  <a:latin typeface="Arial" pitchFamily="34" charset="0"/>
                </a:rPr>
                <a:t> </a:t>
              </a:r>
              <a:r>
                <a:rPr lang="en-US" sz="2300" dirty="0" err="1">
                  <a:solidFill>
                    <a:srgbClr val="000000"/>
                  </a:solidFill>
                  <a:latin typeface="Arial" pitchFamily="34" charset="0"/>
                </a:rPr>
                <a:t>một</a:t>
              </a:r>
              <a:r>
                <a:rPr lang="en-US" sz="2300" dirty="0">
                  <a:solidFill>
                    <a:srgbClr val="000000"/>
                  </a:solidFill>
                  <a:latin typeface="Arial" pitchFamily="34" charset="0"/>
                </a:rPr>
                <a:t> </a:t>
              </a:r>
              <a:r>
                <a:rPr lang="en-US" sz="2300" dirty="0" err="1">
                  <a:solidFill>
                    <a:srgbClr val="000000"/>
                  </a:solidFill>
                  <a:latin typeface="Arial" pitchFamily="34" charset="0"/>
                </a:rPr>
                <a:t>mắt</a:t>
              </a:r>
              <a:r>
                <a:rPr lang="en-US" sz="2300" dirty="0">
                  <a:solidFill>
                    <a:srgbClr val="000000"/>
                  </a:solidFill>
                  <a:latin typeface="Arial" pitchFamily="34" charset="0"/>
                </a:rPr>
                <a:t> </a:t>
              </a:r>
              <a:r>
                <a:rPr lang="en-US" sz="2300" dirty="0" err="1">
                  <a:solidFill>
                    <a:srgbClr val="000000"/>
                  </a:solidFill>
                  <a:latin typeface="Arial" pitchFamily="34" charset="0"/>
                </a:rPr>
                <a:t>xích</a:t>
              </a:r>
              <a:r>
                <a:rPr lang="en-US" sz="2300" dirty="0">
                  <a:solidFill>
                    <a:srgbClr val="000000"/>
                  </a:solidFill>
                  <a:latin typeface="Arial" pitchFamily="34" charset="0"/>
                </a:rPr>
                <a:t> </a:t>
              </a:r>
              <a:r>
                <a:rPr lang="en-US" sz="2300" dirty="0" err="1">
                  <a:solidFill>
                    <a:srgbClr val="000000"/>
                  </a:solidFill>
                  <a:latin typeface="Arial" pitchFamily="34" charset="0"/>
                </a:rPr>
                <a:t>của</a:t>
              </a:r>
              <a:r>
                <a:rPr lang="en-US" sz="2300" dirty="0">
                  <a:solidFill>
                    <a:srgbClr val="000000"/>
                  </a:solidFill>
                  <a:latin typeface="Arial" pitchFamily="34" charset="0"/>
                </a:rPr>
                <a:t> </a:t>
              </a:r>
              <a:r>
                <a:rPr lang="en-US" sz="2300" dirty="0" err="1">
                  <a:solidFill>
                    <a:srgbClr val="000000"/>
                  </a:solidFill>
                  <a:latin typeface="Arial" pitchFamily="34" charset="0"/>
                </a:rPr>
                <a:t>chuỗi</a:t>
              </a:r>
              <a:endParaRPr lang="en-US" sz="2300" dirty="0">
                <a:solidFill>
                  <a:srgbClr val="000000"/>
                </a:solidFill>
                <a:latin typeface="Arial" pitchFamily="34" charset="0"/>
              </a:endParaRPr>
            </a:p>
          </p:txBody>
        </p:sp>
      </p:grpSp>
      <p:grpSp>
        <p:nvGrpSpPr>
          <p:cNvPr id="12" name="Group 12"/>
          <p:cNvGrpSpPr/>
          <p:nvPr/>
        </p:nvGrpSpPr>
        <p:grpSpPr>
          <a:xfrm>
            <a:off x="685621" y="3774144"/>
            <a:ext cx="5408791" cy="1620311"/>
            <a:chOff x="0" y="0"/>
            <a:chExt cx="10820400" cy="3240621"/>
          </a:xfrm>
        </p:grpSpPr>
        <p:grpSp>
          <p:nvGrpSpPr>
            <p:cNvPr id="13" name="Group 13"/>
            <p:cNvGrpSpPr/>
            <p:nvPr/>
          </p:nvGrpSpPr>
          <p:grpSpPr>
            <a:xfrm>
              <a:off x="0" y="0"/>
              <a:ext cx="10820400" cy="3240621"/>
              <a:chOff x="0" y="0"/>
              <a:chExt cx="2960483" cy="886641"/>
            </a:xfrm>
          </p:grpSpPr>
          <p:sp>
            <p:nvSpPr>
              <p:cNvPr id="14" name="Freeform 14"/>
              <p:cNvSpPr/>
              <p:nvPr/>
            </p:nvSpPr>
            <p:spPr>
              <a:xfrm>
                <a:off x="0" y="0"/>
                <a:ext cx="2960483" cy="886641"/>
              </a:xfrm>
              <a:custGeom>
                <a:avLst/>
                <a:gdLst/>
                <a:ahLst/>
                <a:cxnLst/>
                <a:rect l="l" t="t" r="r" b="b"/>
                <a:pathLst>
                  <a:path w="2960483" h="886641">
                    <a:moveTo>
                      <a:pt x="2836023" y="59690"/>
                    </a:moveTo>
                    <a:cubicBezTo>
                      <a:pt x="2871583" y="59690"/>
                      <a:pt x="2900793" y="88900"/>
                      <a:pt x="2900793" y="124460"/>
                    </a:cubicBezTo>
                    <a:lnTo>
                      <a:pt x="2900793" y="762181"/>
                    </a:lnTo>
                    <a:cubicBezTo>
                      <a:pt x="2900793" y="797741"/>
                      <a:pt x="2871583" y="826951"/>
                      <a:pt x="2836023" y="826951"/>
                    </a:cubicBezTo>
                    <a:lnTo>
                      <a:pt x="124460" y="826951"/>
                    </a:lnTo>
                    <a:cubicBezTo>
                      <a:pt x="88900" y="826951"/>
                      <a:pt x="59690" y="797741"/>
                      <a:pt x="59690" y="762181"/>
                    </a:cubicBezTo>
                    <a:lnTo>
                      <a:pt x="59690" y="124460"/>
                    </a:lnTo>
                    <a:cubicBezTo>
                      <a:pt x="59690" y="88900"/>
                      <a:pt x="88900" y="59690"/>
                      <a:pt x="124460" y="59690"/>
                    </a:cubicBezTo>
                    <a:lnTo>
                      <a:pt x="2836023" y="59690"/>
                    </a:lnTo>
                    <a:moveTo>
                      <a:pt x="2836023" y="0"/>
                    </a:moveTo>
                    <a:lnTo>
                      <a:pt x="124460" y="0"/>
                    </a:lnTo>
                    <a:cubicBezTo>
                      <a:pt x="55880" y="0"/>
                      <a:pt x="0" y="55880"/>
                      <a:pt x="0" y="124460"/>
                    </a:cubicBezTo>
                    <a:lnTo>
                      <a:pt x="0" y="762181"/>
                    </a:lnTo>
                    <a:cubicBezTo>
                      <a:pt x="0" y="830761"/>
                      <a:pt x="55880" y="886641"/>
                      <a:pt x="124460" y="886641"/>
                    </a:cubicBezTo>
                    <a:lnTo>
                      <a:pt x="2836024" y="886641"/>
                    </a:lnTo>
                    <a:cubicBezTo>
                      <a:pt x="2904604" y="886641"/>
                      <a:pt x="2960483" y="830761"/>
                      <a:pt x="2960483" y="762181"/>
                    </a:cubicBezTo>
                    <a:lnTo>
                      <a:pt x="2960483" y="124460"/>
                    </a:lnTo>
                    <a:cubicBezTo>
                      <a:pt x="2960483" y="55880"/>
                      <a:pt x="2904604" y="0"/>
                      <a:pt x="2836023" y="0"/>
                    </a:cubicBezTo>
                    <a:close/>
                  </a:path>
                </a:pathLst>
              </a:custGeom>
              <a:solidFill>
                <a:srgbClr val="05733C"/>
              </a:solidFill>
            </p:spPr>
          </p:sp>
        </p:grpSp>
        <p:sp>
          <p:nvSpPr>
            <p:cNvPr id="15" name="TextBox 15"/>
            <p:cNvSpPr txBox="1"/>
            <p:nvPr/>
          </p:nvSpPr>
          <p:spPr>
            <a:xfrm>
              <a:off x="481791" y="365126"/>
              <a:ext cx="9856817" cy="2539155"/>
            </a:xfrm>
            <a:prstGeom prst="rect">
              <a:avLst/>
            </a:prstGeom>
          </p:spPr>
          <p:txBody>
            <a:bodyPr lIns="0" tIns="0" rIns="0" bIns="0" rtlCol="0" anchor="t">
              <a:spAutoFit/>
            </a:bodyPr>
            <a:lstStyle/>
            <a:p>
              <a:pPr algn="just">
                <a:lnSpc>
                  <a:spcPct val="120000"/>
                </a:lnSpc>
                <a:spcBef>
                  <a:spcPct val="0"/>
                </a:spcBef>
              </a:pPr>
              <a:r>
                <a:rPr lang="en-US" sz="2300" b="1" i="1" dirty="0" err="1">
                  <a:solidFill>
                    <a:srgbClr val="000000"/>
                  </a:solidFill>
                  <a:latin typeface="Arial" pitchFamily="34" charset="0"/>
                </a:rPr>
                <a:t>Trong</a:t>
              </a:r>
              <a:r>
                <a:rPr lang="en-US" sz="2300" b="1" i="1" dirty="0">
                  <a:solidFill>
                    <a:srgbClr val="000000"/>
                  </a:solidFill>
                  <a:latin typeface="Arial" pitchFamily="34" charset="0"/>
                </a:rPr>
                <a:t> </a:t>
              </a:r>
              <a:r>
                <a:rPr lang="en-US" sz="2300" b="1" i="1" dirty="0" err="1">
                  <a:solidFill>
                    <a:srgbClr val="000000"/>
                  </a:solidFill>
                  <a:latin typeface="Arial" pitchFamily="34" charset="0"/>
                </a:rPr>
                <a:t>một</a:t>
              </a:r>
              <a:r>
                <a:rPr lang="en-US" sz="2300" b="1" i="1" dirty="0">
                  <a:solidFill>
                    <a:srgbClr val="000000"/>
                  </a:solidFill>
                  <a:latin typeface="Arial" pitchFamily="34" charset="0"/>
                </a:rPr>
                <a:t> </a:t>
              </a:r>
              <a:r>
                <a:rPr lang="en-US" sz="2300" b="1" i="1" dirty="0" err="1">
                  <a:solidFill>
                    <a:srgbClr val="000000"/>
                  </a:solidFill>
                  <a:latin typeface="Arial" pitchFamily="34" charset="0"/>
                </a:rPr>
                <a:t>chuỗi</a:t>
              </a:r>
              <a:r>
                <a:rPr lang="en-US" sz="2300" b="1" i="1" dirty="0">
                  <a:solidFill>
                    <a:srgbClr val="000000"/>
                  </a:solidFill>
                  <a:latin typeface="Arial" pitchFamily="34" charset="0"/>
                </a:rPr>
                <a:t> </a:t>
              </a:r>
              <a:r>
                <a:rPr lang="en-US" sz="2300" b="1" i="1" dirty="0" err="1">
                  <a:solidFill>
                    <a:srgbClr val="000000"/>
                  </a:solidFill>
                  <a:latin typeface="Arial" pitchFamily="34" charset="0"/>
                </a:rPr>
                <a:t>thức</a:t>
              </a:r>
              <a:r>
                <a:rPr lang="en-US" sz="2300" b="1" i="1" dirty="0">
                  <a:solidFill>
                    <a:srgbClr val="000000"/>
                  </a:solidFill>
                  <a:latin typeface="Arial" pitchFamily="34" charset="0"/>
                </a:rPr>
                <a:t> </a:t>
              </a:r>
              <a:r>
                <a:rPr lang="en-US" sz="2300" b="1" i="1" dirty="0" err="1">
                  <a:solidFill>
                    <a:srgbClr val="000000"/>
                  </a:solidFill>
                  <a:latin typeface="Arial" pitchFamily="34" charset="0"/>
                </a:rPr>
                <a:t>ăn</a:t>
              </a:r>
              <a:r>
                <a:rPr lang="en-US" sz="2300" b="1" i="1" dirty="0">
                  <a:solidFill>
                    <a:srgbClr val="000000"/>
                  </a:solidFill>
                  <a:latin typeface="Arial" pitchFamily="34" charset="0"/>
                </a:rPr>
                <a:t>, </a:t>
              </a:r>
              <a:r>
                <a:rPr lang="en-US" sz="2300" b="1" i="1" dirty="0" err="1">
                  <a:solidFill>
                    <a:srgbClr val="000000"/>
                  </a:solidFill>
                  <a:latin typeface="Arial" pitchFamily="34" charset="0"/>
                </a:rPr>
                <a:t>sinh</a:t>
              </a:r>
              <a:r>
                <a:rPr lang="en-US" sz="2300" b="1" i="1" dirty="0">
                  <a:solidFill>
                    <a:srgbClr val="000000"/>
                  </a:solidFill>
                  <a:latin typeface="Arial" pitchFamily="34" charset="0"/>
                </a:rPr>
                <a:t> </a:t>
              </a:r>
              <a:r>
                <a:rPr lang="en-US" sz="2300" b="1" i="1" dirty="0" err="1">
                  <a:solidFill>
                    <a:srgbClr val="000000"/>
                  </a:solidFill>
                  <a:latin typeface="Arial" pitchFamily="34" charset="0"/>
                </a:rPr>
                <a:t>vật</a:t>
              </a:r>
              <a:r>
                <a:rPr lang="en-US" sz="2300" b="1" i="1" dirty="0">
                  <a:solidFill>
                    <a:srgbClr val="000000"/>
                  </a:solidFill>
                  <a:latin typeface="Arial" pitchFamily="34" charset="0"/>
                </a:rPr>
                <a:t> </a:t>
              </a:r>
              <a:r>
                <a:rPr lang="en-US" sz="2300" b="1" i="1" dirty="0" err="1">
                  <a:solidFill>
                    <a:srgbClr val="000000"/>
                  </a:solidFill>
                  <a:latin typeface="Arial" pitchFamily="34" charset="0"/>
                </a:rPr>
                <a:t>phía</a:t>
              </a:r>
              <a:r>
                <a:rPr lang="en-US" sz="2300" b="1" i="1" dirty="0">
                  <a:solidFill>
                    <a:srgbClr val="000000"/>
                  </a:solidFill>
                  <a:latin typeface="Arial" pitchFamily="34" charset="0"/>
                </a:rPr>
                <a:t> </a:t>
              </a:r>
              <a:r>
                <a:rPr lang="en-US" sz="2300" b="1" i="1" dirty="0" err="1">
                  <a:solidFill>
                    <a:srgbClr val="000000"/>
                  </a:solidFill>
                  <a:latin typeface="Arial" pitchFamily="34" charset="0"/>
                </a:rPr>
                <a:t>trước</a:t>
              </a:r>
              <a:r>
                <a:rPr lang="en-US" sz="2300" b="1" i="1" dirty="0">
                  <a:solidFill>
                    <a:srgbClr val="000000"/>
                  </a:solidFill>
                  <a:latin typeface="Arial" pitchFamily="34" charset="0"/>
                </a:rPr>
                <a:t> </a:t>
              </a:r>
              <a:r>
                <a:rPr lang="en-US" sz="2300" b="1" i="1" dirty="0" err="1">
                  <a:solidFill>
                    <a:srgbClr val="000000"/>
                  </a:solidFill>
                  <a:latin typeface="Arial" pitchFamily="34" charset="0"/>
                </a:rPr>
                <a:t>là</a:t>
              </a:r>
              <a:r>
                <a:rPr lang="en-US" sz="2300" b="1" i="1" dirty="0">
                  <a:solidFill>
                    <a:srgbClr val="000000"/>
                  </a:solidFill>
                  <a:latin typeface="Arial" pitchFamily="34" charset="0"/>
                </a:rPr>
                <a:t> </a:t>
              </a:r>
              <a:r>
                <a:rPr lang="en-US" sz="2300" b="1" i="1" dirty="0" err="1">
                  <a:solidFill>
                    <a:srgbClr val="000000"/>
                  </a:solidFill>
                  <a:latin typeface="Arial" pitchFamily="34" charset="0"/>
                </a:rPr>
                <a:t>thức</a:t>
              </a:r>
              <a:r>
                <a:rPr lang="en-US" sz="2300" b="1" i="1" dirty="0">
                  <a:solidFill>
                    <a:srgbClr val="000000"/>
                  </a:solidFill>
                  <a:latin typeface="Arial" pitchFamily="34" charset="0"/>
                </a:rPr>
                <a:t> </a:t>
              </a:r>
              <a:r>
                <a:rPr lang="en-US" sz="2300" b="1" i="1" dirty="0" err="1">
                  <a:solidFill>
                    <a:srgbClr val="000000"/>
                  </a:solidFill>
                  <a:latin typeface="Arial" pitchFamily="34" charset="0"/>
                </a:rPr>
                <a:t>ăn</a:t>
              </a:r>
              <a:r>
                <a:rPr lang="en-US" sz="2300" b="1" i="1" dirty="0">
                  <a:solidFill>
                    <a:srgbClr val="000000"/>
                  </a:solidFill>
                  <a:latin typeface="Arial" pitchFamily="34" charset="0"/>
                </a:rPr>
                <a:t> </a:t>
              </a:r>
              <a:r>
                <a:rPr lang="en-US" sz="2300" b="1" i="1" dirty="0" err="1">
                  <a:solidFill>
                    <a:srgbClr val="000000"/>
                  </a:solidFill>
                  <a:latin typeface="Arial" pitchFamily="34" charset="0"/>
                </a:rPr>
                <a:t>của</a:t>
              </a:r>
              <a:r>
                <a:rPr lang="en-US" sz="2300" b="1" i="1" dirty="0">
                  <a:solidFill>
                    <a:srgbClr val="000000"/>
                  </a:solidFill>
                  <a:latin typeface="Arial" pitchFamily="34" charset="0"/>
                </a:rPr>
                <a:t> </a:t>
              </a:r>
              <a:r>
                <a:rPr lang="en-US" sz="2300" b="1" i="1" dirty="0" err="1">
                  <a:solidFill>
                    <a:srgbClr val="000000"/>
                  </a:solidFill>
                  <a:latin typeface="Arial" pitchFamily="34" charset="0"/>
                </a:rPr>
                <a:t>sinh</a:t>
              </a:r>
              <a:r>
                <a:rPr lang="en-US" sz="2300" b="1" i="1" dirty="0">
                  <a:solidFill>
                    <a:srgbClr val="000000"/>
                  </a:solidFill>
                  <a:latin typeface="Arial" pitchFamily="34" charset="0"/>
                </a:rPr>
                <a:t> </a:t>
              </a:r>
              <a:r>
                <a:rPr lang="en-US" sz="2300" b="1" i="1" dirty="0" err="1">
                  <a:solidFill>
                    <a:srgbClr val="000000"/>
                  </a:solidFill>
                  <a:latin typeface="Arial" pitchFamily="34" charset="0"/>
                </a:rPr>
                <a:t>vật</a:t>
              </a:r>
              <a:r>
                <a:rPr lang="en-US" sz="2300" b="1" i="1" dirty="0">
                  <a:solidFill>
                    <a:srgbClr val="000000"/>
                  </a:solidFill>
                  <a:latin typeface="Arial" pitchFamily="34" charset="0"/>
                </a:rPr>
                <a:t> </a:t>
              </a:r>
              <a:r>
                <a:rPr lang="en-US" sz="2300" b="1" i="1" dirty="0" err="1">
                  <a:solidFill>
                    <a:srgbClr val="000000"/>
                  </a:solidFill>
                  <a:latin typeface="Arial" pitchFamily="34" charset="0"/>
                </a:rPr>
                <a:t>phía</a:t>
              </a:r>
              <a:r>
                <a:rPr lang="en-US" sz="2300" b="1" i="1" dirty="0">
                  <a:solidFill>
                    <a:srgbClr val="000000"/>
                  </a:solidFill>
                  <a:latin typeface="Arial" pitchFamily="34" charset="0"/>
                </a:rPr>
                <a:t> </a:t>
              </a:r>
              <a:r>
                <a:rPr lang="en-US" sz="2300" b="1" i="1" dirty="0" err="1">
                  <a:solidFill>
                    <a:srgbClr val="000000"/>
                  </a:solidFill>
                  <a:latin typeface="Arial" pitchFamily="34" charset="0"/>
                </a:rPr>
                <a:t>sau</a:t>
              </a:r>
              <a:endParaRPr lang="en-US" sz="2300" b="1" i="1" dirty="0">
                <a:solidFill>
                  <a:srgbClr val="000000"/>
                </a:solidFill>
                <a:latin typeface="Arial" pitchFamily="34" charset="0"/>
              </a:endParaRPr>
            </a:p>
          </p:txBody>
        </p:sp>
      </p:grpSp>
      <p:sp>
        <p:nvSpPr>
          <p:cNvPr id="16" name="Freeform 16"/>
          <p:cNvSpPr/>
          <p:nvPr/>
        </p:nvSpPr>
        <p:spPr>
          <a:xfrm>
            <a:off x="6333657" y="1143000"/>
            <a:ext cx="5512463" cy="5513899"/>
          </a:xfrm>
          <a:custGeom>
            <a:avLst/>
            <a:gdLst/>
            <a:ahLst/>
            <a:cxnLst/>
            <a:rect l="l" t="t" r="r" b="b"/>
            <a:pathLst>
              <a:path w="8270849" h="8270849">
                <a:moveTo>
                  <a:pt x="0" y="0"/>
                </a:moveTo>
                <a:lnTo>
                  <a:pt x="8270849" y="0"/>
                </a:lnTo>
                <a:lnTo>
                  <a:pt x="8270849" y="8270849"/>
                </a:lnTo>
                <a:lnTo>
                  <a:pt x="0" y="8270849"/>
                </a:lnTo>
                <a:lnTo>
                  <a:pt x="0" y="0"/>
                </a:lnTo>
                <a:close/>
              </a:path>
            </a:pathLst>
          </a:custGeom>
          <a:blipFill>
            <a:blip r:embed="rId6"/>
            <a:stretch>
              <a:fillRect/>
            </a:stretch>
          </a:blipFill>
        </p:spPr>
      </p:sp>
      <p:sp>
        <p:nvSpPr>
          <p:cNvPr id="17" name="Freeform 17"/>
          <p:cNvSpPr/>
          <p:nvPr/>
        </p:nvSpPr>
        <p:spPr>
          <a:xfrm>
            <a:off x="1083226" y="5521455"/>
            <a:ext cx="4613582" cy="1272491"/>
          </a:xfrm>
          <a:custGeom>
            <a:avLst/>
            <a:gdLst/>
            <a:ahLst/>
            <a:cxnLst/>
            <a:rect l="l" t="t" r="r" b="b"/>
            <a:pathLst>
              <a:path w="6922176" h="1908736">
                <a:moveTo>
                  <a:pt x="0" y="0"/>
                </a:moveTo>
                <a:lnTo>
                  <a:pt x="6922176" y="0"/>
                </a:lnTo>
                <a:lnTo>
                  <a:pt x="6922176" y="1908736"/>
                </a:lnTo>
                <a:lnTo>
                  <a:pt x="0" y="1908736"/>
                </a:lnTo>
                <a:lnTo>
                  <a:pt x="0" y="0"/>
                </a:lnTo>
                <a:close/>
              </a:path>
            </a:pathLst>
          </a:custGeom>
          <a:blipFill>
            <a:blip r:embed="rId7"/>
            <a:stretch>
              <a:fillRect t="-63114" b="-2619"/>
            </a:stretch>
          </a:blipFill>
        </p:spPr>
      </p:sp>
      <p:sp>
        <p:nvSpPr>
          <p:cNvPr id="20" name="TextBox 19"/>
          <p:cNvSpPr txBox="1"/>
          <p:nvPr/>
        </p:nvSpPr>
        <p:spPr>
          <a:xfrm>
            <a:off x="696733" y="1521821"/>
            <a:ext cx="5713590" cy="384529"/>
          </a:xfrm>
          <a:prstGeom prst="rect">
            <a:avLst/>
          </a:prstGeom>
        </p:spPr>
        <p:txBody>
          <a:bodyPr wrap="square" lIns="0" tIns="0" rIns="0" bIns="0" rtlCol="0" anchor="t">
            <a:spAutoFit/>
          </a:bodyPr>
          <a:lstStyle/>
          <a:p>
            <a:pPr>
              <a:lnSpc>
                <a:spcPts val="3266"/>
              </a:lnSpc>
              <a:spcBef>
                <a:spcPct val="0"/>
              </a:spcBef>
            </a:pPr>
            <a:r>
              <a:rPr lang="en-US" sz="2300" b="1" dirty="0">
                <a:solidFill>
                  <a:srgbClr val="000000"/>
                </a:solidFill>
                <a:latin typeface="Arial" pitchFamily="34" charset="0"/>
              </a:rPr>
              <a:t>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Chuỗi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ăn</a:t>
            </a:r>
            <a:endParaRPr lang="en-US" sz="2300" b="1" dirty="0">
              <a:solidFill>
                <a:srgbClr val="000000"/>
              </a:solidFill>
              <a:latin typeface="Arial" pitchFamily="34" charset="0"/>
            </a:endParaRPr>
          </a:p>
        </p:txBody>
      </p:sp>
      <p:sp>
        <p:nvSpPr>
          <p:cNvPr id="21" name="TextBox 14"/>
          <p:cNvSpPr txBox="1"/>
          <p:nvPr/>
        </p:nvSpPr>
        <p:spPr>
          <a:xfrm>
            <a:off x="644820" y="60009"/>
            <a:ext cx="7094084" cy="846386"/>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TRAO ĐỔI CHẤT VÀ CHUYỂN HÓA NĂNG LƯỢNG TRONG HỆ SINH THÁI</a:t>
            </a:r>
            <a:endParaRPr lang="en-US" sz="2300" b="1" dirty="0">
              <a:solidFill>
                <a:srgbClr val="000000"/>
              </a:solidFill>
              <a:latin typeface="Arial" pitchFamily="34" charset="0"/>
            </a:endParaRPr>
          </a:p>
        </p:txBody>
      </p:sp>
      <p:sp>
        <p:nvSpPr>
          <p:cNvPr id="22" name="TextBox 21"/>
          <p:cNvSpPr txBox="1"/>
          <p:nvPr/>
        </p:nvSpPr>
        <p:spPr>
          <a:xfrm>
            <a:off x="696733" y="1089928"/>
            <a:ext cx="5713590" cy="384529"/>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1. </a:t>
            </a:r>
            <a:r>
              <a:rPr lang="en-US" sz="2300" b="1" dirty="0" err="1" smtClean="0">
                <a:solidFill>
                  <a:srgbClr val="000000"/>
                </a:solidFill>
                <a:latin typeface="Arial" pitchFamily="34" charset="0"/>
              </a:rPr>
              <a:t>Trao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chất</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769609" y="2290046"/>
            <a:ext cx="10303447" cy="1149498"/>
            <a:chOff x="0" y="0"/>
            <a:chExt cx="10820400" cy="4018473"/>
          </a:xfrm>
        </p:grpSpPr>
        <p:grpSp>
          <p:nvGrpSpPr>
            <p:cNvPr id="8" name="Group 8"/>
            <p:cNvGrpSpPr/>
            <p:nvPr/>
          </p:nvGrpSpPr>
          <p:grpSpPr>
            <a:xfrm>
              <a:off x="0" y="0"/>
              <a:ext cx="10820400" cy="4018473"/>
              <a:chOff x="0" y="0"/>
              <a:chExt cx="2137363" cy="793772"/>
            </a:xfrm>
          </p:grpSpPr>
          <p:sp>
            <p:nvSpPr>
              <p:cNvPr id="9" name="Freeform 9"/>
              <p:cNvSpPr/>
              <p:nvPr/>
            </p:nvSpPr>
            <p:spPr>
              <a:xfrm>
                <a:off x="0" y="0"/>
                <a:ext cx="2137363" cy="793772"/>
              </a:xfrm>
              <a:custGeom>
                <a:avLst/>
                <a:gdLst/>
                <a:ahLst/>
                <a:cxnLst/>
                <a:rect l="l" t="t" r="r" b="b"/>
                <a:pathLst>
                  <a:path w="2137363" h="793772">
                    <a:moveTo>
                      <a:pt x="0" y="0"/>
                    </a:moveTo>
                    <a:lnTo>
                      <a:pt x="2137363" y="0"/>
                    </a:lnTo>
                    <a:lnTo>
                      <a:pt x="2137363" y="793772"/>
                    </a:lnTo>
                    <a:lnTo>
                      <a:pt x="0" y="793772"/>
                    </a:ln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251353" y="350828"/>
              <a:ext cx="10206358" cy="3464025"/>
            </a:xfrm>
            <a:prstGeom prst="rect">
              <a:avLst/>
            </a:prstGeom>
          </p:spPr>
          <p:txBody>
            <a:bodyPr lIns="0" tIns="0" rIns="0" bIns="0" rtlCol="0" anchor="t">
              <a:spAutoFit/>
            </a:bodyPr>
            <a:lstStyle/>
            <a:p>
              <a:pPr algn="just">
                <a:lnSpc>
                  <a:spcPct val="120000"/>
                </a:lnSpc>
                <a:spcBef>
                  <a:spcPct val="0"/>
                </a:spcBef>
              </a:pPr>
              <a:r>
                <a:rPr lang="vi-VN" sz="2400" b="1" dirty="0">
                  <a:solidFill>
                    <a:srgbClr val="000000"/>
                  </a:solidFill>
                  <a:latin typeface="Arial" pitchFamily="34" charset="0"/>
                </a:rPr>
                <a:t>Quan sát hình 44.3 Phân tích mối quan hệ dinh dưỡng giữa châu chấu và các sinh vật đứng trước và sau trong chuỗi thức ăn</a:t>
              </a:r>
              <a:endParaRPr lang="en-US" sz="2400" b="1" dirty="0">
                <a:solidFill>
                  <a:srgbClr val="000000"/>
                </a:solidFill>
                <a:latin typeface="Arial" pitchFamily="34" charset="0"/>
              </a:endParaRPr>
            </a:p>
          </p:txBody>
        </p:sp>
      </p:grpSp>
      <p:pic>
        <p:nvPicPr>
          <p:cNvPr id="4098" name="Picture 2" descr="Mắt xích trong chuỗi thức ăn là gì? Ví dụ"/>
          <p:cNvPicPr>
            <a:picLocks noChangeAspect="1" noChangeArrowheads="1"/>
          </p:cNvPicPr>
          <p:nvPr/>
        </p:nvPicPr>
        <p:blipFill rotWithShape="1">
          <a:blip r:embed="rId6">
            <a:extLst>
              <a:ext uri="{28A0092B-C50C-407E-A947-70E740481C1C}">
                <a14:useLocalDpi xmlns:a14="http://schemas.microsoft.com/office/drawing/2010/main" val="0"/>
              </a:ext>
            </a:extLst>
          </a:blip>
          <a:srcRect l="666" t="19069" r="949" b="36644"/>
          <a:stretch/>
        </p:blipFill>
        <p:spPr bwMode="auto">
          <a:xfrm>
            <a:off x="915323" y="3797938"/>
            <a:ext cx="9906000" cy="16122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4"/>
          <p:cNvSpPr txBox="1"/>
          <p:nvPr/>
        </p:nvSpPr>
        <p:spPr>
          <a:xfrm>
            <a:off x="644820" y="60009"/>
            <a:ext cx="7094084" cy="846386"/>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TRAO ĐỔI CHẤT VÀ CHUYỂN HÓA NĂNG LƯỢNG TRONG HỆ SINH THÁI</a:t>
            </a:r>
            <a:endParaRPr lang="en-US" sz="2300" b="1" dirty="0">
              <a:solidFill>
                <a:srgbClr val="000000"/>
              </a:solidFill>
              <a:latin typeface="Arial" pitchFamily="34" charset="0"/>
            </a:endParaRPr>
          </a:p>
        </p:txBody>
      </p:sp>
      <p:sp>
        <p:nvSpPr>
          <p:cNvPr id="15" name="TextBox 14"/>
          <p:cNvSpPr txBox="1"/>
          <p:nvPr/>
        </p:nvSpPr>
        <p:spPr>
          <a:xfrm>
            <a:off x="696733" y="1521821"/>
            <a:ext cx="5713590" cy="384529"/>
          </a:xfrm>
          <a:prstGeom prst="rect">
            <a:avLst/>
          </a:prstGeom>
        </p:spPr>
        <p:txBody>
          <a:bodyPr wrap="square" lIns="0" tIns="0" rIns="0" bIns="0" rtlCol="0" anchor="t">
            <a:spAutoFit/>
          </a:bodyPr>
          <a:lstStyle/>
          <a:p>
            <a:pPr>
              <a:lnSpc>
                <a:spcPts val="3266"/>
              </a:lnSpc>
              <a:spcBef>
                <a:spcPct val="0"/>
              </a:spcBef>
            </a:pPr>
            <a:r>
              <a:rPr lang="en-US" sz="2300" b="1" dirty="0">
                <a:solidFill>
                  <a:srgbClr val="000000"/>
                </a:solidFill>
                <a:latin typeface="Arial" pitchFamily="34" charset="0"/>
              </a:rPr>
              <a:t>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Chuỗi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ăn</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34322783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4100" name="Picture 4" descr="Mắt xích trong chuỗi thức ăn là gì? Ví dụ"/>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8321" y="2220913"/>
            <a:ext cx="9273059" cy="3352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4"/>
          <p:cNvSpPr txBox="1"/>
          <p:nvPr/>
        </p:nvSpPr>
        <p:spPr>
          <a:xfrm>
            <a:off x="644820" y="60009"/>
            <a:ext cx="7094084" cy="846386"/>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TRAO ĐỔI CHẤT VÀ CHUYỂN HÓA NĂNG LƯỢNG TRONG HỆ SINH THÁI</a:t>
            </a:r>
            <a:endParaRPr lang="en-US" sz="2300" b="1" dirty="0">
              <a:solidFill>
                <a:srgbClr val="000000"/>
              </a:solidFill>
              <a:latin typeface="Arial" pitchFamily="34" charset="0"/>
            </a:endParaRPr>
          </a:p>
        </p:txBody>
      </p:sp>
      <p:sp>
        <p:nvSpPr>
          <p:cNvPr id="10" name="TextBox 9"/>
          <p:cNvSpPr txBox="1"/>
          <p:nvPr/>
        </p:nvSpPr>
        <p:spPr>
          <a:xfrm>
            <a:off x="696733" y="1521821"/>
            <a:ext cx="5713590" cy="384529"/>
          </a:xfrm>
          <a:prstGeom prst="rect">
            <a:avLst/>
          </a:prstGeom>
        </p:spPr>
        <p:txBody>
          <a:bodyPr wrap="square" lIns="0" tIns="0" rIns="0" bIns="0" rtlCol="0" anchor="t">
            <a:spAutoFit/>
          </a:bodyPr>
          <a:lstStyle/>
          <a:p>
            <a:pPr>
              <a:lnSpc>
                <a:spcPts val="3266"/>
              </a:lnSpc>
              <a:spcBef>
                <a:spcPct val="0"/>
              </a:spcBef>
            </a:pPr>
            <a:r>
              <a:rPr lang="en-US" sz="2300" b="1" dirty="0">
                <a:solidFill>
                  <a:srgbClr val="000000"/>
                </a:solidFill>
                <a:latin typeface="Arial" pitchFamily="34" charset="0"/>
              </a:rPr>
              <a:t>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Chuỗi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ăn</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2957980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769609" y="2278611"/>
            <a:ext cx="9851771" cy="1143000"/>
            <a:chOff x="0" y="0"/>
            <a:chExt cx="10820400" cy="4018473"/>
          </a:xfrm>
        </p:grpSpPr>
        <p:grpSp>
          <p:nvGrpSpPr>
            <p:cNvPr id="8" name="Group 8"/>
            <p:cNvGrpSpPr/>
            <p:nvPr/>
          </p:nvGrpSpPr>
          <p:grpSpPr>
            <a:xfrm>
              <a:off x="0" y="0"/>
              <a:ext cx="10820400" cy="4018473"/>
              <a:chOff x="0" y="0"/>
              <a:chExt cx="2137363" cy="793772"/>
            </a:xfrm>
          </p:grpSpPr>
          <p:sp>
            <p:nvSpPr>
              <p:cNvPr id="9" name="Freeform 9"/>
              <p:cNvSpPr/>
              <p:nvPr/>
            </p:nvSpPr>
            <p:spPr>
              <a:xfrm>
                <a:off x="0" y="0"/>
                <a:ext cx="2137363" cy="793772"/>
              </a:xfrm>
              <a:custGeom>
                <a:avLst/>
                <a:gdLst/>
                <a:ahLst/>
                <a:cxnLst/>
                <a:rect l="l" t="t" r="r" b="b"/>
                <a:pathLst>
                  <a:path w="2137363" h="793772">
                    <a:moveTo>
                      <a:pt x="0" y="0"/>
                    </a:moveTo>
                    <a:lnTo>
                      <a:pt x="2137363" y="0"/>
                    </a:lnTo>
                    <a:lnTo>
                      <a:pt x="2137363" y="793772"/>
                    </a:lnTo>
                    <a:lnTo>
                      <a:pt x="0" y="793772"/>
                    </a:ln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429538" y="603958"/>
              <a:ext cx="8562346" cy="3385541"/>
            </a:xfrm>
            <a:prstGeom prst="rect">
              <a:avLst/>
            </a:prstGeom>
          </p:spPr>
          <p:txBody>
            <a:bodyPr wrap="square" lIns="0" tIns="0" rIns="0" bIns="0" rtlCol="0" anchor="t">
              <a:spAutoFit/>
            </a:bodyPr>
            <a:lstStyle/>
            <a:p>
              <a:r>
                <a:rPr lang="vi-VN" sz="2300" b="1" dirty="0">
                  <a:solidFill>
                    <a:srgbClr val="000000"/>
                  </a:solidFill>
                  <a:latin typeface="Arial" pitchFamily="34" charset="0"/>
                </a:rPr>
                <a:t>Cho ví dụ và vẽ sơ đồ về lưới thức ăn.</a:t>
              </a:r>
            </a:p>
            <a:p>
              <a:r>
                <a:rPr lang="vi-VN" sz="3200" b="1" dirty="0">
                  <a:solidFill>
                    <a:srgbClr val="000000"/>
                  </a:solidFill>
                  <a:latin typeface="Arial" pitchFamily="34" charset="0"/>
                </a:rPr>
                <a:t/>
              </a:r>
              <a:br>
                <a:rPr lang="vi-VN" sz="3200" b="1" dirty="0">
                  <a:solidFill>
                    <a:srgbClr val="000000"/>
                  </a:solidFill>
                  <a:latin typeface="Arial" pitchFamily="34" charset="0"/>
                </a:rPr>
              </a:br>
              <a:endParaRPr lang="en-US" sz="3200" b="1" dirty="0">
                <a:solidFill>
                  <a:srgbClr val="000000"/>
                </a:solidFill>
                <a:latin typeface="Arial" pitchFamily="34" charset="0"/>
              </a:endParaRPr>
            </a:p>
          </p:txBody>
        </p:sp>
      </p:grpSp>
      <p:pic>
        <p:nvPicPr>
          <p:cNvPr id="12" name="Picture 11"/>
          <p:cNvPicPr>
            <a:picLocks noChangeAspect="1"/>
          </p:cNvPicPr>
          <p:nvPr/>
        </p:nvPicPr>
        <p:blipFill>
          <a:blip r:embed="rId6"/>
          <a:stretch>
            <a:fillRect/>
          </a:stretch>
        </p:blipFill>
        <p:spPr>
          <a:xfrm>
            <a:off x="3383967" y="3672033"/>
            <a:ext cx="7237413" cy="3185967"/>
          </a:xfrm>
          <a:prstGeom prst="rect">
            <a:avLst/>
          </a:prstGeom>
        </p:spPr>
      </p:pic>
      <p:sp>
        <p:nvSpPr>
          <p:cNvPr id="16" name="TextBox 14"/>
          <p:cNvSpPr txBox="1"/>
          <p:nvPr/>
        </p:nvSpPr>
        <p:spPr>
          <a:xfrm>
            <a:off x="644820" y="60009"/>
            <a:ext cx="7094084" cy="846386"/>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TRAO ĐỔI CHẤT VÀ CHUYỂN HÓA NĂNG LƯỢNG TRONG HỆ SINH THÁI</a:t>
            </a:r>
            <a:endParaRPr lang="en-US" sz="2300" b="1" dirty="0">
              <a:solidFill>
                <a:srgbClr val="000000"/>
              </a:solidFill>
              <a:latin typeface="Arial" pitchFamily="34" charset="0"/>
            </a:endParaRPr>
          </a:p>
        </p:txBody>
      </p:sp>
      <p:sp>
        <p:nvSpPr>
          <p:cNvPr id="15" name="TextBox 14"/>
          <p:cNvSpPr txBox="1"/>
          <p:nvPr/>
        </p:nvSpPr>
        <p:spPr>
          <a:xfrm>
            <a:off x="696733" y="1521821"/>
            <a:ext cx="5713590" cy="384529"/>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b. </a:t>
            </a:r>
            <a:r>
              <a:rPr lang="en-US" sz="2300" b="1" dirty="0" err="1" smtClean="0">
                <a:solidFill>
                  <a:srgbClr val="000000"/>
                </a:solidFill>
                <a:latin typeface="Arial" pitchFamily="34" charset="0"/>
              </a:rPr>
              <a:t>Lưới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ăn</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12784105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653962" y="1133328"/>
            <a:ext cx="8854915" cy="2917525"/>
          </a:xfrm>
          <a:prstGeom prst="roundRect">
            <a:avLst>
              <a:gd name="adj" fmla="val 1692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999" dirty="0">
              <a:solidFill>
                <a:srgbClr val="EE4036"/>
              </a:solidFill>
              <a:latin typeface="Times New Roman" panose="02020603050405020304" pitchFamily="18"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390292" y="4312362"/>
            <a:ext cx="3319657" cy="880242"/>
            <a:chOff x="4037538" y="4547895"/>
            <a:chExt cx="332052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3188430"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622739" y="4738816"/>
              <a:ext cx="2735321"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10"/>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1"/>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2"/>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3"/>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4"/>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5"/>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6"/>
          <a:stretch>
            <a:fillRect/>
          </a:stretch>
        </p:blipFill>
        <p:spPr>
          <a:xfrm>
            <a:off x="8381505" y="-592875"/>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7"/>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8"/>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9"/>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1"/>
          <a:stretch>
            <a:fillRect/>
          </a:stretch>
        </p:blipFill>
        <p:spPr>
          <a:xfrm>
            <a:off x="6870902" y="-853256"/>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2"/>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9"/>
          <a:stretch>
            <a:fillRect/>
          </a:stretch>
        </p:blipFill>
        <p:spPr>
          <a:xfrm>
            <a:off x="7597698" y="-878503"/>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3"/>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4"/>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5"/>
          <a:stretch>
            <a:fillRect/>
          </a:stretch>
        </p:blipFill>
        <p:spPr>
          <a:xfrm>
            <a:off x="2848765" y="-946625"/>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1"/>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2"/>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9"/>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2"/>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4"/>
          <a:stretch>
            <a:fillRect/>
          </a:stretch>
        </p:blipFill>
        <p:spPr>
          <a:xfrm>
            <a:off x="4048907" y="-978201"/>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5"/>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2"/>
          <a:stretch>
            <a:fillRect/>
          </a:stretch>
        </p:blipFill>
        <p:spPr>
          <a:xfrm>
            <a:off x="7762808" y="-1260319"/>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5"/>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1"/>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2"/>
          <a:stretch>
            <a:fillRect/>
          </a:stretch>
        </p:blipFill>
        <p:spPr>
          <a:xfrm>
            <a:off x="6092085" y="-660000"/>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9"/>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2"/>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2"/>
          <a:stretch>
            <a:fillRect/>
          </a:stretch>
        </p:blipFill>
        <p:spPr>
          <a:xfrm>
            <a:off x="3882001" y="-503957"/>
            <a:ext cx="359906" cy="218018"/>
          </a:xfrm>
          <a:prstGeom prst="rect">
            <a:avLst/>
          </a:prstGeom>
        </p:spPr>
      </p:pic>
      <p:sp>
        <p:nvSpPr>
          <p:cNvPr id="65" name="!!o1c">
            <a:extLst>
              <a:ext uri="{FF2B5EF4-FFF2-40B4-BE49-F238E27FC236}">
                <a16:creationId xmlns:a16="http://schemas.microsoft.com/office/drawing/2014/main" id="{0221DB76-7F2C-42A3-A927-475C39E693E0}"/>
              </a:ext>
            </a:extLst>
          </p:cNvPr>
          <p:cNvSpPr/>
          <p:nvPr/>
        </p:nvSpPr>
        <p:spPr>
          <a:xfrm>
            <a:off x="5601993" y="546591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66" name="!!1c">
            <a:extLst>
              <a:ext uri="{FF2B5EF4-FFF2-40B4-BE49-F238E27FC236}">
                <a16:creationId xmlns:a16="http://schemas.microsoft.com/office/drawing/2014/main" id="{B63E422B-70F3-44E6-9626-6465118873E0}"/>
              </a:ext>
            </a:extLst>
          </p:cNvPr>
          <p:cNvSpPr txBox="1"/>
          <p:nvPr/>
        </p:nvSpPr>
        <p:spPr>
          <a:xfrm>
            <a:off x="5819096" y="5498654"/>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ư</a:t>
            </a:r>
          </a:p>
        </p:txBody>
      </p:sp>
      <p:sp>
        <p:nvSpPr>
          <p:cNvPr id="67" name="!!o1c">
            <a:extLst>
              <a:ext uri="{FF2B5EF4-FFF2-40B4-BE49-F238E27FC236}">
                <a16:creationId xmlns:a16="http://schemas.microsoft.com/office/drawing/2014/main" id="{0221DB76-7F2C-42A3-A927-475C39E693E0}"/>
              </a:ext>
            </a:extLst>
          </p:cNvPr>
          <p:cNvSpPr/>
          <p:nvPr/>
        </p:nvSpPr>
        <p:spPr>
          <a:xfrm>
            <a:off x="8690483" y="546591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76" name="!!1c">
            <a:extLst>
              <a:ext uri="{FF2B5EF4-FFF2-40B4-BE49-F238E27FC236}">
                <a16:creationId xmlns:a16="http://schemas.microsoft.com/office/drawing/2014/main" id="{B63E422B-70F3-44E6-9626-6465118873E0}"/>
              </a:ext>
            </a:extLst>
          </p:cNvPr>
          <p:cNvSpPr txBox="1"/>
          <p:nvPr/>
        </p:nvSpPr>
        <p:spPr>
          <a:xfrm>
            <a:off x="8907586" y="5498654"/>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2" name="TextBox 1"/>
          <p:cNvSpPr txBox="1"/>
          <p:nvPr/>
        </p:nvSpPr>
        <p:spPr>
          <a:xfrm>
            <a:off x="4987962" y="1639848"/>
            <a:ext cx="5243338" cy="1753942"/>
          </a:xfrm>
          <a:prstGeom prst="rect">
            <a:avLst/>
          </a:prstGeom>
          <a:noFill/>
        </p:spPr>
        <p:txBody>
          <a:bodyPr wrap="square" rtlCol="0">
            <a:spAutoFit/>
          </a:bodyPr>
          <a:lstStyle/>
          <a:p>
            <a:pPr algn="ctr"/>
            <a:r>
              <a:rPr lang="en-US" sz="3599" b="1" dirty="0" err="1">
                <a:solidFill>
                  <a:srgbClr val="EE4036"/>
                </a:solidFill>
                <a:latin typeface="Times New Roman" panose="02020603050405020304" pitchFamily="18" charset="0"/>
                <a:sym typeface="Calibri"/>
              </a:rPr>
              <a:t>Dấu</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hiệu</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điển</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hình</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của</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một</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quần</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xã</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bao</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gồm</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thành</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phần</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loài</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và</a:t>
            </a:r>
            <a:r>
              <a:rPr lang="en-US" sz="3599" b="1" dirty="0">
                <a:solidFill>
                  <a:srgbClr val="EE4036"/>
                </a:solidFill>
                <a:latin typeface="Times New Roman" panose="02020603050405020304" pitchFamily="18" charset="0"/>
                <a:sym typeface="Calibri"/>
              </a:rPr>
              <a:t>____</a:t>
            </a:r>
          </a:p>
        </p:txBody>
      </p:sp>
      <p:sp>
        <p:nvSpPr>
          <p:cNvPr id="81" name="!!o1c">
            <a:extLst>
              <a:ext uri="{FF2B5EF4-FFF2-40B4-BE49-F238E27FC236}">
                <a16:creationId xmlns:a16="http://schemas.microsoft.com/office/drawing/2014/main" id="{0221DB76-7F2C-42A3-A927-475C39E693E0}"/>
              </a:ext>
            </a:extLst>
          </p:cNvPr>
          <p:cNvSpPr/>
          <p:nvPr/>
        </p:nvSpPr>
        <p:spPr>
          <a:xfrm>
            <a:off x="7662205" y="546591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82" name="!!1c">
            <a:extLst>
              <a:ext uri="{FF2B5EF4-FFF2-40B4-BE49-F238E27FC236}">
                <a16:creationId xmlns:a16="http://schemas.microsoft.com/office/drawing/2014/main" id="{B63E422B-70F3-44E6-9626-6465118873E0}"/>
              </a:ext>
            </a:extLst>
          </p:cNvPr>
          <p:cNvSpPr txBox="1"/>
          <p:nvPr/>
        </p:nvSpPr>
        <p:spPr>
          <a:xfrm>
            <a:off x="7879308" y="5498654"/>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83" name="!!o1c">
            <a:extLst>
              <a:ext uri="{FF2B5EF4-FFF2-40B4-BE49-F238E27FC236}">
                <a16:creationId xmlns:a16="http://schemas.microsoft.com/office/drawing/2014/main" id="{0221DB76-7F2C-42A3-A927-475C39E693E0}"/>
              </a:ext>
            </a:extLst>
          </p:cNvPr>
          <p:cNvSpPr/>
          <p:nvPr/>
        </p:nvSpPr>
        <p:spPr>
          <a:xfrm>
            <a:off x="6626124" y="5465916"/>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84" name="!!1c">
            <a:extLst>
              <a:ext uri="{FF2B5EF4-FFF2-40B4-BE49-F238E27FC236}">
                <a16:creationId xmlns:a16="http://schemas.microsoft.com/office/drawing/2014/main" id="{B63E422B-70F3-44E6-9626-6465118873E0}"/>
              </a:ext>
            </a:extLst>
          </p:cNvPr>
          <p:cNvSpPr txBox="1"/>
          <p:nvPr/>
        </p:nvSpPr>
        <p:spPr>
          <a:xfrm>
            <a:off x="6842870" y="5498654"/>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ợ</a:t>
            </a:r>
          </a:p>
        </p:txBody>
      </p:sp>
      <p:sp>
        <p:nvSpPr>
          <p:cNvPr id="58" name="!!o1c">
            <a:extLst>
              <a:ext uri="{FF2B5EF4-FFF2-40B4-BE49-F238E27FC236}">
                <a16:creationId xmlns:a16="http://schemas.microsoft.com/office/drawing/2014/main" id="{0221DB76-7F2C-42A3-A927-475C39E693E0}"/>
              </a:ext>
            </a:extLst>
          </p:cNvPr>
          <p:cNvSpPr/>
          <p:nvPr/>
        </p:nvSpPr>
        <p:spPr>
          <a:xfrm>
            <a:off x="4574739" y="546972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9" name="!!1c">
            <a:extLst>
              <a:ext uri="{FF2B5EF4-FFF2-40B4-BE49-F238E27FC236}">
                <a16:creationId xmlns:a16="http://schemas.microsoft.com/office/drawing/2014/main" id="{B63E422B-70F3-44E6-9626-6465118873E0}"/>
              </a:ext>
            </a:extLst>
          </p:cNvPr>
          <p:cNvSpPr txBox="1"/>
          <p:nvPr/>
        </p:nvSpPr>
        <p:spPr>
          <a:xfrm>
            <a:off x="4791842" y="5491217"/>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62" name="!!o1c">
            <a:extLst>
              <a:ext uri="{FF2B5EF4-FFF2-40B4-BE49-F238E27FC236}">
                <a16:creationId xmlns:a16="http://schemas.microsoft.com/office/drawing/2014/main" id="{0221DB76-7F2C-42A3-A927-475C39E693E0}"/>
              </a:ext>
            </a:extLst>
          </p:cNvPr>
          <p:cNvSpPr/>
          <p:nvPr/>
        </p:nvSpPr>
        <p:spPr>
          <a:xfrm>
            <a:off x="3546461" y="5473071"/>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77" name="!!1c">
            <a:extLst>
              <a:ext uri="{FF2B5EF4-FFF2-40B4-BE49-F238E27FC236}">
                <a16:creationId xmlns:a16="http://schemas.microsoft.com/office/drawing/2014/main" id="{B63E422B-70F3-44E6-9626-6465118873E0}"/>
              </a:ext>
            </a:extLst>
          </p:cNvPr>
          <p:cNvSpPr txBox="1"/>
          <p:nvPr/>
        </p:nvSpPr>
        <p:spPr>
          <a:xfrm>
            <a:off x="3763564" y="5505809"/>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ố</a:t>
            </a:r>
          </a:p>
        </p:txBody>
      </p:sp>
      <p:sp>
        <p:nvSpPr>
          <p:cNvPr id="78" name="!!o1c">
            <a:extLst>
              <a:ext uri="{FF2B5EF4-FFF2-40B4-BE49-F238E27FC236}">
                <a16:creationId xmlns:a16="http://schemas.microsoft.com/office/drawing/2014/main" id="{0221DB76-7F2C-42A3-A927-475C39E693E0}"/>
              </a:ext>
            </a:extLst>
          </p:cNvPr>
          <p:cNvSpPr/>
          <p:nvPr/>
        </p:nvSpPr>
        <p:spPr>
          <a:xfrm>
            <a:off x="2521413" y="5469225"/>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79" name="!!1c">
            <a:extLst>
              <a:ext uri="{FF2B5EF4-FFF2-40B4-BE49-F238E27FC236}">
                <a16:creationId xmlns:a16="http://schemas.microsoft.com/office/drawing/2014/main" id="{B63E422B-70F3-44E6-9626-6465118873E0}"/>
              </a:ext>
            </a:extLst>
          </p:cNvPr>
          <p:cNvSpPr txBox="1"/>
          <p:nvPr/>
        </p:nvSpPr>
        <p:spPr>
          <a:xfrm>
            <a:off x="2738516" y="549071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pic>
        <p:nvPicPr>
          <p:cNvPr id="1026" name="Picture 2" descr="Sinh học 9) NỘI DUNG BÀI HỌC TUẦN 26 - Bài 49: QUẦN XÃ SINH VẬT | THCS  Nguyễn Huệ"/>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3325" t="3491" r="4069" b="15720"/>
          <a:stretch/>
        </p:blipFill>
        <p:spPr bwMode="auto">
          <a:xfrm>
            <a:off x="1700560" y="1438497"/>
            <a:ext cx="3335162" cy="2263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52688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6"/>
                                        </p:tgtEl>
                                      </p:cBhvr>
                                    </p:animEffect>
                                    <p:animScale>
                                      <p:cBhvr>
                                        <p:cTn id="12"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76"/>
                                        </p:tgtEl>
                                        <p:attrNameLst>
                                          <p:attrName>style.visibility</p:attrName>
                                        </p:attrNameLst>
                                      </p:cBhvr>
                                      <p:to>
                                        <p:strVal val="visible"/>
                                      </p:to>
                                    </p:set>
                                    <p:anim calcmode="lin" valueType="num">
                                      <p:cBhvr>
                                        <p:cTn id="18" dur="500" fill="hold"/>
                                        <p:tgtEl>
                                          <p:spTgt spid="76"/>
                                        </p:tgtEl>
                                        <p:attrNameLst>
                                          <p:attrName>ppt_w</p:attrName>
                                        </p:attrNameLst>
                                      </p:cBhvr>
                                      <p:tavLst>
                                        <p:tav tm="0">
                                          <p:val>
                                            <p:fltVal val="0"/>
                                          </p:val>
                                        </p:tav>
                                        <p:tav tm="100000">
                                          <p:val>
                                            <p:strVal val="#ppt_w"/>
                                          </p:val>
                                        </p:tav>
                                      </p:tavLst>
                                    </p:anim>
                                    <p:anim calcmode="lin" valueType="num">
                                      <p:cBhvr>
                                        <p:cTn id="19" dur="500" fill="hold"/>
                                        <p:tgtEl>
                                          <p:spTgt spid="76"/>
                                        </p:tgtEl>
                                        <p:attrNameLst>
                                          <p:attrName>ppt_h</p:attrName>
                                        </p:attrNameLst>
                                      </p:cBhvr>
                                      <p:tavLst>
                                        <p:tav tm="0">
                                          <p:val>
                                            <p:fltVal val="0"/>
                                          </p:val>
                                        </p:tav>
                                        <p:tav tm="100000">
                                          <p:val>
                                            <p:strVal val="#ppt_h"/>
                                          </p:val>
                                        </p:tav>
                                      </p:tavLst>
                                    </p:anim>
                                    <p:animEffect transition="in" filter="fade">
                                      <p:cBhvr>
                                        <p:cTn id="20" dur="500"/>
                                        <p:tgtEl>
                                          <p:spTgt spid="76"/>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76"/>
                                        </p:tgtEl>
                                      </p:cBhvr>
                                    </p:animEffect>
                                    <p:animScale>
                                      <p:cBhvr>
                                        <p:cTn id="23" dur="250" autoRev="1" fill="hold"/>
                                        <p:tgtEl>
                                          <p:spTgt spid="76"/>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137"/>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145"/>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138"/>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136"/>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139"/>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140"/>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144"/>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141"/>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14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143"/>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14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148"/>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4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49"/>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50"/>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151"/>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52"/>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54"/>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53"/>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55"/>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156"/>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157"/>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416 C -0.00963 0.03611 -0.01172 0.06828 -0.00859 0.10069 C -0.0069 0.11689 -0.00364 0.13263 -0.00052 0.14861 C 0.00795 0.19259 0.01589 0.23032 0.03776 0.26203 C 0.0694 0.30787 0.11003 0.3081 0.14779 0.32152 C 0.23438 0.35231 0.17722 0.33819 0.24831 0.35277 C 0.26224 0.35092 0.27617 0.35092 0.28985 0.34699 C 0.29336 0.34606 0.29701 0.34328 0.29948 0.33865 C 0.3017 0.33402 0.30157 0.32731 0.30261 0.32152 C 0.29675 0.31296 0.29232 0.29976 0.28503 0.29606 C 0.23503 0.26944 0.20339 0.28634 0.15104 0.29606 C 0.14818 0.29791 0.08711 0.32731 0.08399 0.36134 C 0.07748 0.4331 0.09466 0.46851 0.13034 0.48611 C 0.19727 0.51921 0.23529 0.52338 0.29623 0.53426 C 0.33138 0.52963 0.36667 0.52824 0.40157 0.52013 C 0.40391 0.51967 0.40547 0.51273 0.40469 0.50879 C 0.403 0.49907 0.40065 0.48588 0.39518 0.48333 C 0.37409 0.47291 0.35157 0.47569 0.32969 0.47199 C 0.27227 0.48356 0.22409 0.4824 0.17175 0.52569 C 0.15157 0.54259 0.1237 0.58935 0.10638 0.61666 C 0.10157 0.63171 0.09479 0.64537 0.09193 0.66203 C 0.08802 0.68541 0.09011 0.74467 0.09831 0.76412 C 0.10729 0.78518 0.12032 0.80046 0.13347 0.81226 C 0.18672 0.85972 0.22305 0.85463 0.28347 0.8662 C 0.34193 0.86342 0.40065 0.86458 0.45899 0.85763 C 0.49492 0.85347 0.46237 0.79583 0.44466 0.78402 C 0.42123 0.76805 0.39466 0.77638 0.36966 0.77268 C 0.34779 0.78773 0.32279 0.79259 0.30417 0.81805 C 0.29545 0.83009 0.29479 0.85509 0.29466 0.87476 C 0.29427 0.93263 0.29896 0.99027 0.30261 1.04768 C 0.3043 1.07453 0.3099 1.10023 0.31055 1.12731 C 0.31263 1.21226 0.31055 1.29745 0.31055 1.38263 " pathEditMode="relative" rAng="0" ptsTypes="AAAAAAAAAAAAAAAAAAAAAAAAAAAAAAAAA">
                                      <p:cBhvr>
                                        <p:cTn id="69" dur="2000" fill="hold"/>
                                        <p:tgtEl>
                                          <p:spTgt spid="158"/>
                                        </p:tgtEl>
                                        <p:attrNameLst>
                                          <p:attrName>ppt_x</p:attrName>
                                          <p:attrName>ppt_y</p:attrName>
                                        </p:attrNameLst>
                                      </p:cBhvr>
                                      <p:rCtr x="24102" y="68935"/>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59"/>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60"/>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62"/>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61"/>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6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64"/>
                                        </p:tgtEl>
                                        <p:attrNameLst>
                                          <p:attrName>ppt_x</p:attrName>
                                          <p:attrName>ppt_y</p:attrName>
                                        </p:attrNameLst>
                                      </p:cBhvr>
                                    </p:animMotion>
                                  </p:childTnLst>
                                </p:cTn>
                              </p:par>
                            </p:childTnLst>
                          </p:cTn>
                        </p:par>
                      </p:childTnLst>
                    </p:cTn>
                  </p:par>
                </p:childTnLst>
              </p:cTn>
              <p:nextCondLst>
                <p:cond evt="onClick" delay="0">
                  <p:tgtEl>
                    <p:spTgt spid="67"/>
                  </p:tgtEl>
                </p:cond>
              </p:nextCondLst>
            </p:seq>
            <p:seq concurrent="1" nextAc="seek">
              <p:cTn id="82" restart="whenNotActive" fill="hold" evtFilter="cancelBubble" nodeType="interactiveSeq">
                <p:stCondLst>
                  <p:cond evt="onClick" delay="0">
                    <p:tgtEl>
                      <p:spTgt spid="81"/>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p:cTn id="87" dur="500" fill="hold"/>
                                        <p:tgtEl>
                                          <p:spTgt spid="82"/>
                                        </p:tgtEl>
                                        <p:attrNameLst>
                                          <p:attrName>ppt_w</p:attrName>
                                        </p:attrNameLst>
                                      </p:cBhvr>
                                      <p:tavLst>
                                        <p:tav tm="0">
                                          <p:val>
                                            <p:fltVal val="0"/>
                                          </p:val>
                                        </p:tav>
                                        <p:tav tm="100000">
                                          <p:val>
                                            <p:strVal val="#ppt_w"/>
                                          </p:val>
                                        </p:tav>
                                      </p:tavLst>
                                    </p:anim>
                                    <p:anim calcmode="lin" valueType="num">
                                      <p:cBhvr>
                                        <p:cTn id="88" dur="500" fill="hold"/>
                                        <p:tgtEl>
                                          <p:spTgt spid="82"/>
                                        </p:tgtEl>
                                        <p:attrNameLst>
                                          <p:attrName>ppt_h</p:attrName>
                                        </p:attrNameLst>
                                      </p:cBhvr>
                                      <p:tavLst>
                                        <p:tav tm="0">
                                          <p:val>
                                            <p:fltVal val="0"/>
                                          </p:val>
                                        </p:tav>
                                        <p:tav tm="100000">
                                          <p:val>
                                            <p:strVal val="#ppt_h"/>
                                          </p:val>
                                        </p:tav>
                                      </p:tavLst>
                                    </p:anim>
                                    <p:animEffect transition="in" filter="fade">
                                      <p:cBhvr>
                                        <p:cTn id="89" dur="500"/>
                                        <p:tgtEl>
                                          <p:spTgt spid="82"/>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82"/>
                                        </p:tgtEl>
                                      </p:cBhvr>
                                    </p:animEffect>
                                    <p:animScale>
                                      <p:cBhvr>
                                        <p:cTn id="92" dur="250" autoRev="1" fill="hold"/>
                                        <p:tgtEl>
                                          <p:spTgt spid="82"/>
                                        </p:tgtEl>
                                      </p:cBhvr>
                                      <p:by x="105000" y="105000"/>
                                    </p:animScale>
                                  </p:childTnLst>
                                </p:cTn>
                              </p:par>
                            </p:childTnLst>
                          </p:cTn>
                        </p:par>
                      </p:childTnLst>
                    </p:cTn>
                  </p:par>
                </p:childTnLst>
              </p:cTn>
              <p:nextCondLst>
                <p:cond evt="onClick" delay="0">
                  <p:tgtEl>
                    <p:spTgt spid="81"/>
                  </p:tgtEl>
                </p:cond>
              </p:nextCondLst>
            </p:seq>
            <p:seq concurrent="1" nextAc="seek">
              <p:cTn id="93" restart="whenNotActive" fill="hold" evtFilter="cancelBubble" nodeType="interactiveSeq">
                <p:stCondLst>
                  <p:cond evt="onClick" delay="0">
                    <p:tgtEl>
                      <p:spTgt spid="83"/>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84"/>
                                        </p:tgtEl>
                                        <p:attrNameLst>
                                          <p:attrName>style.visibility</p:attrName>
                                        </p:attrNameLst>
                                      </p:cBhvr>
                                      <p:to>
                                        <p:strVal val="visible"/>
                                      </p:to>
                                    </p:set>
                                    <p:anim calcmode="lin" valueType="num">
                                      <p:cBhvr>
                                        <p:cTn id="98" dur="500" fill="hold"/>
                                        <p:tgtEl>
                                          <p:spTgt spid="84"/>
                                        </p:tgtEl>
                                        <p:attrNameLst>
                                          <p:attrName>ppt_w</p:attrName>
                                        </p:attrNameLst>
                                      </p:cBhvr>
                                      <p:tavLst>
                                        <p:tav tm="0">
                                          <p:val>
                                            <p:fltVal val="0"/>
                                          </p:val>
                                        </p:tav>
                                        <p:tav tm="100000">
                                          <p:val>
                                            <p:strVal val="#ppt_w"/>
                                          </p:val>
                                        </p:tav>
                                      </p:tavLst>
                                    </p:anim>
                                    <p:anim calcmode="lin" valueType="num">
                                      <p:cBhvr>
                                        <p:cTn id="99" dur="500" fill="hold"/>
                                        <p:tgtEl>
                                          <p:spTgt spid="84"/>
                                        </p:tgtEl>
                                        <p:attrNameLst>
                                          <p:attrName>ppt_h</p:attrName>
                                        </p:attrNameLst>
                                      </p:cBhvr>
                                      <p:tavLst>
                                        <p:tav tm="0">
                                          <p:val>
                                            <p:fltVal val="0"/>
                                          </p:val>
                                        </p:tav>
                                        <p:tav tm="100000">
                                          <p:val>
                                            <p:strVal val="#ppt_h"/>
                                          </p:val>
                                        </p:tav>
                                      </p:tavLst>
                                    </p:anim>
                                    <p:animEffect transition="in" filter="fade">
                                      <p:cBhvr>
                                        <p:cTn id="100" dur="500"/>
                                        <p:tgtEl>
                                          <p:spTgt spid="84"/>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84"/>
                                        </p:tgtEl>
                                      </p:cBhvr>
                                    </p:animEffect>
                                    <p:animScale>
                                      <p:cBhvr>
                                        <p:cTn id="103" dur="250" autoRev="1" fill="hold"/>
                                        <p:tgtEl>
                                          <p:spTgt spid="84"/>
                                        </p:tgtEl>
                                      </p:cBhvr>
                                      <p:by x="105000" y="105000"/>
                                    </p:animScale>
                                  </p:childTnLst>
                                </p:cTn>
                              </p:par>
                            </p:childTnLst>
                          </p:cTn>
                        </p:par>
                      </p:childTnLst>
                    </p:cTn>
                  </p:par>
                </p:childTnLst>
              </p:cTn>
              <p:nextCondLst>
                <p:cond evt="onClick" delay="0">
                  <p:tgtEl>
                    <p:spTgt spid="83"/>
                  </p:tgtEl>
                </p:cond>
              </p:nextCondLst>
            </p:seq>
            <p:seq concurrent="1" nextAc="seek">
              <p:cTn id="104" restart="whenNotActive" fill="hold" evtFilter="cancelBubble" nodeType="interactiveSeq">
                <p:stCondLst>
                  <p:cond evt="onClick" delay="0">
                    <p:tgtEl>
                      <p:spTgt spid="5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500" fill="hold"/>
                                        <p:tgtEl>
                                          <p:spTgt spid="59"/>
                                        </p:tgtEl>
                                        <p:attrNameLst>
                                          <p:attrName>ppt_w</p:attrName>
                                        </p:attrNameLst>
                                      </p:cBhvr>
                                      <p:tavLst>
                                        <p:tav tm="0">
                                          <p:val>
                                            <p:fltVal val="0"/>
                                          </p:val>
                                        </p:tav>
                                        <p:tav tm="100000">
                                          <p:val>
                                            <p:strVal val="#ppt_w"/>
                                          </p:val>
                                        </p:tav>
                                      </p:tavLst>
                                    </p:anim>
                                    <p:anim calcmode="lin" valueType="num">
                                      <p:cBhvr>
                                        <p:cTn id="110" dur="500" fill="hold"/>
                                        <p:tgtEl>
                                          <p:spTgt spid="59"/>
                                        </p:tgtEl>
                                        <p:attrNameLst>
                                          <p:attrName>ppt_h</p:attrName>
                                        </p:attrNameLst>
                                      </p:cBhvr>
                                      <p:tavLst>
                                        <p:tav tm="0">
                                          <p:val>
                                            <p:fltVal val="0"/>
                                          </p:val>
                                        </p:tav>
                                        <p:tav tm="100000">
                                          <p:val>
                                            <p:strVal val="#ppt_h"/>
                                          </p:val>
                                        </p:tav>
                                      </p:tavLst>
                                    </p:anim>
                                    <p:animEffect transition="in" filter="fade">
                                      <p:cBhvr>
                                        <p:cTn id="111" dur="500"/>
                                        <p:tgtEl>
                                          <p:spTgt spid="59"/>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59"/>
                                        </p:tgtEl>
                                      </p:cBhvr>
                                    </p:animEffect>
                                    <p:animScale>
                                      <p:cBhvr>
                                        <p:cTn id="114" dur="250" autoRev="1" fill="hold"/>
                                        <p:tgtEl>
                                          <p:spTgt spid="59"/>
                                        </p:tgtEl>
                                      </p:cBhvr>
                                      <p:by x="105000" y="105000"/>
                                    </p:animScale>
                                  </p:childTnLst>
                                </p:cTn>
                              </p:par>
                            </p:childTnLst>
                          </p:cTn>
                        </p:par>
                      </p:childTnLst>
                    </p:cTn>
                  </p:par>
                </p:childTnLst>
              </p:cTn>
              <p:nextCondLst>
                <p:cond evt="onClick" delay="0">
                  <p:tgtEl>
                    <p:spTgt spid="58"/>
                  </p:tgtEl>
                </p:cond>
              </p:nextCondLst>
            </p:seq>
            <p:seq concurrent="1" nextAc="seek">
              <p:cTn id="115" restart="whenNotActive" fill="hold" evtFilter="cancelBubble" nodeType="interactiveSeq">
                <p:stCondLst>
                  <p:cond evt="onClick" delay="0">
                    <p:tgtEl>
                      <p:spTgt spid="6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 calcmode="lin" valueType="num">
                                      <p:cBhvr>
                                        <p:cTn id="120" dur="500" fill="hold"/>
                                        <p:tgtEl>
                                          <p:spTgt spid="77"/>
                                        </p:tgtEl>
                                        <p:attrNameLst>
                                          <p:attrName>ppt_w</p:attrName>
                                        </p:attrNameLst>
                                      </p:cBhvr>
                                      <p:tavLst>
                                        <p:tav tm="0">
                                          <p:val>
                                            <p:fltVal val="0"/>
                                          </p:val>
                                        </p:tav>
                                        <p:tav tm="100000">
                                          <p:val>
                                            <p:strVal val="#ppt_w"/>
                                          </p:val>
                                        </p:tav>
                                      </p:tavLst>
                                    </p:anim>
                                    <p:anim calcmode="lin" valueType="num">
                                      <p:cBhvr>
                                        <p:cTn id="121" dur="500" fill="hold"/>
                                        <p:tgtEl>
                                          <p:spTgt spid="77"/>
                                        </p:tgtEl>
                                        <p:attrNameLst>
                                          <p:attrName>ppt_h</p:attrName>
                                        </p:attrNameLst>
                                      </p:cBhvr>
                                      <p:tavLst>
                                        <p:tav tm="0">
                                          <p:val>
                                            <p:fltVal val="0"/>
                                          </p:val>
                                        </p:tav>
                                        <p:tav tm="100000">
                                          <p:val>
                                            <p:strVal val="#ppt_h"/>
                                          </p:val>
                                        </p:tav>
                                      </p:tavLst>
                                    </p:anim>
                                    <p:animEffect transition="in" filter="fade">
                                      <p:cBhvr>
                                        <p:cTn id="122" dur="500"/>
                                        <p:tgtEl>
                                          <p:spTgt spid="77"/>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7"/>
                                        </p:tgtEl>
                                      </p:cBhvr>
                                    </p:animEffect>
                                    <p:animScale>
                                      <p:cBhvr>
                                        <p:cTn id="125" dur="250" autoRev="1" fill="hold"/>
                                        <p:tgtEl>
                                          <p:spTgt spid="77"/>
                                        </p:tgtEl>
                                      </p:cBhvr>
                                      <p:by x="105000" y="105000"/>
                                    </p:animScale>
                                  </p:childTnLst>
                                </p:cTn>
                              </p:par>
                            </p:childTnLst>
                          </p:cTn>
                        </p:par>
                      </p:childTnLst>
                    </p:cTn>
                  </p:par>
                </p:childTnLst>
              </p:cTn>
              <p:nextCondLst>
                <p:cond evt="onClick" delay="0">
                  <p:tgtEl>
                    <p:spTgt spid="62"/>
                  </p:tgtEl>
                </p:cond>
              </p:nextCondLst>
            </p:seq>
            <p:seq concurrent="1" nextAc="seek">
              <p:cTn id="126" restart="whenNotActive" fill="hold" evtFilter="cancelBubble" nodeType="interactiveSeq">
                <p:stCondLst>
                  <p:cond evt="onClick" delay="0">
                    <p:tgtEl>
                      <p:spTgt spid="78"/>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 calcmode="lin" valueType="num">
                                      <p:cBhvr>
                                        <p:cTn id="131" dur="500" fill="hold"/>
                                        <p:tgtEl>
                                          <p:spTgt spid="79"/>
                                        </p:tgtEl>
                                        <p:attrNameLst>
                                          <p:attrName>ppt_w</p:attrName>
                                        </p:attrNameLst>
                                      </p:cBhvr>
                                      <p:tavLst>
                                        <p:tav tm="0">
                                          <p:val>
                                            <p:fltVal val="0"/>
                                          </p:val>
                                        </p:tav>
                                        <p:tav tm="100000">
                                          <p:val>
                                            <p:strVal val="#ppt_w"/>
                                          </p:val>
                                        </p:tav>
                                      </p:tavLst>
                                    </p:anim>
                                    <p:anim calcmode="lin" valueType="num">
                                      <p:cBhvr>
                                        <p:cTn id="132" dur="500" fill="hold"/>
                                        <p:tgtEl>
                                          <p:spTgt spid="79"/>
                                        </p:tgtEl>
                                        <p:attrNameLst>
                                          <p:attrName>ppt_h</p:attrName>
                                        </p:attrNameLst>
                                      </p:cBhvr>
                                      <p:tavLst>
                                        <p:tav tm="0">
                                          <p:val>
                                            <p:fltVal val="0"/>
                                          </p:val>
                                        </p:tav>
                                        <p:tav tm="100000">
                                          <p:val>
                                            <p:strVal val="#ppt_h"/>
                                          </p:val>
                                        </p:tav>
                                      </p:tavLst>
                                    </p:anim>
                                    <p:animEffect transition="in" filter="fade">
                                      <p:cBhvr>
                                        <p:cTn id="133" dur="500"/>
                                        <p:tgtEl>
                                          <p:spTgt spid="79"/>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9"/>
                                        </p:tgtEl>
                                      </p:cBhvr>
                                    </p:animEffect>
                                    <p:animScale>
                                      <p:cBhvr>
                                        <p:cTn id="136" dur="250" autoRev="1" fill="hold"/>
                                        <p:tgtEl>
                                          <p:spTgt spid="79"/>
                                        </p:tgtEl>
                                      </p:cBhvr>
                                      <p:by x="105000" y="105000"/>
                                    </p:animScale>
                                  </p:childTnLst>
                                </p:cTn>
                              </p:par>
                            </p:childTnLst>
                          </p:cTn>
                        </p:par>
                      </p:childTnLst>
                    </p:cTn>
                  </p:par>
                </p:childTnLst>
              </p:cTn>
              <p:nextCondLst>
                <p:cond evt="onClick" delay="0">
                  <p:tgtEl>
                    <p:spTgt spid="78"/>
                  </p:tgtEl>
                </p:cond>
              </p:nextCondLst>
            </p:seq>
          </p:childTnLst>
        </p:cTn>
      </p:par>
    </p:tnLst>
    <p:bldLst>
      <p:bldP spid="66" grpId="0"/>
      <p:bldP spid="66" grpId="1"/>
      <p:bldP spid="76" grpId="0"/>
      <p:bldP spid="76" grpId="1"/>
      <p:bldP spid="82" grpId="0"/>
      <p:bldP spid="82" grpId="1"/>
      <p:bldP spid="84" grpId="0"/>
      <p:bldP spid="84" grpId="1"/>
      <p:bldP spid="59" grpId="0"/>
      <p:bldP spid="59" grpId="1"/>
      <p:bldP spid="77" grpId="0"/>
      <p:bldP spid="77" grpId="1"/>
      <p:bldP spid="79" grpId="0"/>
      <p:bldP spid="7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ưới thức ăn: đặc điểm, mức độ dinh dưỡng và hoạt động | Năng lượng tái tạo  x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260" y="2989768"/>
            <a:ext cx="6524969" cy="367029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7" name="Group 7"/>
          <p:cNvGrpSpPr/>
          <p:nvPr/>
        </p:nvGrpSpPr>
        <p:grpSpPr>
          <a:xfrm>
            <a:off x="685622" y="2112118"/>
            <a:ext cx="10817582" cy="953751"/>
            <a:chOff x="0" y="0"/>
            <a:chExt cx="21640800" cy="2367473"/>
          </a:xfrm>
        </p:grpSpPr>
        <p:grpSp>
          <p:nvGrpSpPr>
            <p:cNvPr id="8" name="Group 8"/>
            <p:cNvGrpSpPr/>
            <p:nvPr/>
          </p:nvGrpSpPr>
          <p:grpSpPr>
            <a:xfrm>
              <a:off x="0" y="0"/>
              <a:ext cx="21640800" cy="2367473"/>
              <a:chOff x="0" y="0"/>
              <a:chExt cx="4274726" cy="467649"/>
            </a:xfrm>
          </p:grpSpPr>
          <p:sp>
            <p:nvSpPr>
              <p:cNvPr id="9" name="Freeform 9"/>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419905" y="99383"/>
              <a:ext cx="20412718" cy="1615443"/>
            </a:xfrm>
            <a:prstGeom prst="rect">
              <a:avLst/>
            </a:prstGeom>
          </p:spPr>
          <p:txBody>
            <a:bodyPr lIns="0" tIns="0" rIns="0" bIns="0" rtlCol="0" anchor="t">
              <a:spAutoFit/>
            </a:bodyPr>
            <a:lstStyle/>
            <a:p>
              <a:pPr algn="just">
                <a:lnSpc>
                  <a:spcPct val="120000"/>
                </a:lnSpc>
                <a:spcBef>
                  <a:spcPct val="0"/>
                </a:spcBef>
              </a:pPr>
              <a:r>
                <a:rPr lang="en-US" sz="2300" i="1" dirty="0" err="1">
                  <a:solidFill>
                    <a:srgbClr val="000000"/>
                  </a:solidFill>
                  <a:latin typeface="Arial" pitchFamily="34" charset="0"/>
                </a:rPr>
                <a:t>Trong</a:t>
              </a:r>
              <a:r>
                <a:rPr lang="en-US" sz="2300" i="1" dirty="0">
                  <a:solidFill>
                    <a:srgbClr val="000000"/>
                  </a:solidFill>
                  <a:latin typeface="Arial" pitchFamily="34" charset="0"/>
                </a:rPr>
                <a:t> </a:t>
              </a:r>
              <a:r>
                <a:rPr lang="en-US" sz="2300" i="1" dirty="0" err="1">
                  <a:solidFill>
                    <a:srgbClr val="000000"/>
                  </a:solidFill>
                  <a:latin typeface="Arial" pitchFamily="34" charset="0"/>
                </a:rPr>
                <a:t>quần</a:t>
              </a:r>
              <a:r>
                <a:rPr lang="en-US" sz="2300" i="1" dirty="0">
                  <a:solidFill>
                    <a:srgbClr val="000000"/>
                  </a:solidFill>
                  <a:latin typeface="Arial" pitchFamily="34" charset="0"/>
                </a:rPr>
                <a:t> </a:t>
              </a:r>
              <a:r>
                <a:rPr lang="en-US" sz="2300" i="1" dirty="0" err="1">
                  <a:solidFill>
                    <a:srgbClr val="000000"/>
                  </a:solidFill>
                  <a:latin typeface="Arial" pitchFamily="34" charset="0"/>
                </a:rPr>
                <a:t>xã</a:t>
              </a:r>
              <a:r>
                <a:rPr lang="en-US" sz="2300" i="1" dirty="0">
                  <a:solidFill>
                    <a:srgbClr val="000000"/>
                  </a:solidFill>
                  <a:latin typeface="Arial" pitchFamily="34" charset="0"/>
                </a:rPr>
                <a:t>, </a:t>
              </a:r>
              <a:r>
                <a:rPr lang="en-US" sz="2300" i="1" dirty="0" err="1">
                  <a:solidFill>
                    <a:srgbClr val="000000"/>
                  </a:solidFill>
                  <a:latin typeface="Arial" pitchFamily="34" charset="0"/>
                </a:rPr>
                <a:t>một</a:t>
              </a:r>
              <a:r>
                <a:rPr lang="en-US" sz="2300" i="1" dirty="0">
                  <a:solidFill>
                    <a:srgbClr val="000000"/>
                  </a:solidFill>
                  <a:latin typeface="Arial" pitchFamily="34" charset="0"/>
                </a:rPr>
                <a:t> </a:t>
              </a:r>
              <a:r>
                <a:rPr lang="en-US" sz="2300" i="1" dirty="0" err="1">
                  <a:solidFill>
                    <a:srgbClr val="000000"/>
                  </a:solidFill>
                  <a:latin typeface="Arial" pitchFamily="34" charset="0"/>
                </a:rPr>
                <a:t>loài</a:t>
              </a:r>
              <a:r>
                <a:rPr lang="en-US" sz="2300" i="1" dirty="0">
                  <a:solidFill>
                    <a:srgbClr val="000000"/>
                  </a:solidFill>
                  <a:latin typeface="Arial" pitchFamily="34" charset="0"/>
                </a:rPr>
                <a:t> </a:t>
              </a:r>
              <a:r>
                <a:rPr lang="en-US" sz="2300" i="1" dirty="0" err="1">
                  <a:solidFill>
                    <a:srgbClr val="000000"/>
                  </a:solidFill>
                  <a:latin typeface="Arial" pitchFamily="34" charset="0"/>
                </a:rPr>
                <a:t>sinh</a:t>
              </a:r>
              <a:r>
                <a:rPr lang="en-US" sz="2300" i="1" dirty="0">
                  <a:solidFill>
                    <a:srgbClr val="000000"/>
                  </a:solidFill>
                  <a:latin typeface="Arial" pitchFamily="34" charset="0"/>
                </a:rPr>
                <a:t> </a:t>
              </a:r>
              <a:r>
                <a:rPr lang="en-US" sz="2300" i="1" dirty="0" err="1">
                  <a:solidFill>
                    <a:srgbClr val="000000"/>
                  </a:solidFill>
                  <a:latin typeface="Arial" pitchFamily="34" charset="0"/>
                </a:rPr>
                <a:t>vật</a:t>
              </a:r>
              <a:r>
                <a:rPr lang="en-US" sz="2300" i="1" dirty="0">
                  <a:solidFill>
                    <a:srgbClr val="000000"/>
                  </a:solidFill>
                  <a:latin typeface="Arial" pitchFamily="34" charset="0"/>
                </a:rPr>
                <a:t> </a:t>
              </a:r>
              <a:r>
                <a:rPr lang="en-US" sz="2300" i="1" dirty="0" err="1">
                  <a:solidFill>
                    <a:srgbClr val="000000"/>
                  </a:solidFill>
                  <a:latin typeface="Arial" pitchFamily="34" charset="0"/>
                </a:rPr>
                <a:t>có</a:t>
              </a:r>
              <a:r>
                <a:rPr lang="en-US" sz="2300" i="1" dirty="0">
                  <a:solidFill>
                    <a:srgbClr val="000000"/>
                  </a:solidFill>
                  <a:latin typeface="Arial" pitchFamily="34" charset="0"/>
                </a:rPr>
                <a:t> </a:t>
              </a:r>
              <a:r>
                <a:rPr lang="en-US" sz="2300" i="1" dirty="0" err="1">
                  <a:solidFill>
                    <a:srgbClr val="000000"/>
                  </a:solidFill>
                  <a:latin typeface="Arial" pitchFamily="34" charset="0"/>
                </a:rPr>
                <a:t>thể</a:t>
              </a:r>
              <a:r>
                <a:rPr lang="en-US" sz="2300" i="1" dirty="0">
                  <a:solidFill>
                    <a:srgbClr val="000000"/>
                  </a:solidFill>
                  <a:latin typeface="Arial" pitchFamily="34" charset="0"/>
                </a:rPr>
                <a:t> </a:t>
              </a:r>
              <a:r>
                <a:rPr lang="en-US" sz="2300" i="1" dirty="0" err="1">
                  <a:solidFill>
                    <a:srgbClr val="000000"/>
                  </a:solidFill>
                  <a:latin typeface="Arial" pitchFamily="34" charset="0"/>
                </a:rPr>
                <a:t>tham</a:t>
              </a:r>
              <a:r>
                <a:rPr lang="en-US" sz="2300" i="1" dirty="0">
                  <a:solidFill>
                    <a:srgbClr val="000000"/>
                  </a:solidFill>
                  <a:latin typeface="Arial" pitchFamily="34" charset="0"/>
                </a:rPr>
                <a:t> </a:t>
              </a:r>
              <a:r>
                <a:rPr lang="en-US" sz="2300" i="1" dirty="0" err="1">
                  <a:solidFill>
                    <a:srgbClr val="000000"/>
                  </a:solidFill>
                  <a:latin typeface="Arial" pitchFamily="34" charset="0"/>
                </a:rPr>
                <a:t>gia</a:t>
              </a:r>
              <a:r>
                <a:rPr lang="en-US" sz="2300" i="1" dirty="0">
                  <a:solidFill>
                    <a:srgbClr val="000000"/>
                  </a:solidFill>
                  <a:latin typeface="Arial" pitchFamily="34" charset="0"/>
                </a:rPr>
                <a:t> </a:t>
              </a:r>
              <a:r>
                <a:rPr lang="en-US" sz="2300" i="1" dirty="0" err="1">
                  <a:solidFill>
                    <a:srgbClr val="000000"/>
                  </a:solidFill>
                  <a:latin typeface="Arial" pitchFamily="34" charset="0"/>
                </a:rPr>
                <a:t>đồng</a:t>
              </a:r>
              <a:r>
                <a:rPr lang="en-US" sz="2300" i="1" dirty="0">
                  <a:solidFill>
                    <a:srgbClr val="000000"/>
                  </a:solidFill>
                  <a:latin typeface="Arial" pitchFamily="34" charset="0"/>
                </a:rPr>
                <a:t> </a:t>
              </a:r>
              <a:r>
                <a:rPr lang="en-US" sz="2300" i="1" dirty="0" err="1">
                  <a:solidFill>
                    <a:srgbClr val="000000"/>
                  </a:solidFill>
                  <a:latin typeface="Arial" pitchFamily="34" charset="0"/>
                </a:rPr>
                <a:t>thời</a:t>
              </a:r>
              <a:r>
                <a:rPr lang="en-US" sz="2300" i="1" dirty="0">
                  <a:solidFill>
                    <a:srgbClr val="000000"/>
                  </a:solidFill>
                  <a:latin typeface="Arial" pitchFamily="34" charset="0"/>
                </a:rPr>
                <a:t> </a:t>
              </a:r>
              <a:r>
                <a:rPr lang="en-US" sz="2300" i="1" dirty="0" err="1">
                  <a:solidFill>
                    <a:srgbClr val="000000"/>
                  </a:solidFill>
                  <a:latin typeface="Arial" pitchFamily="34" charset="0"/>
                </a:rPr>
                <a:t>vào</a:t>
              </a:r>
              <a:r>
                <a:rPr lang="en-US" sz="2300" i="1" dirty="0">
                  <a:solidFill>
                    <a:srgbClr val="000000"/>
                  </a:solidFill>
                  <a:latin typeface="Arial" pitchFamily="34" charset="0"/>
                </a:rPr>
                <a:t> </a:t>
              </a:r>
              <a:r>
                <a:rPr lang="en-US" sz="2300" i="1" dirty="0" err="1">
                  <a:solidFill>
                    <a:srgbClr val="000000"/>
                  </a:solidFill>
                  <a:latin typeface="Arial" pitchFamily="34" charset="0"/>
                </a:rPr>
                <a:t>nhiều</a:t>
              </a:r>
              <a:r>
                <a:rPr lang="en-US" sz="2300" i="1" dirty="0">
                  <a:solidFill>
                    <a:srgbClr val="000000"/>
                  </a:solidFill>
                  <a:latin typeface="Arial" pitchFamily="34" charset="0"/>
                </a:rPr>
                <a:t> </a:t>
              </a:r>
              <a:r>
                <a:rPr lang="en-US" sz="2300" i="1" dirty="0" err="1">
                  <a:solidFill>
                    <a:srgbClr val="000000"/>
                  </a:solidFill>
                  <a:latin typeface="Arial" pitchFamily="34" charset="0"/>
                </a:rPr>
                <a:t>chuỗi</a:t>
              </a:r>
              <a:r>
                <a:rPr lang="en-US" sz="2300" i="1" dirty="0">
                  <a:solidFill>
                    <a:srgbClr val="000000"/>
                  </a:solidFill>
                  <a:latin typeface="Arial" pitchFamily="34" charset="0"/>
                </a:rPr>
                <a:t> </a:t>
              </a:r>
              <a:r>
                <a:rPr lang="en-US" sz="2300" i="1" dirty="0" err="1">
                  <a:solidFill>
                    <a:srgbClr val="000000"/>
                  </a:solidFill>
                  <a:latin typeface="Arial" pitchFamily="34" charset="0"/>
                </a:rPr>
                <a:t>thức</a:t>
              </a:r>
              <a:r>
                <a:rPr lang="en-US" sz="2300" i="1" dirty="0">
                  <a:solidFill>
                    <a:srgbClr val="000000"/>
                  </a:solidFill>
                  <a:latin typeface="Arial" pitchFamily="34" charset="0"/>
                </a:rPr>
                <a:t> </a:t>
              </a:r>
              <a:r>
                <a:rPr lang="en-US" sz="2300" i="1" dirty="0" err="1">
                  <a:solidFill>
                    <a:srgbClr val="000000"/>
                  </a:solidFill>
                  <a:latin typeface="Arial" pitchFamily="34" charset="0"/>
                </a:rPr>
                <a:t>ăn</a:t>
              </a:r>
              <a:r>
                <a:rPr lang="en-US" sz="2300" i="1" dirty="0">
                  <a:solidFill>
                    <a:srgbClr val="000000"/>
                  </a:solidFill>
                  <a:latin typeface="Arial" pitchFamily="34" charset="0"/>
                </a:rPr>
                <a:t> </a:t>
              </a:r>
              <a:r>
                <a:rPr lang="en-US" sz="2300" i="1" dirty="0" err="1">
                  <a:solidFill>
                    <a:srgbClr val="000000"/>
                  </a:solidFill>
                  <a:latin typeface="Arial" pitchFamily="34" charset="0"/>
                </a:rPr>
                <a:t>khác</a:t>
              </a:r>
              <a:r>
                <a:rPr lang="en-US" sz="2300" i="1" dirty="0">
                  <a:solidFill>
                    <a:srgbClr val="000000"/>
                  </a:solidFill>
                  <a:latin typeface="Arial" pitchFamily="34" charset="0"/>
                </a:rPr>
                <a:t> </a:t>
              </a:r>
              <a:r>
                <a:rPr lang="en-US" sz="2300" i="1" dirty="0" err="1">
                  <a:solidFill>
                    <a:srgbClr val="000000"/>
                  </a:solidFill>
                  <a:latin typeface="Arial" pitchFamily="34" charset="0"/>
                </a:rPr>
                <a:t>nhau</a:t>
              </a:r>
              <a:r>
                <a:rPr lang="en-US" sz="2300" i="1" dirty="0">
                  <a:solidFill>
                    <a:srgbClr val="000000"/>
                  </a:solidFill>
                  <a:latin typeface="Arial" pitchFamily="34" charset="0"/>
                </a:rPr>
                <a:t>, </a:t>
              </a:r>
              <a:r>
                <a:rPr lang="en-US" sz="2300" i="1" dirty="0" err="1">
                  <a:solidFill>
                    <a:srgbClr val="000000"/>
                  </a:solidFill>
                  <a:latin typeface="Arial" pitchFamily="34" charset="0"/>
                </a:rPr>
                <a:t>tạo</a:t>
              </a:r>
              <a:r>
                <a:rPr lang="en-US" sz="2300" i="1" dirty="0">
                  <a:solidFill>
                    <a:srgbClr val="000000"/>
                  </a:solidFill>
                  <a:latin typeface="Arial" pitchFamily="34" charset="0"/>
                </a:rPr>
                <a:t> </a:t>
              </a:r>
              <a:r>
                <a:rPr lang="en-US" sz="2300" i="1" dirty="0" err="1">
                  <a:solidFill>
                    <a:srgbClr val="000000"/>
                  </a:solidFill>
                  <a:latin typeface="Arial" pitchFamily="34" charset="0"/>
                </a:rPr>
                <a:t>thành</a:t>
              </a:r>
              <a:r>
                <a:rPr lang="en-US" sz="2300" i="1" dirty="0">
                  <a:solidFill>
                    <a:srgbClr val="000000"/>
                  </a:solidFill>
                  <a:latin typeface="Arial" pitchFamily="34" charset="0"/>
                </a:rPr>
                <a:t> </a:t>
              </a:r>
              <a:r>
                <a:rPr lang="en-US" sz="2300" i="1" dirty="0" err="1">
                  <a:solidFill>
                    <a:srgbClr val="000000"/>
                  </a:solidFill>
                  <a:latin typeface="Arial" pitchFamily="34" charset="0"/>
                </a:rPr>
                <a:t>một</a:t>
              </a:r>
              <a:r>
                <a:rPr lang="en-US" sz="2300" i="1" dirty="0">
                  <a:solidFill>
                    <a:srgbClr val="000000"/>
                  </a:solidFill>
                  <a:latin typeface="Arial" pitchFamily="34" charset="0"/>
                </a:rPr>
                <a:t> </a:t>
              </a:r>
              <a:r>
                <a:rPr lang="en-US" sz="2300" i="1" dirty="0" err="1">
                  <a:solidFill>
                    <a:srgbClr val="000000"/>
                  </a:solidFill>
                  <a:latin typeface="Arial" pitchFamily="34" charset="0"/>
                </a:rPr>
                <a:t>lưới</a:t>
              </a:r>
              <a:r>
                <a:rPr lang="en-US" sz="2300" i="1" dirty="0">
                  <a:solidFill>
                    <a:srgbClr val="000000"/>
                  </a:solidFill>
                  <a:latin typeface="Arial" pitchFamily="34" charset="0"/>
                </a:rPr>
                <a:t> </a:t>
              </a:r>
              <a:r>
                <a:rPr lang="en-US" sz="2300" i="1" dirty="0" err="1">
                  <a:solidFill>
                    <a:srgbClr val="000000"/>
                  </a:solidFill>
                  <a:latin typeface="Arial" pitchFamily="34" charset="0"/>
                </a:rPr>
                <a:t>thức</a:t>
              </a:r>
              <a:r>
                <a:rPr lang="en-US" sz="2300" i="1" dirty="0">
                  <a:solidFill>
                    <a:srgbClr val="000000"/>
                  </a:solidFill>
                  <a:latin typeface="Arial" pitchFamily="34" charset="0"/>
                </a:rPr>
                <a:t> </a:t>
              </a:r>
              <a:r>
                <a:rPr lang="en-US" sz="2300" i="1" dirty="0" err="1">
                  <a:solidFill>
                    <a:srgbClr val="000000"/>
                  </a:solidFill>
                  <a:latin typeface="Arial" pitchFamily="34" charset="0"/>
                </a:rPr>
                <a:t>ăn</a:t>
              </a:r>
              <a:endParaRPr lang="en-US" sz="2300" i="1" dirty="0">
                <a:solidFill>
                  <a:srgbClr val="000000"/>
                </a:solidFill>
                <a:latin typeface="Arial" pitchFamily="34" charset="0"/>
              </a:endParaRPr>
            </a:p>
          </p:txBody>
        </p:sp>
      </p:grpSp>
      <p:grpSp>
        <p:nvGrpSpPr>
          <p:cNvPr id="13" name="Group 13"/>
          <p:cNvGrpSpPr/>
          <p:nvPr/>
        </p:nvGrpSpPr>
        <p:grpSpPr>
          <a:xfrm>
            <a:off x="685622" y="3231136"/>
            <a:ext cx="4714040" cy="1592344"/>
            <a:chOff x="0" y="0"/>
            <a:chExt cx="9541868" cy="3240621"/>
          </a:xfrm>
        </p:grpSpPr>
        <p:grpSp>
          <p:nvGrpSpPr>
            <p:cNvPr id="14" name="Group 14"/>
            <p:cNvGrpSpPr/>
            <p:nvPr/>
          </p:nvGrpSpPr>
          <p:grpSpPr>
            <a:xfrm>
              <a:off x="0" y="0"/>
              <a:ext cx="9541868" cy="3240621"/>
              <a:chOff x="0" y="0"/>
              <a:chExt cx="2610675" cy="886641"/>
            </a:xfrm>
          </p:grpSpPr>
          <p:sp>
            <p:nvSpPr>
              <p:cNvPr id="15" name="Freeform 15"/>
              <p:cNvSpPr/>
              <p:nvPr/>
            </p:nvSpPr>
            <p:spPr>
              <a:xfrm>
                <a:off x="0" y="0"/>
                <a:ext cx="2610675" cy="886641"/>
              </a:xfrm>
              <a:custGeom>
                <a:avLst/>
                <a:gdLst/>
                <a:ahLst/>
                <a:cxnLst/>
                <a:rect l="l" t="t" r="r" b="b"/>
                <a:pathLst>
                  <a:path w="2610675" h="886641">
                    <a:moveTo>
                      <a:pt x="2486215" y="59690"/>
                    </a:moveTo>
                    <a:cubicBezTo>
                      <a:pt x="2521774" y="59690"/>
                      <a:pt x="2550984" y="88900"/>
                      <a:pt x="2550984" y="124460"/>
                    </a:cubicBezTo>
                    <a:lnTo>
                      <a:pt x="2550984" y="762181"/>
                    </a:lnTo>
                    <a:cubicBezTo>
                      <a:pt x="2550984" y="797741"/>
                      <a:pt x="2521774" y="826951"/>
                      <a:pt x="2486215" y="826951"/>
                    </a:cubicBezTo>
                    <a:lnTo>
                      <a:pt x="124460" y="826951"/>
                    </a:lnTo>
                    <a:cubicBezTo>
                      <a:pt x="88900" y="826951"/>
                      <a:pt x="59690" y="797741"/>
                      <a:pt x="59690" y="762181"/>
                    </a:cubicBezTo>
                    <a:lnTo>
                      <a:pt x="59690" y="124460"/>
                    </a:lnTo>
                    <a:cubicBezTo>
                      <a:pt x="59690" y="88900"/>
                      <a:pt x="88900" y="59690"/>
                      <a:pt x="124460" y="59690"/>
                    </a:cubicBezTo>
                    <a:lnTo>
                      <a:pt x="2486215" y="59690"/>
                    </a:lnTo>
                    <a:moveTo>
                      <a:pt x="2486215" y="0"/>
                    </a:moveTo>
                    <a:lnTo>
                      <a:pt x="124460" y="0"/>
                    </a:lnTo>
                    <a:cubicBezTo>
                      <a:pt x="55880" y="0"/>
                      <a:pt x="0" y="55880"/>
                      <a:pt x="0" y="124460"/>
                    </a:cubicBezTo>
                    <a:lnTo>
                      <a:pt x="0" y="762181"/>
                    </a:lnTo>
                    <a:cubicBezTo>
                      <a:pt x="0" y="830761"/>
                      <a:pt x="55880" y="886641"/>
                      <a:pt x="124460" y="886641"/>
                    </a:cubicBezTo>
                    <a:lnTo>
                      <a:pt x="2486215" y="886641"/>
                    </a:lnTo>
                    <a:cubicBezTo>
                      <a:pt x="2554795" y="886641"/>
                      <a:pt x="2610675" y="830761"/>
                      <a:pt x="2610675" y="762181"/>
                    </a:cubicBezTo>
                    <a:lnTo>
                      <a:pt x="2610675" y="124460"/>
                    </a:lnTo>
                    <a:cubicBezTo>
                      <a:pt x="2610675" y="55880"/>
                      <a:pt x="2554795" y="0"/>
                      <a:pt x="2486215" y="0"/>
                    </a:cubicBezTo>
                    <a:close/>
                  </a:path>
                </a:pathLst>
              </a:custGeom>
              <a:solidFill>
                <a:srgbClr val="184375"/>
              </a:solidFill>
            </p:spPr>
          </p:sp>
        </p:grpSp>
        <p:sp>
          <p:nvSpPr>
            <p:cNvPr id="16" name="TextBox 16"/>
            <p:cNvSpPr txBox="1"/>
            <p:nvPr/>
          </p:nvSpPr>
          <p:spPr>
            <a:xfrm>
              <a:off x="424863" y="365126"/>
              <a:ext cx="8692143" cy="2539155"/>
            </a:xfrm>
            <a:prstGeom prst="rect">
              <a:avLst/>
            </a:prstGeom>
          </p:spPr>
          <p:txBody>
            <a:bodyPr lIns="0" tIns="0" rIns="0" bIns="0" rtlCol="0" anchor="t">
              <a:spAutoFit/>
            </a:bodyPr>
            <a:lstStyle/>
            <a:p>
              <a:pPr>
                <a:lnSpc>
                  <a:spcPct val="120000"/>
                </a:lnSpc>
                <a:spcBef>
                  <a:spcPct val="0"/>
                </a:spcBef>
              </a:pPr>
              <a:r>
                <a:rPr lang="en-US" sz="2300" dirty="0" err="1">
                  <a:solidFill>
                    <a:srgbClr val="000000"/>
                  </a:solidFill>
                  <a:latin typeface="Arial" pitchFamily="34" charset="0"/>
                </a:rPr>
                <a:t>Lưới</a:t>
              </a:r>
              <a:r>
                <a:rPr lang="en-US" sz="2300" dirty="0">
                  <a:solidFill>
                    <a:srgbClr val="000000"/>
                  </a:solidFill>
                  <a:latin typeface="Arial" pitchFamily="34" charset="0"/>
                </a:rPr>
                <a:t> </a:t>
              </a:r>
              <a:r>
                <a:rPr lang="en-US" sz="2300" dirty="0" err="1">
                  <a:solidFill>
                    <a:srgbClr val="000000"/>
                  </a:solidFill>
                  <a:latin typeface="Arial" pitchFamily="34" charset="0"/>
                </a:rPr>
                <a:t>thức</a:t>
              </a:r>
              <a:r>
                <a:rPr lang="en-US" sz="2300" dirty="0">
                  <a:solidFill>
                    <a:srgbClr val="000000"/>
                  </a:solidFill>
                  <a:latin typeface="Arial" pitchFamily="34" charset="0"/>
                </a:rPr>
                <a:t> </a:t>
              </a:r>
              <a:r>
                <a:rPr lang="en-US" sz="2300" dirty="0" err="1">
                  <a:solidFill>
                    <a:srgbClr val="000000"/>
                  </a:solidFill>
                  <a:latin typeface="Arial" pitchFamily="34" charset="0"/>
                </a:rPr>
                <a:t>ăn</a:t>
              </a:r>
              <a:r>
                <a:rPr lang="en-US" sz="2300" dirty="0">
                  <a:solidFill>
                    <a:srgbClr val="000000"/>
                  </a:solidFill>
                  <a:latin typeface="Arial" pitchFamily="34" charset="0"/>
                </a:rPr>
                <a:t> </a:t>
              </a:r>
              <a:r>
                <a:rPr lang="en-US" sz="2300" dirty="0" err="1">
                  <a:solidFill>
                    <a:srgbClr val="000000"/>
                  </a:solidFill>
                  <a:latin typeface="Arial" pitchFamily="34" charset="0"/>
                </a:rPr>
                <a:t>là</a:t>
              </a:r>
              <a:r>
                <a:rPr lang="en-US" sz="2300" dirty="0">
                  <a:solidFill>
                    <a:srgbClr val="000000"/>
                  </a:solidFill>
                  <a:latin typeface="Arial" pitchFamily="34" charset="0"/>
                </a:rPr>
                <a:t> </a:t>
              </a:r>
              <a:r>
                <a:rPr lang="en-US" sz="2300" dirty="0" err="1">
                  <a:solidFill>
                    <a:srgbClr val="000000"/>
                  </a:solidFill>
                  <a:latin typeface="Arial" pitchFamily="34" charset="0"/>
                </a:rPr>
                <a:t>tập</a:t>
              </a:r>
              <a:r>
                <a:rPr lang="en-US" sz="2300" dirty="0">
                  <a:solidFill>
                    <a:srgbClr val="000000"/>
                  </a:solidFill>
                  <a:latin typeface="Arial" pitchFamily="34" charset="0"/>
                </a:rPr>
                <a:t> </a:t>
              </a:r>
              <a:r>
                <a:rPr lang="en-US" sz="2300" dirty="0" err="1">
                  <a:solidFill>
                    <a:srgbClr val="000000"/>
                  </a:solidFill>
                  <a:latin typeface="Arial" pitchFamily="34" charset="0"/>
                </a:rPr>
                <a:t>hợp</a:t>
              </a:r>
              <a:r>
                <a:rPr lang="en-US" sz="2300" dirty="0">
                  <a:solidFill>
                    <a:srgbClr val="000000"/>
                  </a:solidFill>
                  <a:latin typeface="Arial" pitchFamily="34" charset="0"/>
                </a:rPr>
                <a:t> </a:t>
              </a:r>
              <a:r>
                <a:rPr lang="en-US" sz="2300" dirty="0" err="1">
                  <a:solidFill>
                    <a:srgbClr val="000000"/>
                  </a:solidFill>
                  <a:latin typeface="Arial" pitchFamily="34" charset="0"/>
                </a:rPr>
                <a:t>các</a:t>
              </a:r>
              <a:r>
                <a:rPr lang="en-US" sz="2300" dirty="0">
                  <a:solidFill>
                    <a:srgbClr val="000000"/>
                  </a:solidFill>
                  <a:latin typeface="Arial" pitchFamily="34" charset="0"/>
                </a:rPr>
                <a:t> </a:t>
              </a:r>
              <a:r>
                <a:rPr lang="en-US" sz="2300" dirty="0" err="1">
                  <a:solidFill>
                    <a:srgbClr val="000000"/>
                  </a:solidFill>
                  <a:latin typeface="Arial" pitchFamily="34" charset="0"/>
                </a:rPr>
                <a:t>chuỗi</a:t>
              </a:r>
              <a:r>
                <a:rPr lang="en-US" sz="2300" dirty="0">
                  <a:solidFill>
                    <a:srgbClr val="000000"/>
                  </a:solidFill>
                  <a:latin typeface="Arial" pitchFamily="34" charset="0"/>
                </a:rPr>
                <a:t> </a:t>
              </a:r>
              <a:r>
                <a:rPr lang="en-US" sz="2300" dirty="0" err="1">
                  <a:solidFill>
                    <a:srgbClr val="000000"/>
                  </a:solidFill>
                  <a:latin typeface="Arial" pitchFamily="34" charset="0"/>
                </a:rPr>
                <a:t>thức</a:t>
              </a:r>
              <a:r>
                <a:rPr lang="en-US" sz="2300" dirty="0">
                  <a:solidFill>
                    <a:srgbClr val="000000"/>
                  </a:solidFill>
                  <a:latin typeface="Arial" pitchFamily="34" charset="0"/>
                </a:rPr>
                <a:t> </a:t>
              </a:r>
              <a:r>
                <a:rPr lang="en-US" sz="2300" dirty="0" err="1">
                  <a:solidFill>
                    <a:srgbClr val="000000"/>
                  </a:solidFill>
                  <a:latin typeface="Arial" pitchFamily="34" charset="0"/>
                </a:rPr>
                <a:t>ăn</a:t>
              </a:r>
              <a:r>
                <a:rPr lang="en-US" sz="2300" dirty="0">
                  <a:solidFill>
                    <a:srgbClr val="000000"/>
                  </a:solidFill>
                  <a:latin typeface="Arial" pitchFamily="34" charset="0"/>
                </a:rPr>
                <a:t> </a:t>
              </a:r>
              <a:r>
                <a:rPr lang="en-US" sz="2300" dirty="0" err="1">
                  <a:solidFill>
                    <a:srgbClr val="000000"/>
                  </a:solidFill>
                  <a:latin typeface="Arial" pitchFamily="34" charset="0"/>
                </a:rPr>
                <a:t>có</a:t>
              </a:r>
              <a:r>
                <a:rPr lang="en-US" sz="2300" dirty="0">
                  <a:solidFill>
                    <a:srgbClr val="000000"/>
                  </a:solidFill>
                  <a:latin typeface="Arial" pitchFamily="34" charset="0"/>
                </a:rPr>
                <a:t> </a:t>
              </a:r>
              <a:r>
                <a:rPr lang="en-US" sz="2300" dirty="0" err="1">
                  <a:solidFill>
                    <a:srgbClr val="000000"/>
                  </a:solidFill>
                  <a:latin typeface="Arial" pitchFamily="34" charset="0"/>
                </a:rPr>
                <a:t>những</a:t>
              </a:r>
              <a:r>
                <a:rPr lang="en-US" sz="2300" dirty="0">
                  <a:solidFill>
                    <a:srgbClr val="000000"/>
                  </a:solidFill>
                  <a:latin typeface="Arial" pitchFamily="34" charset="0"/>
                </a:rPr>
                <a:t> </a:t>
              </a:r>
              <a:r>
                <a:rPr lang="en-US" sz="2300" dirty="0" err="1">
                  <a:solidFill>
                    <a:srgbClr val="000000"/>
                  </a:solidFill>
                  <a:latin typeface="Arial" pitchFamily="34" charset="0"/>
                </a:rPr>
                <a:t>mắt</a:t>
              </a:r>
              <a:r>
                <a:rPr lang="en-US" sz="2300" dirty="0">
                  <a:solidFill>
                    <a:srgbClr val="000000"/>
                  </a:solidFill>
                  <a:latin typeface="Arial" pitchFamily="34" charset="0"/>
                </a:rPr>
                <a:t> </a:t>
              </a:r>
              <a:r>
                <a:rPr lang="en-US" sz="2300" dirty="0" err="1">
                  <a:solidFill>
                    <a:srgbClr val="000000"/>
                  </a:solidFill>
                  <a:latin typeface="Arial" pitchFamily="34" charset="0"/>
                </a:rPr>
                <a:t>xích</a:t>
              </a:r>
              <a:r>
                <a:rPr lang="en-US" sz="2300" dirty="0">
                  <a:solidFill>
                    <a:srgbClr val="000000"/>
                  </a:solidFill>
                  <a:latin typeface="Arial" pitchFamily="34" charset="0"/>
                </a:rPr>
                <a:t> </a:t>
              </a:r>
              <a:r>
                <a:rPr lang="en-US" sz="2300" dirty="0" err="1">
                  <a:solidFill>
                    <a:srgbClr val="000000"/>
                  </a:solidFill>
                  <a:latin typeface="Arial" pitchFamily="34" charset="0"/>
                </a:rPr>
                <a:t>chung</a:t>
              </a:r>
              <a:endParaRPr lang="en-US" sz="2300" dirty="0">
                <a:solidFill>
                  <a:srgbClr val="000000"/>
                </a:solidFill>
                <a:latin typeface="Arial" pitchFamily="34" charset="0"/>
              </a:endParaRPr>
            </a:p>
          </p:txBody>
        </p:sp>
      </p:grpSp>
      <p:grpSp>
        <p:nvGrpSpPr>
          <p:cNvPr id="17" name="Group 17"/>
          <p:cNvGrpSpPr/>
          <p:nvPr/>
        </p:nvGrpSpPr>
        <p:grpSpPr>
          <a:xfrm>
            <a:off x="684034" y="4853209"/>
            <a:ext cx="4182580" cy="2551361"/>
            <a:chOff x="0" y="0"/>
            <a:chExt cx="10287110" cy="6739138"/>
          </a:xfrm>
        </p:grpSpPr>
        <p:sp>
          <p:nvSpPr>
            <p:cNvPr id="18" name="Freeform 18"/>
            <p:cNvSpPr/>
            <p:nvPr/>
          </p:nvSpPr>
          <p:spPr>
            <a:xfrm flipH="1">
              <a:off x="0" y="1225245"/>
              <a:ext cx="3549260" cy="2395751"/>
            </a:xfrm>
            <a:custGeom>
              <a:avLst/>
              <a:gdLst/>
              <a:ahLst/>
              <a:cxnLst/>
              <a:rect l="l" t="t" r="r" b="b"/>
              <a:pathLst>
                <a:path w="3549260" h="2395751">
                  <a:moveTo>
                    <a:pt x="3549260" y="0"/>
                  </a:moveTo>
                  <a:lnTo>
                    <a:pt x="0" y="0"/>
                  </a:lnTo>
                  <a:lnTo>
                    <a:pt x="0" y="2395751"/>
                  </a:lnTo>
                  <a:lnTo>
                    <a:pt x="3549260" y="2395751"/>
                  </a:lnTo>
                  <a:lnTo>
                    <a:pt x="3549260" y="0"/>
                  </a:lnTo>
                  <a:close/>
                </a:path>
              </a:pathLst>
            </a:custGeom>
            <a:blipFill>
              <a:blip r:embed="rId7"/>
              <a:stretch>
                <a:fillRect/>
              </a:stretch>
            </a:blipFill>
          </p:spPr>
        </p:sp>
        <p:sp>
          <p:nvSpPr>
            <p:cNvPr id="19" name="Freeform 19"/>
            <p:cNvSpPr/>
            <p:nvPr/>
          </p:nvSpPr>
          <p:spPr>
            <a:xfrm>
              <a:off x="4935453" y="0"/>
              <a:ext cx="5351658" cy="3515370"/>
            </a:xfrm>
            <a:custGeom>
              <a:avLst/>
              <a:gdLst/>
              <a:ahLst/>
              <a:cxnLst/>
              <a:rect l="l" t="t" r="r" b="b"/>
              <a:pathLst>
                <a:path w="5351658" h="3515370">
                  <a:moveTo>
                    <a:pt x="0" y="0"/>
                  </a:moveTo>
                  <a:lnTo>
                    <a:pt x="5351657" y="0"/>
                  </a:lnTo>
                  <a:lnTo>
                    <a:pt x="5351657" y="3515370"/>
                  </a:lnTo>
                  <a:lnTo>
                    <a:pt x="0" y="3515370"/>
                  </a:lnTo>
                  <a:lnTo>
                    <a:pt x="0" y="0"/>
                  </a:lnTo>
                  <a:close/>
                </a:path>
              </a:pathLst>
            </a:custGeom>
            <a:blipFill>
              <a:blip r:embed="rId8"/>
              <a:stretch>
                <a:fillRect/>
              </a:stretch>
            </a:blipFill>
          </p:spPr>
        </p:sp>
        <p:sp>
          <p:nvSpPr>
            <p:cNvPr id="20" name="Freeform 20"/>
            <p:cNvSpPr/>
            <p:nvPr/>
          </p:nvSpPr>
          <p:spPr>
            <a:xfrm>
              <a:off x="3759217" y="0"/>
              <a:ext cx="2352471" cy="2450490"/>
            </a:xfrm>
            <a:custGeom>
              <a:avLst/>
              <a:gdLst/>
              <a:ahLst/>
              <a:cxnLst/>
              <a:rect l="l" t="t" r="r" b="b"/>
              <a:pathLst>
                <a:path w="2352471" h="2450490">
                  <a:moveTo>
                    <a:pt x="0" y="0"/>
                  </a:moveTo>
                  <a:lnTo>
                    <a:pt x="2352471" y="0"/>
                  </a:lnTo>
                  <a:lnTo>
                    <a:pt x="2352471" y="2450490"/>
                  </a:lnTo>
                  <a:lnTo>
                    <a:pt x="0" y="2450490"/>
                  </a:lnTo>
                  <a:lnTo>
                    <a:pt x="0" y="0"/>
                  </a:lnTo>
                  <a:close/>
                </a:path>
              </a:pathLst>
            </a:custGeom>
            <a:blipFill>
              <a:blip r:embed="rId9"/>
              <a:stretch>
                <a:fillRect/>
              </a:stretch>
            </a:blipFill>
          </p:spPr>
        </p:sp>
        <p:sp>
          <p:nvSpPr>
            <p:cNvPr id="21" name="Freeform 21"/>
            <p:cNvSpPr/>
            <p:nvPr/>
          </p:nvSpPr>
          <p:spPr>
            <a:xfrm>
              <a:off x="2795852" y="2450490"/>
              <a:ext cx="1860201" cy="4288648"/>
            </a:xfrm>
            <a:custGeom>
              <a:avLst/>
              <a:gdLst/>
              <a:ahLst/>
              <a:cxnLst/>
              <a:rect l="l" t="t" r="r" b="b"/>
              <a:pathLst>
                <a:path w="1860201" h="4288648">
                  <a:moveTo>
                    <a:pt x="0" y="0"/>
                  </a:moveTo>
                  <a:lnTo>
                    <a:pt x="1860201" y="0"/>
                  </a:lnTo>
                  <a:lnTo>
                    <a:pt x="1860201" y="4288648"/>
                  </a:lnTo>
                  <a:lnTo>
                    <a:pt x="0" y="4288648"/>
                  </a:lnTo>
                  <a:lnTo>
                    <a:pt x="0" y="0"/>
                  </a:lnTo>
                  <a:close/>
                </a:path>
              </a:pathLst>
            </a:custGeom>
            <a:blipFill>
              <a:blip r:embed="rId10"/>
              <a:stretch>
                <a:fillRect/>
              </a:stretch>
            </a:blipFill>
          </p:spPr>
        </p:sp>
      </p:grpSp>
      <p:sp>
        <p:nvSpPr>
          <p:cNvPr id="25" name="TextBox 14"/>
          <p:cNvSpPr txBox="1"/>
          <p:nvPr/>
        </p:nvSpPr>
        <p:spPr>
          <a:xfrm>
            <a:off x="644820" y="60009"/>
            <a:ext cx="7094084" cy="846386"/>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TRAO ĐỔI CHẤT VÀ CHUYỂN HÓA NĂNG LƯỢNG TRONG HỆ SINH THÁI</a:t>
            </a:r>
            <a:endParaRPr lang="en-US" sz="2300" b="1" dirty="0">
              <a:solidFill>
                <a:srgbClr val="000000"/>
              </a:solidFill>
              <a:latin typeface="Arial" pitchFamily="34" charset="0"/>
            </a:endParaRPr>
          </a:p>
        </p:txBody>
      </p:sp>
      <p:sp>
        <p:nvSpPr>
          <p:cNvPr id="24" name="TextBox 23"/>
          <p:cNvSpPr txBox="1"/>
          <p:nvPr/>
        </p:nvSpPr>
        <p:spPr>
          <a:xfrm>
            <a:off x="696733" y="1521821"/>
            <a:ext cx="5713590" cy="384529"/>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b. </a:t>
            </a:r>
            <a:r>
              <a:rPr lang="en-US" sz="2300" b="1" dirty="0" err="1" smtClean="0">
                <a:solidFill>
                  <a:srgbClr val="000000"/>
                </a:solidFill>
                <a:latin typeface="Arial" pitchFamily="34" charset="0"/>
              </a:rPr>
              <a:t>Lưới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ăn</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1995104"/>
            <a:ext cx="10817582" cy="4399762"/>
            <a:chOff x="0" y="0"/>
            <a:chExt cx="4274726" cy="1879292"/>
          </a:xfrm>
        </p:grpSpPr>
        <p:sp>
          <p:nvSpPr>
            <p:cNvPr id="8" name="Freeform 8"/>
            <p:cNvSpPr/>
            <p:nvPr/>
          </p:nvSpPr>
          <p:spPr>
            <a:xfrm>
              <a:off x="0" y="0"/>
              <a:ext cx="4274726" cy="1879292"/>
            </a:xfrm>
            <a:custGeom>
              <a:avLst/>
              <a:gdLst/>
              <a:ahLst/>
              <a:cxnLst/>
              <a:rect l="l" t="t" r="r" b="b"/>
              <a:pathLst>
                <a:path w="4274726" h="1879292">
                  <a:moveTo>
                    <a:pt x="0" y="0"/>
                  </a:moveTo>
                  <a:lnTo>
                    <a:pt x="4274726" y="0"/>
                  </a:lnTo>
                  <a:lnTo>
                    <a:pt x="4274726" y="1879292"/>
                  </a:lnTo>
                  <a:lnTo>
                    <a:pt x="0" y="1879292"/>
                  </a:ln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10" name="Group 10"/>
          <p:cNvGrpSpPr/>
          <p:nvPr/>
        </p:nvGrpSpPr>
        <p:grpSpPr>
          <a:xfrm>
            <a:off x="1010974" y="2616622"/>
            <a:ext cx="10129636" cy="1269578"/>
            <a:chOff x="148167" y="-66674"/>
            <a:chExt cx="20264550" cy="2539157"/>
          </a:xfrm>
        </p:grpSpPr>
        <p:grpSp>
          <p:nvGrpSpPr>
            <p:cNvPr id="11" name="Group 11"/>
            <p:cNvGrpSpPr/>
            <p:nvPr/>
          </p:nvGrpSpPr>
          <p:grpSpPr>
            <a:xfrm rot="5400000">
              <a:off x="196783" y="321800"/>
              <a:ext cx="1629833" cy="1727066"/>
              <a:chOff x="127000" y="68263"/>
              <a:chExt cx="558800" cy="592137"/>
            </a:xfrm>
          </p:grpSpPr>
          <p:sp>
            <p:nvSpPr>
              <p:cNvPr id="12" name="Freeform 12"/>
              <p:cNvSpPr/>
              <p:nvPr/>
            </p:nvSpPr>
            <p:spPr>
              <a:xfrm>
                <a:off x="139059" y="68263"/>
                <a:ext cx="463765" cy="428625"/>
              </a:xfrm>
              <a:custGeom>
                <a:avLst/>
                <a:gdLst/>
                <a:ahLst/>
                <a:cxnLst/>
                <a:rect l="l" t="t" r="r" b="b"/>
                <a:pathLst>
                  <a:path w="812800" h="711200">
                    <a:moveTo>
                      <a:pt x="406400" y="0"/>
                    </a:moveTo>
                    <a:lnTo>
                      <a:pt x="812800" y="711200"/>
                    </a:lnTo>
                    <a:lnTo>
                      <a:pt x="0" y="711200"/>
                    </a:lnTo>
                    <a:lnTo>
                      <a:pt x="406400" y="0"/>
                    </a:lnTo>
                    <a:close/>
                  </a:path>
                </a:pathLst>
              </a:custGeom>
              <a:solidFill>
                <a:srgbClr val="184375"/>
              </a:solidFill>
            </p:spPr>
          </p:sp>
          <p:sp>
            <p:nvSpPr>
              <p:cNvPr id="13" name="TextBox 13"/>
              <p:cNvSpPr txBox="1"/>
              <p:nvPr/>
            </p:nvSpPr>
            <p:spPr>
              <a:xfrm>
                <a:off x="127000" y="282575"/>
                <a:ext cx="558800" cy="3778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2352429" y="-66674"/>
              <a:ext cx="18060288" cy="2539157"/>
            </a:xfrm>
            <a:prstGeom prst="rect">
              <a:avLst/>
            </a:prstGeom>
          </p:spPr>
          <p:txBody>
            <a:bodyPr lIns="0" tIns="0" rIns="0" bIns="0" rtlCol="0" anchor="t">
              <a:spAutoFit/>
            </a:bodyPr>
            <a:lstStyle/>
            <a:p>
              <a:pPr algn="just">
                <a:lnSpc>
                  <a:spcPct val="120000"/>
                </a:lnSpc>
                <a:spcBef>
                  <a:spcPct val="0"/>
                </a:spcBef>
              </a:pP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vật</a:t>
              </a:r>
              <a:r>
                <a:rPr lang="en-US" sz="2300" dirty="0">
                  <a:solidFill>
                    <a:srgbClr val="000000"/>
                  </a:solidFill>
                  <a:latin typeface="Arial" pitchFamily="34" charset="0"/>
                </a:rPr>
                <a:t> </a:t>
              </a:r>
              <a:r>
                <a:rPr lang="en-US" sz="2300" dirty="0" err="1">
                  <a:solidFill>
                    <a:srgbClr val="000000"/>
                  </a:solidFill>
                  <a:latin typeface="Arial" pitchFamily="34" charset="0"/>
                </a:rPr>
                <a:t>sản</a:t>
              </a:r>
              <a:r>
                <a:rPr lang="en-US" sz="2300" dirty="0">
                  <a:solidFill>
                    <a:srgbClr val="000000"/>
                  </a:solidFill>
                  <a:latin typeface="Arial" pitchFamily="34" charset="0"/>
                </a:rPr>
                <a:t> </a:t>
              </a:r>
              <a:r>
                <a:rPr lang="en-US" sz="2300" dirty="0" err="1">
                  <a:solidFill>
                    <a:srgbClr val="000000"/>
                  </a:solidFill>
                  <a:latin typeface="Arial" pitchFamily="34" charset="0"/>
                </a:rPr>
                <a:t>xuất</a:t>
              </a:r>
              <a:r>
                <a:rPr lang="en-US" sz="2300" dirty="0">
                  <a:solidFill>
                    <a:srgbClr val="000000"/>
                  </a:solidFill>
                  <a:latin typeface="Arial" pitchFamily="34" charset="0"/>
                </a:rPr>
                <a:t> </a:t>
              </a:r>
              <a:r>
                <a:rPr lang="en-US" sz="2300" dirty="0" err="1">
                  <a:solidFill>
                    <a:srgbClr val="000000"/>
                  </a:solidFill>
                  <a:latin typeface="Arial" pitchFamily="34" charset="0"/>
                </a:rPr>
                <a:t>là</a:t>
              </a:r>
              <a:r>
                <a:rPr lang="en-US" sz="2300" dirty="0">
                  <a:solidFill>
                    <a:srgbClr val="000000"/>
                  </a:solidFill>
                  <a:latin typeface="Arial" pitchFamily="34" charset="0"/>
                </a:rPr>
                <a:t> </a:t>
              </a:r>
              <a:r>
                <a:rPr lang="en-US" sz="2300" dirty="0" err="1">
                  <a:solidFill>
                    <a:srgbClr val="000000"/>
                  </a:solidFill>
                  <a:latin typeface="Arial" pitchFamily="34" charset="0"/>
                </a:rPr>
                <a:t>các</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vật</a:t>
              </a:r>
              <a:r>
                <a:rPr lang="en-US" sz="2300" dirty="0">
                  <a:solidFill>
                    <a:srgbClr val="000000"/>
                  </a:solidFill>
                  <a:latin typeface="Arial" pitchFamily="34" charset="0"/>
                </a:rPr>
                <a:t> </a:t>
              </a:r>
              <a:r>
                <a:rPr lang="en-US" sz="2300" dirty="0" err="1">
                  <a:solidFill>
                    <a:srgbClr val="000000"/>
                  </a:solidFill>
                  <a:latin typeface="Arial" pitchFamily="34" charset="0"/>
                </a:rPr>
                <a:t>tự</a:t>
              </a:r>
              <a:r>
                <a:rPr lang="en-US" sz="2300" dirty="0">
                  <a:solidFill>
                    <a:srgbClr val="000000"/>
                  </a:solidFill>
                  <a:latin typeface="Arial" pitchFamily="34" charset="0"/>
                </a:rPr>
                <a:t> </a:t>
              </a:r>
              <a:r>
                <a:rPr lang="en-US" sz="2300" dirty="0" err="1">
                  <a:solidFill>
                    <a:srgbClr val="000000"/>
                  </a:solidFill>
                  <a:latin typeface="Arial" pitchFamily="34" charset="0"/>
                </a:rPr>
                <a:t>dưỡng</a:t>
              </a:r>
              <a:r>
                <a:rPr lang="en-US" sz="2300" dirty="0">
                  <a:solidFill>
                    <a:srgbClr val="000000"/>
                  </a:solidFill>
                  <a:latin typeface="Arial" pitchFamily="34" charset="0"/>
                </a:rPr>
                <a:t> (</a:t>
              </a:r>
              <a:r>
                <a:rPr lang="en-US" sz="2300" dirty="0" err="1">
                  <a:solidFill>
                    <a:srgbClr val="000000"/>
                  </a:solidFill>
                  <a:latin typeface="Arial" pitchFamily="34" charset="0"/>
                </a:rPr>
                <a:t>bậc</a:t>
              </a:r>
              <a:r>
                <a:rPr lang="en-US" sz="2300" dirty="0">
                  <a:solidFill>
                    <a:srgbClr val="000000"/>
                  </a:solidFill>
                  <a:latin typeface="Arial" pitchFamily="34" charset="0"/>
                </a:rPr>
                <a:t> </a:t>
              </a:r>
              <a:r>
                <a:rPr lang="en-US" sz="2300" dirty="0" err="1">
                  <a:solidFill>
                    <a:srgbClr val="000000"/>
                  </a:solidFill>
                  <a:latin typeface="Arial" pitchFamily="34" charset="0"/>
                </a:rPr>
                <a:t>dinh</a:t>
              </a:r>
              <a:r>
                <a:rPr lang="en-US" sz="2300" dirty="0">
                  <a:solidFill>
                    <a:srgbClr val="000000"/>
                  </a:solidFill>
                  <a:latin typeface="Arial" pitchFamily="34" charset="0"/>
                </a:rPr>
                <a:t> </a:t>
              </a:r>
              <a:r>
                <a:rPr lang="en-US" sz="2300" dirty="0" err="1">
                  <a:solidFill>
                    <a:srgbClr val="000000"/>
                  </a:solidFill>
                  <a:latin typeface="Arial" pitchFamily="34" charset="0"/>
                </a:rPr>
                <a:t>dưỡng</a:t>
              </a:r>
              <a:r>
                <a:rPr lang="en-US" sz="2300" dirty="0">
                  <a:solidFill>
                    <a:srgbClr val="000000"/>
                  </a:solidFill>
                  <a:latin typeface="Arial" pitchFamily="34" charset="0"/>
                </a:rPr>
                <a:t> </a:t>
              </a:r>
              <a:r>
                <a:rPr lang="en-US" sz="2300" dirty="0" err="1">
                  <a:solidFill>
                    <a:srgbClr val="000000"/>
                  </a:solidFill>
                  <a:latin typeface="Arial" pitchFamily="34" charset="0"/>
                </a:rPr>
                <a:t>cấp</a:t>
              </a:r>
              <a:r>
                <a:rPr lang="en-US" sz="2300" dirty="0">
                  <a:solidFill>
                    <a:srgbClr val="000000"/>
                  </a:solidFill>
                  <a:latin typeface="Arial" pitchFamily="34" charset="0"/>
                </a:rPr>
                <a:t> 1), </a:t>
              </a:r>
              <a:r>
                <a:rPr lang="en-US" sz="2300" dirty="0" err="1">
                  <a:solidFill>
                    <a:srgbClr val="000000"/>
                  </a:solidFill>
                  <a:latin typeface="Arial" pitchFamily="34" charset="0"/>
                </a:rPr>
                <a:t>có</a:t>
              </a:r>
              <a:r>
                <a:rPr lang="en-US" sz="2300" dirty="0">
                  <a:solidFill>
                    <a:srgbClr val="000000"/>
                  </a:solidFill>
                  <a:latin typeface="Arial" pitchFamily="34" charset="0"/>
                </a:rPr>
                <a:t> </a:t>
              </a:r>
              <a:r>
                <a:rPr lang="en-US" sz="2300" dirty="0" err="1">
                  <a:solidFill>
                    <a:srgbClr val="000000"/>
                  </a:solidFill>
                  <a:latin typeface="Arial" pitchFamily="34" charset="0"/>
                </a:rPr>
                <a:t>khả</a:t>
              </a:r>
              <a:r>
                <a:rPr lang="en-US" sz="2300" dirty="0">
                  <a:solidFill>
                    <a:srgbClr val="000000"/>
                  </a:solidFill>
                  <a:latin typeface="Arial" pitchFamily="34" charset="0"/>
                </a:rPr>
                <a:t> </a:t>
              </a:r>
              <a:r>
                <a:rPr lang="en-US" sz="2300" dirty="0" err="1">
                  <a:solidFill>
                    <a:srgbClr val="000000"/>
                  </a:solidFill>
                  <a:latin typeface="Arial" pitchFamily="34" charset="0"/>
                </a:rPr>
                <a:t>năng</a:t>
              </a:r>
              <a:r>
                <a:rPr lang="en-US" sz="2300" dirty="0">
                  <a:solidFill>
                    <a:srgbClr val="000000"/>
                  </a:solidFill>
                  <a:latin typeface="Arial" pitchFamily="34" charset="0"/>
                </a:rPr>
                <a:t> </a:t>
              </a:r>
              <a:r>
                <a:rPr lang="en-US" sz="2300" dirty="0" err="1">
                  <a:solidFill>
                    <a:srgbClr val="000000"/>
                  </a:solidFill>
                  <a:latin typeface="Arial" pitchFamily="34" charset="0"/>
                </a:rPr>
                <a:t>tự</a:t>
              </a:r>
              <a:r>
                <a:rPr lang="en-US" sz="2300" dirty="0">
                  <a:solidFill>
                    <a:srgbClr val="000000"/>
                  </a:solidFill>
                  <a:latin typeface="Arial" pitchFamily="34" charset="0"/>
                </a:rPr>
                <a:t> </a:t>
              </a:r>
              <a:r>
                <a:rPr lang="en-US" sz="2300" dirty="0" err="1">
                  <a:solidFill>
                    <a:srgbClr val="000000"/>
                  </a:solidFill>
                  <a:latin typeface="Arial" pitchFamily="34" charset="0"/>
                </a:rPr>
                <a:t>tổng</a:t>
              </a:r>
              <a:r>
                <a:rPr lang="en-US" sz="2300" dirty="0">
                  <a:solidFill>
                    <a:srgbClr val="000000"/>
                  </a:solidFill>
                  <a:latin typeface="Arial" pitchFamily="34" charset="0"/>
                </a:rPr>
                <a:t> </a:t>
              </a:r>
              <a:r>
                <a:rPr lang="en-US" sz="2300" dirty="0" err="1">
                  <a:solidFill>
                    <a:srgbClr val="000000"/>
                  </a:solidFill>
                  <a:latin typeface="Arial" pitchFamily="34" charset="0"/>
                </a:rPr>
                <a:t>hợp</a:t>
              </a:r>
              <a:r>
                <a:rPr lang="en-US" sz="2300" dirty="0">
                  <a:solidFill>
                    <a:srgbClr val="000000"/>
                  </a:solidFill>
                  <a:latin typeface="Arial" pitchFamily="34" charset="0"/>
                </a:rPr>
                <a:t> </a:t>
              </a:r>
              <a:r>
                <a:rPr lang="en-US" sz="2300" dirty="0" err="1">
                  <a:solidFill>
                    <a:srgbClr val="000000"/>
                  </a:solidFill>
                  <a:latin typeface="Arial" pitchFamily="34" charset="0"/>
                </a:rPr>
                <a:t>nên</a:t>
              </a:r>
              <a:r>
                <a:rPr lang="en-US" sz="2300" dirty="0">
                  <a:solidFill>
                    <a:srgbClr val="000000"/>
                  </a:solidFill>
                  <a:latin typeface="Arial" pitchFamily="34" charset="0"/>
                </a:rPr>
                <a:t> </a:t>
              </a:r>
              <a:r>
                <a:rPr lang="en-US" sz="2300" dirty="0" err="1">
                  <a:solidFill>
                    <a:srgbClr val="000000"/>
                  </a:solidFill>
                  <a:latin typeface="Arial" pitchFamily="34" charset="0"/>
                </a:rPr>
                <a:t>chất</a:t>
              </a:r>
              <a:r>
                <a:rPr lang="en-US" sz="2300" dirty="0">
                  <a:solidFill>
                    <a:srgbClr val="000000"/>
                  </a:solidFill>
                  <a:latin typeface="Arial" pitchFamily="34" charset="0"/>
                </a:rPr>
                <a:t> </a:t>
              </a:r>
              <a:r>
                <a:rPr lang="en-US" sz="2300" dirty="0" err="1">
                  <a:solidFill>
                    <a:srgbClr val="000000"/>
                  </a:solidFill>
                  <a:latin typeface="Arial" pitchFamily="34" charset="0"/>
                </a:rPr>
                <a:t>hữu</a:t>
              </a:r>
              <a:r>
                <a:rPr lang="en-US" sz="2300" dirty="0">
                  <a:solidFill>
                    <a:srgbClr val="000000"/>
                  </a:solidFill>
                  <a:latin typeface="Arial" pitchFamily="34" charset="0"/>
                </a:rPr>
                <a:t> </a:t>
              </a:r>
              <a:r>
                <a:rPr lang="en-US" sz="2300" dirty="0" err="1">
                  <a:solidFill>
                    <a:srgbClr val="000000"/>
                  </a:solidFill>
                  <a:latin typeface="Arial" pitchFamily="34" charset="0"/>
                </a:rPr>
                <a:t>cơ</a:t>
              </a:r>
              <a:r>
                <a:rPr lang="en-US" sz="2300" dirty="0">
                  <a:solidFill>
                    <a:srgbClr val="000000"/>
                  </a:solidFill>
                  <a:latin typeface="Arial" pitchFamily="34" charset="0"/>
                </a:rPr>
                <a:t> </a:t>
              </a:r>
              <a:r>
                <a:rPr lang="en-US" sz="2300" dirty="0" err="1">
                  <a:solidFill>
                    <a:srgbClr val="000000"/>
                  </a:solidFill>
                  <a:latin typeface="Arial" pitchFamily="34" charset="0"/>
                </a:rPr>
                <a:t>từ</a:t>
              </a:r>
              <a:r>
                <a:rPr lang="en-US" sz="2300" dirty="0">
                  <a:solidFill>
                    <a:srgbClr val="000000"/>
                  </a:solidFill>
                  <a:latin typeface="Arial" pitchFamily="34" charset="0"/>
                </a:rPr>
                <a:t> </a:t>
              </a:r>
              <a:r>
                <a:rPr lang="en-US" sz="2300" dirty="0" err="1">
                  <a:solidFill>
                    <a:srgbClr val="000000"/>
                  </a:solidFill>
                  <a:latin typeface="Arial" pitchFamily="34" charset="0"/>
                </a:rPr>
                <a:t>chất</a:t>
              </a:r>
              <a:r>
                <a:rPr lang="en-US" sz="2300" dirty="0">
                  <a:solidFill>
                    <a:srgbClr val="000000"/>
                  </a:solidFill>
                  <a:latin typeface="Arial" pitchFamily="34" charset="0"/>
                </a:rPr>
                <a:t> </a:t>
              </a:r>
              <a:r>
                <a:rPr lang="en-US" sz="2300" dirty="0" err="1">
                  <a:solidFill>
                    <a:srgbClr val="000000"/>
                  </a:solidFill>
                  <a:latin typeface="Arial" pitchFamily="34" charset="0"/>
                </a:rPr>
                <a:t>vô</a:t>
              </a:r>
              <a:r>
                <a:rPr lang="en-US" sz="2300" dirty="0">
                  <a:solidFill>
                    <a:srgbClr val="000000"/>
                  </a:solidFill>
                  <a:latin typeface="Arial" pitchFamily="34" charset="0"/>
                </a:rPr>
                <a:t> </a:t>
              </a:r>
              <a:r>
                <a:rPr lang="en-US" sz="2300" dirty="0" err="1">
                  <a:solidFill>
                    <a:srgbClr val="000000"/>
                  </a:solidFill>
                  <a:latin typeface="Arial" pitchFamily="34" charset="0"/>
                </a:rPr>
                <a:t>cơ</a:t>
              </a:r>
              <a:r>
                <a:rPr lang="en-US" sz="2300" dirty="0">
                  <a:solidFill>
                    <a:srgbClr val="000000"/>
                  </a:solidFill>
                  <a:latin typeface="Arial" pitchFamily="34" charset="0"/>
                </a:rPr>
                <a:t> </a:t>
              </a:r>
              <a:r>
                <a:rPr lang="en-US" sz="2300" dirty="0" err="1">
                  <a:solidFill>
                    <a:srgbClr val="000000"/>
                  </a:solidFill>
                  <a:latin typeface="Arial" pitchFamily="34" charset="0"/>
                </a:rPr>
                <a:t>của</a:t>
              </a:r>
              <a:r>
                <a:rPr lang="en-US" sz="2300" dirty="0">
                  <a:solidFill>
                    <a:srgbClr val="000000"/>
                  </a:solidFill>
                  <a:latin typeface="Arial" pitchFamily="34" charset="0"/>
                </a:rPr>
                <a:t> </a:t>
              </a:r>
              <a:r>
                <a:rPr lang="en-US" sz="2300" dirty="0" err="1">
                  <a:solidFill>
                    <a:srgbClr val="000000"/>
                  </a:solidFill>
                  <a:latin typeface="Arial" pitchFamily="34" charset="0"/>
                </a:rPr>
                <a:t>môi</a:t>
              </a:r>
              <a:r>
                <a:rPr lang="en-US" sz="2300" dirty="0">
                  <a:solidFill>
                    <a:srgbClr val="000000"/>
                  </a:solidFill>
                  <a:latin typeface="Arial" pitchFamily="34" charset="0"/>
                </a:rPr>
                <a:t> </a:t>
              </a:r>
              <a:r>
                <a:rPr lang="en-US" sz="2300" dirty="0" err="1">
                  <a:solidFill>
                    <a:srgbClr val="000000"/>
                  </a:solidFill>
                  <a:latin typeface="Arial" pitchFamily="34" charset="0"/>
                </a:rPr>
                <a:t>trường</a:t>
              </a:r>
              <a:r>
                <a:rPr lang="en-US" sz="2300" dirty="0">
                  <a:solidFill>
                    <a:srgbClr val="000000"/>
                  </a:solidFill>
                  <a:latin typeface="Arial" pitchFamily="34" charset="0"/>
                </a:rPr>
                <a:t> (</a:t>
              </a:r>
              <a:r>
                <a:rPr lang="en-US" sz="2300" dirty="0" err="1">
                  <a:solidFill>
                    <a:srgbClr val="000000"/>
                  </a:solidFill>
                  <a:latin typeface="Arial" pitchFamily="34" charset="0"/>
                </a:rPr>
                <a:t>ví</a:t>
              </a:r>
              <a:r>
                <a:rPr lang="en-US" sz="2300" dirty="0">
                  <a:solidFill>
                    <a:srgbClr val="000000"/>
                  </a:solidFill>
                  <a:latin typeface="Arial" pitchFamily="34" charset="0"/>
                </a:rPr>
                <a:t> </a:t>
              </a:r>
              <a:r>
                <a:rPr lang="en-US" sz="2300" dirty="0" err="1">
                  <a:solidFill>
                    <a:srgbClr val="000000"/>
                  </a:solidFill>
                  <a:latin typeface="Arial" pitchFamily="34" charset="0"/>
                </a:rPr>
                <a:t>dụ</a:t>
              </a:r>
              <a:r>
                <a:rPr lang="en-US" sz="2300" dirty="0">
                  <a:solidFill>
                    <a:srgbClr val="000000"/>
                  </a:solidFill>
                  <a:latin typeface="Arial" pitchFamily="34" charset="0"/>
                </a:rPr>
                <a:t>: </a:t>
              </a:r>
              <a:r>
                <a:rPr lang="en-US" sz="2300" dirty="0" err="1">
                  <a:solidFill>
                    <a:srgbClr val="000000"/>
                  </a:solidFill>
                  <a:latin typeface="Arial" pitchFamily="34" charset="0"/>
                </a:rPr>
                <a:t>thực</a:t>
              </a:r>
              <a:r>
                <a:rPr lang="en-US" sz="2300" dirty="0">
                  <a:solidFill>
                    <a:srgbClr val="000000"/>
                  </a:solidFill>
                  <a:latin typeface="Arial" pitchFamily="34" charset="0"/>
                </a:rPr>
                <a:t> </a:t>
              </a:r>
              <a:r>
                <a:rPr lang="en-US" sz="2300" dirty="0" err="1">
                  <a:solidFill>
                    <a:srgbClr val="000000"/>
                  </a:solidFill>
                  <a:latin typeface="Arial" pitchFamily="34" charset="0"/>
                </a:rPr>
                <a:t>vật</a:t>
              </a:r>
              <a:r>
                <a:rPr lang="en-US" sz="2300" dirty="0">
                  <a:solidFill>
                    <a:srgbClr val="000000"/>
                  </a:solidFill>
                  <a:latin typeface="Arial" pitchFamily="34" charset="0"/>
                </a:rPr>
                <a:t>, </a:t>
              </a:r>
              <a:r>
                <a:rPr lang="en-US" sz="2300" dirty="0" err="1">
                  <a:solidFill>
                    <a:srgbClr val="000000"/>
                  </a:solidFill>
                  <a:latin typeface="Arial" pitchFamily="34" charset="0"/>
                </a:rPr>
                <a:t>tảo</a:t>
              </a:r>
              <a:r>
                <a:rPr lang="en-US" sz="2300" dirty="0">
                  <a:solidFill>
                    <a:srgbClr val="000000"/>
                  </a:solidFill>
                  <a:latin typeface="Arial" pitchFamily="34" charset="0"/>
                </a:rPr>
                <a:t>,...)</a:t>
              </a:r>
            </a:p>
          </p:txBody>
        </p:sp>
      </p:grpSp>
      <p:sp>
        <p:nvSpPr>
          <p:cNvPr id="15" name="Freeform 15"/>
          <p:cNvSpPr/>
          <p:nvPr/>
        </p:nvSpPr>
        <p:spPr>
          <a:xfrm>
            <a:off x="5732581" y="3963326"/>
            <a:ext cx="5408030" cy="2358628"/>
          </a:xfrm>
          <a:custGeom>
            <a:avLst/>
            <a:gdLst/>
            <a:ahLst/>
            <a:cxnLst/>
            <a:rect l="l" t="t" r="r" b="b"/>
            <a:pathLst>
              <a:path w="8114158" h="3537942">
                <a:moveTo>
                  <a:pt x="0" y="0"/>
                </a:moveTo>
                <a:lnTo>
                  <a:pt x="8114159" y="0"/>
                </a:lnTo>
                <a:lnTo>
                  <a:pt x="8114159" y="3537942"/>
                </a:lnTo>
                <a:lnTo>
                  <a:pt x="0" y="3537942"/>
                </a:lnTo>
                <a:lnTo>
                  <a:pt x="0" y="0"/>
                </a:lnTo>
                <a:close/>
              </a:path>
            </a:pathLst>
          </a:custGeom>
          <a:blipFill>
            <a:blip r:embed="rId6"/>
            <a:stretch>
              <a:fillRect t="-26544" b="-26544"/>
            </a:stretch>
          </a:blipFill>
        </p:spPr>
      </p:sp>
      <p:grpSp>
        <p:nvGrpSpPr>
          <p:cNvPr id="16" name="Group 16"/>
          <p:cNvGrpSpPr/>
          <p:nvPr/>
        </p:nvGrpSpPr>
        <p:grpSpPr>
          <a:xfrm>
            <a:off x="1248527" y="4114800"/>
            <a:ext cx="4434226" cy="2151724"/>
            <a:chOff x="0" y="0"/>
            <a:chExt cx="8870762" cy="4303448"/>
          </a:xfrm>
        </p:grpSpPr>
        <p:sp>
          <p:nvSpPr>
            <p:cNvPr id="17" name="Freeform 17"/>
            <p:cNvSpPr/>
            <p:nvPr/>
          </p:nvSpPr>
          <p:spPr>
            <a:xfrm>
              <a:off x="4500394" y="0"/>
              <a:ext cx="4061758" cy="4298156"/>
            </a:xfrm>
            <a:custGeom>
              <a:avLst/>
              <a:gdLst/>
              <a:ahLst/>
              <a:cxnLst/>
              <a:rect l="l" t="t" r="r" b="b"/>
              <a:pathLst>
                <a:path w="4061758" h="4298156">
                  <a:moveTo>
                    <a:pt x="0" y="0"/>
                  </a:moveTo>
                  <a:lnTo>
                    <a:pt x="4061758" y="0"/>
                  </a:lnTo>
                  <a:lnTo>
                    <a:pt x="4061758" y="4298156"/>
                  </a:lnTo>
                  <a:lnTo>
                    <a:pt x="0" y="429815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8" name="Freeform 18"/>
            <p:cNvSpPr/>
            <p:nvPr/>
          </p:nvSpPr>
          <p:spPr>
            <a:xfrm>
              <a:off x="2380025" y="5292"/>
              <a:ext cx="1289447" cy="4298156"/>
            </a:xfrm>
            <a:custGeom>
              <a:avLst/>
              <a:gdLst/>
              <a:ahLst/>
              <a:cxnLst/>
              <a:rect l="l" t="t" r="r" b="b"/>
              <a:pathLst>
                <a:path w="1289447" h="4298156">
                  <a:moveTo>
                    <a:pt x="0" y="0"/>
                  </a:moveTo>
                  <a:lnTo>
                    <a:pt x="1289447" y="0"/>
                  </a:lnTo>
                  <a:lnTo>
                    <a:pt x="1289447" y="4298156"/>
                  </a:lnTo>
                  <a:lnTo>
                    <a:pt x="0" y="429815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377800" y="0"/>
              <a:ext cx="2646948" cy="4298156"/>
            </a:xfrm>
            <a:custGeom>
              <a:avLst/>
              <a:gdLst/>
              <a:ahLst/>
              <a:cxnLst/>
              <a:rect l="l" t="t" r="r" b="b"/>
              <a:pathLst>
                <a:path w="2646948" h="4298156">
                  <a:moveTo>
                    <a:pt x="0" y="0"/>
                  </a:moveTo>
                  <a:lnTo>
                    <a:pt x="2646948" y="0"/>
                  </a:lnTo>
                  <a:lnTo>
                    <a:pt x="2646948" y="4298156"/>
                  </a:lnTo>
                  <a:lnTo>
                    <a:pt x="0" y="429815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a:off x="3556602" y="701618"/>
              <a:ext cx="2413226" cy="3601830"/>
            </a:xfrm>
            <a:custGeom>
              <a:avLst/>
              <a:gdLst/>
              <a:ahLst/>
              <a:cxnLst/>
              <a:rect l="l" t="t" r="r" b="b"/>
              <a:pathLst>
                <a:path w="2413226" h="3601830">
                  <a:moveTo>
                    <a:pt x="0" y="0"/>
                  </a:moveTo>
                  <a:lnTo>
                    <a:pt x="2413226" y="0"/>
                  </a:lnTo>
                  <a:lnTo>
                    <a:pt x="2413226" y="3601830"/>
                  </a:lnTo>
                  <a:lnTo>
                    <a:pt x="0" y="36018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1" name="Freeform 21"/>
            <p:cNvSpPr/>
            <p:nvPr/>
          </p:nvSpPr>
          <p:spPr>
            <a:xfrm>
              <a:off x="0" y="0"/>
              <a:ext cx="2804547" cy="4298156"/>
            </a:xfrm>
            <a:custGeom>
              <a:avLst/>
              <a:gdLst/>
              <a:ahLst/>
              <a:cxnLst/>
              <a:rect l="l" t="t" r="r" b="b"/>
              <a:pathLst>
                <a:path w="2804547" h="4298156">
                  <a:moveTo>
                    <a:pt x="0" y="0"/>
                  </a:moveTo>
                  <a:lnTo>
                    <a:pt x="2804547" y="0"/>
                  </a:lnTo>
                  <a:lnTo>
                    <a:pt x="2804547" y="4298156"/>
                  </a:lnTo>
                  <a:lnTo>
                    <a:pt x="0" y="429815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2" name="Freeform 22"/>
            <p:cNvSpPr/>
            <p:nvPr/>
          </p:nvSpPr>
          <p:spPr>
            <a:xfrm>
              <a:off x="7468280" y="1651000"/>
              <a:ext cx="1402482" cy="2652448"/>
            </a:xfrm>
            <a:custGeom>
              <a:avLst/>
              <a:gdLst/>
              <a:ahLst/>
              <a:cxnLst/>
              <a:rect l="l" t="t" r="r" b="b"/>
              <a:pathLst>
                <a:path w="1402482" h="2652448">
                  <a:moveTo>
                    <a:pt x="0" y="0"/>
                  </a:moveTo>
                  <a:lnTo>
                    <a:pt x="1402482" y="0"/>
                  </a:lnTo>
                  <a:lnTo>
                    <a:pt x="1402482" y="2652448"/>
                  </a:lnTo>
                  <a:lnTo>
                    <a:pt x="0" y="2652448"/>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grpSp>
      <p:sp>
        <p:nvSpPr>
          <p:cNvPr id="23" name="TextBox 23"/>
          <p:cNvSpPr txBox="1"/>
          <p:nvPr/>
        </p:nvSpPr>
        <p:spPr>
          <a:xfrm>
            <a:off x="936910" y="2089868"/>
            <a:ext cx="10203701" cy="424732"/>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lưới</a:t>
            </a:r>
            <a:r>
              <a:rPr lang="en-US" sz="2300" b="1" dirty="0">
                <a:solidFill>
                  <a:srgbClr val="000000"/>
                </a:solidFill>
                <a:latin typeface="Arial" pitchFamily="34" charset="0"/>
              </a:rPr>
              <a:t> </a:t>
            </a:r>
            <a:r>
              <a:rPr lang="en-US" sz="2300" b="1" dirty="0" err="1">
                <a:solidFill>
                  <a:srgbClr val="000000"/>
                </a:solidFill>
                <a:latin typeface="Arial" pitchFamily="34" charset="0"/>
              </a:rPr>
              <a:t>thức</a:t>
            </a:r>
            <a:r>
              <a:rPr lang="en-US" sz="2300" b="1" dirty="0">
                <a:solidFill>
                  <a:srgbClr val="000000"/>
                </a:solidFill>
                <a:latin typeface="Arial" pitchFamily="34" charset="0"/>
              </a:rPr>
              <a:t> </a:t>
            </a:r>
            <a:r>
              <a:rPr lang="en-US" sz="2300" b="1" dirty="0" err="1">
                <a:solidFill>
                  <a:srgbClr val="000000"/>
                </a:solidFill>
                <a:latin typeface="Arial" pitchFamily="34" charset="0"/>
              </a:rPr>
              <a:t>ăn</a:t>
            </a:r>
            <a:r>
              <a:rPr lang="en-US" sz="2300" b="1" dirty="0">
                <a:solidFill>
                  <a:srgbClr val="000000"/>
                </a:solidFill>
                <a:latin typeface="Arial" pitchFamily="34" charset="0"/>
              </a:rPr>
              <a:t> </a:t>
            </a:r>
            <a:r>
              <a:rPr lang="en-US" sz="2300" b="1" dirty="0" err="1">
                <a:solidFill>
                  <a:srgbClr val="000000"/>
                </a:solidFill>
                <a:latin typeface="Arial" pitchFamily="34" charset="0"/>
              </a:rPr>
              <a:t>hoàn</a:t>
            </a:r>
            <a:r>
              <a:rPr lang="en-US" sz="2300" b="1" dirty="0">
                <a:solidFill>
                  <a:srgbClr val="000000"/>
                </a:solidFill>
                <a:latin typeface="Arial" pitchFamily="34" charset="0"/>
              </a:rPr>
              <a:t> </a:t>
            </a:r>
            <a:r>
              <a:rPr lang="en-US" sz="2300" b="1" dirty="0" err="1">
                <a:solidFill>
                  <a:srgbClr val="000000"/>
                </a:solidFill>
                <a:latin typeface="Arial" pitchFamily="34" charset="0"/>
              </a:rPr>
              <a:t>chỉnh</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ba</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chủ</a:t>
            </a:r>
            <a:r>
              <a:rPr lang="en-US" sz="2300" b="1" dirty="0">
                <a:solidFill>
                  <a:srgbClr val="000000"/>
                </a:solidFill>
                <a:latin typeface="Arial" pitchFamily="34" charset="0"/>
              </a:rPr>
              <a:t> </a:t>
            </a:r>
            <a:r>
              <a:rPr lang="en-US" sz="2300" b="1" dirty="0" err="1">
                <a:solidFill>
                  <a:srgbClr val="000000"/>
                </a:solidFill>
                <a:latin typeface="Arial" pitchFamily="34" charset="0"/>
              </a:rPr>
              <a:t>yếu</a:t>
            </a:r>
            <a:r>
              <a:rPr lang="en-US" sz="2300" b="1" dirty="0">
                <a:solidFill>
                  <a:srgbClr val="000000"/>
                </a:solidFill>
                <a:latin typeface="Arial" pitchFamily="34" charset="0"/>
              </a:rPr>
              <a:t>:</a:t>
            </a:r>
          </a:p>
        </p:txBody>
      </p:sp>
      <p:sp>
        <p:nvSpPr>
          <p:cNvPr id="25" name="TextBox 14"/>
          <p:cNvSpPr txBox="1"/>
          <p:nvPr/>
        </p:nvSpPr>
        <p:spPr>
          <a:xfrm>
            <a:off x="644820" y="60009"/>
            <a:ext cx="7094084" cy="846386"/>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TRAO ĐỔI CHẤT VÀ CHUYỂN HÓA NĂNG LƯỢNG TRONG HỆ SINH THÁI</a:t>
            </a:r>
            <a:endParaRPr lang="en-US" sz="2300" b="1" dirty="0">
              <a:solidFill>
                <a:srgbClr val="000000"/>
              </a:solidFill>
              <a:latin typeface="Arial" pitchFamily="34" charset="0"/>
            </a:endParaRPr>
          </a:p>
        </p:txBody>
      </p:sp>
      <p:sp>
        <p:nvSpPr>
          <p:cNvPr id="27" name="TextBox 26"/>
          <p:cNvSpPr txBox="1"/>
          <p:nvPr/>
        </p:nvSpPr>
        <p:spPr>
          <a:xfrm>
            <a:off x="696733" y="1521821"/>
            <a:ext cx="5713590" cy="384529"/>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b. </a:t>
            </a:r>
            <a:r>
              <a:rPr lang="en-US" sz="2300" b="1" dirty="0" err="1" smtClean="0">
                <a:solidFill>
                  <a:srgbClr val="000000"/>
                </a:solidFill>
                <a:latin typeface="Arial" pitchFamily="34" charset="0"/>
              </a:rPr>
              <a:t>Lưới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ăn</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1828091"/>
            <a:ext cx="10817582" cy="4877509"/>
            <a:chOff x="0" y="-47625"/>
            <a:chExt cx="4274726" cy="1926917"/>
          </a:xfrm>
        </p:grpSpPr>
        <p:sp>
          <p:nvSpPr>
            <p:cNvPr id="8" name="Freeform 8"/>
            <p:cNvSpPr/>
            <p:nvPr/>
          </p:nvSpPr>
          <p:spPr>
            <a:xfrm>
              <a:off x="0" y="61336"/>
              <a:ext cx="4274726" cy="1817956"/>
            </a:xfrm>
            <a:custGeom>
              <a:avLst/>
              <a:gdLst/>
              <a:ahLst/>
              <a:cxnLst/>
              <a:rect l="l" t="t" r="r" b="b"/>
              <a:pathLst>
                <a:path w="4274726" h="1879292">
                  <a:moveTo>
                    <a:pt x="0" y="0"/>
                  </a:moveTo>
                  <a:lnTo>
                    <a:pt x="4274726" y="0"/>
                  </a:lnTo>
                  <a:lnTo>
                    <a:pt x="4274726" y="1879292"/>
                  </a:lnTo>
                  <a:lnTo>
                    <a:pt x="0" y="1879292"/>
                  </a:ln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10" name="Group 10"/>
          <p:cNvGrpSpPr/>
          <p:nvPr/>
        </p:nvGrpSpPr>
        <p:grpSpPr>
          <a:xfrm>
            <a:off x="1010974" y="2718661"/>
            <a:ext cx="10129493" cy="919341"/>
            <a:chOff x="148167" y="161568"/>
            <a:chExt cx="20264264" cy="1838683"/>
          </a:xfrm>
        </p:grpSpPr>
        <p:sp>
          <p:nvSpPr>
            <p:cNvPr id="13" name="TextBox 13"/>
            <p:cNvSpPr txBox="1"/>
            <p:nvPr/>
          </p:nvSpPr>
          <p:spPr>
            <a:xfrm rot="5400000">
              <a:off x="-115756" y="634339"/>
              <a:ext cx="1629835" cy="1101989"/>
            </a:xfrm>
            <a:prstGeom prst="rect">
              <a:avLst/>
            </a:prstGeom>
          </p:spPr>
          <p:txBody>
            <a:bodyPr lIns="50800" tIns="50800" rIns="50800" bIns="50800" rtlCol="0" anchor="ctr"/>
            <a:lstStyle/>
            <a:p>
              <a:pPr algn="ctr">
                <a:lnSpc>
                  <a:spcPts val="2239"/>
                </a:lnSpc>
              </a:pPr>
              <a:endParaRPr b="1">
                <a:latin typeface="Arial" pitchFamily="34" charset="0"/>
              </a:endParaRPr>
            </a:p>
          </p:txBody>
        </p:sp>
        <p:sp>
          <p:nvSpPr>
            <p:cNvPr id="14" name="TextBox 14"/>
            <p:cNvSpPr txBox="1"/>
            <p:nvPr/>
          </p:nvSpPr>
          <p:spPr>
            <a:xfrm>
              <a:off x="2352143" y="161568"/>
              <a:ext cx="18060288" cy="1620831"/>
            </a:xfrm>
            <a:prstGeom prst="rect">
              <a:avLst/>
            </a:prstGeom>
          </p:spPr>
          <p:txBody>
            <a:bodyPr lIns="0" tIns="0" rIns="0" bIns="0" rtlCol="0" anchor="t">
              <a:spAutoFit/>
            </a:bodyPr>
            <a:lstStyle/>
            <a:p>
              <a:pPr algn="just">
                <a:lnSpc>
                  <a:spcPct val="120000"/>
                </a:lnSpc>
                <a:spcBef>
                  <a:spcPct val="0"/>
                </a:spcBef>
              </a:pP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vật</a:t>
              </a:r>
              <a:r>
                <a:rPr lang="en-US" sz="2300" dirty="0">
                  <a:solidFill>
                    <a:srgbClr val="000000"/>
                  </a:solidFill>
                  <a:latin typeface="Arial" pitchFamily="34" charset="0"/>
                </a:rPr>
                <a:t> </a:t>
              </a:r>
              <a:r>
                <a:rPr lang="en-US" sz="2300" dirty="0" err="1">
                  <a:solidFill>
                    <a:srgbClr val="000000"/>
                  </a:solidFill>
                  <a:latin typeface="Arial" pitchFamily="34" charset="0"/>
                </a:rPr>
                <a:t>tiêu</a:t>
              </a:r>
              <a:r>
                <a:rPr lang="en-US" sz="2300" dirty="0">
                  <a:solidFill>
                    <a:srgbClr val="000000"/>
                  </a:solidFill>
                  <a:latin typeface="Arial" pitchFamily="34" charset="0"/>
                </a:rPr>
                <a:t> </a:t>
              </a:r>
              <a:r>
                <a:rPr lang="en-US" sz="2300" dirty="0" err="1">
                  <a:solidFill>
                    <a:srgbClr val="000000"/>
                  </a:solidFill>
                  <a:latin typeface="Arial" pitchFamily="34" charset="0"/>
                </a:rPr>
                <a:t>thụ</a:t>
              </a:r>
              <a:r>
                <a:rPr lang="en-US" sz="2300" dirty="0">
                  <a:solidFill>
                    <a:srgbClr val="000000"/>
                  </a:solidFill>
                  <a:latin typeface="Arial" pitchFamily="34" charset="0"/>
                </a:rPr>
                <a:t> (</a:t>
              </a:r>
              <a:r>
                <a:rPr lang="en-US" sz="2300" dirty="0" err="1">
                  <a:solidFill>
                    <a:srgbClr val="000000"/>
                  </a:solidFill>
                  <a:latin typeface="Arial" pitchFamily="34" charset="0"/>
                </a:rPr>
                <a:t>bậc</a:t>
              </a:r>
              <a:r>
                <a:rPr lang="en-US" sz="2300" dirty="0">
                  <a:solidFill>
                    <a:srgbClr val="000000"/>
                  </a:solidFill>
                  <a:latin typeface="Arial" pitchFamily="34" charset="0"/>
                </a:rPr>
                <a:t> </a:t>
              </a:r>
              <a:r>
                <a:rPr lang="en-US" sz="2300" dirty="0" err="1">
                  <a:solidFill>
                    <a:srgbClr val="000000"/>
                  </a:solidFill>
                  <a:latin typeface="Arial" pitchFamily="34" charset="0"/>
                </a:rPr>
                <a:t>dinh</a:t>
              </a:r>
              <a:r>
                <a:rPr lang="en-US" sz="2300" dirty="0">
                  <a:solidFill>
                    <a:srgbClr val="000000"/>
                  </a:solidFill>
                  <a:latin typeface="Arial" pitchFamily="34" charset="0"/>
                </a:rPr>
                <a:t> </a:t>
              </a:r>
              <a:r>
                <a:rPr lang="en-US" sz="2300" dirty="0" err="1">
                  <a:solidFill>
                    <a:srgbClr val="000000"/>
                  </a:solidFill>
                  <a:latin typeface="Arial" pitchFamily="34" charset="0"/>
                </a:rPr>
                <a:t>dưỡng</a:t>
              </a:r>
              <a:r>
                <a:rPr lang="en-US" sz="2300" dirty="0">
                  <a:solidFill>
                    <a:srgbClr val="000000"/>
                  </a:solidFill>
                  <a:latin typeface="Arial" pitchFamily="34" charset="0"/>
                </a:rPr>
                <a:t> </a:t>
              </a:r>
              <a:r>
                <a:rPr lang="en-US" sz="2300" dirty="0" err="1">
                  <a:solidFill>
                    <a:srgbClr val="000000"/>
                  </a:solidFill>
                  <a:latin typeface="Arial" pitchFamily="34" charset="0"/>
                </a:rPr>
                <a:t>cấp</a:t>
              </a:r>
              <a:r>
                <a:rPr lang="en-US" sz="2300" dirty="0">
                  <a:solidFill>
                    <a:srgbClr val="000000"/>
                  </a:solidFill>
                  <a:latin typeface="Arial" pitchFamily="34" charset="0"/>
                </a:rPr>
                <a:t> 2, 3, 4,...) </a:t>
              </a:r>
              <a:r>
                <a:rPr lang="en-US" sz="2300" dirty="0" err="1">
                  <a:solidFill>
                    <a:srgbClr val="000000"/>
                  </a:solidFill>
                  <a:latin typeface="Arial" pitchFamily="34" charset="0"/>
                </a:rPr>
                <a:t>là</a:t>
              </a:r>
              <a:r>
                <a:rPr lang="en-US" sz="2300" dirty="0">
                  <a:solidFill>
                    <a:srgbClr val="000000"/>
                  </a:solidFill>
                  <a:latin typeface="Arial" pitchFamily="34" charset="0"/>
                </a:rPr>
                <a:t> </a:t>
              </a:r>
              <a:r>
                <a:rPr lang="en-US" sz="2300" dirty="0" err="1">
                  <a:solidFill>
                    <a:srgbClr val="000000"/>
                  </a:solidFill>
                  <a:latin typeface="Arial" pitchFamily="34" charset="0"/>
                </a:rPr>
                <a:t>những</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vật</a:t>
              </a:r>
              <a:r>
                <a:rPr lang="en-US" sz="2300" dirty="0">
                  <a:solidFill>
                    <a:srgbClr val="000000"/>
                  </a:solidFill>
                  <a:latin typeface="Arial" pitchFamily="34" charset="0"/>
                </a:rPr>
                <a:t> </a:t>
              </a:r>
              <a:r>
                <a:rPr lang="en-US" sz="2300" dirty="0" err="1">
                  <a:solidFill>
                    <a:srgbClr val="000000"/>
                  </a:solidFill>
                  <a:latin typeface="Arial" pitchFamily="34" charset="0"/>
                </a:rPr>
                <a:t>dị</a:t>
              </a:r>
              <a:r>
                <a:rPr lang="en-US" sz="2300" dirty="0">
                  <a:solidFill>
                    <a:srgbClr val="000000"/>
                  </a:solidFill>
                  <a:latin typeface="Arial" pitchFamily="34" charset="0"/>
                </a:rPr>
                <a:t> </a:t>
              </a:r>
              <a:r>
                <a:rPr lang="en-US" sz="2300" dirty="0" err="1">
                  <a:solidFill>
                    <a:srgbClr val="000000"/>
                  </a:solidFill>
                  <a:latin typeface="Arial" pitchFamily="34" charset="0"/>
                </a:rPr>
                <a:t>dưỡng</a:t>
              </a:r>
              <a:r>
                <a:rPr lang="en-US" sz="2300" dirty="0">
                  <a:solidFill>
                    <a:srgbClr val="000000"/>
                  </a:solidFill>
                  <a:latin typeface="Arial" pitchFamily="34" charset="0"/>
                </a:rPr>
                <a:t>, </a:t>
              </a:r>
              <a:r>
                <a:rPr lang="en-US" sz="2300" dirty="0" err="1">
                  <a:solidFill>
                    <a:srgbClr val="000000"/>
                  </a:solidFill>
                  <a:latin typeface="Arial" pitchFamily="34" charset="0"/>
                </a:rPr>
                <a:t>không</a:t>
              </a:r>
              <a:r>
                <a:rPr lang="en-US" sz="2300" dirty="0">
                  <a:solidFill>
                    <a:srgbClr val="000000"/>
                  </a:solidFill>
                  <a:latin typeface="Arial" pitchFamily="34" charset="0"/>
                </a:rPr>
                <a:t> </a:t>
              </a:r>
              <a:r>
                <a:rPr lang="en-US" sz="2300" dirty="0" err="1">
                  <a:solidFill>
                    <a:srgbClr val="000000"/>
                  </a:solidFill>
                  <a:latin typeface="Arial" pitchFamily="34" charset="0"/>
                </a:rPr>
                <a:t>có</a:t>
              </a:r>
              <a:r>
                <a:rPr lang="en-US" sz="2300" dirty="0">
                  <a:solidFill>
                    <a:srgbClr val="000000"/>
                  </a:solidFill>
                  <a:latin typeface="Arial" pitchFamily="34" charset="0"/>
                </a:rPr>
                <a:t> </a:t>
              </a:r>
              <a:r>
                <a:rPr lang="en-US" sz="2300" dirty="0" err="1">
                  <a:solidFill>
                    <a:srgbClr val="000000"/>
                  </a:solidFill>
                  <a:latin typeface="Arial" pitchFamily="34" charset="0"/>
                </a:rPr>
                <a:t>khả</a:t>
              </a:r>
              <a:r>
                <a:rPr lang="en-US" sz="2300" dirty="0">
                  <a:solidFill>
                    <a:srgbClr val="000000"/>
                  </a:solidFill>
                  <a:latin typeface="Arial" pitchFamily="34" charset="0"/>
                </a:rPr>
                <a:t> </a:t>
              </a:r>
              <a:r>
                <a:rPr lang="en-US" sz="2300" dirty="0" err="1">
                  <a:solidFill>
                    <a:srgbClr val="000000"/>
                  </a:solidFill>
                  <a:latin typeface="Arial" pitchFamily="34" charset="0"/>
                </a:rPr>
                <a:t>năng</a:t>
              </a:r>
              <a:r>
                <a:rPr lang="en-US" sz="2300" dirty="0">
                  <a:solidFill>
                    <a:srgbClr val="000000"/>
                  </a:solidFill>
                  <a:latin typeface="Arial" pitchFamily="34" charset="0"/>
                </a:rPr>
                <a:t> </a:t>
              </a:r>
              <a:r>
                <a:rPr lang="en-US" sz="2300" dirty="0" err="1">
                  <a:solidFill>
                    <a:srgbClr val="000000"/>
                  </a:solidFill>
                  <a:latin typeface="Arial" pitchFamily="34" charset="0"/>
                </a:rPr>
                <a:t>tự</a:t>
              </a:r>
              <a:r>
                <a:rPr lang="en-US" sz="2300" dirty="0">
                  <a:solidFill>
                    <a:srgbClr val="000000"/>
                  </a:solidFill>
                  <a:latin typeface="Arial" pitchFamily="34" charset="0"/>
                </a:rPr>
                <a:t> </a:t>
              </a:r>
              <a:r>
                <a:rPr lang="en-US" sz="2300" dirty="0" err="1">
                  <a:solidFill>
                    <a:srgbClr val="000000"/>
                  </a:solidFill>
                  <a:latin typeface="Arial" pitchFamily="34" charset="0"/>
                </a:rPr>
                <a:t>tổng</a:t>
              </a:r>
              <a:r>
                <a:rPr lang="en-US" sz="2300" dirty="0">
                  <a:solidFill>
                    <a:srgbClr val="000000"/>
                  </a:solidFill>
                  <a:latin typeface="Arial" pitchFamily="34" charset="0"/>
                </a:rPr>
                <a:t> </a:t>
              </a:r>
              <a:r>
                <a:rPr lang="en-US" sz="2300" dirty="0" err="1">
                  <a:solidFill>
                    <a:srgbClr val="000000"/>
                  </a:solidFill>
                  <a:latin typeface="Arial" pitchFamily="34" charset="0"/>
                </a:rPr>
                <a:t>hợp</a:t>
              </a:r>
              <a:r>
                <a:rPr lang="en-US" sz="2300" dirty="0">
                  <a:solidFill>
                    <a:srgbClr val="000000"/>
                  </a:solidFill>
                  <a:latin typeface="Arial" pitchFamily="34" charset="0"/>
                </a:rPr>
                <a:t> </a:t>
              </a:r>
              <a:r>
                <a:rPr lang="en-US" sz="2300" dirty="0" err="1">
                  <a:solidFill>
                    <a:srgbClr val="000000"/>
                  </a:solidFill>
                  <a:latin typeface="Arial" pitchFamily="34" charset="0"/>
                </a:rPr>
                <a:t>chất</a:t>
              </a:r>
              <a:r>
                <a:rPr lang="en-US" sz="2300" dirty="0">
                  <a:solidFill>
                    <a:srgbClr val="000000"/>
                  </a:solidFill>
                  <a:latin typeface="Arial" pitchFamily="34" charset="0"/>
                </a:rPr>
                <a:t> </a:t>
              </a:r>
              <a:r>
                <a:rPr lang="en-US" sz="2300" dirty="0" err="1">
                  <a:solidFill>
                    <a:srgbClr val="000000"/>
                  </a:solidFill>
                  <a:latin typeface="Arial" pitchFamily="34" charset="0"/>
                </a:rPr>
                <a:t>hữu</a:t>
              </a:r>
              <a:r>
                <a:rPr lang="en-US" sz="2300" dirty="0">
                  <a:solidFill>
                    <a:srgbClr val="000000"/>
                  </a:solidFill>
                  <a:latin typeface="Arial" pitchFamily="34" charset="0"/>
                </a:rPr>
                <a:t> </a:t>
              </a:r>
              <a:r>
                <a:rPr lang="en-US" sz="2300" dirty="0" err="1">
                  <a:solidFill>
                    <a:srgbClr val="000000"/>
                  </a:solidFill>
                  <a:latin typeface="Arial" pitchFamily="34" charset="0"/>
                </a:rPr>
                <a:t>cơ</a:t>
              </a:r>
              <a:r>
                <a:rPr lang="en-US" sz="2300" dirty="0">
                  <a:solidFill>
                    <a:srgbClr val="000000"/>
                  </a:solidFill>
                  <a:latin typeface="Arial" pitchFamily="34" charset="0"/>
                </a:rPr>
                <a:t> </a:t>
              </a:r>
              <a:r>
                <a:rPr lang="en-US" sz="2300" dirty="0" err="1">
                  <a:solidFill>
                    <a:srgbClr val="000000"/>
                  </a:solidFill>
                  <a:latin typeface="Arial" pitchFamily="34" charset="0"/>
                </a:rPr>
                <a:t>từ</a:t>
              </a:r>
              <a:r>
                <a:rPr lang="en-US" sz="2300" dirty="0">
                  <a:solidFill>
                    <a:srgbClr val="000000"/>
                  </a:solidFill>
                  <a:latin typeface="Arial" pitchFamily="34" charset="0"/>
                </a:rPr>
                <a:t> </a:t>
              </a:r>
              <a:r>
                <a:rPr lang="en-US" sz="2300" dirty="0" err="1">
                  <a:solidFill>
                    <a:srgbClr val="000000"/>
                  </a:solidFill>
                  <a:latin typeface="Arial" pitchFamily="34" charset="0"/>
                </a:rPr>
                <a:t>chất</a:t>
              </a:r>
              <a:r>
                <a:rPr lang="en-US" sz="2300" dirty="0">
                  <a:solidFill>
                    <a:srgbClr val="000000"/>
                  </a:solidFill>
                  <a:latin typeface="Arial" pitchFamily="34" charset="0"/>
                </a:rPr>
                <a:t> </a:t>
              </a:r>
              <a:r>
                <a:rPr lang="en-US" sz="2300" dirty="0" err="1">
                  <a:solidFill>
                    <a:srgbClr val="000000"/>
                  </a:solidFill>
                  <a:latin typeface="Arial" pitchFamily="34" charset="0"/>
                </a:rPr>
                <a:t>vô</a:t>
              </a:r>
              <a:r>
                <a:rPr lang="en-US" sz="2300" dirty="0">
                  <a:solidFill>
                    <a:srgbClr val="000000"/>
                  </a:solidFill>
                  <a:latin typeface="Arial" pitchFamily="34" charset="0"/>
                </a:rPr>
                <a:t> </a:t>
              </a:r>
              <a:r>
                <a:rPr lang="en-US" sz="2300" dirty="0" err="1">
                  <a:solidFill>
                    <a:srgbClr val="000000"/>
                  </a:solidFill>
                  <a:latin typeface="Arial" pitchFamily="34" charset="0"/>
                </a:rPr>
                <a:t>cơ</a:t>
              </a:r>
              <a:endParaRPr lang="en-US" sz="2300" dirty="0">
                <a:solidFill>
                  <a:srgbClr val="000000"/>
                </a:solidFill>
                <a:latin typeface="Arial" pitchFamily="34" charset="0"/>
              </a:endParaRPr>
            </a:p>
          </p:txBody>
        </p:sp>
      </p:grpSp>
      <p:sp>
        <p:nvSpPr>
          <p:cNvPr id="15" name="Freeform 15"/>
          <p:cNvSpPr/>
          <p:nvPr/>
        </p:nvSpPr>
        <p:spPr>
          <a:xfrm>
            <a:off x="936910" y="3950210"/>
            <a:ext cx="4661682" cy="2358628"/>
          </a:xfrm>
          <a:custGeom>
            <a:avLst/>
            <a:gdLst/>
            <a:ahLst/>
            <a:cxnLst/>
            <a:rect l="l" t="t" r="r" b="b"/>
            <a:pathLst>
              <a:path w="6994345" h="3537942">
                <a:moveTo>
                  <a:pt x="0" y="0"/>
                </a:moveTo>
                <a:lnTo>
                  <a:pt x="6994344" y="0"/>
                </a:lnTo>
                <a:lnTo>
                  <a:pt x="6994344" y="3537942"/>
                </a:lnTo>
                <a:lnTo>
                  <a:pt x="0" y="3537942"/>
                </a:lnTo>
                <a:lnTo>
                  <a:pt x="0" y="0"/>
                </a:lnTo>
                <a:close/>
              </a:path>
            </a:pathLst>
          </a:custGeom>
          <a:blipFill>
            <a:blip r:embed="rId6"/>
            <a:stretch>
              <a:fillRect t="-14868" b="-14868"/>
            </a:stretch>
          </a:blipFill>
        </p:spPr>
      </p:sp>
      <p:sp>
        <p:nvSpPr>
          <p:cNvPr id="16" name="Freeform 16"/>
          <p:cNvSpPr/>
          <p:nvPr/>
        </p:nvSpPr>
        <p:spPr>
          <a:xfrm>
            <a:off x="5732581" y="3950210"/>
            <a:ext cx="5408030" cy="2355983"/>
          </a:xfrm>
          <a:custGeom>
            <a:avLst/>
            <a:gdLst/>
            <a:ahLst/>
            <a:cxnLst/>
            <a:rect l="l" t="t" r="r" b="b"/>
            <a:pathLst>
              <a:path w="8114158" h="3533974">
                <a:moveTo>
                  <a:pt x="0" y="0"/>
                </a:moveTo>
                <a:lnTo>
                  <a:pt x="8114159" y="0"/>
                </a:lnTo>
                <a:lnTo>
                  <a:pt x="8114159" y="3533974"/>
                </a:lnTo>
                <a:lnTo>
                  <a:pt x="0" y="3533974"/>
                </a:lnTo>
                <a:lnTo>
                  <a:pt x="0" y="0"/>
                </a:lnTo>
                <a:close/>
              </a:path>
            </a:pathLst>
          </a:custGeom>
          <a:blipFill>
            <a:blip r:embed="rId7"/>
            <a:stretch>
              <a:fillRect t="-26630" b="-26630"/>
            </a:stretch>
          </a:blipFill>
        </p:spPr>
      </p:sp>
      <p:sp>
        <p:nvSpPr>
          <p:cNvPr id="17" name="TextBox 17"/>
          <p:cNvSpPr txBox="1"/>
          <p:nvPr/>
        </p:nvSpPr>
        <p:spPr>
          <a:xfrm>
            <a:off x="936910" y="2112944"/>
            <a:ext cx="10203701" cy="384529"/>
          </a:xfrm>
          <a:prstGeom prst="rect">
            <a:avLst/>
          </a:prstGeom>
        </p:spPr>
        <p:txBody>
          <a:bodyPr lIns="0" tIns="0" rIns="0" bIns="0" rtlCol="0" anchor="t">
            <a:spAutoFit/>
          </a:bodyPr>
          <a:lstStyle/>
          <a:p>
            <a:pPr algn="just">
              <a:lnSpc>
                <a:spcPts val="3266"/>
              </a:lnSpc>
              <a:spcBef>
                <a:spcPct val="0"/>
              </a:spcBef>
            </a:pP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lưới</a:t>
            </a:r>
            <a:r>
              <a:rPr lang="en-US" sz="2300" b="1" dirty="0">
                <a:solidFill>
                  <a:srgbClr val="000000"/>
                </a:solidFill>
                <a:latin typeface="Arial" pitchFamily="34" charset="0"/>
              </a:rPr>
              <a:t> </a:t>
            </a:r>
            <a:r>
              <a:rPr lang="en-US" sz="2300" b="1" dirty="0" err="1">
                <a:solidFill>
                  <a:srgbClr val="000000"/>
                </a:solidFill>
                <a:latin typeface="Arial" pitchFamily="34" charset="0"/>
              </a:rPr>
              <a:t>thức</a:t>
            </a:r>
            <a:r>
              <a:rPr lang="en-US" sz="2300" b="1" dirty="0">
                <a:solidFill>
                  <a:srgbClr val="000000"/>
                </a:solidFill>
                <a:latin typeface="Arial" pitchFamily="34" charset="0"/>
              </a:rPr>
              <a:t> </a:t>
            </a:r>
            <a:r>
              <a:rPr lang="en-US" sz="2300" b="1" dirty="0" err="1">
                <a:solidFill>
                  <a:srgbClr val="000000"/>
                </a:solidFill>
                <a:latin typeface="Arial" pitchFamily="34" charset="0"/>
              </a:rPr>
              <a:t>ăn</a:t>
            </a:r>
            <a:r>
              <a:rPr lang="en-US" sz="2300" b="1" dirty="0">
                <a:solidFill>
                  <a:srgbClr val="000000"/>
                </a:solidFill>
                <a:latin typeface="Arial" pitchFamily="34" charset="0"/>
              </a:rPr>
              <a:t> </a:t>
            </a:r>
            <a:r>
              <a:rPr lang="en-US" sz="2300" b="1" dirty="0" err="1">
                <a:solidFill>
                  <a:srgbClr val="000000"/>
                </a:solidFill>
                <a:latin typeface="Arial" pitchFamily="34" charset="0"/>
              </a:rPr>
              <a:t>hoàn</a:t>
            </a:r>
            <a:r>
              <a:rPr lang="en-US" sz="2300" b="1" dirty="0">
                <a:solidFill>
                  <a:srgbClr val="000000"/>
                </a:solidFill>
                <a:latin typeface="Arial" pitchFamily="34" charset="0"/>
              </a:rPr>
              <a:t> </a:t>
            </a:r>
            <a:r>
              <a:rPr lang="en-US" sz="2300" b="1" dirty="0" err="1">
                <a:solidFill>
                  <a:srgbClr val="000000"/>
                </a:solidFill>
                <a:latin typeface="Arial" pitchFamily="34" charset="0"/>
              </a:rPr>
              <a:t>chỉnh</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ba</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chủ</a:t>
            </a:r>
            <a:r>
              <a:rPr lang="en-US" sz="2300" b="1" dirty="0">
                <a:solidFill>
                  <a:srgbClr val="000000"/>
                </a:solidFill>
                <a:latin typeface="Arial" pitchFamily="34" charset="0"/>
              </a:rPr>
              <a:t> </a:t>
            </a:r>
            <a:r>
              <a:rPr lang="en-US" sz="2300" b="1" dirty="0" err="1">
                <a:solidFill>
                  <a:srgbClr val="000000"/>
                </a:solidFill>
                <a:latin typeface="Arial" pitchFamily="34" charset="0"/>
              </a:rPr>
              <a:t>yếu</a:t>
            </a:r>
            <a:r>
              <a:rPr lang="en-US" sz="2300" b="1" dirty="0">
                <a:solidFill>
                  <a:srgbClr val="000000"/>
                </a:solidFill>
                <a:latin typeface="Arial" pitchFamily="34" charset="0"/>
              </a:rPr>
              <a:t>:</a:t>
            </a:r>
          </a:p>
        </p:txBody>
      </p:sp>
      <p:sp>
        <p:nvSpPr>
          <p:cNvPr id="19" name="TextBox 14"/>
          <p:cNvSpPr txBox="1"/>
          <p:nvPr/>
        </p:nvSpPr>
        <p:spPr>
          <a:xfrm>
            <a:off x="644820" y="60009"/>
            <a:ext cx="7094084" cy="846386"/>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TRAO ĐỔI CHẤT VÀ CHUYỂN HÓA NĂNG LƯỢNG TRONG HỆ SINH THÁI</a:t>
            </a:r>
            <a:endParaRPr lang="en-US" sz="2300" b="1" dirty="0">
              <a:solidFill>
                <a:srgbClr val="000000"/>
              </a:solidFill>
              <a:latin typeface="Arial" pitchFamily="34" charset="0"/>
            </a:endParaRPr>
          </a:p>
        </p:txBody>
      </p:sp>
      <p:sp>
        <p:nvSpPr>
          <p:cNvPr id="21" name="TextBox 20"/>
          <p:cNvSpPr txBox="1"/>
          <p:nvPr/>
        </p:nvSpPr>
        <p:spPr>
          <a:xfrm>
            <a:off x="696733" y="1521821"/>
            <a:ext cx="5713590" cy="384529"/>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b. </a:t>
            </a:r>
            <a:r>
              <a:rPr lang="en-US" sz="2300" b="1" dirty="0" err="1" smtClean="0">
                <a:solidFill>
                  <a:srgbClr val="000000"/>
                </a:solidFill>
                <a:latin typeface="Arial" pitchFamily="34" charset="0"/>
              </a:rPr>
              <a:t>Lưới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ăn</a:t>
            </a:r>
            <a:endParaRPr lang="en-US" sz="2300" b="1" dirty="0">
              <a:solidFill>
                <a:srgbClr val="000000"/>
              </a:solidFill>
              <a:latin typeface="Arial" pitchFamily="34" charset="0"/>
            </a:endParaRPr>
          </a:p>
        </p:txBody>
      </p:sp>
      <p:sp>
        <p:nvSpPr>
          <p:cNvPr id="22" name="Freeform 12"/>
          <p:cNvSpPr/>
          <p:nvPr/>
        </p:nvSpPr>
        <p:spPr>
          <a:xfrm rot="5400000">
            <a:off x="1223663" y="2878457"/>
            <a:ext cx="676323" cy="624915"/>
          </a:xfrm>
          <a:custGeom>
            <a:avLst/>
            <a:gdLst/>
            <a:ahLst/>
            <a:cxnLst/>
            <a:rect l="l" t="t" r="r" b="b"/>
            <a:pathLst>
              <a:path w="812800" h="711200">
                <a:moveTo>
                  <a:pt x="406400" y="0"/>
                </a:moveTo>
                <a:lnTo>
                  <a:pt x="812800" y="711200"/>
                </a:lnTo>
                <a:lnTo>
                  <a:pt x="0" y="711200"/>
                </a:lnTo>
                <a:lnTo>
                  <a:pt x="406400" y="0"/>
                </a:lnTo>
                <a:close/>
              </a:path>
            </a:pathLst>
          </a:custGeom>
          <a:solidFill>
            <a:srgbClr val="184375"/>
          </a:solidFill>
        </p:spPr>
      </p:sp>
      <p:sp>
        <p:nvSpPr>
          <p:cNvPr id="23" name="Freeform 12"/>
          <p:cNvSpPr/>
          <p:nvPr/>
        </p:nvSpPr>
        <p:spPr>
          <a:xfrm rot="5400000">
            <a:off x="1376063" y="3030857"/>
            <a:ext cx="676323" cy="624915"/>
          </a:xfrm>
          <a:custGeom>
            <a:avLst/>
            <a:gdLst/>
            <a:ahLst/>
            <a:cxnLst/>
            <a:rect l="l" t="t" r="r" b="b"/>
            <a:pathLst>
              <a:path w="812800" h="711200">
                <a:moveTo>
                  <a:pt x="406400" y="0"/>
                </a:moveTo>
                <a:lnTo>
                  <a:pt x="812800" y="711200"/>
                </a:lnTo>
                <a:lnTo>
                  <a:pt x="0" y="711200"/>
                </a:lnTo>
                <a:lnTo>
                  <a:pt x="406400" y="0"/>
                </a:lnTo>
                <a:close/>
              </a:path>
            </a:pathLst>
          </a:custGeom>
          <a:solidFill>
            <a:srgbClr val="184375"/>
          </a:solid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1775982"/>
            <a:ext cx="10817582" cy="4877506"/>
            <a:chOff x="0" y="-47625"/>
            <a:chExt cx="4274726" cy="1926916"/>
          </a:xfrm>
        </p:grpSpPr>
        <p:sp>
          <p:nvSpPr>
            <p:cNvPr id="8" name="Freeform 8"/>
            <p:cNvSpPr/>
            <p:nvPr/>
          </p:nvSpPr>
          <p:spPr>
            <a:xfrm>
              <a:off x="0" y="61461"/>
              <a:ext cx="4274726" cy="1817830"/>
            </a:xfrm>
            <a:custGeom>
              <a:avLst/>
              <a:gdLst/>
              <a:ahLst/>
              <a:cxnLst/>
              <a:rect l="l" t="t" r="r" b="b"/>
              <a:pathLst>
                <a:path w="4274726" h="1879292">
                  <a:moveTo>
                    <a:pt x="0" y="0"/>
                  </a:moveTo>
                  <a:lnTo>
                    <a:pt x="4274726" y="0"/>
                  </a:lnTo>
                  <a:lnTo>
                    <a:pt x="4274726" y="1879292"/>
                  </a:lnTo>
                  <a:lnTo>
                    <a:pt x="0" y="1879292"/>
                  </a:ln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10" name="Group 10"/>
          <p:cNvGrpSpPr/>
          <p:nvPr/>
        </p:nvGrpSpPr>
        <p:grpSpPr>
          <a:xfrm>
            <a:off x="1010974" y="2552431"/>
            <a:ext cx="10129636" cy="1269578"/>
            <a:chOff x="148167" y="-66674"/>
            <a:chExt cx="20264550" cy="2539157"/>
          </a:xfrm>
        </p:grpSpPr>
        <p:sp>
          <p:nvSpPr>
            <p:cNvPr id="13" name="TextBox 13"/>
            <p:cNvSpPr txBox="1"/>
            <p:nvPr/>
          </p:nvSpPr>
          <p:spPr>
            <a:xfrm rot="5400000">
              <a:off x="-115756" y="634339"/>
              <a:ext cx="1629835" cy="1101989"/>
            </a:xfrm>
            <a:prstGeom prst="rect">
              <a:avLst/>
            </a:prstGeom>
          </p:spPr>
          <p:txBody>
            <a:bodyPr lIns="50800" tIns="50800" rIns="50800" bIns="50800" rtlCol="0" anchor="ctr"/>
            <a:lstStyle/>
            <a:p>
              <a:pPr algn="ctr">
                <a:lnSpc>
                  <a:spcPts val="2239"/>
                </a:lnSpc>
              </a:pPr>
              <a:endParaRPr b="1">
                <a:latin typeface="Arial" pitchFamily="34" charset="0"/>
              </a:endParaRPr>
            </a:p>
          </p:txBody>
        </p:sp>
        <p:sp>
          <p:nvSpPr>
            <p:cNvPr id="14" name="TextBox 14"/>
            <p:cNvSpPr txBox="1"/>
            <p:nvPr/>
          </p:nvSpPr>
          <p:spPr>
            <a:xfrm>
              <a:off x="2352429" y="-66674"/>
              <a:ext cx="18060288" cy="2539157"/>
            </a:xfrm>
            <a:prstGeom prst="rect">
              <a:avLst/>
            </a:prstGeom>
          </p:spPr>
          <p:txBody>
            <a:bodyPr lIns="0" tIns="0" rIns="0" bIns="0" rtlCol="0" anchor="t">
              <a:spAutoFit/>
            </a:bodyPr>
            <a:lstStyle/>
            <a:p>
              <a:pPr algn="just">
                <a:lnSpc>
                  <a:spcPct val="120000"/>
                </a:lnSpc>
                <a:spcBef>
                  <a:spcPct val="0"/>
                </a:spcBef>
              </a:pP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vật</a:t>
              </a:r>
              <a:r>
                <a:rPr lang="en-US" sz="2300" dirty="0">
                  <a:solidFill>
                    <a:srgbClr val="000000"/>
                  </a:solidFill>
                  <a:latin typeface="Arial" pitchFamily="34" charset="0"/>
                </a:rPr>
                <a:t> </a:t>
              </a:r>
              <a:r>
                <a:rPr lang="en-US" sz="2300" dirty="0" err="1">
                  <a:solidFill>
                    <a:srgbClr val="000000"/>
                  </a:solidFill>
                  <a:latin typeface="Arial" pitchFamily="34" charset="0"/>
                </a:rPr>
                <a:t>phân</a:t>
              </a:r>
              <a:r>
                <a:rPr lang="en-US" sz="2300" dirty="0">
                  <a:solidFill>
                    <a:srgbClr val="000000"/>
                  </a:solidFill>
                  <a:latin typeface="Arial" pitchFamily="34" charset="0"/>
                </a:rPr>
                <a:t> </a:t>
              </a:r>
              <a:r>
                <a:rPr lang="en-US" sz="2300" dirty="0" err="1">
                  <a:solidFill>
                    <a:srgbClr val="000000"/>
                  </a:solidFill>
                  <a:latin typeface="Arial" pitchFamily="34" charset="0"/>
                </a:rPr>
                <a:t>giải</a:t>
              </a:r>
              <a:r>
                <a:rPr lang="en-US" sz="2300" dirty="0">
                  <a:solidFill>
                    <a:srgbClr val="000000"/>
                  </a:solidFill>
                  <a:latin typeface="Arial" pitchFamily="34" charset="0"/>
                </a:rPr>
                <a:t> </a:t>
              </a:r>
              <a:r>
                <a:rPr lang="en-US" sz="2300" dirty="0" err="1">
                  <a:solidFill>
                    <a:srgbClr val="000000"/>
                  </a:solidFill>
                  <a:latin typeface="Arial" pitchFamily="34" charset="0"/>
                </a:rPr>
                <a:t>cũng</a:t>
              </a:r>
              <a:r>
                <a:rPr lang="en-US" sz="2300" dirty="0">
                  <a:solidFill>
                    <a:srgbClr val="000000"/>
                  </a:solidFill>
                  <a:latin typeface="Arial" pitchFamily="34" charset="0"/>
                </a:rPr>
                <a:t> </a:t>
              </a:r>
              <a:r>
                <a:rPr lang="en-US" sz="2300" dirty="0" err="1">
                  <a:solidFill>
                    <a:srgbClr val="000000"/>
                  </a:solidFill>
                  <a:latin typeface="Arial" pitchFamily="34" charset="0"/>
                </a:rPr>
                <a:t>là</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vật</a:t>
              </a:r>
              <a:r>
                <a:rPr lang="en-US" sz="2300" dirty="0">
                  <a:solidFill>
                    <a:srgbClr val="000000"/>
                  </a:solidFill>
                  <a:latin typeface="Arial" pitchFamily="34" charset="0"/>
                </a:rPr>
                <a:t> </a:t>
              </a:r>
              <a:r>
                <a:rPr lang="en-US" sz="2300" dirty="0" err="1">
                  <a:solidFill>
                    <a:srgbClr val="000000"/>
                  </a:solidFill>
                  <a:latin typeface="Arial" pitchFamily="34" charset="0"/>
                </a:rPr>
                <a:t>dị</a:t>
              </a:r>
              <a:r>
                <a:rPr lang="en-US" sz="2300" dirty="0">
                  <a:solidFill>
                    <a:srgbClr val="000000"/>
                  </a:solidFill>
                  <a:latin typeface="Arial" pitchFamily="34" charset="0"/>
                </a:rPr>
                <a:t> </a:t>
              </a:r>
              <a:r>
                <a:rPr lang="en-US" sz="2300" dirty="0" err="1">
                  <a:solidFill>
                    <a:srgbClr val="000000"/>
                  </a:solidFill>
                  <a:latin typeface="Arial" pitchFamily="34" charset="0"/>
                </a:rPr>
                <a:t>dưỡng</a:t>
              </a:r>
              <a:r>
                <a:rPr lang="en-US" sz="2300" dirty="0">
                  <a:solidFill>
                    <a:srgbClr val="000000"/>
                  </a:solidFill>
                  <a:latin typeface="Arial" pitchFamily="34" charset="0"/>
                </a:rPr>
                <a:t>, </a:t>
              </a:r>
              <a:r>
                <a:rPr lang="en-US" sz="2300" dirty="0" err="1">
                  <a:solidFill>
                    <a:srgbClr val="000000"/>
                  </a:solidFill>
                  <a:latin typeface="Arial" pitchFamily="34" charset="0"/>
                </a:rPr>
                <a:t>chúng</a:t>
              </a:r>
              <a:r>
                <a:rPr lang="en-US" sz="2300" dirty="0">
                  <a:solidFill>
                    <a:srgbClr val="000000"/>
                  </a:solidFill>
                  <a:latin typeface="Arial" pitchFamily="34" charset="0"/>
                </a:rPr>
                <a:t> </a:t>
              </a:r>
              <a:r>
                <a:rPr lang="en-US" sz="2300" dirty="0" err="1">
                  <a:solidFill>
                    <a:srgbClr val="000000"/>
                  </a:solidFill>
                  <a:latin typeface="Arial" pitchFamily="34" charset="0"/>
                </a:rPr>
                <a:t>sử</a:t>
              </a:r>
              <a:r>
                <a:rPr lang="en-US" sz="2300" dirty="0">
                  <a:solidFill>
                    <a:srgbClr val="000000"/>
                  </a:solidFill>
                  <a:latin typeface="Arial" pitchFamily="34" charset="0"/>
                </a:rPr>
                <a:t> </a:t>
              </a:r>
              <a:r>
                <a:rPr lang="en-US" sz="2300" dirty="0" err="1">
                  <a:solidFill>
                    <a:srgbClr val="000000"/>
                  </a:solidFill>
                  <a:latin typeface="Arial" pitchFamily="34" charset="0"/>
                </a:rPr>
                <a:t>dụng</a:t>
              </a:r>
              <a:r>
                <a:rPr lang="en-US" sz="2300" dirty="0">
                  <a:solidFill>
                    <a:srgbClr val="000000"/>
                  </a:solidFill>
                  <a:latin typeface="Arial" pitchFamily="34" charset="0"/>
                </a:rPr>
                <a:t> </a:t>
              </a:r>
              <a:r>
                <a:rPr lang="en-US" sz="2300" dirty="0" err="1">
                  <a:solidFill>
                    <a:srgbClr val="000000"/>
                  </a:solidFill>
                  <a:latin typeface="Arial" pitchFamily="34" charset="0"/>
                </a:rPr>
                <a:t>xác</a:t>
              </a:r>
              <a:r>
                <a:rPr lang="en-US" sz="2300" dirty="0">
                  <a:solidFill>
                    <a:srgbClr val="000000"/>
                  </a:solidFill>
                  <a:latin typeface="Arial" pitchFamily="34" charset="0"/>
                </a:rPr>
                <a:t> </a:t>
              </a:r>
              <a:r>
                <a:rPr lang="en-US" sz="2300" dirty="0" err="1">
                  <a:solidFill>
                    <a:srgbClr val="000000"/>
                  </a:solidFill>
                  <a:latin typeface="Arial" pitchFamily="34" charset="0"/>
                </a:rPr>
                <a:t>chết</a:t>
              </a:r>
              <a:r>
                <a:rPr lang="en-US" sz="2300" dirty="0">
                  <a:solidFill>
                    <a:srgbClr val="000000"/>
                  </a:solidFill>
                  <a:latin typeface="Arial" pitchFamily="34" charset="0"/>
                </a:rPr>
                <a:t> </a:t>
              </a:r>
              <a:r>
                <a:rPr lang="en-US" sz="2300" dirty="0" err="1">
                  <a:solidFill>
                    <a:srgbClr val="000000"/>
                  </a:solidFill>
                  <a:latin typeface="Arial" pitchFamily="34" charset="0"/>
                </a:rPr>
                <a:t>làm</a:t>
              </a:r>
              <a:r>
                <a:rPr lang="en-US" sz="2300" dirty="0">
                  <a:solidFill>
                    <a:srgbClr val="000000"/>
                  </a:solidFill>
                  <a:latin typeface="Arial" pitchFamily="34" charset="0"/>
                </a:rPr>
                <a:t> </a:t>
              </a:r>
              <a:r>
                <a:rPr lang="en-US" sz="2300" dirty="0" err="1">
                  <a:solidFill>
                    <a:srgbClr val="000000"/>
                  </a:solidFill>
                  <a:latin typeface="Arial" pitchFamily="34" charset="0"/>
                </a:rPr>
                <a:t>nguồn</a:t>
              </a:r>
              <a:r>
                <a:rPr lang="en-US" sz="2300" dirty="0">
                  <a:solidFill>
                    <a:srgbClr val="000000"/>
                  </a:solidFill>
                  <a:latin typeface="Arial" pitchFamily="34" charset="0"/>
                </a:rPr>
                <a:t> </a:t>
              </a:r>
              <a:r>
                <a:rPr lang="en-US" sz="2300" dirty="0" err="1">
                  <a:solidFill>
                    <a:srgbClr val="000000"/>
                  </a:solidFill>
                  <a:latin typeface="Arial" pitchFamily="34" charset="0"/>
                </a:rPr>
                <a:t>dinh</a:t>
              </a:r>
              <a:r>
                <a:rPr lang="en-US" sz="2300" dirty="0">
                  <a:solidFill>
                    <a:srgbClr val="000000"/>
                  </a:solidFill>
                  <a:latin typeface="Arial" pitchFamily="34" charset="0"/>
                </a:rPr>
                <a:t> </a:t>
              </a:r>
              <a:r>
                <a:rPr lang="en-US" sz="2300" dirty="0" err="1">
                  <a:solidFill>
                    <a:srgbClr val="000000"/>
                  </a:solidFill>
                  <a:latin typeface="Arial" pitchFamily="34" charset="0"/>
                </a:rPr>
                <a:t>dưỡng</a:t>
              </a:r>
              <a:r>
                <a:rPr lang="en-US" sz="2300" dirty="0">
                  <a:solidFill>
                    <a:srgbClr val="000000"/>
                  </a:solidFill>
                  <a:latin typeface="Arial" pitchFamily="34" charset="0"/>
                </a:rPr>
                <a:t>, </a:t>
              </a:r>
              <a:r>
                <a:rPr lang="en-US" sz="2300" dirty="0" err="1">
                  <a:solidFill>
                    <a:srgbClr val="000000"/>
                  </a:solidFill>
                  <a:latin typeface="Arial" pitchFamily="34" charset="0"/>
                </a:rPr>
                <a:t>gồm</a:t>
              </a:r>
              <a:r>
                <a:rPr lang="en-US" sz="2300" dirty="0">
                  <a:solidFill>
                    <a:srgbClr val="000000"/>
                  </a:solidFill>
                  <a:latin typeface="Arial" pitchFamily="34" charset="0"/>
                </a:rPr>
                <a:t> </a:t>
              </a:r>
              <a:r>
                <a:rPr lang="en-US" sz="2300" dirty="0" err="1">
                  <a:solidFill>
                    <a:srgbClr val="000000"/>
                  </a:solidFill>
                  <a:latin typeface="Arial" pitchFamily="34" charset="0"/>
                </a:rPr>
                <a:t>chủ</a:t>
              </a:r>
              <a:r>
                <a:rPr lang="en-US" sz="2300" dirty="0">
                  <a:solidFill>
                    <a:srgbClr val="000000"/>
                  </a:solidFill>
                  <a:latin typeface="Arial" pitchFamily="34" charset="0"/>
                </a:rPr>
                <a:t> </a:t>
              </a:r>
              <a:r>
                <a:rPr lang="en-US" sz="2300" dirty="0" err="1">
                  <a:solidFill>
                    <a:srgbClr val="000000"/>
                  </a:solidFill>
                  <a:latin typeface="Arial" pitchFamily="34" charset="0"/>
                </a:rPr>
                <a:t>yếu</a:t>
              </a:r>
              <a:r>
                <a:rPr lang="en-US" sz="2300" dirty="0">
                  <a:solidFill>
                    <a:srgbClr val="000000"/>
                  </a:solidFill>
                  <a:latin typeface="Arial" pitchFamily="34" charset="0"/>
                </a:rPr>
                <a:t> </a:t>
              </a:r>
              <a:r>
                <a:rPr lang="en-US" sz="2300" dirty="0" err="1">
                  <a:solidFill>
                    <a:srgbClr val="000000"/>
                  </a:solidFill>
                  <a:latin typeface="Arial" pitchFamily="34" charset="0"/>
                </a:rPr>
                <a:t>là</a:t>
              </a:r>
              <a:r>
                <a:rPr lang="en-US" sz="2300" dirty="0">
                  <a:solidFill>
                    <a:srgbClr val="000000"/>
                  </a:solidFill>
                  <a:latin typeface="Arial" pitchFamily="34" charset="0"/>
                </a:rPr>
                <a:t> </a:t>
              </a:r>
              <a:r>
                <a:rPr lang="en-US" sz="2300" dirty="0" err="1">
                  <a:solidFill>
                    <a:srgbClr val="000000"/>
                  </a:solidFill>
                  <a:latin typeface="Arial" pitchFamily="34" charset="0"/>
                </a:rPr>
                <a:t>các</a:t>
              </a:r>
              <a:r>
                <a:rPr lang="en-US" sz="2300" dirty="0">
                  <a:solidFill>
                    <a:srgbClr val="000000"/>
                  </a:solidFill>
                  <a:latin typeface="Arial" pitchFamily="34" charset="0"/>
                </a:rPr>
                <a:t> vi </a:t>
              </a:r>
              <a:r>
                <a:rPr lang="en-US" sz="2300" dirty="0" err="1">
                  <a:solidFill>
                    <a:srgbClr val="000000"/>
                  </a:solidFill>
                  <a:latin typeface="Arial" pitchFamily="34" charset="0"/>
                </a:rPr>
                <a:t>khuẩn</a:t>
              </a:r>
              <a:r>
                <a:rPr lang="en-US" sz="2300" dirty="0">
                  <a:solidFill>
                    <a:srgbClr val="000000"/>
                  </a:solidFill>
                  <a:latin typeface="Arial" pitchFamily="34" charset="0"/>
                </a:rPr>
                <a:t>, </a:t>
              </a:r>
              <a:r>
                <a:rPr lang="en-US" sz="2300" dirty="0" err="1">
                  <a:solidFill>
                    <a:srgbClr val="000000"/>
                  </a:solidFill>
                  <a:latin typeface="Arial" pitchFamily="34" charset="0"/>
                </a:rPr>
                <a:t>nấm</a:t>
              </a:r>
              <a:r>
                <a:rPr lang="en-US" sz="2300" dirty="0">
                  <a:solidFill>
                    <a:srgbClr val="000000"/>
                  </a:solidFill>
                  <a:latin typeface="Arial" pitchFamily="34" charset="0"/>
                </a:rPr>
                <a:t>, </a:t>
              </a:r>
              <a:r>
                <a:rPr lang="en-US" sz="2300" dirty="0" err="1">
                  <a:solidFill>
                    <a:srgbClr val="000000"/>
                  </a:solidFill>
                  <a:latin typeface="Arial" pitchFamily="34" charset="0"/>
                </a:rPr>
                <a:t>một</a:t>
              </a:r>
              <a:r>
                <a:rPr lang="en-US" sz="2300" dirty="0">
                  <a:solidFill>
                    <a:srgbClr val="000000"/>
                  </a:solidFill>
                  <a:latin typeface="Arial" pitchFamily="34" charset="0"/>
                </a:rPr>
                <a:t> </a:t>
              </a:r>
              <a:r>
                <a:rPr lang="en-US" sz="2300" dirty="0" err="1">
                  <a:solidFill>
                    <a:srgbClr val="000000"/>
                  </a:solidFill>
                  <a:latin typeface="Arial" pitchFamily="34" charset="0"/>
                </a:rPr>
                <a:t>số</a:t>
              </a:r>
              <a:r>
                <a:rPr lang="en-US" sz="2300" dirty="0">
                  <a:solidFill>
                    <a:srgbClr val="000000"/>
                  </a:solidFill>
                  <a:latin typeface="Arial" pitchFamily="34" charset="0"/>
                </a:rPr>
                <a:t> </a:t>
              </a:r>
              <a:r>
                <a:rPr lang="en-US" sz="2300" dirty="0" err="1">
                  <a:solidFill>
                    <a:srgbClr val="000000"/>
                  </a:solidFill>
                  <a:latin typeface="Arial" pitchFamily="34" charset="0"/>
                </a:rPr>
                <a:t>loài</a:t>
              </a:r>
              <a:r>
                <a:rPr lang="en-US" sz="2300" dirty="0">
                  <a:solidFill>
                    <a:srgbClr val="000000"/>
                  </a:solidFill>
                  <a:latin typeface="Arial" pitchFamily="34" charset="0"/>
                </a:rPr>
                <a:t> </a:t>
              </a:r>
              <a:r>
                <a:rPr lang="en-US" sz="2300" dirty="0" err="1">
                  <a:solidFill>
                    <a:srgbClr val="000000"/>
                  </a:solidFill>
                  <a:latin typeface="Arial" pitchFamily="34" charset="0"/>
                </a:rPr>
                <a:t>động</a:t>
              </a:r>
              <a:r>
                <a:rPr lang="en-US" sz="2300" dirty="0">
                  <a:solidFill>
                    <a:srgbClr val="000000"/>
                  </a:solidFill>
                  <a:latin typeface="Arial" pitchFamily="34" charset="0"/>
                </a:rPr>
                <a:t> </a:t>
              </a:r>
              <a:r>
                <a:rPr lang="en-US" sz="2300" dirty="0" err="1">
                  <a:solidFill>
                    <a:srgbClr val="000000"/>
                  </a:solidFill>
                  <a:latin typeface="Arial" pitchFamily="34" charset="0"/>
                </a:rPr>
                <a:t>vật</a:t>
              </a:r>
              <a:r>
                <a:rPr lang="en-US" sz="2300" dirty="0">
                  <a:solidFill>
                    <a:srgbClr val="000000"/>
                  </a:solidFill>
                  <a:latin typeface="Arial" pitchFamily="34" charset="0"/>
                </a:rPr>
                <a:t> </a:t>
              </a:r>
              <a:r>
                <a:rPr lang="en-US" sz="2300" dirty="0" err="1">
                  <a:solidFill>
                    <a:srgbClr val="000000"/>
                  </a:solidFill>
                  <a:latin typeface="Arial" pitchFamily="34" charset="0"/>
                </a:rPr>
                <a:t>không</a:t>
              </a:r>
              <a:r>
                <a:rPr lang="en-US" sz="2300" dirty="0">
                  <a:solidFill>
                    <a:srgbClr val="000000"/>
                  </a:solidFill>
                  <a:latin typeface="Arial" pitchFamily="34" charset="0"/>
                </a:rPr>
                <a:t> </a:t>
              </a:r>
              <a:r>
                <a:rPr lang="en-US" sz="2300" dirty="0" err="1">
                  <a:solidFill>
                    <a:srgbClr val="000000"/>
                  </a:solidFill>
                  <a:latin typeface="Arial" pitchFamily="34" charset="0"/>
                </a:rPr>
                <a:t>xương</a:t>
              </a:r>
              <a:r>
                <a:rPr lang="en-US" sz="2300" dirty="0">
                  <a:solidFill>
                    <a:srgbClr val="000000"/>
                  </a:solidFill>
                  <a:latin typeface="Arial" pitchFamily="34" charset="0"/>
                </a:rPr>
                <a:t> </a:t>
              </a:r>
              <a:r>
                <a:rPr lang="en-US" sz="2300" dirty="0" err="1">
                  <a:solidFill>
                    <a:srgbClr val="000000"/>
                  </a:solidFill>
                  <a:latin typeface="Arial" pitchFamily="34" charset="0"/>
                </a:rPr>
                <a:t>sống</a:t>
              </a:r>
              <a:endParaRPr lang="en-US" sz="2300" dirty="0">
                <a:solidFill>
                  <a:srgbClr val="000000"/>
                </a:solidFill>
                <a:latin typeface="Arial" pitchFamily="34" charset="0"/>
              </a:endParaRPr>
            </a:p>
          </p:txBody>
        </p:sp>
      </p:grpSp>
      <p:sp>
        <p:nvSpPr>
          <p:cNvPr id="15" name="Freeform 15"/>
          <p:cNvSpPr/>
          <p:nvPr/>
        </p:nvSpPr>
        <p:spPr>
          <a:xfrm>
            <a:off x="936910" y="4072197"/>
            <a:ext cx="4630012" cy="2358628"/>
          </a:xfrm>
          <a:custGeom>
            <a:avLst/>
            <a:gdLst/>
            <a:ahLst/>
            <a:cxnLst/>
            <a:rect l="l" t="t" r="r" b="b"/>
            <a:pathLst>
              <a:path w="6946827" h="3537942">
                <a:moveTo>
                  <a:pt x="0" y="0"/>
                </a:moveTo>
                <a:lnTo>
                  <a:pt x="6946826" y="0"/>
                </a:lnTo>
                <a:lnTo>
                  <a:pt x="6946826" y="3537942"/>
                </a:lnTo>
                <a:lnTo>
                  <a:pt x="0" y="3537942"/>
                </a:lnTo>
                <a:lnTo>
                  <a:pt x="0" y="0"/>
                </a:lnTo>
                <a:close/>
              </a:path>
            </a:pathLst>
          </a:custGeom>
          <a:blipFill>
            <a:blip r:embed="rId6"/>
            <a:stretch>
              <a:fillRect t="-15409" b="-15409"/>
            </a:stretch>
          </a:blipFill>
        </p:spPr>
      </p:sp>
      <p:sp>
        <p:nvSpPr>
          <p:cNvPr id="16" name="Freeform 16"/>
          <p:cNvSpPr/>
          <p:nvPr/>
        </p:nvSpPr>
        <p:spPr>
          <a:xfrm>
            <a:off x="5732581" y="4072197"/>
            <a:ext cx="5408030" cy="2355983"/>
          </a:xfrm>
          <a:custGeom>
            <a:avLst/>
            <a:gdLst/>
            <a:ahLst/>
            <a:cxnLst/>
            <a:rect l="l" t="t" r="r" b="b"/>
            <a:pathLst>
              <a:path w="8114158" h="3533974">
                <a:moveTo>
                  <a:pt x="0" y="0"/>
                </a:moveTo>
                <a:lnTo>
                  <a:pt x="8114159" y="0"/>
                </a:lnTo>
                <a:lnTo>
                  <a:pt x="8114159" y="3533974"/>
                </a:lnTo>
                <a:lnTo>
                  <a:pt x="0" y="3533974"/>
                </a:lnTo>
                <a:lnTo>
                  <a:pt x="0" y="0"/>
                </a:lnTo>
                <a:close/>
              </a:path>
            </a:pathLst>
          </a:custGeom>
          <a:blipFill>
            <a:blip r:embed="rId7"/>
            <a:stretch>
              <a:fillRect t="-27204" b="-27204"/>
            </a:stretch>
          </a:blipFill>
        </p:spPr>
      </p:sp>
      <p:sp>
        <p:nvSpPr>
          <p:cNvPr id="17" name="TextBox 17"/>
          <p:cNvSpPr txBox="1"/>
          <p:nvPr/>
        </p:nvSpPr>
        <p:spPr>
          <a:xfrm>
            <a:off x="936910" y="2060835"/>
            <a:ext cx="10203701"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Một lưới thức ăn hoàn chỉnh gồm ba thành phần chủ yếu:</a:t>
            </a:r>
          </a:p>
        </p:txBody>
      </p:sp>
      <p:sp>
        <p:nvSpPr>
          <p:cNvPr id="19" name="TextBox 14"/>
          <p:cNvSpPr txBox="1"/>
          <p:nvPr/>
        </p:nvSpPr>
        <p:spPr>
          <a:xfrm>
            <a:off x="644820" y="60009"/>
            <a:ext cx="7094084" cy="846386"/>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TRAO ĐỔI CHẤT VÀ CHUYỂN HÓA NĂNG LƯỢNG TRONG HỆ SINH THÁI</a:t>
            </a:r>
            <a:endParaRPr lang="en-US" sz="2300" b="1" dirty="0">
              <a:solidFill>
                <a:srgbClr val="000000"/>
              </a:solidFill>
              <a:latin typeface="Arial" pitchFamily="34" charset="0"/>
            </a:endParaRPr>
          </a:p>
        </p:txBody>
      </p:sp>
      <p:sp>
        <p:nvSpPr>
          <p:cNvPr id="21" name="TextBox 20"/>
          <p:cNvSpPr txBox="1"/>
          <p:nvPr/>
        </p:nvSpPr>
        <p:spPr>
          <a:xfrm>
            <a:off x="696733" y="1521821"/>
            <a:ext cx="5713590" cy="384529"/>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b. </a:t>
            </a:r>
            <a:r>
              <a:rPr lang="en-US" sz="2300" b="1" dirty="0" err="1" smtClean="0">
                <a:solidFill>
                  <a:srgbClr val="000000"/>
                </a:solidFill>
                <a:latin typeface="Arial" pitchFamily="34" charset="0"/>
              </a:rPr>
              <a:t>Lưới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ăn</a:t>
            </a:r>
            <a:endParaRPr lang="en-US" sz="2300" b="1" dirty="0">
              <a:solidFill>
                <a:srgbClr val="000000"/>
              </a:solidFill>
              <a:latin typeface="Arial" pitchFamily="34" charset="0"/>
            </a:endParaRPr>
          </a:p>
        </p:txBody>
      </p:sp>
      <p:sp>
        <p:nvSpPr>
          <p:cNvPr id="22" name="Freeform 12"/>
          <p:cNvSpPr/>
          <p:nvPr/>
        </p:nvSpPr>
        <p:spPr>
          <a:xfrm rot="5400000">
            <a:off x="1223663" y="2878457"/>
            <a:ext cx="676323" cy="624915"/>
          </a:xfrm>
          <a:custGeom>
            <a:avLst/>
            <a:gdLst/>
            <a:ahLst/>
            <a:cxnLst/>
            <a:rect l="l" t="t" r="r" b="b"/>
            <a:pathLst>
              <a:path w="812800" h="711200">
                <a:moveTo>
                  <a:pt x="406400" y="0"/>
                </a:moveTo>
                <a:lnTo>
                  <a:pt x="812800" y="711200"/>
                </a:lnTo>
                <a:lnTo>
                  <a:pt x="0" y="711200"/>
                </a:lnTo>
                <a:lnTo>
                  <a:pt x="406400" y="0"/>
                </a:lnTo>
                <a:close/>
              </a:path>
            </a:pathLst>
          </a:custGeom>
          <a:solidFill>
            <a:srgbClr val="184375"/>
          </a:solid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4979896" y="3075846"/>
            <a:ext cx="6523307" cy="3782154"/>
          </a:xfrm>
          <a:custGeom>
            <a:avLst/>
            <a:gdLst/>
            <a:ahLst/>
            <a:cxnLst/>
            <a:rect l="l" t="t" r="r" b="b"/>
            <a:pathLst>
              <a:path w="9787510" h="5673231">
                <a:moveTo>
                  <a:pt x="0" y="0"/>
                </a:moveTo>
                <a:lnTo>
                  <a:pt x="9787510" y="0"/>
                </a:lnTo>
                <a:lnTo>
                  <a:pt x="9787510" y="5673231"/>
                </a:lnTo>
                <a:lnTo>
                  <a:pt x="0" y="5673231"/>
                </a:lnTo>
                <a:lnTo>
                  <a:pt x="0" y="0"/>
                </a:lnTo>
                <a:close/>
              </a:path>
            </a:pathLst>
          </a:custGeom>
          <a:blipFill>
            <a:blip r:embed="rId2"/>
            <a:stretch>
              <a:fillRect l="-805" r="-805"/>
            </a:stretch>
          </a:blipFill>
        </p:spPr>
      </p:sp>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7" name="Group 7"/>
          <p:cNvGrpSpPr/>
          <p:nvPr/>
        </p:nvGrpSpPr>
        <p:grpSpPr>
          <a:xfrm>
            <a:off x="685622" y="2057400"/>
            <a:ext cx="10817582" cy="1151155"/>
            <a:chOff x="0" y="0"/>
            <a:chExt cx="21640800" cy="2302310"/>
          </a:xfrm>
        </p:grpSpPr>
        <p:grpSp>
          <p:nvGrpSpPr>
            <p:cNvPr id="8" name="Group 8"/>
            <p:cNvGrpSpPr/>
            <p:nvPr/>
          </p:nvGrpSpPr>
          <p:grpSpPr>
            <a:xfrm>
              <a:off x="0" y="0"/>
              <a:ext cx="21640800" cy="2302310"/>
              <a:chOff x="0" y="0"/>
              <a:chExt cx="4274726" cy="454777"/>
            </a:xfrm>
          </p:grpSpPr>
          <p:sp>
            <p:nvSpPr>
              <p:cNvPr id="9" name="Freeform 9"/>
              <p:cNvSpPr/>
              <p:nvPr/>
            </p:nvSpPr>
            <p:spPr>
              <a:xfrm>
                <a:off x="0" y="0"/>
                <a:ext cx="4274726" cy="454777"/>
              </a:xfrm>
              <a:custGeom>
                <a:avLst/>
                <a:gdLst/>
                <a:ahLst/>
                <a:cxnLst/>
                <a:rect l="l" t="t" r="r" b="b"/>
                <a:pathLst>
                  <a:path w="4274726" h="454777">
                    <a:moveTo>
                      <a:pt x="0" y="0"/>
                    </a:moveTo>
                    <a:lnTo>
                      <a:pt x="4274726" y="0"/>
                    </a:lnTo>
                    <a:lnTo>
                      <a:pt x="4274726" y="454777"/>
                    </a:lnTo>
                    <a:lnTo>
                      <a:pt x="0" y="454777"/>
                    </a:lnTo>
                    <a:close/>
                  </a:path>
                </a:pathLst>
              </a:custGeom>
              <a:gradFill rotWithShape="1">
                <a:gsLst>
                  <a:gs pos="0">
                    <a:srgbClr val="FFF7AD">
                      <a:alpha val="100000"/>
                    </a:srgbClr>
                  </a:gs>
                  <a:gs pos="100000">
                    <a:srgbClr val="FFA9F9">
                      <a:alpha val="100000"/>
                    </a:srgbClr>
                  </a:gs>
                </a:gsLst>
                <a:lin ang="0"/>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1" name="TextBox 11"/>
            <p:cNvSpPr txBox="1"/>
            <p:nvPr/>
          </p:nvSpPr>
          <p:spPr>
            <a:xfrm>
              <a:off x="502709" y="318248"/>
              <a:ext cx="20412718"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xem xét mức độ hiệu quả dinh dưỡng của mỗi bậc dinh dưỡng trong hệ sinh thái, người ta xây dựng các tháp sinh thái. </a:t>
              </a:r>
            </a:p>
          </p:txBody>
        </p:sp>
      </p:grpSp>
      <p:grpSp>
        <p:nvGrpSpPr>
          <p:cNvPr id="13" name="Group 13"/>
          <p:cNvGrpSpPr/>
          <p:nvPr/>
        </p:nvGrpSpPr>
        <p:grpSpPr>
          <a:xfrm>
            <a:off x="685621" y="3306613"/>
            <a:ext cx="5593635" cy="3085159"/>
            <a:chOff x="0" y="562956"/>
            <a:chExt cx="11190184" cy="6170318"/>
          </a:xfrm>
        </p:grpSpPr>
        <p:sp>
          <p:nvSpPr>
            <p:cNvPr id="14" name="Freeform 14"/>
            <p:cNvSpPr/>
            <p:nvPr/>
          </p:nvSpPr>
          <p:spPr>
            <a:xfrm rot="16200000">
              <a:off x="529681" y="3208493"/>
              <a:ext cx="803252" cy="1862609"/>
            </a:xfrm>
            <a:custGeom>
              <a:avLst/>
              <a:gdLst/>
              <a:ahLst/>
              <a:cxnLst/>
              <a:rect l="l" t="t" r="r" b="b"/>
              <a:pathLst>
                <a:path w="803251" h="1862610">
                  <a:moveTo>
                    <a:pt x="0" y="0"/>
                  </a:moveTo>
                  <a:lnTo>
                    <a:pt x="803251" y="0"/>
                  </a:lnTo>
                  <a:lnTo>
                    <a:pt x="803251" y="1862611"/>
                  </a:lnTo>
                  <a:lnTo>
                    <a:pt x="0" y="18626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5" name="TextBox 15"/>
            <p:cNvSpPr txBox="1"/>
            <p:nvPr/>
          </p:nvSpPr>
          <p:spPr>
            <a:xfrm>
              <a:off x="2167446" y="3719640"/>
              <a:ext cx="9022738"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Tháp số lượng</a:t>
              </a:r>
            </a:p>
          </p:txBody>
        </p:sp>
        <p:sp>
          <p:nvSpPr>
            <p:cNvPr id="16" name="Freeform 16"/>
            <p:cNvSpPr/>
            <p:nvPr/>
          </p:nvSpPr>
          <p:spPr>
            <a:xfrm rot="16200000">
              <a:off x="529681" y="4265743"/>
              <a:ext cx="803252" cy="1862609"/>
            </a:xfrm>
            <a:custGeom>
              <a:avLst/>
              <a:gdLst/>
              <a:ahLst/>
              <a:cxnLst/>
              <a:rect l="l" t="t" r="r" b="b"/>
              <a:pathLst>
                <a:path w="803251" h="1862610">
                  <a:moveTo>
                    <a:pt x="0" y="0"/>
                  </a:moveTo>
                  <a:lnTo>
                    <a:pt x="803251" y="0"/>
                  </a:lnTo>
                  <a:lnTo>
                    <a:pt x="803251" y="1862610"/>
                  </a:lnTo>
                  <a:lnTo>
                    <a:pt x="0" y="186261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TextBox 17"/>
            <p:cNvSpPr txBox="1"/>
            <p:nvPr/>
          </p:nvSpPr>
          <p:spPr>
            <a:xfrm>
              <a:off x="2167446" y="4776890"/>
              <a:ext cx="9022738" cy="769058"/>
            </a:xfrm>
            <a:prstGeom prst="rect">
              <a:avLst/>
            </a:prstGeom>
          </p:spPr>
          <p:txBody>
            <a:bodyPr lIns="0" tIns="0" rIns="0" bIns="0" rtlCol="0" anchor="t">
              <a:spAutoFit/>
            </a:bodyPr>
            <a:lstStyle/>
            <a:p>
              <a:pPr>
                <a:lnSpc>
                  <a:spcPts val="3266"/>
                </a:lnSpc>
                <a:spcBef>
                  <a:spcPct val="0"/>
                </a:spcBef>
              </a:pPr>
              <a:r>
                <a:rPr lang="en-US" sz="2300" b="1" dirty="0" err="1">
                  <a:solidFill>
                    <a:srgbClr val="000000"/>
                  </a:solidFill>
                  <a:latin typeface="Arial" pitchFamily="34" charset="0"/>
                </a:rPr>
                <a:t>Tháp</a:t>
              </a:r>
              <a:r>
                <a:rPr lang="en-US" sz="2300" b="1" dirty="0">
                  <a:solidFill>
                    <a:srgbClr val="000000"/>
                  </a:solidFill>
                  <a:latin typeface="Arial" pitchFamily="34" charset="0"/>
                </a:rPr>
                <a:t> </a:t>
              </a:r>
              <a:r>
                <a:rPr lang="en-US" sz="2300" b="1" dirty="0" err="1">
                  <a:solidFill>
                    <a:srgbClr val="000000"/>
                  </a:solidFill>
                  <a:latin typeface="Arial" pitchFamily="34" charset="0"/>
                </a:rPr>
                <a:t>khối</a:t>
              </a:r>
              <a:r>
                <a:rPr lang="en-US" sz="2300" b="1" dirty="0">
                  <a:solidFill>
                    <a:srgbClr val="000000"/>
                  </a:solidFill>
                  <a:latin typeface="Arial" pitchFamily="34" charset="0"/>
                </a:rPr>
                <a:t> </a:t>
              </a:r>
              <a:r>
                <a:rPr lang="en-US" sz="2300" b="1" dirty="0" err="1">
                  <a:solidFill>
                    <a:srgbClr val="000000"/>
                  </a:solidFill>
                  <a:latin typeface="Arial" pitchFamily="34" charset="0"/>
                </a:rPr>
                <a:t>lượng</a:t>
              </a:r>
              <a:endParaRPr lang="en-US" sz="2300" b="1" dirty="0">
                <a:solidFill>
                  <a:srgbClr val="000000"/>
                </a:solidFill>
                <a:latin typeface="Arial" pitchFamily="34" charset="0"/>
              </a:endParaRPr>
            </a:p>
          </p:txBody>
        </p:sp>
        <p:sp>
          <p:nvSpPr>
            <p:cNvPr id="18" name="Freeform 18"/>
            <p:cNvSpPr/>
            <p:nvPr/>
          </p:nvSpPr>
          <p:spPr>
            <a:xfrm rot="16200000">
              <a:off x="529681" y="5400343"/>
              <a:ext cx="803252" cy="1862609"/>
            </a:xfrm>
            <a:custGeom>
              <a:avLst/>
              <a:gdLst/>
              <a:ahLst/>
              <a:cxnLst/>
              <a:rect l="l" t="t" r="r" b="b"/>
              <a:pathLst>
                <a:path w="803251" h="1862610">
                  <a:moveTo>
                    <a:pt x="0" y="0"/>
                  </a:moveTo>
                  <a:lnTo>
                    <a:pt x="803251" y="0"/>
                  </a:lnTo>
                  <a:lnTo>
                    <a:pt x="803251" y="1862611"/>
                  </a:lnTo>
                  <a:lnTo>
                    <a:pt x="0" y="18626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9" name="TextBox 19"/>
            <p:cNvSpPr txBox="1"/>
            <p:nvPr/>
          </p:nvSpPr>
          <p:spPr>
            <a:xfrm>
              <a:off x="2167446" y="5911489"/>
              <a:ext cx="9022738"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Tháp năng lượng</a:t>
              </a:r>
            </a:p>
          </p:txBody>
        </p:sp>
        <p:sp>
          <p:nvSpPr>
            <p:cNvPr id="20" name="Freeform 20"/>
            <p:cNvSpPr/>
            <p:nvPr/>
          </p:nvSpPr>
          <p:spPr>
            <a:xfrm>
              <a:off x="0" y="562956"/>
              <a:ext cx="6094769" cy="2142966"/>
            </a:xfrm>
            <a:custGeom>
              <a:avLst/>
              <a:gdLst/>
              <a:ahLst/>
              <a:cxnLst/>
              <a:rect l="l" t="t" r="r" b="b"/>
              <a:pathLst>
                <a:path w="7871772" h="2705922">
                  <a:moveTo>
                    <a:pt x="0" y="0"/>
                  </a:moveTo>
                  <a:lnTo>
                    <a:pt x="7871772" y="0"/>
                  </a:lnTo>
                  <a:lnTo>
                    <a:pt x="7871772" y="2705922"/>
                  </a:lnTo>
                  <a:lnTo>
                    <a:pt x="0" y="270592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1" name="TextBox 21"/>
            <p:cNvSpPr txBox="1"/>
            <p:nvPr/>
          </p:nvSpPr>
          <p:spPr>
            <a:xfrm>
              <a:off x="0" y="2805240"/>
              <a:ext cx="7321947" cy="769058"/>
            </a:xfrm>
            <a:prstGeom prst="rect">
              <a:avLst/>
            </a:prstGeom>
          </p:spPr>
          <p:txBody>
            <a:bodyPr lIns="0" tIns="0" rIns="0" bIns="0" rtlCol="0" anchor="t">
              <a:spAutoFit/>
            </a:bodyPr>
            <a:lstStyle/>
            <a:p>
              <a:pPr algn="ctr">
                <a:lnSpc>
                  <a:spcPts val="3266"/>
                </a:lnSpc>
                <a:spcBef>
                  <a:spcPct val="0"/>
                </a:spcBef>
              </a:pP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ba</a:t>
              </a:r>
              <a:r>
                <a:rPr lang="en-US" sz="2300" b="1" dirty="0">
                  <a:solidFill>
                    <a:srgbClr val="000000"/>
                  </a:solidFill>
                  <a:latin typeface="Arial" pitchFamily="34" charset="0"/>
                </a:rPr>
                <a:t> </a:t>
              </a:r>
              <a:r>
                <a:rPr lang="en-US" sz="2300" b="1" dirty="0" err="1">
                  <a:solidFill>
                    <a:srgbClr val="000000"/>
                  </a:solidFill>
                  <a:latin typeface="Arial" pitchFamily="34" charset="0"/>
                </a:rPr>
                <a:t>loại</a:t>
              </a:r>
              <a:r>
                <a:rPr lang="en-US" sz="2300" b="1" dirty="0">
                  <a:solidFill>
                    <a:srgbClr val="000000"/>
                  </a:solidFill>
                  <a:latin typeface="Arial" pitchFamily="34" charset="0"/>
                </a:rPr>
                <a:t> </a:t>
              </a:r>
              <a:r>
                <a:rPr lang="en-US" sz="2300" b="1" dirty="0" err="1">
                  <a:solidFill>
                    <a:srgbClr val="000000"/>
                  </a:solidFill>
                  <a:latin typeface="Arial" pitchFamily="34" charset="0"/>
                </a:rPr>
                <a:t>tháp</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a:t>
              </a:r>
            </a:p>
          </p:txBody>
        </p:sp>
      </p:grpSp>
      <p:sp>
        <p:nvSpPr>
          <p:cNvPr id="23" name="TextBox 14"/>
          <p:cNvSpPr txBox="1"/>
          <p:nvPr/>
        </p:nvSpPr>
        <p:spPr>
          <a:xfrm>
            <a:off x="644820" y="60009"/>
            <a:ext cx="7094084" cy="846386"/>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TRAO ĐỔI CHẤT VÀ CHUYỂN HÓA NĂNG LƯỢNG TRONG HỆ SINH THÁI</a:t>
            </a:r>
            <a:endParaRPr lang="en-US" sz="2300" b="1" dirty="0">
              <a:solidFill>
                <a:srgbClr val="000000"/>
              </a:solidFill>
              <a:latin typeface="Arial" pitchFamily="34" charset="0"/>
            </a:endParaRPr>
          </a:p>
        </p:txBody>
      </p:sp>
      <p:sp>
        <p:nvSpPr>
          <p:cNvPr id="26" name="TextBox 25"/>
          <p:cNvSpPr txBox="1"/>
          <p:nvPr/>
        </p:nvSpPr>
        <p:spPr>
          <a:xfrm>
            <a:off x="696733" y="1521821"/>
            <a:ext cx="5713590" cy="384529"/>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b. </a:t>
            </a:r>
            <a:r>
              <a:rPr lang="en-US" sz="2300" b="1" dirty="0" err="1" smtClean="0">
                <a:solidFill>
                  <a:srgbClr val="000000"/>
                </a:solidFill>
                <a:latin typeface="Arial" pitchFamily="34" charset="0"/>
              </a:rPr>
              <a:t>Lưới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ăn</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2049245"/>
            <a:ext cx="10817582" cy="1151155"/>
            <a:chOff x="0" y="0"/>
            <a:chExt cx="21640800" cy="2302310"/>
          </a:xfrm>
        </p:grpSpPr>
        <p:grpSp>
          <p:nvGrpSpPr>
            <p:cNvPr id="8" name="Group 8"/>
            <p:cNvGrpSpPr/>
            <p:nvPr/>
          </p:nvGrpSpPr>
          <p:grpSpPr>
            <a:xfrm>
              <a:off x="0" y="0"/>
              <a:ext cx="21640800" cy="2302310"/>
              <a:chOff x="0" y="0"/>
              <a:chExt cx="4274726" cy="454777"/>
            </a:xfrm>
          </p:grpSpPr>
          <p:sp>
            <p:nvSpPr>
              <p:cNvPr id="9" name="Freeform 9"/>
              <p:cNvSpPr/>
              <p:nvPr/>
            </p:nvSpPr>
            <p:spPr>
              <a:xfrm>
                <a:off x="0" y="0"/>
                <a:ext cx="4274726" cy="454777"/>
              </a:xfrm>
              <a:custGeom>
                <a:avLst/>
                <a:gdLst/>
                <a:ahLst/>
                <a:cxnLst/>
                <a:rect l="l" t="t" r="r" b="b"/>
                <a:pathLst>
                  <a:path w="4274726" h="454777">
                    <a:moveTo>
                      <a:pt x="0" y="0"/>
                    </a:moveTo>
                    <a:lnTo>
                      <a:pt x="4274726" y="0"/>
                    </a:lnTo>
                    <a:lnTo>
                      <a:pt x="4274726" y="454777"/>
                    </a:lnTo>
                    <a:lnTo>
                      <a:pt x="0" y="454777"/>
                    </a:lnTo>
                    <a:close/>
                  </a:path>
                </a:pathLst>
              </a:custGeom>
              <a:gradFill rotWithShape="1">
                <a:gsLst>
                  <a:gs pos="0">
                    <a:srgbClr val="FFF7AD">
                      <a:alpha val="100000"/>
                    </a:srgbClr>
                  </a:gs>
                  <a:gs pos="100000">
                    <a:srgbClr val="FFA9F9">
                      <a:alpha val="100000"/>
                    </a:srgbClr>
                  </a:gs>
                </a:gsLst>
                <a:lin ang="0"/>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502709" y="318248"/>
              <a:ext cx="20412718"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xem xét mức độ hiệu quả dinh dưỡng của mỗi bậc dinh dưỡng trong hệ sinh thái, người ta xây dựng các tháp sinh thái. </a:t>
              </a:r>
            </a:p>
          </p:txBody>
        </p:sp>
      </p:grpSp>
      <p:sp>
        <p:nvSpPr>
          <p:cNvPr id="12" name="Freeform 12"/>
          <p:cNvSpPr/>
          <p:nvPr/>
        </p:nvSpPr>
        <p:spPr>
          <a:xfrm>
            <a:off x="5960630" y="3320887"/>
            <a:ext cx="5542574" cy="3613313"/>
          </a:xfrm>
          <a:custGeom>
            <a:avLst/>
            <a:gdLst/>
            <a:ahLst/>
            <a:cxnLst/>
            <a:rect l="l" t="t" r="r" b="b"/>
            <a:pathLst>
              <a:path w="8316027" h="5419969">
                <a:moveTo>
                  <a:pt x="0" y="0"/>
                </a:moveTo>
                <a:lnTo>
                  <a:pt x="8316027" y="0"/>
                </a:lnTo>
                <a:lnTo>
                  <a:pt x="8316027" y="5419969"/>
                </a:lnTo>
                <a:lnTo>
                  <a:pt x="0" y="5419969"/>
                </a:lnTo>
                <a:lnTo>
                  <a:pt x="0" y="0"/>
                </a:lnTo>
                <a:close/>
              </a:path>
            </a:pathLst>
          </a:custGeom>
          <a:blipFill>
            <a:blip r:embed="rId6"/>
            <a:stretch>
              <a:fillRect l="-1721" r="-115556" b="-90176"/>
            </a:stretch>
          </a:blipFill>
        </p:spPr>
      </p:sp>
      <p:grpSp>
        <p:nvGrpSpPr>
          <p:cNvPr id="15" name="Group 15"/>
          <p:cNvGrpSpPr/>
          <p:nvPr/>
        </p:nvGrpSpPr>
        <p:grpSpPr>
          <a:xfrm>
            <a:off x="685622" y="3200337"/>
            <a:ext cx="5046959" cy="3332416"/>
            <a:chOff x="0" y="-241102"/>
            <a:chExt cx="10096549" cy="6664831"/>
          </a:xfrm>
        </p:grpSpPr>
        <p:grpSp>
          <p:nvGrpSpPr>
            <p:cNvPr id="16" name="Group 16"/>
            <p:cNvGrpSpPr/>
            <p:nvPr/>
          </p:nvGrpSpPr>
          <p:grpSpPr>
            <a:xfrm>
              <a:off x="0" y="-241102"/>
              <a:ext cx="10096549" cy="6664831"/>
              <a:chOff x="0" y="-47625"/>
              <a:chExt cx="1994380" cy="1316510"/>
            </a:xfrm>
          </p:grpSpPr>
          <p:sp>
            <p:nvSpPr>
              <p:cNvPr id="17" name="Freeform 17"/>
              <p:cNvSpPr/>
              <p:nvPr/>
            </p:nvSpPr>
            <p:spPr>
              <a:xfrm>
                <a:off x="0" y="0"/>
                <a:ext cx="1994380" cy="1268885"/>
              </a:xfrm>
              <a:custGeom>
                <a:avLst/>
                <a:gdLst/>
                <a:ahLst/>
                <a:cxnLst/>
                <a:rect l="l" t="t" r="r" b="b"/>
                <a:pathLst>
                  <a:path w="1994380" h="1427482">
                    <a:moveTo>
                      <a:pt x="0" y="0"/>
                    </a:moveTo>
                    <a:lnTo>
                      <a:pt x="1994380" y="0"/>
                    </a:lnTo>
                    <a:lnTo>
                      <a:pt x="1994380" y="1427482"/>
                    </a:lnTo>
                    <a:lnTo>
                      <a:pt x="0" y="1427482"/>
                    </a:lnTo>
                    <a:close/>
                  </a:path>
                </a:pathLst>
              </a:custGeom>
              <a:solidFill>
                <a:srgbClr val="FFDE59"/>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9" name="Freeform 19"/>
            <p:cNvSpPr/>
            <p:nvPr/>
          </p:nvSpPr>
          <p:spPr>
            <a:xfrm>
              <a:off x="1449332" y="4291307"/>
              <a:ext cx="7078579" cy="2132422"/>
            </a:xfrm>
            <a:custGeom>
              <a:avLst/>
              <a:gdLst/>
              <a:ahLst/>
              <a:cxnLst/>
              <a:rect l="l" t="t" r="r" b="b"/>
              <a:pathLst>
                <a:path w="7078579" h="2132422">
                  <a:moveTo>
                    <a:pt x="0" y="0"/>
                  </a:moveTo>
                  <a:lnTo>
                    <a:pt x="7078579" y="0"/>
                  </a:lnTo>
                  <a:lnTo>
                    <a:pt x="7078579" y="2132422"/>
                  </a:lnTo>
                  <a:lnTo>
                    <a:pt x="0" y="213242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TextBox 20"/>
            <p:cNvSpPr txBox="1"/>
            <p:nvPr/>
          </p:nvSpPr>
          <p:spPr>
            <a:xfrm>
              <a:off x="1565460" y="63826"/>
              <a:ext cx="6965627" cy="849464"/>
            </a:xfrm>
            <a:prstGeom prst="rect">
              <a:avLst/>
            </a:prstGeom>
          </p:spPr>
          <p:txBody>
            <a:bodyPr lIns="0" tIns="0" rIns="0" bIns="0" rtlCol="0" anchor="t">
              <a:spAutoFit/>
            </a:bodyPr>
            <a:lstStyle/>
            <a:p>
              <a:pPr algn="ctr">
                <a:lnSpc>
                  <a:spcPct val="120000"/>
                </a:lnSpc>
              </a:pPr>
              <a:r>
                <a:rPr lang="en-US" sz="2300" b="1" dirty="0">
                  <a:solidFill>
                    <a:srgbClr val="C00000"/>
                  </a:solidFill>
                  <a:latin typeface="Arial" pitchFamily="34" charset="0"/>
                </a:rPr>
                <a:t>THÁP SỐ LƯỢNG</a:t>
              </a:r>
            </a:p>
          </p:txBody>
        </p:sp>
        <p:sp>
          <p:nvSpPr>
            <p:cNvPr id="21" name="TextBox 21"/>
            <p:cNvSpPr txBox="1"/>
            <p:nvPr/>
          </p:nvSpPr>
          <p:spPr>
            <a:xfrm>
              <a:off x="867780" y="978226"/>
              <a:ext cx="8360987" cy="3385541"/>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Tháp</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lượng</a:t>
              </a:r>
              <a:r>
                <a:rPr lang="en-US" sz="2300" b="1" dirty="0">
                  <a:solidFill>
                    <a:srgbClr val="000000"/>
                  </a:solidFill>
                  <a:latin typeface="Arial" pitchFamily="34" charset="0"/>
                </a:rPr>
                <a:t> </a:t>
              </a:r>
              <a:r>
                <a:rPr lang="en-US" sz="2300" b="1" dirty="0" err="1">
                  <a:solidFill>
                    <a:srgbClr val="000000"/>
                  </a:solidFill>
                  <a:latin typeface="Arial" pitchFamily="34" charset="0"/>
                </a:rPr>
                <a:t>dựa</a:t>
              </a:r>
              <a:r>
                <a:rPr lang="en-US" sz="2300" b="1" dirty="0">
                  <a:solidFill>
                    <a:srgbClr val="000000"/>
                  </a:solidFill>
                  <a:latin typeface="Arial" pitchFamily="34" charset="0"/>
                </a:rPr>
                <a:t> </a:t>
              </a: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lượng</a:t>
              </a:r>
              <a:r>
                <a:rPr lang="en-US" sz="2300" b="1" dirty="0">
                  <a:solidFill>
                    <a:srgbClr val="000000"/>
                  </a:solidFill>
                  <a:latin typeface="Arial" pitchFamily="34" charset="0"/>
                </a:rPr>
                <a:t> </a:t>
              </a:r>
              <a:r>
                <a:rPr lang="en-US" sz="2300" b="1" dirty="0" err="1">
                  <a:solidFill>
                    <a:srgbClr val="000000"/>
                  </a:solidFill>
                  <a:latin typeface="Arial" pitchFamily="34" charset="0"/>
                </a:rPr>
                <a:t>cá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đơn</a:t>
              </a:r>
              <a:r>
                <a:rPr lang="en-US" sz="2300" b="1" dirty="0">
                  <a:solidFill>
                    <a:srgbClr val="000000"/>
                  </a:solidFill>
                  <a:latin typeface="Arial" pitchFamily="34" charset="0"/>
                </a:rPr>
                <a:t>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diện</a:t>
              </a:r>
              <a:r>
                <a:rPr lang="en-US" sz="2300" b="1" dirty="0">
                  <a:solidFill>
                    <a:srgbClr val="000000"/>
                  </a:solidFill>
                  <a:latin typeface="Arial" pitchFamily="34" charset="0"/>
                </a:rPr>
                <a:t> </a:t>
              </a:r>
              <a:r>
                <a:rPr lang="en-US" sz="2300" b="1" dirty="0" err="1">
                  <a:solidFill>
                    <a:srgbClr val="000000"/>
                  </a:solidFill>
                  <a:latin typeface="Arial" pitchFamily="34" charset="0"/>
                </a:rPr>
                <a:t>tích</a:t>
              </a:r>
              <a:r>
                <a:rPr lang="en-US" sz="2300" b="1" dirty="0">
                  <a:solidFill>
                    <a:srgbClr val="000000"/>
                  </a:solidFill>
                  <a:latin typeface="Arial" pitchFamily="34" charset="0"/>
                </a:rPr>
                <a:t> hay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tích</a:t>
              </a:r>
              <a:r>
                <a:rPr lang="en-US" sz="2300" b="1" dirty="0">
                  <a:solidFill>
                    <a:srgbClr val="000000"/>
                  </a:solidFill>
                  <a:latin typeface="Arial" pitchFamily="34" charset="0"/>
                </a:rPr>
                <a:t> ở </a:t>
              </a:r>
              <a:r>
                <a:rPr lang="en-US" sz="2300" b="1" dirty="0" err="1">
                  <a:solidFill>
                    <a:srgbClr val="000000"/>
                  </a:solidFill>
                  <a:latin typeface="Arial" pitchFamily="34" charset="0"/>
                </a:rPr>
                <a:t>mỗi</a:t>
              </a:r>
              <a:r>
                <a:rPr lang="en-US" sz="2300" b="1" dirty="0">
                  <a:solidFill>
                    <a:srgbClr val="000000"/>
                  </a:solidFill>
                  <a:latin typeface="Arial" pitchFamily="34" charset="0"/>
                </a:rPr>
                <a:t> </a:t>
              </a:r>
              <a:r>
                <a:rPr lang="en-US" sz="2300" b="1" dirty="0" err="1">
                  <a:solidFill>
                    <a:srgbClr val="000000"/>
                  </a:solidFill>
                  <a:latin typeface="Arial" pitchFamily="34" charset="0"/>
                </a:rPr>
                <a:t>bậc</a:t>
              </a:r>
              <a:r>
                <a:rPr lang="en-US" sz="2300" b="1" dirty="0">
                  <a:solidFill>
                    <a:srgbClr val="000000"/>
                  </a:solidFill>
                  <a:latin typeface="Arial" pitchFamily="34" charset="0"/>
                </a:rPr>
                <a:t> </a:t>
              </a:r>
              <a:r>
                <a:rPr lang="en-US" sz="2300" b="1" dirty="0" err="1">
                  <a:solidFill>
                    <a:srgbClr val="000000"/>
                  </a:solidFill>
                  <a:latin typeface="Arial" pitchFamily="34" charset="0"/>
                </a:rPr>
                <a:t>dinh</a:t>
              </a:r>
              <a:r>
                <a:rPr lang="en-US" sz="2300" b="1" dirty="0">
                  <a:solidFill>
                    <a:srgbClr val="000000"/>
                  </a:solidFill>
                  <a:latin typeface="Arial" pitchFamily="34" charset="0"/>
                </a:rPr>
                <a:t> </a:t>
              </a:r>
              <a:r>
                <a:rPr lang="en-US" sz="2300" b="1" dirty="0" err="1">
                  <a:solidFill>
                    <a:srgbClr val="000000"/>
                  </a:solidFill>
                  <a:latin typeface="Arial" pitchFamily="34" charset="0"/>
                </a:rPr>
                <a:t>dưỡng</a:t>
              </a:r>
              <a:endParaRPr lang="en-US" sz="2300" b="1" dirty="0">
                <a:solidFill>
                  <a:srgbClr val="000000"/>
                </a:solidFill>
                <a:latin typeface="Arial" pitchFamily="34" charset="0"/>
              </a:endParaRPr>
            </a:p>
          </p:txBody>
        </p:sp>
      </p:grpSp>
      <p:sp>
        <p:nvSpPr>
          <p:cNvPr id="22" name="TextBox 14"/>
          <p:cNvSpPr txBox="1"/>
          <p:nvPr/>
        </p:nvSpPr>
        <p:spPr>
          <a:xfrm>
            <a:off x="644820" y="60009"/>
            <a:ext cx="7094084" cy="846386"/>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TRAO ĐỔI CHẤT VÀ CHUYỂN HÓA NĂNG LƯỢNG TRONG HỆ SINH THÁI</a:t>
            </a:r>
            <a:endParaRPr lang="en-US" sz="2300" b="1" dirty="0">
              <a:solidFill>
                <a:srgbClr val="000000"/>
              </a:solidFill>
              <a:latin typeface="Arial" pitchFamily="34" charset="0"/>
            </a:endParaRPr>
          </a:p>
        </p:txBody>
      </p:sp>
      <p:sp>
        <p:nvSpPr>
          <p:cNvPr id="24" name="TextBox 23"/>
          <p:cNvSpPr txBox="1"/>
          <p:nvPr/>
        </p:nvSpPr>
        <p:spPr>
          <a:xfrm>
            <a:off x="696733" y="1521821"/>
            <a:ext cx="5713590" cy="384529"/>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b. </a:t>
            </a:r>
            <a:r>
              <a:rPr lang="en-US" sz="2300" b="1" dirty="0" err="1" smtClean="0">
                <a:solidFill>
                  <a:srgbClr val="000000"/>
                </a:solidFill>
                <a:latin typeface="Arial" pitchFamily="34" charset="0"/>
              </a:rPr>
              <a:t>Lưới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ăn</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2049245"/>
            <a:ext cx="10817582" cy="1151155"/>
            <a:chOff x="0" y="0"/>
            <a:chExt cx="21640800" cy="2302310"/>
          </a:xfrm>
        </p:grpSpPr>
        <p:grpSp>
          <p:nvGrpSpPr>
            <p:cNvPr id="8" name="Group 8"/>
            <p:cNvGrpSpPr/>
            <p:nvPr/>
          </p:nvGrpSpPr>
          <p:grpSpPr>
            <a:xfrm>
              <a:off x="0" y="0"/>
              <a:ext cx="21640800" cy="2302310"/>
              <a:chOff x="0" y="0"/>
              <a:chExt cx="4274726" cy="454777"/>
            </a:xfrm>
          </p:grpSpPr>
          <p:sp>
            <p:nvSpPr>
              <p:cNvPr id="9" name="Freeform 9"/>
              <p:cNvSpPr/>
              <p:nvPr/>
            </p:nvSpPr>
            <p:spPr>
              <a:xfrm>
                <a:off x="0" y="0"/>
                <a:ext cx="4274726" cy="454777"/>
              </a:xfrm>
              <a:custGeom>
                <a:avLst/>
                <a:gdLst/>
                <a:ahLst/>
                <a:cxnLst/>
                <a:rect l="l" t="t" r="r" b="b"/>
                <a:pathLst>
                  <a:path w="4274726" h="454777">
                    <a:moveTo>
                      <a:pt x="0" y="0"/>
                    </a:moveTo>
                    <a:lnTo>
                      <a:pt x="4274726" y="0"/>
                    </a:lnTo>
                    <a:lnTo>
                      <a:pt x="4274726" y="454777"/>
                    </a:lnTo>
                    <a:lnTo>
                      <a:pt x="0" y="454777"/>
                    </a:lnTo>
                    <a:close/>
                  </a:path>
                </a:pathLst>
              </a:custGeom>
              <a:gradFill rotWithShape="1">
                <a:gsLst>
                  <a:gs pos="0">
                    <a:srgbClr val="FFF7AD">
                      <a:alpha val="100000"/>
                    </a:srgbClr>
                  </a:gs>
                  <a:gs pos="100000">
                    <a:srgbClr val="FFA9F9">
                      <a:alpha val="100000"/>
                    </a:srgbClr>
                  </a:gs>
                </a:gsLst>
                <a:lin ang="0"/>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502709" y="318248"/>
              <a:ext cx="20412718" cy="1615444"/>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Để</a:t>
              </a:r>
              <a:r>
                <a:rPr lang="en-US" sz="2300" b="1" dirty="0">
                  <a:solidFill>
                    <a:srgbClr val="000000"/>
                  </a:solidFill>
                  <a:latin typeface="Arial" pitchFamily="34" charset="0"/>
                </a:rPr>
                <a:t> </a:t>
              </a:r>
              <a:r>
                <a:rPr lang="en-US" sz="2300" b="1" dirty="0" err="1">
                  <a:solidFill>
                    <a:srgbClr val="000000"/>
                  </a:solidFill>
                  <a:latin typeface="Arial" pitchFamily="34" charset="0"/>
                </a:rPr>
                <a:t>xem</a:t>
              </a:r>
              <a:r>
                <a:rPr lang="en-US" sz="2300" b="1" dirty="0">
                  <a:solidFill>
                    <a:srgbClr val="000000"/>
                  </a:solidFill>
                  <a:latin typeface="Arial" pitchFamily="34" charset="0"/>
                </a:rPr>
                <a:t> </a:t>
              </a:r>
              <a:r>
                <a:rPr lang="en-US" sz="2300" b="1" dirty="0" err="1">
                  <a:solidFill>
                    <a:srgbClr val="000000"/>
                  </a:solidFill>
                  <a:latin typeface="Arial" pitchFamily="34" charset="0"/>
                </a:rPr>
                <a:t>xét</a:t>
              </a:r>
              <a:r>
                <a:rPr lang="en-US" sz="2300" b="1" dirty="0">
                  <a:solidFill>
                    <a:srgbClr val="000000"/>
                  </a:solidFill>
                  <a:latin typeface="Arial" pitchFamily="34" charset="0"/>
                </a:rPr>
                <a:t> </a:t>
              </a:r>
              <a:r>
                <a:rPr lang="en-US" sz="2300" b="1" dirty="0" err="1">
                  <a:solidFill>
                    <a:srgbClr val="000000"/>
                  </a:solidFill>
                  <a:latin typeface="Arial" pitchFamily="34" charset="0"/>
                </a:rPr>
                <a:t>mức</a:t>
              </a:r>
              <a:r>
                <a:rPr lang="en-US" sz="2300" b="1" dirty="0">
                  <a:solidFill>
                    <a:srgbClr val="000000"/>
                  </a:solidFill>
                  <a:latin typeface="Arial" pitchFamily="34" charset="0"/>
                </a:rPr>
                <a:t> </a:t>
              </a:r>
              <a:r>
                <a:rPr lang="en-US" sz="2300" b="1" dirty="0" err="1">
                  <a:solidFill>
                    <a:srgbClr val="000000"/>
                  </a:solidFill>
                  <a:latin typeface="Arial" pitchFamily="34" charset="0"/>
                </a:rPr>
                <a:t>độ</a:t>
              </a:r>
              <a:r>
                <a:rPr lang="en-US" sz="2300" b="1" dirty="0">
                  <a:solidFill>
                    <a:srgbClr val="000000"/>
                  </a:solidFill>
                  <a:latin typeface="Arial" pitchFamily="34" charset="0"/>
                </a:rPr>
                <a:t> </a:t>
              </a:r>
              <a:r>
                <a:rPr lang="en-US" sz="2300" b="1" dirty="0" err="1">
                  <a:solidFill>
                    <a:srgbClr val="000000"/>
                  </a:solidFill>
                  <a:latin typeface="Arial" pitchFamily="34" charset="0"/>
                </a:rPr>
                <a:t>hiệu</a:t>
              </a:r>
              <a:r>
                <a:rPr lang="en-US" sz="2300" b="1" dirty="0">
                  <a:solidFill>
                    <a:srgbClr val="000000"/>
                  </a:solidFill>
                  <a:latin typeface="Arial" pitchFamily="34" charset="0"/>
                </a:rPr>
                <a:t> </a:t>
              </a:r>
              <a:r>
                <a:rPr lang="en-US" sz="2300" b="1" dirty="0" err="1">
                  <a:solidFill>
                    <a:srgbClr val="000000"/>
                  </a:solidFill>
                  <a:latin typeface="Arial" pitchFamily="34" charset="0"/>
                </a:rPr>
                <a:t>quả</a:t>
              </a:r>
              <a:r>
                <a:rPr lang="en-US" sz="2300" b="1" dirty="0">
                  <a:solidFill>
                    <a:srgbClr val="000000"/>
                  </a:solidFill>
                  <a:latin typeface="Arial" pitchFamily="34" charset="0"/>
                </a:rPr>
                <a:t> </a:t>
              </a:r>
              <a:r>
                <a:rPr lang="en-US" sz="2300" b="1" dirty="0" err="1">
                  <a:solidFill>
                    <a:srgbClr val="000000"/>
                  </a:solidFill>
                  <a:latin typeface="Arial" pitchFamily="34" charset="0"/>
                </a:rPr>
                <a:t>dinh</a:t>
              </a:r>
              <a:r>
                <a:rPr lang="en-US" sz="2300" b="1" dirty="0">
                  <a:solidFill>
                    <a:srgbClr val="000000"/>
                  </a:solidFill>
                  <a:latin typeface="Arial" pitchFamily="34" charset="0"/>
                </a:rPr>
                <a:t> </a:t>
              </a:r>
              <a:r>
                <a:rPr lang="en-US" sz="2300" b="1" dirty="0" err="1">
                  <a:solidFill>
                    <a:srgbClr val="000000"/>
                  </a:solidFill>
                  <a:latin typeface="Arial" pitchFamily="34" charset="0"/>
                </a:rPr>
                <a:t>dưỡng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mỗi</a:t>
              </a:r>
              <a:r>
                <a:rPr lang="en-US" sz="2300" b="1" dirty="0">
                  <a:solidFill>
                    <a:srgbClr val="000000"/>
                  </a:solidFill>
                  <a:latin typeface="Arial" pitchFamily="34" charset="0"/>
                </a:rPr>
                <a:t> </a:t>
              </a:r>
              <a:r>
                <a:rPr lang="en-US" sz="2300" b="1" dirty="0" err="1">
                  <a:solidFill>
                    <a:srgbClr val="000000"/>
                  </a:solidFill>
                  <a:latin typeface="Arial" pitchFamily="34" charset="0"/>
                </a:rPr>
                <a:t>bậc</a:t>
              </a:r>
              <a:r>
                <a:rPr lang="en-US" sz="2300" b="1" dirty="0">
                  <a:solidFill>
                    <a:srgbClr val="000000"/>
                  </a:solidFill>
                  <a:latin typeface="Arial" pitchFamily="34" charset="0"/>
                </a:rPr>
                <a:t> </a:t>
              </a:r>
              <a:r>
                <a:rPr lang="en-US" sz="2300" b="1" dirty="0" err="1">
                  <a:solidFill>
                    <a:srgbClr val="000000"/>
                  </a:solidFill>
                  <a:latin typeface="Arial" pitchFamily="34" charset="0"/>
                </a:rPr>
                <a:t>dinh</a:t>
              </a:r>
              <a:r>
                <a:rPr lang="en-US" sz="2300" b="1" dirty="0">
                  <a:solidFill>
                    <a:srgbClr val="000000"/>
                  </a:solidFill>
                  <a:latin typeface="Arial" pitchFamily="34" charset="0"/>
                </a:rPr>
                <a:t> </a:t>
              </a:r>
              <a:r>
                <a:rPr lang="en-US" sz="2300" b="1" dirty="0" err="1">
                  <a:solidFill>
                    <a:srgbClr val="000000"/>
                  </a:solidFill>
                  <a:latin typeface="Arial" pitchFamily="34" charset="0"/>
                </a:rPr>
                <a:t>dưỡng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 </a:t>
              </a:r>
              <a:r>
                <a:rPr lang="en-US" sz="2300" b="1" dirty="0" err="1">
                  <a:solidFill>
                    <a:srgbClr val="000000"/>
                  </a:solidFill>
                  <a:latin typeface="Arial" pitchFamily="34" charset="0"/>
                </a:rPr>
                <a:t>người</a:t>
              </a:r>
              <a:r>
                <a:rPr lang="en-US" sz="2300" b="1" dirty="0">
                  <a:solidFill>
                    <a:srgbClr val="000000"/>
                  </a:solidFill>
                  <a:latin typeface="Arial" pitchFamily="34" charset="0"/>
                </a:rPr>
                <a:t> ta </a:t>
              </a:r>
              <a:r>
                <a:rPr lang="en-US" sz="2300" b="1" dirty="0" err="1">
                  <a:solidFill>
                    <a:srgbClr val="000000"/>
                  </a:solidFill>
                  <a:latin typeface="Arial" pitchFamily="34" charset="0"/>
                </a:rPr>
                <a:t>xây</a:t>
              </a:r>
              <a:r>
                <a:rPr lang="en-US" sz="2300" b="1" dirty="0">
                  <a:solidFill>
                    <a:srgbClr val="000000"/>
                  </a:solidFill>
                  <a:latin typeface="Arial" pitchFamily="34" charset="0"/>
                </a:rPr>
                <a:t> </a:t>
              </a:r>
              <a:r>
                <a:rPr lang="en-US" sz="2300" b="1" dirty="0" err="1">
                  <a:solidFill>
                    <a:srgbClr val="000000"/>
                  </a:solidFill>
                  <a:latin typeface="Arial" pitchFamily="34" charset="0"/>
                </a:rPr>
                <a:t>dựng</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tháp</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 </a:t>
              </a:r>
            </a:p>
          </p:txBody>
        </p:sp>
      </p:grpSp>
      <p:sp>
        <p:nvSpPr>
          <p:cNvPr id="12" name="Freeform 12"/>
          <p:cNvSpPr/>
          <p:nvPr/>
        </p:nvSpPr>
        <p:spPr>
          <a:xfrm>
            <a:off x="5960630" y="3259007"/>
            <a:ext cx="5542574" cy="3446593"/>
          </a:xfrm>
          <a:custGeom>
            <a:avLst/>
            <a:gdLst/>
            <a:ahLst/>
            <a:cxnLst/>
            <a:rect l="l" t="t" r="r" b="b"/>
            <a:pathLst>
              <a:path w="8316027" h="5169889">
                <a:moveTo>
                  <a:pt x="0" y="0"/>
                </a:moveTo>
                <a:lnTo>
                  <a:pt x="8316027" y="0"/>
                </a:lnTo>
                <a:lnTo>
                  <a:pt x="8316027" y="5169889"/>
                </a:lnTo>
                <a:lnTo>
                  <a:pt x="0" y="5169889"/>
                </a:lnTo>
                <a:lnTo>
                  <a:pt x="0" y="0"/>
                </a:lnTo>
                <a:close/>
              </a:path>
            </a:pathLst>
          </a:custGeom>
          <a:blipFill>
            <a:blip r:embed="rId6"/>
            <a:stretch>
              <a:fillRect l="-119119" r="-4311" b="-105021"/>
            </a:stretch>
          </a:blipFill>
        </p:spPr>
      </p:sp>
      <p:grpSp>
        <p:nvGrpSpPr>
          <p:cNvPr id="15" name="Group 15"/>
          <p:cNvGrpSpPr/>
          <p:nvPr/>
        </p:nvGrpSpPr>
        <p:grpSpPr>
          <a:xfrm>
            <a:off x="685622" y="3398271"/>
            <a:ext cx="5046959" cy="3175555"/>
            <a:chOff x="0" y="0"/>
            <a:chExt cx="10096549" cy="7226626"/>
          </a:xfrm>
        </p:grpSpPr>
        <p:grpSp>
          <p:nvGrpSpPr>
            <p:cNvPr id="16" name="Group 16"/>
            <p:cNvGrpSpPr/>
            <p:nvPr/>
          </p:nvGrpSpPr>
          <p:grpSpPr>
            <a:xfrm>
              <a:off x="0" y="0"/>
              <a:ext cx="10096549" cy="7226626"/>
              <a:chOff x="0" y="0"/>
              <a:chExt cx="1994380" cy="1427482"/>
            </a:xfrm>
          </p:grpSpPr>
          <p:sp>
            <p:nvSpPr>
              <p:cNvPr id="17" name="Freeform 17"/>
              <p:cNvSpPr/>
              <p:nvPr/>
            </p:nvSpPr>
            <p:spPr>
              <a:xfrm>
                <a:off x="0" y="0"/>
                <a:ext cx="1994380" cy="1427482"/>
              </a:xfrm>
              <a:custGeom>
                <a:avLst/>
                <a:gdLst/>
                <a:ahLst/>
                <a:cxnLst/>
                <a:rect l="l" t="t" r="r" b="b"/>
                <a:pathLst>
                  <a:path w="1994380" h="1427482">
                    <a:moveTo>
                      <a:pt x="0" y="0"/>
                    </a:moveTo>
                    <a:lnTo>
                      <a:pt x="1994380" y="0"/>
                    </a:lnTo>
                    <a:lnTo>
                      <a:pt x="1994380" y="1427482"/>
                    </a:lnTo>
                    <a:lnTo>
                      <a:pt x="0" y="1427482"/>
                    </a:lnTo>
                    <a:close/>
                  </a:path>
                </a:pathLst>
              </a:custGeom>
              <a:solidFill>
                <a:srgbClr val="FFDE59"/>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9" name="Freeform 19"/>
            <p:cNvSpPr/>
            <p:nvPr/>
          </p:nvSpPr>
          <p:spPr>
            <a:xfrm>
              <a:off x="1260464" y="5807425"/>
              <a:ext cx="7575621" cy="1159399"/>
            </a:xfrm>
            <a:custGeom>
              <a:avLst/>
              <a:gdLst/>
              <a:ahLst/>
              <a:cxnLst/>
              <a:rect l="l" t="t" r="r" b="b"/>
              <a:pathLst>
                <a:path w="7575621" h="1159399">
                  <a:moveTo>
                    <a:pt x="0" y="0"/>
                  </a:moveTo>
                  <a:lnTo>
                    <a:pt x="7575621" y="0"/>
                  </a:lnTo>
                  <a:lnTo>
                    <a:pt x="7575621" y="1159399"/>
                  </a:lnTo>
                  <a:lnTo>
                    <a:pt x="0" y="115939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TextBox 20"/>
            <p:cNvSpPr txBox="1"/>
            <p:nvPr/>
          </p:nvSpPr>
          <p:spPr>
            <a:xfrm>
              <a:off x="1565460" y="516818"/>
              <a:ext cx="6965627" cy="769058"/>
            </a:xfrm>
            <a:prstGeom prst="rect">
              <a:avLst/>
            </a:prstGeom>
          </p:spPr>
          <p:txBody>
            <a:bodyPr lIns="0" tIns="0" rIns="0" bIns="0" rtlCol="0" anchor="t">
              <a:spAutoFit/>
            </a:bodyPr>
            <a:lstStyle/>
            <a:p>
              <a:pPr algn="ctr">
                <a:lnSpc>
                  <a:spcPct val="120000"/>
                </a:lnSpc>
              </a:pPr>
              <a:r>
                <a:rPr lang="en-US" sz="2300" b="1">
                  <a:solidFill>
                    <a:srgbClr val="C00000"/>
                  </a:solidFill>
                  <a:latin typeface="Arial" pitchFamily="34" charset="0"/>
                </a:rPr>
                <a:t>THÁP KHỐI LƯỢNG</a:t>
              </a:r>
            </a:p>
          </p:txBody>
        </p:sp>
        <p:sp>
          <p:nvSpPr>
            <p:cNvPr id="21" name="TextBox 21"/>
            <p:cNvSpPr txBox="1"/>
            <p:nvPr/>
          </p:nvSpPr>
          <p:spPr>
            <a:xfrm>
              <a:off x="867780" y="1477784"/>
              <a:ext cx="8360987" cy="423192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Tháp khối lượng: dựa trên khối lượng tổng số của tất cả các sinh vật trên một đơn vị diện tích hay thể tích ở mỗi bậc dinh dưỡng</a:t>
              </a:r>
            </a:p>
          </p:txBody>
        </p:sp>
      </p:grpSp>
      <p:sp>
        <p:nvSpPr>
          <p:cNvPr id="22" name="TextBox 14"/>
          <p:cNvSpPr txBox="1"/>
          <p:nvPr/>
        </p:nvSpPr>
        <p:spPr>
          <a:xfrm>
            <a:off x="644820" y="60009"/>
            <a:ext cx="7094084" cy="846386"/>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TRAO ĐỔI CHẤT VÀ CHUYỂN HÓA NĂNG LƯỢNG TRONG HỆ SINH THÁI</a:t>
            </a:r>
            <a:endParaRPr lang="en-US" sz="2300" b="1" dirty="0">
              <a:solidFill>
                <a:srgbClr val="000000"/>
              </a:solidFill>
              <a:latin typeface="Arial" pitchFamily="34" charset="0"/>
            </a:endParaRPr>
          </a:p>
        </p:txBody>
      </p:sp>
      <p:sp>
        <p:nvSpPr>
          <p:cNvPr id="24" name="TextBox 23"/>
          <p:cNvSpPr txBox="1"/>
          <p:nvPr/>
        </p:nvSpPr>
        <p:spPr>
          <a:xfrm>
            <a:off x="696733" y="1521821"/>
            <a:ext cx="5713590" cy="384529"/>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b. </a:t>
            </a:r>
            <a:r>
              <a:rPr lang="en-US" sz="2300" b="1" dirty="0" err="1" smtClean="0">
                <a:solidFill>
                  <a:srgbClr val="000000"/>
                </a:solidFill>
                <a:latin typeface="Arial" pitchFamily="34" charset="0"/>
              </a:rPr>
              <a:t>Lưới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ăn</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5869189" y="3308561"/>
            <a:ext cx="5634015" cy="3421177"/>
          </a:xfrm>
          <a:custGeom>
            <a:avLst/>
            <a:gdLst/>
            <a:ahLst/>
            <a:cxnLst/>
            <a:rect l="l" t="t" r="r" b="b"/>
            <a:pathLst>
              <a:path w="8453224" h="5195566">
                <a:moveTo>
                  <a:pt x="0" y="0"/>
                </a:moveTo>
                <a:lnTo>
                  <a:pt x="8453224" y="0"/>
                </a:lnTo>
                <a:lnTo>
                  <a:pt x="8453224" y="5195566"/>
                </a:lnTo>
                <a:lnTo>
                  <a:pt x="0" y="5195566"/>
                </a:lnTo>
                <a:lnTo>
                  <a:pt x="0" y="0"/>
                </a:lnTo>
                <a:close/>
              </a:path>
            </a:pathLst>
          </a:custGeom>
          <a:blipFill>
            <a:blip r:embed="rId6"/>
            <a:stretch>
              <a:fillRect l="-53825" t="-101190" r="-62942"/>
            </a:stretch>
          </a:blipFill>
        </p:spPr>
      </p:sp>
      <p:grpSp>
        <p:nvGrpSpPr>
          <p:cNvPr id="15" name="Group 15"/>
          <p:cNvGrpSpPr/>
          <p:nvPr/>
        </p:nvGrpSpPr>
        <p:grpSpPr>
          <a:xfrm>
            <a:off x="685622" y="3308561"/>
            <a:ext cx="5046959" cy="3397039"/>
            <a:chOff x="0" y="0"/>
            <a:chExt cx="10096549" cy="7226626"/>
          </a:xfrm>
        </p:grpSpPr>
        <p:grpSp>
          <p:nvGrpSpPr>
            <p:cNvPr id="16" name="Group 16"/>
            <p:cNvGrpSpPr/>
            <p:nvPr/>
          </p:nvGrpSpPr>
          <p:grpSpPr>
            <a:xfrm>
              <a:off x="0" y="0"/>
              <a:ext cx="10096549" cy="7226626"/>
              <a:chOff x="0" y="0"/>
              <a:chExt cx="1994380" cy="1427482"/>
            </a:xfrm>
          </p:grpSpPr>
          <p:sp>
            <p:nvSpPr>
              <p:cNvPr id="17" name="Freeform 17"/>
              <p:cNvSpPr/>
              <p:nvPr/>
            </p:nvSpPr>
            <p:spPr>
              <a:xfrm>
                <a:off x="0" y="0"/>
                <a:ext cx="1994380" cy="1427482"/>
              </a:xfrm>
              <a:custGeom>
                <a:avLst/>
                <a:gdLst/>
                <a:ahLst/>
                <a:cxnLst/>
                <a:rect l="l" t="t" r="r" b="b"/>
                <a:pathLst>
                  <a:path w="1994380" h="1427482">
                    <a:moveTo>
                      <a:pt x="0" y="0"/>
                    </a:moveTo>
                    <a:lnTo>
                      <a:pt x="1994380" y="0"/>
                    </a:lnTo>
                    <a:lnTo>
                      <a:pt x="1994380" y="1427482"/>
                    </a:lnTo>
                    <a:lnTo>
                      <a:pt x="0" y="1427482"/>
                    </a:lnTo>
                    <a:close/>
                  </a:path>
                </a:pathLst>
              </a:custGeom>
              <a:solidFill>
                <a:srgbClr val="FFDE59"/>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9" name="Freeform 19"/>
            <p:cNvSpPr/>
            <p:nvPr/>
          </p:nvSpPr>
          <p:spPr>
            <a:xfrm>
              <a:off x="578316" y="6022255"/>
              <a:ext cx="8939917" cy="905167"/>
            </a:xfrm>
            <a:custGeom>
              <a:avLst/>
              <a:gdLst/>
              <a:ahLst/>
              <a:cxnLst/>
              <a:rect l="l" t="t" r="r" b="b"/>
              <a:pathLst>
                <a:path w="8939917" h="905167">
                  <a:moveTo>
                    <a:pt x="0" y="0"/>
                  </a:moveTo>
                  <a:lnTo>
                    <a:pt x="8939917" y="0"/>
                  </a:lnTo>
                  <a:lnTo>
                    <a:pt x="8939917" y="905167"/>
                  </a:lnTo>
                  <a:lnTo>
                    <a:pt x="0" y="90516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TextBox 20"/>
            <p:cNvSpPr txBox="1"/>
            <p:nvPr/>
          </p:nvSpPr>
          <p:spPr>
            <a:xfrm>
              <a:off x="1565460" y="516818"/>
              <a:ext cx="6965627" cy="771366"/>
            </a:xfrm>
            <a:prstGeom prst="rect">
              <a:avLst/>
            </a:prstGeom>
          </p:spPr>
          <p:txBody>
            <a:bodyPr lIns="0" tIns="0" rIns="0" bIns="0" rtlCol="0" anchor="t">
              <a:spAutoFit/>
            </a:bodyPr>
            <a:lstStyle/>
            <a:p>
              <a:pPr algn="ctr">
                <a:lnSpc>
                  <a:spcPct val="120000"/>
                </a:lnSpc>
              </a:pPr>
              <a:r>
                <a:rPr lang="en-US" sz="2300" b="1">
                  <a:solidFill>
                    <a:srgbClr val="C00000"/>
                  </a:solidFill>
                  <a:latin typeface="Arial" pitchFamily="34" charset="0"/>
                </a:rPr>
                <a:t>THÁP NĂNG LƯỢNG</a:t>
              </a:r>
            </a:p>
          </p:txBody>
        </p:sp>
        <p:sp>
          <p:nvSpPr>
            <p:cNvPr id="21" name="TextBox 21"/>
            <p:cNvSpPr txBox="1"/>
            <p:nvPr/>
          </p:nvSpPr>
          <p:spPr>
            <a:xfrm>
              <a:off x="578317" y="1477784"/>
              <a:ext cx="8939918" cy="4231928"/>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Tháp</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lượng</a:t>
              </a:r>
              <a:r>
                <a:rPr lang="en-US" sz="2300" b="1" dirty="0">
                  <a:solidFill>
                    <a:srgbClr val="000000"/>
                  </a:solidFill>
                  <a:latin typeface="Arial" pitchFamily="34" charset="0"/>
                </a:rPr>
                <a:t>: </a:t>
              </a:r>
              <a:r>
                <a:rPr lang="en-US" sz="2300" b="1" dirty="0" err="1">
                  <a:solidFill>
                    <a:srgbClr val="000000"/>
                  </a:solidFill>
                  <a:latin typeface="Arial" pitchFamily="34" charset="0"/>
                </a:rPr>
                <a:t>dựa</a:t>
              </a:r>
              <a:r>
                <a:rPr lang="en-US" sz="2300" b="1" dirty="0">
                  <a:solidFill>
                    <a:srgbClr val="000000"/>
                  </a:solidFill>
                  <a:latin typeface="Arial" pitchFamily="34" charset="0"/>
                </a:rPr>
                <a:t> </a:t>
              </a: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lượng</a:t>
              </a:r>
              <a:r>
                <a:rPr lang="en-US" sz="2300" b="1" dirty="0">
                  <a:solidFill>
                    <a:srgbClr val="000000"/>
                  </a:solidFill>
                  <a:latin typeface="Arial" pitchFamily="34" charset="0"/>
                </a:rPr>
                <a:t> </a:t>
              </a:r>
              <a:r>
                <a:rPr lang="en-US" sz="2300" b="1" dirty="0" err="1">
                  <a:solidFill>
                    <a:srgbClr val="000000"/>
                  </a:solidFill>
                  <a:latin typeface="Arial" pitchFamily="34" charset="0"/>
                </a:rPr>
                <a:t>được</a:t>
              </a:r>
              <a:r>
                <a:rPr lang="en-US" sz="2300" b="1" dirty="0">
                  <a:solidFill>
                    <a:srgbClr val="000000"/>
                  </a:solidFill>
                  <a:latin typeface="Arial" pitchFamily="34" charset="0"/>
                </a:rPr>
                <a:t> </a:t>
              </a:r>
              <a:r>
                <a:rPr lang="en-US" sz="2300" b="1" dirty="0" err="1">
                  <a:solidFill>
                    <a:srgbClr val="000000"/>
                  </a:solidFill>
                  <a:latin typeface="Arial" pitchFamily="34" charset="0"/>
                </a:rPr>
                <a:t>tích</a:t>
              </a:r>
              <a:r>
                <a:rPr lang="en-US" sz="2300" b="1" dirty="0">
                  <a:solidFill>
                    <a:srgbClr val="000000"/>
                  </a:solidFill>
                  <a:latin typeface="Arial" pitchFamily="34" charset="0"/>
                </a:rPr>
                <a:t> </a:t>
              </a:r>
              <a:r>
                <a:rPr lang="en-US" sz="2300" b="1" dirty="0" err="1">
                  <a:solidFill>
                    <a:srgbClr val="000000"/>
                  </a:solidFill>
                  <a:latin typeface="Arial" pitchFamily="34" charset="0"/>
                </a:rPr>
                <a:t>luỹ</a:t>
              </a:r>
              <a:r>
                <a:rPr lang="en-US" sz="2300" b="1" dirty="0">
                  <a:solidFill>
                    <a:srgbClr val="000000"/>
                  </a:solidFill>
                  <a:latin typeface="Arial" pitchFamily="34" charset="0"/>
                </a:rPr>
                <a:t> </a:t>
              </a: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đơn</a:t>
              </a:r>
              <a:r>
                <a:rPr lang="en-US" sz="2300" b="1" dirty="0">
                  <a:solidFill>
                    <a:srgbClr val="000000"/>
                  </a:solidFill>
                  <a:latin typeface="Arial" pitchFamily="34" charset="0"/>
                </a:rPr>
                <a:t>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diện</a:t>
              </a:r>
              <a:r>
                <a:rPr lang="en-US" sz="2300" b="1" dirty="0">
                  <a:solidFill>
                    <a:srgbClr val="000000"/>
                  </a:solidFill>
                  <a:latin typeface="Arial" pitchFamily="34" charset="0"/>
                </a:rPr>
                <a:t> </a:t>
              </a:r>
              <a:r>
                <a:rPr lang="en-US" sz="2300" b="1" dirty="0" err="1">
                  <a:solidFill>
                    <a:srgbClr val="000000"/>
                  </a:solidFill>
                  <a:latin typeface="Arial" pitchFamily="34" charset="0"/>
                </a:rPr>
                <a:t>tích</a:t>
              </a:r>
              <a:r>
                <a:rPr lang="en-US" sz="2300" b="1" dirty="0">
                  <a:solidFill>
                    <a:srgbClr val="000000"/>
                  </a:solidFill>
                  <a:latin typeface="Arial" pitchFamily="34" charset="0"/>
                </a:rPr>
                <a:t> hay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tích</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đơn</a:t>
              </a:r>
              <a:r>
                <a:rPr lang="en-US" sz="2300" b="1" dirty="0">
                  <a:solidFill>
                    <a:srgbClr val="000000"/>
                  </a:solidFill>
                  <a:latin typeface="Arial" pitchFamily="34" charset="0"/>
                </a:rPr>
                <a:t>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thời</a:t>
              </a:r>
              <a:r>
                <a:rPr lang="en-US" sz="2300" b="1" dirty="0">
                  <a:solidFill>
                    <a:srgbClr val="000000"/>
                  </a:solidFill>
                  <a:latin typeface="Arial" pitchFamily="34" charset="0"/>
                </a:rPr>
                <a:t> </a:t>
              </a:r>
              <a:r>
                <a:rPr lang="en-US" sz="2300" b="1" dirty="0" err="1">
                  <a:solidFill>
                    <a:srgbClr val="000000"/>
                  </a:solidFill>
                  <a:latin typeface="Arial" pitchFamily="34" charset="0"/>
                </a:rPr>
                <a:t>gian</a:t>
              </a:r>
              <a:r>
                <a:rPr lang="en-US" sz="2300" b="1" dirty="0">
                  <a:solidFill>
                    <a:srgbClr val="000000"/>
                  </a:solidFill>
                  <a:latin typeface="Arial" pitchFamily="34" charset="0"/>
                </a:rPr>
                <a:t> ở </a:t>
              </a:r>
              <a:r>
                <a:rPr lang="en-US" sz="2300" b="1" dirty="0" err="1">
                  <a:solidFill>
                    <a:srgbClr val="000000"/>
                  </a:solidFill>
                  <a:latin typeface="Arial" pitchFamily="34" charset="0"/>
                </a:rPr>
                <a:t>mỗi</a:t>
              </a:r>
              <a:r>
                <a:rPr lang="en-US" sz="2300" b="1" dirty="0">
                  <a:solidFill>
                    <a:srgbClr val="000000"/>
                  </a:solidFill>
                  <a:latin typeface="Arial" pitchFamily="34" charset="0"/>
                </a:rPr>
                <a:t> </a:t>
              </a:r>
              <a:r>
                <a:rPr lang="en-US" sz="2300" b="1" dirty="0" err="1">
                  <a:solidFill>
                    <a:srgbClr val="000000"/>
                  </a:solidFill>
                  <a:latin typeface="Arial" pitchFamily="34" charset="0"/>
                </a:rPr>
                <a:t>bậc</a:t>
              </a:r>
              <a:r>
                <a:rPr lang="en-US" sz="2300" b="1" dirty="0">
                  <a:solidFill>
                    <a:srgbClr val="000000"/>
                  </a:solidFill>
                  <a:latin typeface="Arial" pitchFamily="34" charset="0"/>
                </a:rPr>
                <a:t> </a:t>
              </a:r>
              <a:r>
                <a:rPr lang="en-US" sz="2300" b="1" dirty="0" err="1">
                  <a:solidFill>
                    <a:srgbClr val="000000"/>
                  </a:solidFill>
                  <a:latin typeface="Arial" pitchFamily="34" charset="0"/>
                </a:rPr>
                <a:t>dinh</a:t>
              </a:r>
              <a:r>
                <a:rPr lang="en-US" sz="2300" b="1" dirty="0">
                  <a:solidFill>
                    <a:srgbClr val="000000"/>
                  </a:solidFill>
                  <a:latin typeface="Arial" pitchFamily="34" charset="0"/>
                </a:rPr>
                <a:t> </a:t>
              </a:r>
              <a:r>
                <a:rPr lang="en-US" sz="2300" b="1" dirty="0" err="1">
                  <a:solidFill>
                    <a:srgbClr val="000000"/>
                  </a:solidFill>
                  <a:latin typeface="Arial" pitchFamily="34" charset="0"/>
                </a:rPr>
                <a:t>dưỡng</a:t>
              </a:r>
              <a:endParaRPr lang="en-US" sz="2300" b="1" dirty="0">
                <a:solidFill>
                  <a:srgbClr val="000000"/>
                </a:solidFill>
                <a:latin typeface="Arial" pitchFamily="34" charset="0"/>
              </a:endParaRPr>
            </a:p>
          </p:txBody>
        </p:sp>
      </p:grpSp>
      <p:sp>
        <p:nvSpPr>
          <p:cNvPr id="22" name="TextBox 14"/>
          <p:cNvSpPr txBox="1"/>
          <p:nvPr/>
        </p:nvSpPr>
        <p:spPr>
          <a:xfrm>
            <a:off x="644820" y="60009"/>
            <a:ext cx="7094084" cy="846386"/>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TRAO ĐỔI CHẤT VÀ CHUYỂN HÓA NĂNG LƯỢNG TRONG HỆ SINH THÁI</a:t>
            </a:r>
            <a:endParaRPr lang="en-US" sz="2300" b="1" dirty="0">
              <a:solidFill>
                <a:srgbClr val="000000"/>
              </a:solidFill>
              <a:latin typeface="Arial" pitchFamily="34" charset="0"/>
            </a:endParaRPr>
          </a:p>
        </p:txBody>
      </p:sp>
      <p:grpSp>
        <p:nvGrpSpPr>
          <p:cNvPr id="24" name="Group 7"/>
          <p:cNvGrpSpPr/>
          <p:nvPr/>
        </p:nvGrpSpPr>
        <p:grpSpPr>
          <a:xfrm>
            <a:off x="685622" y="1998282"/>
            <a:ext cx="10817582" cy="1151155"/>
            <a:chOff x="0" y="0"/>
            <a:chExt cx="21640800" cy="2302310"/>
          </a:xfrm>
        </p:grpSpPr>
        <p:grpSp>
          <p:nvGrpSpPr>
            <p:cNvPr id="25" name="Group 8"/>
            <p:cNvGrpSpPr/>
            <p:nvPr/>
          </p:nvGrpSpPr>
          <p:grpSpPr>
            <a:xfrm>
              <a:off x="0" y="0"/>
              <a:ext cx="21640800" cy="2302310"/>
              <a:chOff x="0" y="0"/>
              <a:chExt cx="4274726" cy="454777"/>
            </a:xfrm>
          </p:grpSpPr>
          <p:sp>
            <p:nvSpPr>
              <p:cNvPr id="27" name="Freeform 9"/>
              <p:cNvSpPr/>
              <p:nvPr/>
            </p:nvSpPr>
            <p:spPr>
              <a:xfrm>
                <a:off x="0" y="0"/>
                <a:ext cx="4274726" cy="454777"/>
              </a:xfrm>
              <a:custGeom>
                <a:avLst/>
                <a:gdLst/>
                <a:ahLst/>
                <a:cxnLst/>
                <a:rect l="l" t="t" r="r" b="b"/>
                <a:pathLst>
                  <a:path w="4274726" h="454777">
                    <a:moveTo>
                      <a:pt x="0" y="0"/>
                    </a:moveTo>
                    <a:lnTo>
                      <a:pt x="4274726" y="0"/>
                    </a:lnTo>
                    <a:lnTo>
                      <a:pt x="4274726" y="454777"/>
                    </a:lnTo>
                    <a:lnTo>
                      <a:pt x="0" y="454777"/>
                    </a:lnTo>
                    <a:close/>
                  </a:path>
                </a:pathLst>
              </a:custGeom>
              <a:gradFill rotWithShape="1">
                <a:gsLst>
                  <a:gs pos="0">
                    <a:srgbClr val="FFF7AD">
                      <a:alpha val="100000"/>
                    </a:srgbClr>
                  </a:gs>
                  <a:gs pos="100000">
                    <a:srgbClr val="FFA9F9">
                      <a:alpha val="100000"/>
                    </a:srgbClr>
                  </a:gs>
                </a:gsLst>
                <a:lin ang="0"/>
              </a:gradFill>
            </p:spPr>
          </p:sp>
          <p:sp>
            <p:nvSpPr>
              <p:cNvPr id="28"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6" name="TextBox 11"/>
            <p:cNvSpPr txBox="1"/>
            <p:nvPr/>
          </p:nvSpPr>
          <p:spPr>
            <a:xfrm>
              <a:off x="502709" y="318248"/>
              <a:ext cx="20412718"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xem xét mức độ hiệu quả dinh dưỡng của mỗi bậc dinh dưỡng trong hệ sinh thái, người ta xây dựng các tháp sinh thái. </a:t>
              </a:r>
            </a:p>
          </p:txBody>
        </p:sp>
      </p:grpSp>
      <p:sp>
        <p:nvSpPr>
          <p:cNvPr id="29" name="TextBox 28"/>
          <p:cNvSpPr txBox="1"/>
          <p:nvPr/>
        </p:nvSpPr>
        <p:spPr>
          <a:xfrm>
            <a:off x="696733" y="1521821"/>
            <a:ext cx="5713590" cy="384529"/>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b. </a:t>
            </a:r>
            <a:r>
              <a:rPr lang="en-US" sz="2300" b="1" dirty="0" err="1" smtClean="0">
                <a:solidFill>
                  <a:srgbClr val="000000"/>
                </a:solidFill>
                <a:latin typeface="Arial" pitchFamily="34" charset="0"/>
              </a:rPr>
              <a:t>Lưới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ăn</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98153" y="2034139"/>
            <a:ext cx="8139459" cy="1090061"/>
            <a:chOff x="0" y="0"/>
            <a:chExt cx="10820400" cy="3192973"/>
          </a:xfrm>
        </p:grpSpPr>
        <p:grpSp>
          <p:nvGrpSpPr>
            <p:cNvPr id="8" name="Group 8"/>
            <p:cNvGrpSpPr/>
            <p:nvPr/>
          </p:nvGrpSpPr>
          <p:grpSpPr>
            <a:xfrm>
              <a:off x="0" y="0"/>
              <a:ext cx="10820400" cy="3192973"/>
              <a:chOff x="0" y="0"/>
              <a:chExt cx="2137363" cy="630711"/>
            </a:xfrm>
          </p:grpSpPr>
          <p:sp>
            <p:nvSpPr>
              <p:cNvPr id="9" name="Freeform 9"/>
              <p:cNvSpPr/>
              <p:nvPr/>
            </p:nvSpPr>
            <p:spPr>
              <a:xfrm>
                <a:off x="0" y="0"/>
                <a:ext cx="2137363" cy="630711"/>
              </a:xfrm>
              <a:custGeom>
                <a:avLst/>
                <a:gdLst/>
                <a:ahLst/>
                <a:cxnLst/>
                <a:rect l="l" t="t" r="r" b="b"/>
                <a:pathLst>
                  <a:path w="2137363" h="630711">
                    <a:moveTo>
                      <a:pt x="0" y="0"/>
                    </a:moveTo>
                    <a:lnTo>
                      <a:pt x="2137363" y="0"/>
                    </a:lnTo>
                    <a:lnTo>
                      <a:pt x="2137363" y="630711"/>
                    </a:lnTo>
                    <a:lnTo>
                      <a:pt x="0" y="630711"/>
                    </a:lnTo>
                    <a:close/>
                  </a:path>
                </a:pathLst>
              </a:custGeom>
              <a:solidFill>
                <a:srgbClr val="FFDE59"/>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1" name="TextBox 11"/>
            <p:cNvSpPr txBox="1"/>
            <p:nvPr/>
          </p:nvSpPr>
          <p:spPr>
            <a:xfrm>
              <a:off x="307020" y="604302"/>
              <a:ext cx="10206358" cy="1620829"/>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44.4,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 </a:t>
              </a:r>
              <a:r>
                <a:rPr lang="en-US" sz="2300" b="1" dirty="0" err="1">
                  <a:solidFill>
                    <a:srgbClr val="000000"/>
                  </a:solidFill>
                  <a:latin typeface="Arial" pitchFamily="34" charset="0"/>
                </a:rPr>
                <a:t>đây</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tháp</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 </a:t>
              </a:r>
              <a:r>
                <a:rPr lang="en-US" sz="2300" b="1" dirty="0" err="1">
                  <a:solidFill>
                    <a:srgbClr val="000000"/>
                  </a:solidFill>
                  <a:latin typeface="Arial" pitchFamily="34" charset="0"/>
                </a:rPr>
                <a:t>nào</a:t>
              </a:r>
              <a:r>
                <a:rPr lang="en-US" sz="2300" b="1" dirty="0">
                  <a:solidFill>
                    <a:srgbClr val="000000"/>
                  </a:solidFill>
                  <a:latin typeface="Arial" pitchFamily="34" charset="0"/>
                </a:rPr>
                <a:t>?</a:t>
              </a:r>
            </a:p>
          </p:txBody>
        </p:sp>
      </p:grpSp>
      <p:sp>
        <p:nvSpPr>
          <p:cNvPr id="15" name="TextBox 15"/>
          <p:cNvSpPr txBox="1"/>
          <p:nvPr/>
        </p:nvSpPr>
        <p:spPr>
          <a:xfrm>
            <a:off x="698153" y="3389175"/>
            <a:ext cx="5408790" cy="385683"/>
          </a:xfrm>
          <a:prstGeom prst="rect">
            <a:avLst/>
          </a:prstGeom>
        </p:spPr>
        <p:txBody>
          <a:bodyPr wrap="square" lIns="0" tIns="0" rIns="0" bIns="0" rtlCol="0" anchor="t">
            <a:spAutoFit/>
          </a:bodyPr>
          <a:lstStyle/>
          <a:p>
            <a:pPr>
              <a:lnSpc>
                <a:spcPct val="120000"/>
              </a:lnSpc>
            </a:pPr>
            <a:r>
              <a:rPr lang="en-US" sz="2300" dirty="0" err="1" smtClean="0">
                <a:solidFill>
                  <a:srgbClr val="000000"/>
                </a:solidFill>
                <a:latin typeface="Arial" pitchFamily="34" charset="0"/>
              </a:rPr>
              <a:t>Đáp</a:t>
            </a:r>
            <a:r>
              <a:rPr lang="en-US" sz="2300" dirty="0">
                <a:solidFill>
                  <a:srgbClr val="000000"/>
                </a:solidFill>
                <a:latin typeface="Arial" pitchFamily="34" charset="0"/>
              </a:rPr>
              <a:t> </a:t>
            </a:r>
            <a:r>
              <a:rPr lang="en-US" sz="2300" dirty="0" err="1" smtClean="0">
                <a:solidFill>
                  <a:srgbClr val="000000"/>
                </a:solidFill>
                <a:latin typeface="Arial" pitchFamily="34" charset="0"/>
              </a:rPr>
              <a:t>án</a:t>
            </a:r>
            <a:endParaRPr lang="en-US" sz="2300" dirty="0">
              <a:solidFill>
                <a:srgbClr val="000000"/>
              </a:solidFill>
              <a:latin typeface="Arial" pitchFamily="34" charset="0"/>
            </a:endParaRPr>
          </a:p>
        </p:txBody>
      </p:sp>
      <p:pic>
        <p:nvPicPr>
          <p:cNvPr id="8194" name="Picture 2" descr="Quan sát Hình 44.4, cho biết đây là loại tháp sinh thái nà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1012" y="3243500"/>
            <a:ext cx="5416183" cy="35383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5"/>
          <p:cNvSpPr txBox="1"/>
          <p:nvPr/>
        </p:nvSpPr>
        <p:spPr>
          <a:xfrm>
            <a:off x="698153" y="4126838"/>
            <a:ext cx="5408790" cy="385683"/>
          </a:xfrm>
          <a:prstGeom prst="rect">
            <a:avLst/>
          </a:prstGeom>
        </p:spPr>
        <p:txBody>
          <a:bodyPr wrap="square" lIns="0" tIns="0" rIns="0" bIns="0" rtlCol="0" anchor="t">
            <a:spAutoFit/>
          </a:bodyPr>
          <a:lstStyle/>
          <a:p>
            <a:pPr>
              <a:lnSpc>
                <a:spcPct val="120000"/>
              </a:lnSpc>
            </a:pPr>
            <a:r>
              <a:rPr lang="vi-VN" sz="2300" b="1" dirty="0">
                <a:solidFill>
                  <a:srgbClr val="000000"/>
                </a:solidFill>
                <a:latin typeface="Arial" pitchFamily="34" charset="0"/>
              </a:rPr>
              <a:t>Hình 44.4 thể hiện tháp số lượng.</a:t>
            </a:r>
            <a:endParaRPr lang="en-US" sz="2300" b="1" dirty="0">
              <a:solidFill>
                <a:srgbClr val="000000"/>
              </a:solidFill>
              <a:latin typeface="Arial" pitchFamily="34" charset="0"/>
            </a:endParaRPr>
          </a:p>
        </p:txBody>
      </p:sp>
      <p:sp>
        <p:nvSpPr>
          <p:cNvPr id="19" name="TextBox 14"/>
          <p:cNvSpPr txBox="1"/>
          <p:nvPr/>
        </p:nvSpPr>
        <p:spPr>
          <a:xfrm>
            <a:off x="644820" y="60009"/>
            <a:ext cx="7094084" cy="846386"/>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 </a:t>
            </a:r>
            <a:r>
              <a:rPr lang="en-US" sz="2300" b="1" dirty="0" smtClean="0">
                <a:solidFill>
                  <a:srgbClr val="000000"/>
                </a:solidFill>
                <a:latin typeface="Arial" pitchFamily="34" charset="0"/>
              </a:rPr>
              <a:t>TRAO ĐỔI CHẤT VÀ CHUYỂN HÓA NĂNG LƯỢNG TRONG HỆ SINH THÁI</a:t>
            </a:r>
            <a:endParaRPr lang="en-US" sz="2300" b="1" dirty="0">
              <a:solidFill>
                <a:srgbClr val="000000"/>
              </a:solidFill>
              <a:latin typeface="Arial" pitchFamily="34" charset="0"/>
            </a:endParaRPr>
          </a:p>
        </p:txBody>
      </p:sp>
      <p:sp>
        <p:nvSpPr>
          <p:cNvPr id="24" name="TextBox 23"/>
          <p:cNvSpPr txBox="1"/>
          <p:nvPr/>
        </p:nvSpPr>
        <p:spPr>
          <a:xfrm>
            <a:off x="696733" y="1521821"/>
            <a:ext cx="5713590" cy="384529"/>
          </a:xfrm>
          <a:prstGeom prst="rect">
            <a:avLst/>
          </a:prstGeom>
        </p:spPr>
        <p:txBody>
          <a:bodyPr wrap="square" lIns="0" tIns="0" rIns="0" bIns="0" rtlCol="0" anchor="t">
            <a:spAutoFit/>
          </a:bodyPr>
          <a:lstStyle/>
          <a:p>
            <a:pPr>
              <a:lnSpc>
                <a:spcPts val="3266"/>
              </a:lnSpc>
              <a:spcBef>
                <a:spcPct val="0"/>
              </a:spcBef>
            </a:pPr>
            <a:r>
              <a:rPr lang="en-US" sz="2300" b="1" dirty="0" smtClean="0">
                <a:solidFill>
                  <a:srgbClr val="000000"/>
                </a:solidFill>
                <a:latin typeface="Arial" pitchFamily="34" charset="0"/>
              </a:rPr>
              <a:t>b. </a:t>
            </a:r>
            <a:r>
              <a:rPr lang="en-US" sz="2300" b="1" dirty="0" err="1" smtClean="0">
                <a:solidFill>
                  <a:srgbClr val="000000"/>
                </a:solidFill>
                <a:latin typeface="Arial" pitchFamily="34" charset="0"/>
              </a:rPr>
              <a:t>Lưới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ăn</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 calcmode="lin" valueType="num">
                                      <p:cBhvr additive="base">
                                        <p:cTn id="14" dur="500" fill="hold"/>
                                        <p:tgtEl>
                                          <p:spTgt spid="8194"/>
                                        </p:tgtEl>
                                        <p:attrNameLst>
                                          <p:attrName>ppt_x</p:attrName>
                                        </p:attrNameLst>
                                      </p:cBhvr>
                                      <p:tavLst>
                                        <p:tav tm="0">
                                          <p:val>
                                            <p:strVal val="#ppt_x"/>
                                          </p:val>
                                        </p:tav>
                                        <p:tav tm="100000">
                                          <p:val>
                                            <p:strVal val="#ppt_x"/>
                                          </p:val>
                                        </p:tav>
                                      </p:tavLst>
                                    </p:anim>
                                    <p:anim calcmode="lin" valueType="num">
                                      <p:cBhvr additive="base">
                                        <p:cTn id="15"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392892"/>
              <a:ext cx="16507588" cy="846386"/>
            </a:xfrm>
            <a:prstGeom prst="rect">
              <a:avLst/>
            </a:prstGeom>
          </p:spPr>
          <p:txBody>
            <a:bodyPr lIns="0" tIns="0" rIns="0" bIns="0" rtlCol="0" anchor="t">
              <a:spAutoFit/>
            </a:bodyPr>
            <a:lstStyle/>
            <a:p>
              <a:pPr>
                <a:lnSpc>
                  <a:spcPts val="3266"/>
                </a:lnSpc>
              </a:pPr>
              <a:r>
                <a:rPr lang="en-US" sz="2300" b="1" dirty="0" smtClean="0">
                  <a:solidFill>
                    <a:srgbClr val="FFFFFF"/>
                  </a:solidFill>
                  <a:latin typeface="Arial" pitchFamily="34" charset="0"/>
                </a:rPr>
                <a:t>III. BẢO </a:t>
              </a:r>
              <a:r>
                <a:rPr lang="en-US" sz="2300" b="1" dirty="0">
                  <a:solidFill>
                    <a:srgbClr val="FFFFFF"/>
                  </a:solidFill>
                  <a:latin typeface="Arial" pitchFamily="34" charset="0"/>
                </a:rPr>
                <a:t>VỆ </a:t>
              </a:r>
              <a:r>
                <a:rPr lang="en-US" sz="2300" b="1" dirty="0" smtClean="0">
                  <a:solidFill>
                    <a:srgbClr val="FFFFFF"/>
                  </a:solidFill>
                  <a:latin typeface="Arial" pitchFamily="34" charset="0"/>
                </a:rPr>
                <a:t>CÁC HỆ SINH THÁI</a:t>
              </a:r>
              <a:endParaRPr lang="en-US" sz="2300" b="1" dirty="0">
                <a:solidFill>
                  <a:srgbClr val="FFFFFF"/>
                </a:solidFill>
                <a:latin typeface="Arial" pitchFamily="34" charset="0"/>
              </a:endParaRPr>
            </a:p>
          </p:txBody>
        </p:sp>
      </p:grpSp>
      <p:grpSp>
        <p:nvGrpSpPr>
          <p:cNvPr id="9" name="Group 9"/>
          <p:cNvGrpSpPr/>
          <p:nvPr/>
        </p:nvGrpSpPr>
        <p:grpSpPr>
          <a:xfrm>
            <a:off x="685622" y="1358937"/>
            <a:ext cx="10817582" cy="1183737"/>
            <a:chOff x="0" y="0"/>
            <a:chExt cx="21640800" cy="2367473"/>
          </a:xfrm>
        </p:grpSpPr>
        <p:grpSp>
          <p:nvGrpSpPr>
            <p:cNvPr id="10" name="Group 10"/>
            <p:cNvGrpSpPr/>
            <p:nvPr/>
          </p:nvGrpSpPr>
          <p:grpSpPr>
            <a:xfrm>
              <a:off x="0" y="0"/>
              <a:ext cx="21640800" cy="2367473"/>
              <a:chOff x="0" y="0"/>
              <a:chExt cx="4274726" cy="467649"/>
            </a:xfrm>
          </p:grpSpPr>
          <p:sp>
            <p:nvSpPr>
              <p:cNvPr id="11" name="Freeform 11"/>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502709" y="350828"/>
              <a:ext cx="20412718" cy="169892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vận dụng những hiểu biết của bản thân, hãy nêu đặc điểm, ý nghĩa của mỗi hệ sinh thái</a:t>
              </a:r>
            </a:p>
          </p:txBody>
        </p:sp>
      </p:grpSp>
      <p:grpSp>
        <p:nvGrpSpPr>
          <p:cNvPr id="14" name="Group 14"/>
          <p:cNvGrpSpPr/>
          <p:nvPr/>
        </p:nvGrpSpPr>
        <p:grpSpPr>
          <a:xfrm>
            <a:off x="614936" y="2689822"/>
            <a:ext cx="3429759" cy="4068814"/>
            <a:chOff x="0" y="0"/>
            <a:chExt cx="6861305" cy="8137629"/>
          </a:xfrm>
        </p:grpSpPr>
        <p:sp>
          <p:nvSpPr>
            <p:cNvPr id="15" name="Freeform 15"/>
            <p:cNvSpPr/>
            <p:nvPr/>
          </p:nvSpPr>
          <p:spPr>
            <a:xfrm>
              <a:off x="0" y="0"/>
              <a:ext cx="6861305" cy="6296760"/>
            </a:xfrm>
            <a:custGeom>
              <a:avLst/>
              <a:gdLst/>
              <a:ahLst/>
              <a:cxnLst/>
              <a:rect l="l" t="t" r="r" b="b"/>
              <a:pathLst>
                <a:path w="6861305" h="6296760">
                  <a:moveTo>
                    <a:pt x="0" y="0"/>
                  </a:moveTo>
                  <a:lnTo>
                    <a:pt x="6861305" y="0"/>
                  </a:lnTo>
                  <a:lnTo>
                    <a:pt x="6861305" y="6296760"/>
                  </a:lnTo>
                  <a:lnTo>
                    <a:pt x="0" y="6296760"/>
                  </a:lnTo>
                  <a:lnTo>
                    <a:pt x="0" y="0"/>
                  </a:lnTo>
                  <a:close/>
                </a:path>
              </a:pathLst>
            </a:custGeom>
            <a:blipFill>
              <a:blip r:embed="rId6"/>
              <a:stretch>
                <a:fillRect l="-33153" r="-29259" b="-10608"/>
              </a:stretch>
            </a:blipFill>
          </p:spPr>
        </p:sp>
        <p:sp>
          <p:nvSpPr>
            <p:cNvPr id="16" name="TextBox 16"/>
            <p:cNvSpPr txBox="1"/>
            <p:nvPr/>
          </p:nvSpPr>
          <p:spPr>
            <a:xfrm>
              <a:off x="0" y="6522185"/>
              <a:ext cx="6861305" cy="1615444"/>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Hệ sinh thái rừng </a:t>
              </a:r>
            </a:p>
            <a:p>
              <a:pPr algn="ctr">
                <a:lnSpc>
                  <a:spcPts val="3266"/>
                </a:lnSpc>
              </a:pPr>
              <a:r>
                <a:rPr lang="en-US" sz="2300" b="1" i="1">
                  <a:solidFill>
                    <a:srgbClr val="000000"/>
                  </a:solidFill>
                  <a:latin typeface="Arial" pitchFamily="34" charset="0"/>
                </a:rPr>
                <a:t>Cúc Phương</a:t>
              </a:r>
            </a:p>
          </p:txBody>
        </p:sp>
      </p:grpSp>
      <p:grpSp>
        <p:nvGrpSpPr>
          <p:cNvPr id="17" name="Group 17"/>
          <p:cNvGrpSpPr/>
          <p:nvPr/>
        </p:nvGrpSpPr>
        <p:grpSpPr>
          <a:xfrm>
            <a:off x="4308847" y="2689822"/>
            <a:ext cx="3429759" cy="4068814"/>
            <a:chOff x="0" y="0"/>
            <a:chExt cx="6861305" cy="8137629"/>
          </a:xfrm>
        </p:grpSpPr>
        <p:sp>
          <p:nvSpPr>
            <p:cNvPr id="18" name="Freeform 18"/>
            <p:cNvSpPr/>
            <p:nvPr/>
          </p:nvSpPr>
          <p:spPr>
            <a:xfrm>
              <a:off x="0" y="0"/>
              <a:ext cx="6861305" cy="6296760"/>
            </a:xfrm>
            <a:custGeom>
              <a:avLst/>
              <a:gdLst/>
              <a:ahLst/>
              <a:cxnLst/>
              <a:rect l="l" t="t" r="r" b="b"/>
              <a:pathLst>
                <a:path w="6861305" h="6296760">
                  <a:moveTo>
                    <a:pt x="0" y="0"/>
                  </a:moveTo>
                  <a:lnTo>
                    <a:pt x="6861305" y="0"/>
                  </a:lnTo>
                  <a:lnTo>
                    <a:pt x="6861305" y="6296760"/>
                  </a:lnTo>
                  <a:lnTo>
                    <a:pt x="0" y="6296760"/>
                  </a:lnTo>
                  <a:lnTo>
                    <a:pt x="0" y="0"/>
                  </a:lnTo>
                  <a:close/>
                </a:path>
              </a:pathLst>
            </a:custGeom>
            <a:blipFill>
              <a:blip r:embed="rId7"/>
              <a:stretch>
                <a:fillRect l="-24245" r="-24245" b="-10608"/>
              </a:stretch>
            </a:blipFill>
          </p:spPr>
        </p:sp>
        <p:sp>
          <p:nvSpPr>
            <p:cNvPr id="19" name="TextBox 19"/>
            <p:cNvSpPr txBox="1"/>
            <p:nvPr/>
          </p:nvSpPr>
          <p:spPr>
            <a:xfrm>
              <a:off x="0" y="6522185"/>
              <a:ext cx="6861305" cy="1615444"/>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Hệ sinh thái biển</a:t>
              </a:r>
            </a:p>
            <a:p>
              <a:pPr algn="ctr">
                <a:lnSpc>
                  <a:spcPts val="3266"/>
                </a:lnSpc>
              </a:pPr>
              <a:r>
                <a:rPr lang="en-US" sz="2300" b="1" i="1">
                  <a:solidFill>
                    <a:srgbClr val="000000"/>
                  </a:solidFill>
                  <a:latin typeface="Arial" pitchFamily="34" charset="0"/>
                </a:rPr>
                <a:t>Nha Trang</a:t>
              </a:r>
            </a:p>
          </p:txBody>
        </p:sp>
      </p:grpSp>
      <p:grpSp>
        <p:nvGrpSpPr>
          <p:cNvPr id="20" name="Group 20"/>
          <p:cNvGrpSpPr/>
          <p:nvPr/>
        </p:nvGrpSpPr>
        <p:grpSpPr>
          <a:xfrm>
            <a:off x="8002758" y="2689822"/>
            <a:ext cx="3432238" cy="4068814"/>
            <a:chOff x="0" y="0"/>
            <a:chExt cx="6866263" cy="8137629"/>
          </a:xfrm>
        </p:grpSpPr>
        <p:sp>
          <p:nvSpPr>
            <p:cNvPr id="21" name="Freeform 21"/>
            <p:cNvSpPr/>
            <p:nvPr/>
          </p:nvSpPr>
          <p:spPr>
            <a:xfrm>
              <a:off x="0" y="0"/>
              <a:ext cx="6861305" cy="6296760"/>
            </a:xfrm>
            <a:custGeom>
              <a:avLst/>
              <a:gdLst/>
              <a:ahLst/>
              <a:cxnLst/>
              <a:rect l="l" t="t" r="r" b="b"/>
              <a:pathLst>
                <a:path w="6861305" h="6296760">
                  <a:moveTo>
                    <a:pt x="0" y="0"/>
                  </a:moveTo>
                  <a:lnTo>
                    <a:pt x="6861305" y="0"/>
                  </a:lnTo>
                  <a:lnTo>
                    <a:pt x="6861305" y="6296760"/>
                  </a:lnTo>
                  <a:lnTo>
                    <a:pt x="0" y="6296760"/>
                  </a:lnTo>
                  <a:lnTo>
                    <a:pt x="0" y="0"/>
                  </a:lnTo>
                  <a:close/>
                </a:path>
              </a:pathLst>
            </a:custGeom>
            <a:blipFill>
              <a:blip r:embed="rId8"/>
              <a:stretch>
                <a:fillRect l="-32192" r="-32192" b="-10608"/>
              </a:stretch>
            </a:blipFill>
          </p:spPr>
        </p:sp>
        <p:sp>
          <p:nvSpPr>
            <p:cNvPr id="22" name="TextBox 22"/>
            <p:cNvSpPr txBox="1"/>
            <p:nvPr/>
          </p:nvSpPr>
          <p:spPr>
            <a:xfrm>
              <a:off x="4957" y="6522185"/>
              <a:ext cx="6861306" cy="1615444"/>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Hệ sinh nông nghiệp</a:t>
              </a:r>
            </a:p>
            <a:p>
              <a:pPr algn="ctr">
                <a:lnSpc>
                  <a:spcPts val="3266"/>
                </a:lnSpc>
              </a:pPr>
              <a:r>
                <a:rPr lang="en-US" sz="2300" b="1" i="1">
                  <a:solidFill>
                    <a:srgbClr val="000000"/>
                  </a:solidFill>
                  <a:latin typeface="Arial" pitchFamily="34" charset="0"/>
                </a:rPr>
                <a:t>vùng ĐBSCL</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735923" y="1246309"/>
            <a:ext cx="8928019" cy="2759115"/>
          </a:xfrm>
          <a:prstGeom prst="roundRect">
            <a:avLst>
              <a:gd name="adj" fmla="val 1558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490108" y="4278543"/>
            <a:ext cx="3107590" cy="880242"/>
            <a:chOff x="4037538" y="4547895"/>
            <a:chExt cx="3108399"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7665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5971" y="4748459"/>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4608866" y="1748895"/>
            <a:ext cx="6096013" cy="1753942"/>
          </a:xfrm>
          <a:prstGeom prst="rect">
            <a:avLst/>
          </a:prstGeom>
          <a:noFill/>
          <a:ln>
            <a:noFill/>
          </a:ln>
        </p:spPr>
        <p:txBody>
          <a:bodyPr wrap="square">
            <a:spAutoFit/>
          </a:bodyPr>
          <a:lstStyle/>
          <a:p>
            <a:pPr algn="ctr"/>
            <a:r>
              <a:rPr lang="vi-VN" sz="3599" b="1" dirty="0">
                <a:solidFill>
                  <a:srgbClr val="EE4036"/>
                </a:solidFill>
                <a:latin typeface="Times New Roman" panose="02020603050405020304" pitchFamily="18" charset="0"/>
                <a:sym typeface="Calibri"/>
              </a:rPr>
              <a:t>Số lượng các loài trong quần xã thể hiện chỉ số độ đa dạng, độ thường gặp và____</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5"/>
          <a:stretch>
            <a:fillRect/>
          </a:stretch>
        </p:blipFill>
        <p:spPr>
          <a:xfrm>
            <a:off x="4296465" y="-631090"/>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6"/>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7"/>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8"/>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9"/>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0"/>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1"/>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2"/>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3"/>
          <a:stretch>
            <a:fillRect/>
          </a:stretch>
        </p:blipFill>
        <p:spPr>
          <a:xfrm>
            <a:off x="6912564" y="-556051"/>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4"/>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6"/>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7"/>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4"/>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8"/>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9"/>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0"/>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6"/>
          <a:stretch>
            <a:fillRect/>
          </a:stretch>
        </p:blipFill>
        <p:spPr>
          <a:xfrm>
            <a:off x="2242746" y="-698828"/>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7"/>
          <a:stretch>
            <a:fillRect/>
          </a:stretch>
        </p:blipFill>
        <p:spPr>
          <a:xfrm>
            <a:off x="3781861" y="-1029245"/>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4"/>
          <a:stretch>
            <a:fillRect/>
          </a:stretch>
        </p:blipFill>
        <p:spPr>
          <a:xfrm>
            <a:off x="2969542" y="-724075"/>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7"/>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9"/>
          <a:stretch>
            <a:fillRect/>
          </a:stretch>
        </p:blipFill>
        <p:spPr>
          <a:xfrm>
            <a:off x="4048907" y="-978201"/>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0"/>
          <a:stretch>
            <a:fillRect/>
          </a:stretch>
        </p:blipFill>
        <p:spPr>
          <a:xfrm>
            <a:off x="5266837" y="-945010"/>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7"/>
          <a:stretch>
            <a:fillRect/>
          </a:stretch>
        </p:blipFill>
        <p:spPr>
          <a:xfrm>
            <a:off x="6199933" y="-1027629"/>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0"/>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6"/>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7"/>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4"/>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7"/>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7"/>
          <a:stretch>
            <a:fillRect/>
          </a:stretch>
        </p:blipFill>
        <p:spPr>
          <a:xfrm>
            <a:off x="3882001" y="-503957"/>
            <a:ext cx="359906" cy="218018"/>
          </a:xfrm>
          <a:prstGeom prst="rect">
            <a:avLst/>
          </a:prstGeom>
        </p:spPr>
      </p:pic>
      <p:sp>
        <p:nvSpPr>
          <p:cNvPr id="99" name="!!o6a">
            <a:extLst>
              <a:ext uri="{FF2B5EF4-FFF2-40B4-BE49-F238E27FC236}">
                <a16:creationId xmlns:a16="http://schemas.microsoft.com/office/drawing/2014/main" id="{A69446C8-8AE1-4684-80C5-705063A5E993}"/>
              </a:ext>
            </a:extLst>
          </p:cNvPr>
          <p:cNvSpPr/>
          <p:nvPr/>
        </p:nvSpPr>
        <p:spPr>
          <a:xfrm>
            <a:off x="8769922" y="5359296"/>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0" name="!!6a">
            <a:extLst>
              <a:ext uri="{FF2B5EF4-FFF2-40B4-BE49-F238E27FC236}">
                <a16:creationId xmlns:a16="http://schemas.microsoft.com/office/drawing/2014/main" id="{1A2132AA-48E4-495E-A5D0-6D2BBB8C76E1}"/>
              </a:ext>
            </a:extLst>
          </p:cNvPr>
          <p:cNvSpPr txBox="1"/>
          <p:nvPr/>
        </p:nvSpPr>
        <p:spPr>
          <a:xfrm>
            <a:off x="8919047" y="5405397"/>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91" name="!!o6a">
            <a:extLst>
              <a:ext uri="{FF2B5EF4-FFF2-40B4-BE49-F238E27FC236}">
                <a16:creationId xmlns:a16="http://schemas.microsoft.com/office/drawing/2014/main" id="{A69446C8-8AE1-4684-80C5-705063A5E993}"/>
              </a:ext>
            </a:extLst>
          </p:cNvPr>
          <p:cNvSpPr/>
          <p:nvPr/>
        </p:nvSpPr>
        <p:spPr>
          <a:xfrm>
            <a:off x="7643916" y="5359296"/>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2" name="!!6a">
            <a:extLst>
              <a:ext uri="{FF2B5EF4-FFF2-40B4-BE49-F238E27FC236}">
                <a16:creationId xmlns:a16="http://schemas.microsoft.com/office/drawing/2014/main" id="{1A2132AA-48E4-495E-A5D0-6D2BBB8C76E1}"/>
              </a:ext>
            </a:extLst>
          </p:cNvPr>
          <p:cNvSpPr txBox="1"/>
          <p:nvPr/>
        </p:nvSpPr>
        <p:spPr>
          <a:xfrm>
            <a:off x="7797331" y="5443308"/>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ề</a:t>
            </a:r>
          </a:p>
        </p:txBody>
      </p:sp>
      <p:sp>
        <p:nvSpPr>
          <p:cNvPr id="93" name="!!o6a">
            <a:extLst>
              <a:ext uri="{FF2B5EF4-FFF2-40B4-BE49-F238E27FC236}">
                <a16:creationId xmlns:a16="http://schemas.microsoft.com/office/drawing/2014/main" id="{A69446C8-8AE1-4684-80C5-705063A5E993}"/>
              </a:ext>
            </a:extLst>
          </p:cNvPr>
          <p:cNvSpPr/>
          <p:nvPr/>
        </p:nvSpPr>
        <p:spPr>
          <a:xfrm>
            <a:off x="6520066" y="5359296"/>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4" name="!!6a">
            <a:extLst>
              <a:ext uri="{FF2B5EF4-FFF2-40B4-BE49-F238E27FC236}">
                <a16:creationId xmlns:a16="http://schemas.microsoft.com/office/drawing/2014/main" id="{1A2132AA-48E4-495E-A5D0-6D2BBB8C76E1}"/>
              </a:ext>
            </a:extLst>
          </p:cNvPr>
          <p:cNvSpPr txBox="1"/>
          <p:nvPr/>
        </p:nvSpPr>
        <p:spPr>
          <a:xfrm>
            <a:off x="6669191" y="5405397"/>
            <a:ext cx="680487"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95" name="!!o6a">
            <a:extLst>
              <a:ext uri="{FF2B5EF4-FFF2-40B4-BE49-F238E27FC236}">
                <a16:creationId xmlns:a16="http://schemas.microsoft.com/office/drawing/2014/main" id="{A69446C8-8AE1-4684-80C5-705063A5E993}"/>
              </a:ext>
            </a:extLst>
          </p:cNvPr>
          <p:cNvSpPr/>
          <p:nvPr/>
        </p:nvSpPr>
        <p:spPr>
          <a:xfrm>
            <a:off x="5394060" y="5359296"/>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6" name="!!6a">
            <a:extLst>
              <a:ext uri="{FF2B5EF4-FFF2-40B4-BE49-F238E27FC236}">
                <a16:creationId xmlns:a16="http://schemas.microsoft.com/office/drawing/2014/main" id="{1A2132AA-48E4-495E-A5D0-6D2BBB8C76E1}"/>
              </a:ext>
            </a:extLst>
          </p:cNvPr>
          <p:cNvSpPr txBox="1"/>
          <p:nvPr/>
        </p:nvSpPr>
        <p:spPr>
          <a:xfrm>
            <a:off x="5533957" y="5443308"/>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97" name="!!o6a">
            <a:extLst>
              <a:ext uri="{FF2B5EF4-FFF2-40B4-BE49-F238E27FC236}">
                <a16:creationId xmlns:a16="http://schemas.microsoft.com/office/drawing/2014/main" id="{A69446C8-8AE1-4684-80C5-705063A5E993}"/>
              </a:ext>
            </a:extLst>
          </p:cNvPr>
          <p:cNvSpPr/>
          <p:nvPr/>
        </p:nvSpPr>
        <p:spPr>
          <a:xfrm>
            <a:off x="4268053" y="5359296"/>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8" name="!!6a">
            <a:extLst>
              <a:ext uri="{FF2B5EF4-FFF2-40B4-BE49-F238E27FC236}">
                <a16:creationId xmlns:a16="http://schemas.microsoft.com/office/drawing/2014/main" id="{1A2132AA-48E4-495E-A5D0-6D2BBB8C76E1}"/>
              </a:ext>
            </a:extLst>
          </p:cNvPr>
          <p:cNvSpPr txBox="1"/>
          <p:nvPr/>
        </p:nvSpPr>
        <p:spPr>
          <a:xfrm>
            <a:off x="4421402" y="5401301"/>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01" name="!!o6a">
            <a:extLst>
              <a:ext uri="{FF2B5EF4-FFF2-40B4-BE49-F238E27FC236}">
                <a16:creationId xmlns:a16="http://schemas.microsoft.com/office/drawing/2014/main" id="{A69446C8-8AE1-4684-80C5-705063A5E993}"/>
              </a:ext>
            </a:extLst>
          </p:cNvPr>
          <p:cNvSpPr/>
          <p:nvPr/>
        </p:nvSpPr>
        <p:spPr>
          <a:xfrm>
            <a:off x="3144204" y="5359296"/>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2" name="!!6a">
            <a:extLst>
              <a:ext uri="{FF2B5EF4-FFF2-40B4-BE49-F238E27FC236}">
                <a16:creationId xmlns:a16="http://schemas.microsoft.com/office/drawing/2014/main" id="{1A2132AA-48E4-495E-A5D0-6D2BBB8C76E1}"/>
              </a:ext>
            </a:extLst>
          </p:cNvPr>
          <p:cNvSpPr txBox="1"/>
          <p:nvPr/>
        </p:nvSpPr>
        <p:spPr>
          <a:xfrm>
            <a:off x="3290264" y="5410200"/>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ộ</a:t>
            </a:r>
          </a:p>
        </p:txBody>
      </p:sp>
      <p:sp>
        <p:nvSpPr>
          <p:cNvPr id="103" name="!!o6a">
            <a:extLst>
              <a:ext uri="{FF2B5EF4-FFF2-40B4-BE49-F238E27FC236}">
                <a16:creationId xmlns:a16="http://schemas.microsoft.com/office/drawing/2014/main" id="{A69446C8-8AE1-4684-80C5-705063A5E993}"/>
              </a:ext>
            </a:extLst>
          </p:cNvPr>
          <p:cNvSpPr/>
          <p:nvPr/>
        </p:nvSpPr>
        <p:spPr>
          <a:xfrm>
            <a:off x="2018197" y="5359296"/>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4" name="!!6a">
            <a:extLst>
              <a:ext uri="{FF2B5EF4-FFF2-40B4-BE49-F238E27FC236}">
                <a16:creationId xmlns:a16="http://schemas.microsoft.com/office/drawing/2014/main" id="{1A2132AA-48E4-495E-A5D0-6D2BBB8C76E1}"/>
              </a:ext>
            </a:extLst>
          </p:cNvPr>
          <p:cNvSpPr txBox="1"/>
          <p:nvPr/>
        </p:nvSpPr>
        <p:spPr>
          <a:xfrm>
            <a:off x="2148656" y="5412871"/>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đ</a:t>
            </a:r>
          </a:p>
        </p:txBody>
      </p:sp>
      <p:pic>
        <p:nvPicPr>
          <p:cNvPr id="2050" name="Picture 2" descr="Quần xã sinh vật"/>
          <p:cNvPicPr>
            <a:picLocks noChangeAspect="1" noChangeArrowheads="1"/>
          </p:cNvPicPr>
          <p:nvPr/>
        </p:nvPicPr>
        <p:blipFill rotWithShape="1">
          <a:blip r:embed="rId15">
            <a:extLst>
              <a:ext uri="{28A0092B-C50C-407E-A947-70E740481C1C}">
                <a14:useLocalDpi xmlns:a14="http://schemas.microsoft.com/office/drawing/2010/main" val="0"/>
              </a:ext>
            </a:extLst>
          </a:blip>
          <a:srcRect r="32835"/>
          <a:stretch/>
        </p:blipFill>
        <p:spPr bwMode="auto">
          <a:xfrm>
            <a:off x="1867694" y="1234096"/>
            <a:ext cx="2873479" cy="28344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5" name="Group 104">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106"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59058582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0"/>
                                        </p:tgtEl>
                                      </p:cBhvr>
                                    </p:animEffect>
                                    <p:animScale>
                                      <p:cBhvr>
                                        <p:cTn id="12" dur="250" autoRev="1" fill="hold"/>
                                        <p:tgtEl>
                                          <p:spTgt spid="100"/>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51"/>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59"/>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52"/>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50"/>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53"/>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54"/>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58"/>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55"/>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56"/>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57"/>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60"/>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65"/>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62"/>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66"/>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67"/>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76"/>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77"/>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80"/>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79"/>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81"/>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82"/>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83"/>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84"/>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85"/>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86"/>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88"/>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8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90"/>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71" restart="whenNotActive" fill="hold" evtFilter="cancelBubble" nodeType="interactiveSeq">
                <p:stCondLst>
                  <p:cond evt="onClick" delay="0">
                    <p:tgtEl>
                      <p:spTgt spid="91"/>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92"/>
                                        </p:tgtEl>
                                        <p:attrNameLst>
                                          <p:attrName>style.visibility</p:attrName>
                                        </p:attrNameLst>
                                      </p:cBhvr>
                                      <p:to>
                                        <p:strVal val="visible"/>
                                      </p:to>
                                    </p:set>
                                    <p:anim calcmode="lin" valueType="num">
                                      <p:cBhvr>
                                        <p:cTn id="76" dur="500" fill="hold"/>
                                        <p:tgtEl>
                                          <p:spTgt spid="92"/>
                                        </p:tgtEl>
                                        <p:attrNameLst>
                                          <p:attrName>ppt_w</p:attrName>
                                        </p:attrNameLst>
                                      </p:cBhvr>
                                      <p:tavLst>
                                        <p:tav tm="0">
                                          <p:val>
                                            <p:fltVal val="0"/>
                                          </p:val>
                                        </p:tav>
                                        <p:tav tm="100000">
                                          <p:val>
                                            <p:strVal val="#ppt_w"/>
                                          </p:val>
                                        </p:tav>
                                      </p:tavLst>
                                    </p:anim>
                                    <p:anim calcmode="lin" valueType="num">
                                      <p:cBhvr>
                                        <p:cTn id="77" dur="500" fill="hold"/>
                                        <p:tgtEl>
                                          <p:spTgt spid="92"/>
                                        </p:tgtEl>
                                        <p:attrNameLst>
                                          <p:attrName>ppt_h</p:attrName>
                                        </p:attrNameLst>
                                      </p:cBhvr>
                                      <p:tavLst>
                                        <p:tav tm="0">
                                          <p:val>
                                            <p:fltVal val="0"/>
                                          </p:val>
                                        </p:tav>
                                        <p:tav tm="100000">
                                          <p:val>
                                            <p:strVal val="#ppt_h"/>
                                          </p:val>
                                        </p:tav>
                                      </p:tavLst>
                                    </p:anim>
                                    <p:animEffect transition="in" filter="fade">
                                      <p:cBhvr>
                                        <p:cTn id="78" dur="500"/>
                                        <p:tgtEl>
                                          <p:spTgt spid="92"/>
                                        </p:tgtEl>
                                      </p:cBhvr>
                                    </p:animEffect>
                                  </p:childTnLst>
                                  <p:subTnLst>
                                    <p:audio>
                                      <p:cMediaNode>
                                        <p:cTn display="0" masterRel="sameClick">
                                          <p:stCondLst>
                                            <p:cond evt="begin" delay="0">
                                              <p:tn val="74"/>
                                            </p:cond>
                                          </p:stCondLst>
                                          <p:endCondLst>
                                            <p:cond evt="onStopAudio" delay="0">
                                              <p:tgtEl>
                                                <p:sldTgt/>
                                              </p:tgtEl>
                                            </p:cond>
                                          </p:endCondLst>
                                        </p:cTn>
                                        <p:tgtEl>
                                          <p:sndTgt r:embed="rId2"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92"/>
                                        </p:tgtEl>
                                      </p:cBhvr>
                                    </p:animEffect>
                                    <p:animScale>
                                      <p:cBhvr>
                                        <p:cTn id="81" dur="250" autoRev="1" fill="hold"/>
                                        <p:tgtEl>
                                          <p:spTgt spid="92"/>
                                        </p:tgtEl>
                                      </p:cBhvr>
                                      <p:by x="105000" y="105000"/>
                                    </p:animScale>
                                  </p:childTnLst>
                                </p:cTn>
                              </p:par>
                            </p:childTnLst>
                          </p:cTn>
                        </p:par>
                      </p:childTnLst>
                    </p:cTn>
                  </p:par>
                </p:childTnLst>
              </p:cTn>
              <p:nextCondLst>
                <p:cond evt="onClick" delay="0">
                  <p:tgtEl>
                    <p:spTgt spid="91"/>
                  </p:tgtEl>
                </p:cond>
              </p:nextCondLst>
            </p:seq>
            <p:seq concurrent="1" nextAc="seek">
              <p:cTn id="82" restart="whenNotActive" fill="hold" evtFilter="cancelBubble" nodeType="interactiveSeq">
                <p:stCondLst>
                  <p:cond evt="onClick" delay="0">
                    <p:tgtEl>
                      <p:spTgt spid="93"/>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94"/>
                                        </p:tgtEl>
                                        <p:attrNameLst>
                                          <p:attrName>style.visibility</p:attrName>
                                        </p:attrNameLst>
                                      </p:cBhvr>
                                      <p:to>
                                        <p:strVal val="visible"/>
                                      </p:to>
                                    </p:set>
                                    <p:anim calcmode="lin" valueType="num">
                                      <p:cBhvr>
                                        <p:cTn id="87" dur="500" fill="hold"/>
                                        <p:tgtEl>
                                          <p:spTgt spid="94"/>
                                        </p:tgtEl>
                                        <p:attrNameLst>
                                          <p:attrName>ppt_w</p:attrName>
                                        </p:attrNameLst>
                                      </p:cBhvr>
                                      <p:tavLst>
                                        <p:tav tm="0">
                                          <p:val>
                                            <p:fltVal val="0"/>
                                          </p:val>
                                        </p:tav>
                                        <p:tav tm="100000">
                                          <p:val>
                                            <p:strVal val="#ppt_w"/>
                                          </p:val>
                                        </p:tav>
                                      </p:tavLst>
                                    </p:anim>
                                    <p:anim calcmode="lin" valueType="num">
                                      <p:cBhvr>
                                        <p:cTn id="88" dur="500" fill="hold"/>
                                        <p:tgtEl>
                                          <p:spTgt spid="94"/>
                                        </p:tgtEl>
                                        <p:attrNameLst>
                                          <p:attrName>ppt_h</p:attrName>
                                        </p:attrNameLst>
                                      </p:cBhvr>
                                      <p:tavLst>
                                        <p:tav tm="0">
                                          <p:val>
                                            <p:fltVal val="0"/>
                                          </p:val>
                                        </p:tav>
                                        <p:tav tm="100000">
                                          <p:val>
                                            <p:strVal val="#ppt_h"/>
                                          </p:val>
                                        </p:tav>
                                      </p:tavLst>
                                    </p:anim>
                                    <p:animEffect transition="in" filter="fade">
                                      <p:cBhvr>
                                        <p:cTn id="89" dur="500"/>
                                        <p:tgtEl>
                                          <p:spTgt spid="94"/>
                                        </p:tgtEl>
                                      </p:cBhvr>
                                    </p:animEffect>
                                  </p:childTnLst>
                                  <p:subTnLst>
                                    <p:audio>
                                      <p:cMediaNode>
                                        <p:cTn display="0" masterRel="sameClick">
                                          <p:stCondLst>
                                            <p:cond evt="begin" delay="0">
                                              <p:tn val="85"/>
                                            </p:cond>
                                          </p:stCondLst>
                                          <p:endCondLst>
                                            <p:cond evt="onStopAudio" delay="0">
                                              <p:tgtEl>
                                                <p:sldTgt/>
                                              </p:tgtEl>
                                            </p:cond>
                                          </p:endCondLst>
                                        </p:cTn>
                                        <p:tgtEl>
                                          <p:sndTgt r:embed="rId2"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94"/>
                                        </p:tgtEl>
                                      </p:cBhvr>
                                    </p:animEffect>
                                    <p:animScale>
                                      <p:cBhvr>
                                        <p:cTn id="92" dur="250" autoRev="1" fill="hold"/>
                                        <p:tgtEl>
                                          <p:spTgt spid="94"/>
                                        </p:tgtEl>
                                      </p:cBhvr>
                                      <p:by x="105000" y="105000"/>
                                    </p:animScale>
                                  </p:childTnLst>
                                </p:cTn>
                              </p:par>
                            </p:childTnLst>
                          </p:cTn>
                        </p:par>
                      </p:childTnLst>
                    </p:cTn>
                  </p:par>
                </p:childTnLst>
              </p:cTn>
              <p:nextCondLst>
                <p:cond evt="onClick" delay="0">
                  <p:tgtEl>
                    <p:spTgt spid="93"/>
                  </p:tgtEl>
                </p:cond>
              </p:nextCondLst>
            </p:seq>
            <p:seq concurrent="1" nextAc="seek">
              <p:cTn id="93" restart="whenNotActive" fill="hold" evtFilter="cancelBubble" nodeType="interactiveSeq">
                <p:stCondLst>
                  <p:cond evt="onClick" delay="0">
                    <p:tgtEl>
                      <p:spTgt spid="95"/>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6"/>
                                        </p:tgtEl>
                                        <p:attrNameLst>
                                          <p:attrName>style.visibility</p:attrName>
                                        </p:attrNameLst>
                                      </p:cBhvr>
                                      <p:to>
                                        <p:strVal val="visible"/>
                                      </p:to>
                                    </p:set>
                                    <p:anim calcmode="lin" valueType="num">
                                      <p:cBhvr>
                                        <p:cTn id="98" dur="500" fill="hold"/>
                                        <p:tgtEl>
                                          <p:spTgt spid="96"/>
                                        </p:tgtEl>
                                        <p:attrNameLst>
                                          <p:attrName>ppt_w</p:attrName>
                                        </p:attrNameLst>
                                      </p:cBhvr>
                                      <p:tavLst>
                                        <p:tav tm="0">
                                          <p:val>
                                            <p:fltVal val="0"/>
                                          </p:val>
                                        </p:tav>
                                        <p:tav tm="100000">
                                          <p:val>
                                            <p:strVal val="#ppt_w"/>
                                          </p:val>
                                        </p:tav>
                                      </p:tavLst>
                                    </p:anim>
                                    <p:anim calcmode="lin" valueType="num">
                                      <p:cBhvr>
                                        <p:cTn id="99" dur="500" fill="hold"/>
                                        <p:tgtEl>
                                          <p:spTgt spid="96"/>
                                        </p:tgtEl>
                                        <p:attrNameLst>
                                          <p:attrName>ppt_h</p:attrName>
                                        </p:attrNameLst>
                                      </p:cBhvr>
                                      <p:tavLst>
                                        <p:tav tm="0">
                                          <p:val>
                                            <p:fltVal val="0"/>
                                          </p:val>
                                        </p:tav>
                                        <p:tav tm="100000">
                                          <p:val>
                                            <p:strVal val="#ppt_h"/>
                                          </p:val>
                                        </p:tav>
                                      </p:tavLst>
                                    </p:anim>
                                    <p:animEffect transition="in" filter="fade">
                                      <p:cBhvr>
                                        <p:cTn id="100" dur="500"/>
                                        <p:tgtEl>
                                          <p:spTgt spid="96"/>
                                        </p:tgtEl>
                                      </p:cBhvr>
                                    </p:animEffect>
                                  </p:childTnLst>
                                  <p:subTnLst>
                                    <p:audio>
                                      <p:cMediaNode>
                                        <p:cTn display="0" masterRel="sameClick">
                                          <p:stCondLst>
                                            <p:cond evt="begin" delay="0">
                                              <p:tn val="96"/>
                                            </p:cond>
                                          </p:stCondLst>
                                          <p:endCondLst>
                                            <p:cond evt="onStopAudio" delay="0">
                                              <p:tgtEl>
                                                <p:sldTgt/>
                                              </p:tgtEl>
                                            </p:cond>
                                          </p:endCondLst>
                                        </p:cTn>
                                        <p:tgtEl>
                                          <p:sndTgt r:embed="rId2"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6"/>
                                        </p:tgtEl>
                                      </p:cBhvr>
                                    </p:animEffect>
                                    <p:animScale>
                                      <p:cBhvr>
                                        <p:cTn id="103"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104" restart="whenNotActive" fill="hold" evtFilter="cancelBubble" nodeType="interactiveSeq">
                <p:stCondLst>
                  <p:cond evt="onClick" delay="0">
                    <p:tgtEl>
                      <p:spTgt spid="97"/>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8"/>
                                        </p:tgtEl>
                                        <p:attrNameLst>
                                          <p:attrName>style.visibility</p:attrName>
                                        </p:attrNameLst>
                                      </p:cBhvr>
                                      <p:to>
                                        <p:strVal val="visible"/>
                                      </p:to>
                                    </p:set>
                                    <p:anim calcmode="lin" valueType="num">
                                      <p:cBhvr>
                                        <p:cTn id="109" dur="500" fill="hold"/>
                                        <p:tgtEl>
                                          <p:spTgt spid="98"/>
                                        </p:tgtEl>
                                        <p:attrNameLst>
                                          <p:attrName>ppt_w</p:attrName>
                                        </p:attrNameLst>
                                      </p:cBhvr>
                                      <p:tavLst>
                                        <p:tav tm="0">
                                          <p:val>
                                            <p:fltVal val="0"/>
                                          </p:val>
                                        </p:tav>
                                        <p:tav tm="100000">
                                          <p:val>
                                            <p:strVal val="#ppt_w"/>
                                          </p:val>
                                        </p:tav>
                                      </p:tavLst>
                                    </p:anim>
                                    <p:anim calcmode="lin" valueType="num">
                                      <p:cBhvr>
                                        <p:cTn id="110" dur="500" fill="hold"/>
                                        <p:tgtEl>
                                          <p:spTgt spid="98"/>
                                        </p:tgtEl>
                                        <p:attrNameLst>
                                          <p:attrName>ppt_h</p:attrName>
                                        </p:attrNameLst>
                                      </p:cBhvr>
                                      <p:tavLst>
                                        <p:tav tm="0">
                                          <p:val>
                                            <p:fltVal val="0"/>
                                          </p:val>
                                        </p:tav>
                                        <p:tav tm="100000">
                                          <p:val>
                                            <p:strVal val="#ppt_h"/>
                                          </p:val>
                                        </p:tav>
                                      </p:tavLst>
                                    </p:anim>
                                    <p:animEffect transition="in" filter="fade">
                                      <p:cBhvr>
                                        <p:cTn id="111" dur="500"/>
                                        <p:tgtEl>
                                          <p:spTgt spid="98"/>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8"/>
                                        </p:tgtEl>
                                      </p:cBhvr>
                                    </p:animEffect>
                                    <p:animScale>
                                      <p:cBhvr>
                                        <p:cTn id="114"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115" restart="whenNotActive" fill="hold" evtFilter="cancelBubble" nodeType="interactiveSeq">
                <p:stCondLst>
                  <p:cond evt="onClick" delay="0">
                    <p:tgtEl>
                      <p:spTgt spid="101"/>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2"/>
                                        </p:tgtEl>
                                        <p:attrNameLst>
                                          <p:attrName>style.visibility</p:attrName>
                                        </p:attrNameLst>
                                      </p:cBhvr>
                                      <p:to>
                                        <p:strVal val="visible"/>
                                      </p:to>
                                    </p:set>
                                    <p:anim calcmode="lin" valueType="num">
                                      <p:cBhvr>
                                        <p:cTn id="120" dur="500" fill="hold"/>
                                        <p:tgtEl>
                                          <p:spTgt spid="102"/>
                                        </p:tgtEl>
                                        <p:attrNameLst>
                                          <p:attrName>ppt_w</p:attrName>
                                        </p:attrNameLst>
                                      </p:cBhvr>
                                      <p:tavLst>
                                        <p:tav tm="0">
                                          <p:val>
                                            <p:fltVal val="0"/>
                                          </p:val>
                                        </p:tav>
                                        <p:tav tm="100000">
                                          <p:val>
                                            <p:strVal val="#ppt_w"/>
                                          </p:val>
                                        </p:tav>
                                      </p:tavLst>
                                    </p:anim>
                                    <p:anim calcmode="lin" valueType="num">
                                      <p:cBhvr>
                                        <p:cTn id="121" dur="500" fill="hold"/>
                                        <p:tgtEl>
                                          <p:spTgt spid="102"/>
                                        </p:tgtEl>
                                        <p:attrNameLst>
                                          <p:attrName>ppt_h</p:attrName>
                                        </p:attrNameLst>
                                      </p:cBhvr>
                                      <p:tavLst>
                                        <p:tav tm="0">
                                          <p:val>
                                            <p:fltVal val="0"/>
                                          </p:val>
                                        </p:tav>
                                        <p:tav tm="100000">
                                          <p:val>
                                            <p:strVal val="#ppt_h"/>
                                          </p:val>
                                        </p:tav>
                                      </p:tavLst>
                                    </p:anim>
                                    <p:animEffect transition="in" filter="fade">
                                      <p:cBhvr>
                                        <p:cTn id="122" dur="500"/>
                                        <p:tgtEl>
                                          <p:spTgt spid="102"/>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2"/>
                                        </p:tgtEl>
                                      </p:cBhvr>
                                    </p:animEffect>
                                    <p:animScale>
                                      <p:cBhvr>
                                        <p:cTn id="125" dur="250" autoRev="1" fill="hold"/>
                                        <p:tgtEl>
                                          <p:spTgt spid="102"/>
                                        </p:tgtEl>
                                      </p:cBhvr>
                                      <p:by x="105000" y="105000"/>
                                    </p:animScale>
                                  </p:childTnLst>
                                </p:cTn>
                              </p:par>
                            </p:childTnLst>
                          </p:cTn>
                        </p:par>
                      </p:childTnLst>
                    </p:cTn>
                  </p:par>
                </p:childTnLst>
              </p:cTn>
              <p:nextCondLst>
                <p:cond evt="onClick" delay="0">
                  <p:tgtEl>
                    <p:spTgt spid="101"/>
                  </p:tgtEl>
                </p:cond>
              </p:nextCondLst>
            </p:seq>
            <p:seq concurrent="1" nextAc="seek">
              <p:cTn id="126" restart="whenNotActive" fill="hold" evtFilter="cancelBubble" nodeType="interactiveSeq">
                <p:stCondLst>
                  <p:cond evt="onClick" delay="0">
                    <p:tgtEl>
                      <p:spTgt spid="103"/>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4"/>
                                        </p:tgtEl>
                                        <p:attrNameLst>
                                          <p:attrName>style.visibility</p:attrName>
                                        </p:attrNameLst>
                                      </p:cBhvr>
                                      <p:to>
                                        <p:strVal val="visible"/>
                                      </p:to>
                                    </p:set>
                                    <p:anim calcmode="lin" valueType="num">
                                      <p:cBhvr>
                                        <p:cTn id="131" dur="500" fill="hold"/>
                                        <p:tgtEl>
                                          <p:spTgt spid="104"/>
                                        </p:tgtEl>
                                        <p:attrNameLst>
                                          <p:attrName>ppt_w</p:attrName>
                                        </p:attrNameLst>
                                      </p:cBhvr>
                                      <p:tavLst>
                                        <p:tav tm="0">
                                          <p:val>
                                            <p:fltVal val="0"/>
                                          </p:val>
                                        </p:tav>
                                        <p:tav tm="100000">
                                          <p:val>
                                            <p:strVal val="#ppt_w"/>
                                          </p:val>
                                        </p:tav>
                                      </p:tavLst>
                                    </p:anim>
                                    <p:anim calcmode="lin" valueType="num">
                                      <p:cBhvr>
                                        <p:cTn id="132" dur="500" fill="hold"/>
                                        <p:tgtEl>
                                          <p:spTgt spid="104"/>
                                        </p:tgtEl>
                                        <p:attrNameLst>
                                          <p:attrName>ppt_h</p:attrName>
                                        </p:attrNameLst>
                                      </p:cBhvr>
                                      <p:tavLst>
                                        <p:tav tm="0">
                                          <p:val>
                                            <p:fltVal val="0"/>
                                          </p:val>
                                        </p:tav>
                                        <p:tav tm="100000">
                                          <p:val>
                                            <p:strVal val="#ppt_h"/>
                                          </p:val>
                                        </p:tav>
                                      </p:tavLst>
                                    </p:anim>
                                    <p:animEffect transition="in" filter="fade">
                                      <p:cBhvr>
                                        <p:cTn id="133" dur="500"/>
                                        <p:tgtEl>
                                          <p:spTgt spid="104"/>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4"/>
                                        </p:tgtEl>
                                      </p:cBhvr>
                                    </p:animEffect>
                                    <p:animScale>
                                      <p:cBhvr>
                                        <p:cTn id="136" dur="250" autoRev="1" fill="hold"/>
                                        <p:tgtEl>
                                          <p:spTgt spid="104"/>
                                        </p:tgtEl>
                                      </p:cBhvr>
                                      <p:by x="105000" y="105000"/>
                                    </p:animScale>
                                  </p:childTnLst>
                                </p:cTn>
                              </p:par>
                            </p:childTnLst>
                          </p:cTn>
                        </p:par>
                      </p:childTnLst>
                    </p:cTn>
                  </p:par>
                </p:childTnLst>
              </p:cTn>
              <p:nextCondLst>
                <p:cond evt="onClick" delay="0">
                  <p:tgtEl>
                    <p:spTgt spid="103"/>
                  </p:tgtEl>
                </p:cond>
              </p:nextCondLst>
            </p:seq>
          </p:childTnLst>
        </p:cTn>
      </p:par>
    </p:tnLst>
    <p:bldLst>
      <p:bldP spid="100" grpId="0"/>
      <p:bldP spid="100" grpId="1"/>
      <p:bldP spid="92" grpId="0"/>
      <p:bldP spid="92" grpId="1"/>
      <p:bldP spid="94" grpId="0"/>
      <p:bldP spid="94" grpId="1"/>
      <p:bldP spid="96" grpId="0"/>
      <p:bldP spid="96" grpId="1"/>
      <p:bldP spid="98" grpId="0"/>
      <p:bldP spid="98" grpId="1"/>
      <p:bldP spid="102" grpId="0"/>
      <p:bldP spid="102" grpId="1"/>
      <p:bldP spid="104" grpId="0"/>
      <p:bldP spid="10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392892"/>
              <a:ext cx="16507588" cy="769058"/>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III. BẢO VỆ CÁC HỆ SINH THÁI</a:t>
              </a:r>
            </a:p>
          </p:txBody>
        </p:sp>
      </p:grpSp>
      <p:grpSp>
        <p:nvGrpSpPr>
          <p:cNvPr id="9" name="Group 9"/>
          <p:cNvGrpSpPr/>
          <p:nvPr/>
        </p:nvGrpSpPr>
        <p:grpSpPr>
          <a:xfrm>
            <a:off x="685622" y="1367118"/>
            <a:ext cx="10817582" cy="1363676"/>
            <a:chOff x="0" y="0"/>
            <a:chExt cx="21640800" cy="2367473"/>
          </a:xfrm>
        </p:grpSpPr>
        <p:grpSp>
          <p:nvGrpSpPr>
            <p:cNvPr id="10" name="Group 10"/>
            <p:cNvGrpSpPr/>
            <p:nvPr/>
          </p:nvGrpSpPr>
          <p:grpSpPr>
            <a:xfrm>
              <a:off x="0" y="0"/>
              <a:ext cx="21640800" cy="2367473"/>
              <a:chOff x="0" y="0"/>
              <a:chExt cx="4274726" cy="467649"/>
            </a:xfrm>
          </p:grpSpPr>
          <p:sp>
            <p:nvSpPr>
              <p:cNvPr id="11" name="Freeform 11"/>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gradFill rotWithShape="1">
                <a:gsLst>
                  <a:gs pos="0">
                    <a:srgbClr val="0CC0DF">
                      <a:alpha val="100000"/>
                    </a:srgbClr>
                  </a:gs>
                  <a:gs pos="100000">
                    <a:srgbClr val="FFDE59">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424493" y="93359"/>
              <a:ext cx="20569147" cy="2212125"/>
            </a:xfrm>
            <a:prstGeom prst="rect">
              <a:avLst/>
            </a:prstGeom>
          </p:spPr>
          <p:txBody>
            <a:bodyPr wrap="square" lIns="0" tIns="0" rIns="0" bIns="0" rtlCol="0" anchor="t">
              <a:spAutoFit/>
            </a:bodyPr>
            <a:lstStyle/>
            <a:p>
              <a:pPr algn="just">
                <a:lnSpc>
                  <a:spcPct val="120000"/>
                </a:lnSpc>
                <a:spcBef>
                  <a:spcPct val="0"/>
                </a:spcBef>
              </a:pPr>
              <a:r>
                <a:rPr lang="en-US" sz="2300" b="1" dirty="0" err="1" smtClean="0">
                  <a:latin typeface="Arial" pitchFamily="34" charset="0"/>
                </a:rPr>
                <a:t>Rừng</a:t>
              </a:r>
              <a:r>
                <a:rPr lang="en-US" sz="2300" b="1" dirty="0" smtClean="0">
                  <a:latin typeface="Arial" pitchFamily="34" charset="0"/>
                </a:rPr>
                <a:t> </a:t>
              </a:r>
              <a:r>
                <a:rPr lang="en-US" sz="2300" b="1" dirty="0" err="1" smtClean="0">
                  <a:latin typeface="Arial" pitchFamily="34" charset="0"/>
                </a:rPr>
                <a:t>là</a:t>
              </a:r>
              <a:r>
                <a:rPr lang="en-US" sz="2300" b="1" dirty="0" smtClean="0">
                  <a:latin typeface="Arial" pitchFamily="34" charset="0"/>
                </a:rPr>
                <a:t> </a:t>
              </a:r>
              <a:r>
                <a:rPr lang="en-US" sz="2300" b="1" dirty="0" err="1" smtClean="0">
                  <a:latin typeface="Arial" pitchFamily="34" charset="0"/>
                </a:rPr>
                <a:t>môi</a:t>
              </a:r>
              <a:r>
                <a:rPr lang="en-US" sz="2300" b="1" dirty="0" smtClean="0">
                  <a:latin typeface="Arial" pitchFamily="34" charset="0"/>
                </a:rPr>
                <a:t> </a:t>
              </a:r>
              <a:r>
                <a:rPr lang="en-US" sz="2300" b="1" dirty="0" err="1" smtClean="0">
                  <a:latin typeface="Arial" pitchFamily="34" charset="0"/>
                </a:rPr>
                <a:t>trường</a:t>
              </a:r>
              <a:r>
                <a:rPr lang="en-US" sz="2300" b="1" dirty="0" smtClean="0">
                  <a:latin typeface="Arial" pitchFamily="34" charset="0"/>
                </a:rPr>
                <a:t> </a:t>
              </a:r>
              <a:r>
                <a:rPr lang="en-US" sz="2300" b="1" dirty="0" err="1" smtClean="0">
                  <a:latin typeface="Arial" pitchFamily="34" charset="0"/>
                </a:rPr>
                <a:t>sống</a:t>
              </a:r>
              <a:r>
                <a:rPr lang="en-US" sz="2300" b="1" dirty="0" smtClean="0">
                  <a:latin typeface="Arial" pitchFamily="34" charset="0"/>
                </a:rPr>
                <a:t> </a:t>
              </a:r>
              <a:r>
                <a:rPr lang="en-US" sz="2300" b="1" dirty="0" err="1" smtClean="0">
                  <a:latin typeface="Arial" pitchFamily="34" charset="0"/>
                </a:rPr>
                <a:t>của</a:t>
              </a:r>
              <a:r>
                <a:rPr lang="en-US" sz="2300" b="1" dirty="0" smtClean="0">
                  <a:latin typeface="Arial" pitchFamily="34" charset="0"/>
                </a:rPr>
                <a:t> </a:t>
              </a:r>
              <a:r>
                <a:rPr lang="en-US" sz="2300" b="1" dirty="0" err="1" smtClean="0">
                  <a:latin typeface="Arial" pitchFamily="34" charset="0"/>
                </a:rPr>
                <a:t>nhiều</a:t>
              </a:r>
              <a:r>
                <a:rPr lang="en-US" sz="2300" b="1" dirty="0" smtClean="0">
                  <a:latin typeface="Arial" pitchFamily="34" charset="0"/>
                </a:rPr>
                <a:t> </a:t>
              </a:r>
              <a:r>
                <a:rPr lang="en-US" sz="2300" b="1" dirty="0" err="1" smtClean="0">
                  <a:latin typeface="Arial" pitchFamily="34" charset="0"/>
                </a:rPr>
                <a:t>loài</a:t>
              </a:r>
              <a:r>
                <a:rPr lang="en-US" sz="2300" b="1" dirty="0" smtClean="0">
                  <a:latin typeface="Arial" pitchFamily="34" charset="0"/>
                </a:rPr>
                <a:t> </a:t>
              </a:r>
              <a:r>
                <a:rPr lang="en-US" sz="2300" b="1" dirty="0" err="1" smtClean="0">
                  <a:latin typeface="Arial" pitchFamily="34" charset="0"/>
                </a:rPr>
                <a:t>sinh</a:t>
              </a:r>
              <a:r>
                <a:rPr lang="en-US" sz="2300" b="1" dirty="0" smtClean="0">
                  <a:latin typeface="Arial" pitchFamily="34" charset="0"/>
                </a:rPr>
                <a:t> </a:t>
              </a:r>
              <a:r>
                <a:rPr lang="en-US" sz="2300" b="1" dirty="0" err="1" smtClean="0">
                  <a:latin typeface="Arial" pitchFamily="34" charset="0"/>
                </a:rPr>
                <a:t>vật</a:t>
              </a:r>
              <a:r>
                <a:rPr lang="en-US" sz="2300" b="1" dirty="0" smtClean="0">
                  <a:latin typeface="Arial" pitchFamily="34" charset="0"/>
                </a:rPr>
                <a:t>. </a:t>
              </a:r>
              <a:r>
                <a:rPr lang="en-US" sz="2300" b="1" dirty="0" err="1" smtClean="0">
                  <a:latin typeface="Arial" pitchFamily="34" charset="0"/>
                </a:rPr>
                <a:t>Bảo</a:t>
              </a:r>
              <a:r>
                <a:rPr lang="en-US" sz="2300" b="1" dirty="0" smtClean="0">
                  <a:latin typeface="Arial" pitchFamily="34" charset="0"/>
                </a:rPr>
                <a:t> </a:t>
              </a:r>
              <a:r>
                <a:rPr lang="en-US" sz="2300" b="1" dirty="0" err="1" smtClean="0">
                  <a:latin typeface="Arial" pitchFamily="34" charset="0"/>
                </a:rPr>
                <a:t>vệ</a:t>
              </a:r>
              <a:r>
                <a:rPr lang="en-US" sz="2300" b="1" dirty="0" smtClean="0">
                  <a:latin typeface="Arial" pitchFamily="34" charset="0"/>
                </a:rPr>
                <a:t> </a:t>
              </a:r>
              <a:r>
                <a:rPr lang="en-US" sz="2300" b="1" dirty="0" err="1" smtClean="0">
                  <a:latin typeface="Arial" pitchFamily="34" charset="0"/>
                </a:rPr>
                <a:t>hệ</a:t>
              </a:r>
              <a:r>
                <a:rPr lang="en-US" sz="2300" b="1" dirty="0" smtClean="0">
                  <a:latin typeface="Arial" pitchFamily="34" charset="0"/>
                </a:rPr>
                <a:t> </a:t>
              </a:r>
              <a:r>
                <a:rPr lang="en-US" sz="2300" b="1" dirty="0" err="1" smtClean="0">
                  <a:latin typeface="Arial" pitchFamily="34" charset="0"/>
                </a:rPr>
                <a:t>sinh</a:t>
              </a:r>
              <a:r>
                <a:rPr lang="en-US" sz="2300" b="1" dirty="0" smtClean="0">
                  <a:latin typeface="Arial" pitchFamily="34" charset="0"/>
                </a:rPr>
                <a:t> </a:t>
              </a:r>
              <a:r>
                <a:rPr lang="en-US" sz="2300" b="1" dirty="0" err="1" smtClean="0">
                  <a:latin typeface="Arial" pitchFamily="34" charset="0"/>
                </a:rPr>
                <a:t>thái</a:t>
              </a:r>
              <a:r>
                <a:rPr lang="en-US" sz="2300" b="1" dirty="0" smtClean="0">
                  <a:latin typeface="Arial" pitchFamily="34" charset="0"/>
                </a:rPr>
                <a:t> </a:t>
              </a:r>
              <a:r>
                <a:rPr lang="en-US" sz="2300" b="1" dirty="0" err="1" smtClean="0">
                  <a:latin typeface="Arial" pitchFamily="34" charset="0"/>
                </a:rPr>
                <a:t>rừng</a:t>
              </a:r>
              <a:r>
                <a:rPr lang="en-US" sz="2300" b="1" dirty="0" smtClean="0">
                  <a:latin typeface="Arial" pitchFamily="34" charset="0"/>
                </a:rPr>
                <a:t> </a:t>
              </a:r>
              <a:r>
                <a:rPr lang="en-US" sz="2300" b="1" dirty="0" err="1" smtClean="0">
                  <a:latin typeface="Arial" pitchFamily="34" charset="0"/>
                </a:rPr>
                <a:t>góp</a:t>
              </a:r>
              <a:r>
                <a:rPr lang="en-US" sz="2300" b="1" dirty="0" smtClean="0">
                  <a:latin typeface="Arial" pitchFamily="34" charset="0"/>
                </a:rPr>
                <a:t> </a:t>
              </a:r>
              <a:r>
                <a:rPr lang="en-US" sz="2300" b="1" dirty="0" err="1" smtClean="0">
                  <a:latin typeface="Arial" pitchFamily="34" charset="0"/>
                </a:rPr>
                <a:t>phần</a:t>
              </a:r>
              <a:r>
                <a:rPr lang="en-US" sz="2300" b="1" dirty="0" smtClean="0">
                  <a:latin typeface="Arial" pitchFamily="34" charset="0"/>
                </a:rPr>
                <a:t> </a:t>
              </a:r>
              <a:r>
                <a:rPr lang="en-US" sz="2300" b="1" dirty="0" err="1" smtClean="0">
                  <a:latin typeface="Arial" pitchFamily="34" charset="0"/>
                </a:rPr>
                <a:t>bảo</a:t>
              </a:r>
              <a:r>
                <a:rPr lang="en-US" sz="2300" b="1" dirty="0" smtClean="0">
                  <a:latin typeface="Arial" pitchFamily="34" charset="0"/>
                </a:rPr>
                <a:t> </a:t>
              </a:r>
              <a:r>
                <a:rPr lang="en-US" sz="2300" b="1" dirty="0" err="1" smtClean="0">
                  <a:latin typeface="Arial" pitchFamily="34" charset="0"/>
                </a:rPr>
                <a:t>vệ</a:t>
              </a:r>
              <a:r>
                <a:rPr lang="en-US" sz="2300" b="1" dirty="0" smtClean="0">
                  <a:latin typeface="Arial" pitchFamily="34" charset="0"/>
                </a:rPr>
                <a:t> </a:t>
              </a:r>
              <a:r>
                <a:rPr lang="en-US" sz="2300" b="1" dirty="0" err="1" smtClean="0">
                  <a:latin typeface="Arial" pitchFamily="34" charset="0"/>
                </a:rPr>
                <a:t>các</a:t>
              </a:r>
              <a:r>
                <a:rPr lang="en-US" sz="2300" b="1" dirty="0" smtClean="0">
                  <a:latin typeface="Arial" pitchFamily="34" charset="0"/>
                </a:rPr>
                <a:t> </a:t>
              </a:r>
              <a:r>
                <a:rPr lang="en-US" sz="2300" b="1" dirty="0" err="1" smtClean="0">
                  <a:latin typeface="Arial" pitchFamily="34" charset="0"/>
                </a:rPr>
                <a:t>loài</a:t>
              </a:r>
              <a:r>
                <a:rPr lang="en-US" sz="2300" b="1" dirty="0" smtClean="0">
                  <a:latin typeface="Arial" pitchFamily="34" charset="0"/>
                </a:rPr>
                <a:t> </a:t>
              </a:r>
              <a:r>
                <a:rPr lang="en-US" sz="2300" b="1" dirty="0" err="1" smtClean="0">
                  <a:latin typeface="Arial" pitchFamily="34" charset="0"/>
                </a:rPr>
                <a:t>sinh</a:t>
              </a:r>
              <a:r>
                <a:rPr lang="en-US" sz="2300" b="1" dirty="0" smtClean="0">
                  <a:latin typeface="Arial" pitchFamily="34" charset="0"/>
                </a:rPr>
                <a:t> </a:t>
              </a:r>
              <a:r>
                <a:rPr lang="en-US" sz="2300" b="1" dirty="0" err="1" smtClean="0">
                  <a:latin typeface="Arial" pitchFamily="34" charset="0"/>
                </a:rPr>
                <a:t>vật</a:t>
              </a:r>
              <a:r>
                <a:rPr lang="en-US" sz="2300" b="1" dirty="0" smtClean="0">
                  <a:latin typeface="Arial" pitchFamily="34" charset="0"/>
                </a:rPr>
                <a:t>, </a:t>
              </a:r>
              <a:r>
                <a:rPr lang="en-US" sz="2300" b="1" dirty="0" err="1" smtClean="0">
                  <a:latin typeface="Arial" pitchFamily="34" charset="0"/>
                </a:rPr>
                <a:t>điều</a:t>
              </a:r>
              <a:r>
                <a:rPr lang="en-US" sz="2300" b="1" dirty="0" smtClean="0">
                  <a:latin typeface="Arial" pitchFamily="34" charset="0"/>
                </a:rPr>
                <a:t> </a:t>
              </a:r>
              <a:r>
                <a:rPr lang="en-US" sz="2300" b="1" dirty="0" err="1" smtClean="0">
                  <a:latin typeface="Arial" pitchFamily="34" charset="0"/>
                </a:rPr>
                <a:t>hòa</a:t>
              </a:r>
              <a:r>
                <a:rPr lang="en-US" sz="2300" b="1" dirty="0" smtClean="0">
                  <a:latin typeface="Arial" pitchFamily="34" charset="0"/>
                </a:rPr>
                <a:t> </a:t>
              </a:r>
              <a:r>
                <a:rPr lang="en-US" sz="2300" b="1" dirty="0" err="1" smtClean="0">
                  <a:latin typeface="Arial" pitchFamily="34" charset="0"/>
                </a:rPr>
                <a:t>không</a:t>
              </a:r>
              <a:r>
                <a:rPr lang="en-US" sz="2300" b="1" dirty="0" smtClean="0">
                  <a:latin typeface="Arial" pitchFamily="34" charset="0"/>
                </a:rPr>
                <a:t> </a:t>
              </a:r>
              <a:r>
                <a:rPr lang="en-US" sz="2300" b="1" dirty="0" err="1" smtClean="0">
                  <a:latin typeface="Arial" pitchFamily="34" charset="0"/>
                </a:rPr>
                <a:t>khí</a:t>
              </a:r>
              <a:r>
                <a:rPr lang="en-US" sz="2300" b="1" dirty="0" smtClean="0">
                  <a:latin typeface="Arial" pitchFamily="34" charset="0"/>
                </a:rPr>
                <a:t>,.. </a:t>
              </a:r>
              <a:r>
                <a:rPr lang="en-US" sz="2300" b="1" dirty="0" err="1" smtClean="0">
                  <a:latin typeface="Arial" pitchFamily="34" charset="0"/>
                </a:rPr>
                <a:t>Từ</a:t>
              </a:r>
              <a:r>
                <a:rPr lang="en-US" sz="2300" b="1" dirty="0" smtClean="0">
                  <a:latin typeface="Arial" pitchFamily="34" charset="0"/>
                </a:rPr>
                <a:t> </a:t>
              </a:r>
              <a:r>
                <a:rPr lang="en-US" sz="2300" b="1" dirty="0" err="1" smtClean="0">
                  <a:latin typeface="Arial" pitchFamily="34" charset="0"/>
                </a:rPr>
                <a:t>đó</a:t>
              </a:r>
              <a:r>
                <a:rPr lang="en-US" sz="2300" b="1" dirty="0" smtClean="0">
                  <a:latin typeface="Arial" pitchFamily="34" charset="0"/>
                </a:rPr>
                <a:t> </a:t>
              </a:r>
              <a:r>
                <a:rPr lang="en-US" sz="2300" b="1" dirty="0" err="1" smtClean="0">
                  <a:latin typeface="Arial" pitchFamily="34" charset="0"/>
                </a:rPr>
                <a:t>hạn</a:t>
              </a:r>
              <a:r>
                <a:rPr lang="en-US" sz="2300" b="1" dirty="0" smtClean="0">
                  <a:latin typeface="Arial" pitchFamily="34" charset="0"/>
                </a:rPr>
                <a:t> </a:t>
              </a:r>
              <a:r>
                <a:rPr lang="en-US" sz="2300" b="1" dirty="0" err="1" smtClean="0">
                  <a:latin typeface="Arial" pitchFamily="34" charset="0"/>
                </a:rPr>
                <a:t>chế</a:t>
              </a:r>
              <a:r>
                <a:rPr lang="en-US" sz="2300" b="1" dirty="0" smtClean="0">
                  <a:latin typeface="Arial" pitchFamily="34" charset="0"/>
                </a:rPr>
                <a:t> </a:t>
              </a:r>
              <a:r>
                <a:rPr lang="en-US" sz="2300" b="1" dirty="0" err="1" smtClean="0">
                  <a:latin typeface="Arial" pitchFamily="34" charset="0"/>
                </a:rPr>
                <a:t>sự</a:t>
              </a:r>
              <a:r>
                <a:rPr lang="en-US" sz="2300" b="1" dirty="0" smtClean="0">
                  <a:latin typeface="Arial" pitchFamily="34" charset="0"/>
                </a:rPr>
                <a:t> </a:t>
              </a:r>
              <a:r>
                <a:rPr lang="en-US" sz="2300" b="1" dirty="0" err="1" smtClean="0">
                  <a:latin typeface="Arial" pitchFamily="34" charset="0"/>
                </a:rPr>
                <a:t>biến</a:t>
              </a:r>
              <a:r>
                <a:rPr lang="en-US" sz="2300" b="1" dirty="0" smtClean="0">
                  <a:latin typeface="Arial" pitchFamily="34" charset="0"/>
                </a:rPr>
                <a:t> </a:t>
              </a:r>
              <a:r>
                <a:rPr lang="en-US" sz="2300" b="1" dirty="0" err="1" smtClean="0">
                  <a:latin typeface="Arial" pitchFamily="34" charset="0"/>
                </a:rPr>
                <a:t>đổi</a:t>
              </a:r>
              <a:r>
                <a:rPr lang="en-US" sz="2300" b="1" dirty="0" smtClean="0">
                  <a:latin typeface="Arial" pitchFamily="34" charset="0"/>
                </a:rPr>
                <a:t> </a:t>
              </a:r>
              <a:r>
                <a:rPr lang="en-US" sz="2300" b="1" dirty="0" err="1" smtClean="0">
                  <a:latin typeface="Arial" pitchFamily="34" charset="0"/>
                </a:rPr>
                <a:t>khí</a:t>
              </a:r>
              <a:r>
                <a:rPr lang="en-US" sz="2300" b="1" dirty="0" smtClean="0">
                  <a:latin typeface="Arial" pitchFamily="34" charset="0"/>
                </a:rPr>
                <a:t> </a:t>
              </a:r>
              <a:r>
                <a:rPr lang="en-US" sz="2300" b="1" dirty="0" err="1" smtClean="0">
                  <a:latin typeface="Arial" pitchFamily="34" charset="0"/>
                </a:rPr>
                <a:t>hậu</a:t>
              </a:r>
              <a:r>
                <a:rPr lang="en-US" sz="2300" b="1" dirty="0" smtClean="0">
                  <a:latin typeface="Arial" pitchFamily="34" charset="0"/>
                </a:rPr>
                <a:t> </a:t>
              </a:r>
              <a:r>
                <a:rPr lang="en-US" sz="2300" b="1" dirty="0" err="1" smtClean="0">
                  <a:latin typeface="Arial" pitchFamily="34" charset="0"/>
                </a:rPr>
                <a:t>và</a:t>
              </a:r>
              <a:r>
                <a:rPr lang="en-US" sz="2300" b="1" dirty="0" smtClean="0">
                  <a:latin typeface="Arial" pitchFamily="34" charset="0"/>
                </a:rPr>
                <a:t> </a:t>
              </a:r>
              <a:r>
                <a:rPr lang="en-US" sz="2300" b="1" dirty="0" err="1" smtClean="0">
                  <a:latin typeface="Arial" pitchFamily="34" charset="0"/>
                </a:rPr>
                <a:t>thiên</a:t>
              </a:r>
              <a:r>
                <a:rPr lang="en-US" sz="2300" b="1" dirty="0" smtClean="0">
                  <a:latin typeface="Arial" pitchFamily="34" charset="0"/>
                </a:rPr>
                <a:t> tai</a:t>
              </a:r>
              <a:endParaRPr lang="en-US" sz="2300" b="1" dirty="0">
                <a:latin typeface="Arial" pitchFamily="34" charset="0"/>
              </a:endParaRPr>
            </a:p>
          </p:txBody>
        </p:sp>
      </p:grpSp>
      <p:pic>
        <p:nvPicPr>
          <p:cNvPr id="12290" name="Picture 2" descr="Phát triển lâm nghiệp trở thành ngành kinh tế - kỹ thuật hiện đạ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622" y="2937118"/>
            <a:ext cx="5229225" cy="376848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Vượt nhiều chỉ tiêu trong Chiến lược phát triển lâm nghiệp 2006 - 20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7020" y="2926232"/>
            <a:ext cx="5455529" cy="377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827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292"/>
                                        </p:tgtEl>
                                        <p:attrNameLst>
                                          <p:attrName>style.visibility</p:attrName>
                                        </p:attrNameLst>
                                      </p:cBhvr>
                                      <p:to>
                                        <p:strVal val="visible"/>
                                      </p:to>
                                    </p:set>
                                    <p:animEffect transition="in" filter="fade">
                                      <p:cBhvr>
                                        <p:cTn id="14" dur="500"/>
                                        <p:tgtEl>
                                          <p:spTgt spid="12292"/>
                                        </p:tgtEl>
                                      </p:cBhvr>
                                    </p:animEffect>
                                  </p:childTnLst>
                                </p:cTn>
                              </p:par>
                              <p:par>
                                <p:cTn id="15" presetID="10" presetClass="entr" presetSubtype="0" fill="hold" nodeType="with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fade">
                                      <p:cBhvr>
                                        <p:cTn id="1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392892"/>
              <a:ext cx="16507588" cy="769058"/>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III. BẢO VỆ CÁC HỆ SINH THÁI</a:t>
              </a:r>
            </a:p>
          </p:txBody>
        </p:sp>
      </p:grpSp>
      <p:grpSp>
        <p:nvGrpSpPr>
          <p:cNvPr id="9" name="Group 9"/>
          <p:cNvGrpSpPr/>
          <p:nvPr/>
        </p:nvGrpSpPr>
        <p:grpSpPr>
          <a:xfrm>
            <a:off x="685622" y="1358937"/>
            <a:ext cx="10817582" cy="2009237"/>
            <a:chOff x="0" y="0"/>
            <a:chExt cx="21640800" cy="4018473"/>
          </a:xfrm>
        </p:grpSpPr>
        <p:grpSp>
          <p:nvGrpSpPr>
            <p:cNvPr id="10" name="Group 10"/>
            <p:cNvGrpSpPr/>
            <p:nvPr/>
          </p:nvGrpSpPr>
          <p:grpSpPr>
            <a:xfrm>
              <a:off x="0" y="0"/>
              <a:ext cx="21640800" cy="4018473"/>
              <a:chOff x="0" y="0"/>
              <a:chExt cx="4274726" cy="793772"/>
            </a:xfrm>
          </p:grpSpPr>
          <p:sp>
            <p:nvSpPr>
              <p:cNvPr id="11" name="Freeform 11"/>
              <p:cNvSpPr/>
              <p:nvPr/>
            </p:nvSpPr>
            <p:spPr>
              <a:xfrm>
                <a:off x="0" y="0"/>
                <a:ext cx="4274726" cy="793772"/>
              </a:xfrm>
              <a:custGeom>
                <a:avLst/>
                <a:gdLst/>
                <a:ahLst/>
                <a:cxnLst/>
                <a:rect l="l" t="t" r="r" b="b"/>
                <a:pathLst>
                  <a:path w="4274726" h="793772">
                    <a:moveTo>
                      <a:pt x="0" y="0"/>
                    </a:moveTo>
                    <a:lnTo>
                      <a:pt x="4274726" y="0"/>
                    </a:lnTo>
                    <a:lnTo>
                      <a:pt x="4274726" y="793772"/>
                    </a:lnTo>
                    <a:lnTo>
                      <a:pt x="0" y="793772"/>
                    </a:lnTo>
                    <a:close/>
                  </a:path>
                </a:pathLst>
              </a:custGeom>
              <a:gradFill rotWithShape="1">
                <a:gsLst>
                  <a:gs pos="0">
                    <a:srgbClr val="0097B2">
                      <a:alpha val="100000"/>
                    </a:srgbClr>
                  </a:gs>
                  <a:gs pos="100000">
                    <a:srgbClr val="7ED957">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502709" y="350828"/>
              <a:ext cx="20412718" cy="3397853"/>
            </a:xfrm>
            <a:prstGeom prst="rect">
              <a:avLst/>
            </a:prstGeom>
          </p:spPr>
          <p:txBody>
            <a:bodyPr lIns="0" tIns="0" rIns="0" bIns="0" rtlCol="0" anchor="t">
              <a:spAutoFit/>
            </a:bodyPr>
            <a:lstStyle/>
            <a:p>
              <a:pPr algn="just">
                <a:lnSpc>
                  <a:spcPct val="120000"/>
                </a:lnSpc>
                <a:spcBef>
                  <a:spcPct val="0"/>
                </a:spcBef>
              </a:pPr>
              <a:r>
                <a:rPr lang="en-US" sz="2300" b="1" dirty="0" err="1" smtClean="0">
                  <a:latin typeface="Arial" pitchFamily="34" charset="0"/>
                </a:rPr>
                <a:t>Hệ</a:t>
              </a:r>
              <a:r>
                <a:rPr lang="en-US" sz="2300" b="1" dirty="0" smtClean="0">
                  <a:latin typeface="Arial" pitchFamily="34" charset="0"/>
                </a:rPr>
                <a:t> </a:t>
              </a:r>
              <a:r>
                <a:rPr lang="en-US" sz="2300" b="1" dirty="0" err="1" smtClean="0">
                  <a:latin typeface="Arial" pitchFamily="34" charset="0"/>
                </a:rPr>
                <a:t>sinh</a:t>
              </a:r>
              <a:r>
                <a:rPr lang="en-US" sz="2300" b="1" dirty="0" smtClean="0">
                  <a:latin typeface="Arial" pitchFamily="34" charset="0"/>
                </a:rPr>
                <a:t> </a:t>
              </a:r>
              <a:r>
                <a:rPr lang="en-US" sz="2300" b="1" dirty="0" err="1" smtClean="0">
                  <a:latin typeface="Arial" pitchFamily="34" charset="0"/>
                </a:rPr>
                <a:t>thái</a:t>
              </a:r>
              <a:r>
                <a:rPr lang="en-US" sz="2300" b="1" dirty="0" smtClean="0">
                  <a:latin typeface="Arial" pitchFamily="34" charset="0"/>
                </a:rPr>
                <a:t> </a:t>
              </a:r>
              <a:r>
                <a:rPr lang="en-US" sz="2300" b="1" dirty="0" err="1" smtClean="0">
                  <a:latin typeface="Arial" pitchFamily="34" charset="0"/>
                </a:rPr>
                <a:t>biển</a:t>
              </a:r>
              <a:r>
                <a:rPr lang="en-US" sz="2300" b="1" dirty="0" smtClean="0">
                  <a:latin typeface="Arial" pitchFamily="34" charset="0"/>
                </a:rPr>
                <a:t> </a:t>
              </a:r>
              <a:r>
                <a:rPr lang="en-US" sz="2300" b="1" dirty="0" err="1" smtClean="0">
                  <a:latin typeface="Arial" pitchFamily="34" charset="0"/>
                </a:rPr>
                <a:t>và</a:t>
              </a:r>
              <a:r>
                <a:rPr lang="en-US" sz="2300" b="1" dirty="0" smtClean="0">
                  <a:latin typeface="Arial" pitchFamily="34" charset="0"/>
                </a:rPr>
                <a:t> </a:t>
              </a:r>
              <a:r>
                <a:rPr lang="en-US" sz="2300" b="1" dirty="0" err="1" smtClean="0">
                  <a:latin typeface="Arial" pitchFamily="34" charset="0"/>
                </a:rPr>
                <a:t>ven</a:t>
              </a:r>
              <a:r>
                <a:rPr lang="en-US" sz="2300" b="1" dirty="0" smtClean="0">
                  <a:latin typeface="Arial" pitchFamily="34" charset="0"/>
                </a:rPr>
                <a:t> </a:t>
              </a:r>
              <a:r>
                <a:rPr lang="en-US" sz="2300" b="1" dirty="0" err="1" smtClean="0">
                  <a:latin typeface="Arial" pitchFamily="34" charset="0"/>
                </a:rPr>
                <a:t>biển</a:t>
              </a:r>
              <a:r>
                <a:rPr lang="en-US" sz="2300" b="1" dirty="0" smtClean="0">
                  <a:latin typeface="Arial" pitchFamily="34" charset="0"/>
                </a:rPr>
                <a:t> </a:t>
              </a:r>
              <a:r>
                <a:rPr lang="en-US" sz="2300" b="1" dirty="0" err="1" smtClean="0">
                  <a:latin typeface="Arial" pitchFamily="34" charset="0"/>
                </a:rPr>
                <a:t>có</a:t>
              </a:r>
              <a:r>
                <a:rPr lang="en-US" sz="2300" b="1" dirty="0" smtClean="0">
                  <a:latin typeface="Arial" pitchFamily="34" charset="0"/>
                </a:rPr>
                <a:t> </a:t>
              </a:r>
              <a:r>
                <a:rPr lang="en-US" sz="2300" b="1" dirty="0" err="1" smtClean="0">
                  <a:latin typeface="Arial" pitchFamily="34" charset="0"/>
                </a:rPr>
                <a:t>vai</a:t>
              </a:r>
              <a:r>
                <a:rPr lang="en-US" sz="2300" b="1" dirty="0" smtClean="0">
                  <a:latin typeface="Arial" pitchFamily="34" charset="0"/>
                </a:rPr>
                <a:t> </a:t>
              </a:r>
              <a:r>
                <a:rPr lang="en-US" sz="2300" b="1" dirty="0" err="1" smtClean="0">
                  <a:latin typeface="Arial" pitchFamily="34" charset="0"/>
                </a:rPr>
                <a:t>trò</a:t>
              </a:r>
              <a:r>
                <a:rPr lang="en-US" sz="2300" b="1" dirty="0" smtClean="0">
                  <a:latin typeface="Arial" pitchFamily="34" charset="0"/>
                </a:rPr>
                <a:t> </a:t>
              </a:r>
              <a:r>
                <a:rPr lang="en-US" sz="2300" b="1" dirty="0" err="1" smtClean="0">
                  <a:latin typeface="Arial" pitchFamily="34" charset="0"/>
                </a:rPr>
                <a:t>quan</a:t>
              </a:r>
              <a:r>
                <a:rPr lang="en-US" sz="2300" b="1" dirty="0" smtClean="0">
                  <a:latin typeface="Arial" pitchFamily="34" charset="0"/>
                </a:rPr>
                <a:t> </a:t>
              </a:r>
              <a:r>
                <a:rPr lang="en-US" sz="2300" b="1" dirty="0" err="1" smtClean="0">
                  <a:latin typeface="Arial" pitchFamily="34" charset="0"/>
                </a:rPr>
                <a:t>trọng</a:t>
              </a:r>
              <a:r>
                <a:rPr lang="en-US" sz="2300" b="1" dirty="0" smtClean="0">
                  <a:latin typeface="Arial" pitchFamily="34" charset="0"/>
                </a:rPr>
                <a:t> </a:t>
              </a:r>
              <a:r>
                <a:rPr lang="en-US" sz="2300" b="1" dirty="0" err="1" smtClean="0">
                  <a:latin typeface="Arial" pitchFamily="34" charset="0"/>
                </a:rPr>
                <a:t>đối</a:t>
              </a:r>
              <a:r>
                <a:rPr lang="en-US" sz="2300" b="1" dirty="0" smtClean="0">
                  <a:latin typeface="Arial" pitchFamily="34" charset="0"/>
                </a:rPr>
                <a:t> </a:t>
              </a:r>
              <a:r>
                <a:rPr lang="en-US" sz="2300" b="1" dirty="0" err="1" smtClean="0">
                  <a:latin typeface="Arial" pitchFamily="34" charset="0"/>
                </a:rPr>
                <a:t>với</a:t>
              </a:r>
              <a:r>
                <a:rPr lang="en-US" sz="2300" b="1" dirty="0" smtClean="0">
                  <a:latin typeface="Arial" pitchFamily="34" charset="0"/>
                </a:rPr>
                <a:t> con </a:t>
              </a:r>
              <a:r>
                <a:rPr lang="en-US" sz="2300" b="1" dirty="0" err="1" smtClean="0">
                  <a:latin typeface="Arial" pitchFamily="34" charset="0"/>
                </a:rPr>
                <a:t>người</a:t>
              </a:r>
              <a:r>
                <a:rPr lang="en-US" sz="2300" b="1" dirty="0" smtClean="0">
                  <a:latin typeface="Arial" pitchFamily="34" charset="0"/>
                </a:rPr>
                <a:t>. </a:t>
              </a:r>
              <a:r>
                <a:rPr lang="en-US" sz="2300" b="1" dirty="0" err="1" smtClean="0">
                  <a:latin typeface="Arial" pitchFamily="34" charset="0"/>
                </a:rPr>
                <a:t>Biển</a:t>
              </a:r>
              <a:r>
                <a:rPr lang="en-US" sz="2300" b="1" dirty="0" smtClean="0">
                  <a:latin typeface="Arial" pitchFamily="34" charset="0"/>
                </a:rPr>
                <a:t> </a:t>
              </a:r>
              <a:r>
                <a:rPr lang="en-US" sz="2300" b="1" dirty="0" err="1" smtClean="0">
                  <a:latin typeface="Arial" pitchFamily="34" charset="0"/>
                </a:rPr>
                <a:t>tham</a:t>
              </a:r>
              <a:r>
                <a:rPr lang="en-US" sz="2300" b="1" dirty="0" smtClean="0">
                  <a:latin typeface="Arial" pitchFamily="34" charset="0"/>
                </a:rPr>
                <a:t> </a:t>
              </a:r>
              <a:r>
                <a:rPr lang="en-US" sz="2300" b="1" dirty="0" err="1" smtClean="0">
                  <a:latin typeface="Arial" pitchFamily="34" charset="0"/>
                </a:rPr>
                <a:t>gia</a:t>
              </a:r>
              <a:r>
                <a:rPr lang="en-US" sz="2300" b="1" dirty="0" smtClean="0">
                  <a:latin typeface="Arial" pitchFamily="34" charset="0"/>
                </a:rPr>
                <a:t> </a:t>
              </a:r>
              <a:r>
                <a:rPr lang="en-US" sz="2300" b="1" dirty="0" err="1" smtClean="0">
                  <a:latin typeface="Arial" pitchFamily="34" charset="0"/>
                </a:rPr>
                <a:t>điều</a:t>
              </a:r>
              <a:r>
                <a:rPr lang="en-US" sz="2300" b="1" dirty="0" smtClean="0">
                  <a:latin typeface="Arial" pitchFamily="34" charset="0"/>
                </a:rPr>
                <a:t> </a:t>
              </a:r>
              <a:r>
                <a:rPr lang="en-US" sz="2300" b="1" dirty="0" err="1" smtClean="0">
                  <a:latin typeface="Arial" pitchFamily="34" charset="0"/>
                </a:rPr>
                <a:t>hòa</a:t>
              </a:r>
              <a:r>
                <a:rPr lang="en-US" sz="2300" b="1" dirty="0" smtClean="0">
                  <a:latin typeface="Arial" pitchFamily="34" charset="0"/>
                </a:rPr>
                <a:t> </a:t>
              </a:r>
              <a:r>
                <a:rPr lang="en-US" sz="2300" b="1" dirty="0" err="1" smtClean="0">
                  <a:latin typeface="Arial" pitchFamily="34" charset="0"/>
                </a:rPr>
                <a:t>khí</a:t>
              </a:r>
              <a:r>
                <a:rPr lang="en-US" sz="2300" b="1" dirty="0" smtClean="0">
                  <a:latin typeface="Arial" pitchFamily="34" charset="0"/>
                </a:rPr>
                <a:t> </a:t>
              </a:r>
              <a:r>
                <a:rPr lang="en-US" sz="2300" b="1" dirty="0" err="1" smtClean="0">
                  <a:latin typeface="Arial" pitchFamily="34" charset="0"/>
                </a:rPr>
                <a:t>hậu</a:t>
              </a:r>
              <a:r>
                <a:rPr lang="en-US" sz="2300" b="1" dirty="0" smtClean="0">
                  <a:latin typeface="Arial" pitchFamily="34" charset="0"/>
                </a:rPr>
                <a:t>, </a:t>
              </a:r>
              <a:r>
                <a:rPr lang="en-US" sz="2300" b="1" dirty="0" err="1" smtClean="0">
                  <a:latin typeface="Arial" pitchFamily="34" charset="0"/>
                </a:rPr>
                <a:t>là</a:t>
              </a:r>
              <a:r>
                <a:rPr lang="en-US" sz="2300" b="1" dirty="0" smtClean="0">
                  <a:latin typeface="Arial" pitchFamily="34" charset="0"/>
                </a:rPr>
                <a:t> </a:t>
              </a:r>
              <a:r>
                <a:rPr lang="en-US" sz="2300" b="1" dirty="0" err="1" smtClean="0">
                  <a:latin typeface="Arial" pitchFamily="34" charset="0"/>
                </a:rPr>
                <a:t>nơi</a:t>
              </a:r>
              <a:r>
                <a:rPr lang="en-US" sz="2300" b="1" dirty="0" smtClean="0">
                  <a:latin typeface="Arial" pitchFamily="34" charset="0"/>
                </a:rPr>
                <a:t> </a:t>
              </a:r>
              <a:r>
                <a:rPr lang="en-US" sz="2300" b="1" dirty="0" err="1" smtClean="0">
                  <a:latin typeface="Arial" pitchFamily="34" charset="0"/>
                </a:rPr>
                <a:t>sống</a:t>
              </a:r>
              <a:r>
                <a:rPr lang="en-US" sz="2300" b="1" dirty="0" smtClean="0">
                  <a:latin typeface="Arial" pitchFamily="34" charset="0"/>
                </a:rPr>
                <a:t> </a:t>
              </a:r>
              <a:r>
                <a:rPr lang="en-US" sz="2300" b="1" dirty="0" err="1" smtClean="0">
                  <a:latin typeface="Arial" pitchFamily="34" charset="0"/>
                </a:rPr>
                <a:t>của</a:t>
              </a:r>
              <a:r>
                <a:rPr lang="en-US" sz="2300" b="1" dirty="0" smtClean="0">
                  <a:latin typeface="Arial" pitchFamily="34" charset="0"/>
                </a:rPr>
                <a:t> </a:t>
              </a:r>
              <a:r>
                <a:rPr lang="en-US" sz="2300" b="1" dirty="0" err="1" smtClean="0">
                  <a:latin typeface="Arial" pitchFamily="34" charset="0"/>
                </a:rPr>
                <a:t>nhiều</a:t>
              </a:r>
              <a:r>
                <a:rPr lang="en-US" sz="2300" b="1" dirty="0" smtClean="0">
                  <a:latin typeface="Arial" pitchFamily="34" charset="0"/>
                </a:rPr>
                <a:t> </a:t>
              </a:r>
              <a:r>
                <a:rPr lang="en-US" sz="2300" b="1" dirty="0" err="1" smtClean="0">
                  <a:latin typeface="Arial" pitchFamily="34" charset="0"/>
                </a:rPr>
                <a:t>loài</a:t>
              </a:r>
              <a:r>
                <a:rPr lang="en-US" sz="2300" b="1" dirty="0" smtClean="0">
                  <a:latin typeface="Arial" pitchFamily="34" charset="0"/>
                </a:rPr>
                <a:t> </a:t>
              </a:r>
              <a:r>
                <a:rPr lang="en-US" sz="2300" b="1" dirty="0" err="1" smtClean="0">
                  <a:latin typeface="Arial" pitchFamily="34" charset="0"/>
                </a:rPr>
                <a:t>sinh</a:t>
              </a:r>
              <a:r>
                <a:rPr lang="en-US" sz="2300" b="1" dirty="0" smtClean="0">
                  <a:latin typeface="Arial" pitchFamily="34" charset="0"/>
                </a:rPr>
                <a:t> </a:t>
              </a:r>
              <a:r>
                <a:rPr lang="en-US" sz="2300" b="1" dirty="0" err="1" smtClean="0">
                  <a:latin typeface="Arial" pitchFamily="34" charset="0"/>
                </a:rPr>
                <a:t>vật</a:t>
              </a:r>
              <a:r>
                <a:rPr lang="en-US" sz="2300" b="1" dirty="0" smtClean="0">
                  <a:latin typeface="Arial" pitchFamily="34" charset="0"/>
                </a:rPr>
                <a:t>; </a:t>
              </a:r>
              <a:r>
                <a:rPr lang="en-US" sz="2300" b="1" dirty="0" err="1" smtClean="0">
                  <a:latin typeface="Arial" pitchFamily="34" charset="0"/>
                </a:rPr>
                <a:t>đối</a:t>
              </a:r>
              <a:r>
                <a:rPr lang="en-US" sz="2300" b="1" dirty="0" smtClean="0">
                  <a:latin typeface="Arial" pitchFamily="34" charset="0"/>
                </a:rPr>
                <a:t> </a:t>
              </a:r>
              <a:r>
                <a:rPr lang="en-US" sz="2300" b="1" dirty="0" err="1" smtClean="0">
                  <a:latin typeface="Arial" pitchFamily="34" charset="0"/>
                </a:rPr>
                <a:t>với</a:t>
              </a:r>
              <a:r>
                <a:rPr lang="en-US" sz="2300" b="1" dirty="0" smtClean="0">
                  <a:latin typeface="Arial" pitchFamily="34" charset="0"/>
                </a:rPr>
                <a:t> con </a:t>
              </a:r>
              <a:r>
                <a:rPr lang="en-US" sz="2300" b="1" dirty="0" err="1" smtClean="0">
                  <a:latin typeface="Arial" pitchFamily="34" charset="0"/>
                </a:rPr>
                <a:t>người</a:t>
              </a:r>
              <a:r>
                <a:rPr lang="en-US" sz="2300" b="1" dirty="0" smtClean="0">
                  <a:latin typeface="Arial" pitchFamily="34" charset="0"/>
                </a:rPr>
                <a:t>, </a:t>
              </a:r>
              <a:r>
                <a:rPr lang="en-US" sz="2300" b="1" dirty="0" err="1" smtClean="0">
                  <a:latin typeface="Arial" pitchFamily="34" charset="0"/>
                </a:rPr>
                <a:t>biển</a:t>
              </a:r>
              <a:r>
                <a:rPr lang="en-US" sz="2300" b="1" dirty="0" smtClean="0">
                  <a:latin typeface="Arial" pitchFamily="34" charset="0"/>
                </a:rPr>
                <a:t> </a:t>
              </a:r>
              <a:r>
                <a:rPr lang="en-US" sz="2300" b="1" dirty="0" err="1" smtClean="0">
                  <a:latin typeface="Arial" pitchFamily="34" charset="0"/>
                </a:rPr>
                <a:t>cung</a:t>
              </a:r>
              <a:r>
                <a:rPr lang="en-US" sz="2300" b="1" dirty="0" smtClean="0">
                  <a:latin typeface="Arial" pitchFamily="34" charset="0"/>
                </a:rPr>
                <a:t> </a:t>
              </a:r>
              <a:r>
                <a:rPr lang="en-US" sz="2300" b="1" dirty="0" err="1" smtClean="0">
                  <a:latin typeface="Arial" pitchFamily="34" charset="0"/>
                </a:rPr>
                <a:t>cấp</a:t>
              </a:r>
              <a:r>
                <a:rPr lang="en-US" sz="2300" b="1" dirty="0" smtClean="0">
                  <a:latin typeface="Arial" pitchFamily="34" charset="0"/>
                </a:rPr>
                <a:t> </a:t>
              </a:r>
              <a:r>
                <a:rPr lang="en-US" sz="2300" b="1" dirty="0" err="1" smtClean="0">
                  <a:latin typeface="Arial" pitchFamily="34" charset="0"/>
                </a:rPr>
                <a:t>nhiều</a:t>
              </a:r>
              <a:r>
                <a:rPr lang="en-US" sz="2300" b="1" dirty="0" smtClean="0">
                  <a:latin typeface="Arial" pitchFamily="34" charset="0"/>
                </a:rPr>
                <a:t> </a:t>
              </a:r>
              <a:r>
                <a:rPr lang="en-US" sz="2300" b="1" dirty="0" err="1" smtClean="0">
                  <a:latin typeface="Arial" pitchFamily="34" charset="0"/>
                </a:rPr>
                <a:t>sản</a:t>
              </a:r>
              <a:r>
                <a:rPr lang="en-US" sz="2300" b="1" dirty="0" smtClean="0">
                  <a:latin typeface="Arial" pitchFamily="34" charset="0"/>
                </a:rPr>
                <a:t> </a:t>
              </a:r>
              <a:r>
                <a:rPr lang="en-US" sz="2300" b="1" dirty="0" err="1" smtClean="0">
                  <a:latin typeface="Arial" pitchFamily="34" charset="0"/>
                </a:rPr>
                <a:t>phẩm</a:t>
              </a:r>
              <a:r>
                <a:rPr lang="en-US" sz="2300" b="1" dirty="0" smtClean="0">
                  <a:latin typeface="Arial" pitchFamily="34" charset="0"/>
                </a:rPr>
                <a:t> </a:t>
              </a:r>
              <a:r>
                <a:rPr lang="en-US" sz="2300" b="1" dirty="0" err="1" smtClean="0">
                  <a:latin typeface="Arial" pitchFamily="34" charset="0"/>
                </a:rPr>
                <a:t>có</a:t>
              </a:r>
              <a:r>
                <a:rPr lang="en-US" sz="2300" b="1" dirty="0" smtClean="0">
                  <a:latin typeface="Arial" pitchFamily="34" charset="0"/>
                </a:rPr>
                <a:t> </a:t>
              </a:r>
              <a:r>
                <a:rPr lang="en-US" sz="2300" b="1" dirty="0" err="1" smtClean="0">
                  <a:latin typeface="Arial" pitchFamily="34" charset="0"/>
                </a:rPr>
                <a:t>giá</a:t>
              </a:r>
              <a:r>
                <a:rPr lang="en-US" sz="2300" b="1" dirty="0" smtClean="0">
                  <a:latin typeface="Arial" pitchFamily="34" charset="0"/>
                </a:rPr>
                <a:t> </a:t>
              </a:r>
              <a:r>
                <a:rPr lang="en-US" sz="2300" b="1" dirty="0" err="1" smtClean="0">
                  <a:latin typeface="Arial" pitchFamily="34" charset="0"/>
                </a:rPr>
                <a:t>trị</a:t>
              </a:r>
              <a:r>
                <a:rPr lang="en-US" sz="2300" b="1" dirty="0" smtClean="0">
                  <a:latin typeface="Arial" pitchFamily="34" charset="0"/>
                </a:rPr>
                <a:t>,… Do </a:t>
              </a:r>
              <a:r>
                <a:rPr lang="en-US" sz="2300" b="1" dirty="0" err="1" smtClean="0">
                  <a:latin typeface="Arial" pitchFamily="34" charset="0"/>
                </a:rPr>
                <a:t>đó</a:t>
              </a:r>
              <a:r>
                <a:rPr lang="en-US" sz="2300" b="1" dirty="0" smtClean="0">
                  <a:latin typeface="Arial" pitchFamily="34" charset="0"/>
                </a:rPr>
                <a:t> </a:t>
              </a:r>
              <a:r>
                <a:rPr lang="en-US" sz="2300" b="1" dirty="0" err="1" smtClean="0">
                  <a:latin typeface="Arial" pitchFamily="34" charset="0"/>
                </a:rPr>
                <a:t>cần</a:t>
              </a:r>
              <a:r>
                <a:rPr lang="en-US" sz="2300" b="1" dirty="0" smtClean="0">
                  <a:latin typeface="Arial" pitchFamily="34" charset="0"/>
                </a:rPr>
                <a:t> </a:t>
              </a:r>
              <a:r>
                <a:rPr lang="en-US" sz="2300" b="1" dirty="0" err="1" smtClean="0">
                  <a:latin typeface="Arial" pitchFamily="34" charset="0"/>
                </a:rPr>
                <a:t>thực</a:t>
              </a:r>
              <a:r>
                <a:rPr lang="en-US" sz="2300" b="1" dirty="0" smtClean="0">
                  <a:latin typeface="Arial" pitchFamily="34" charset="0"/>
                </a:rPr>
                <a:t> </a:t>
              </a:r>
              <a:r>
                <a:rPr lang="en-US" sz="2300" b="1" dirty="0" err="1" smtClean="0">
                  <a:latin typeface="Arial" pitchFamily="34" charset="0"/>
                </a:rPr>
                <a:t>hiện</a:t>
              </a:r>
              <a:r>
                <a:rPr lang="en-US" sz="2300" b="1" dirty="0" smtClean="0">
                  <a:latin typeface="Arial" pitchFamily="34" charset="0"/>
                </a:rPr>
                <a:t> </a:t>
              </a:r>
              <a:r>
                <a:rPr lang="en-US" sz="2300" b="1" dirty="0" err="1" smtClean="0">
                  <a:latin typeface="Arial" pitchFamily="34" charset="0"/>
                </a:rPr>
                <a:t>các</a:t>
              </a:r>
              <a:r>
                <a:rPr lang="en-US" sz="2300" b="1" dirty="0" smtClean="0">
                  <a:latin typeface="Arial" pitchFamily="34" charset="0"/>
                </a:rPr>
                <a:t> </a:t>
              </a:r>
              <a:r>
                <a:rPr lang="en-US" sz="2300" b="1" dirty="0" err="1" smtClean="0">
                  <a:latin typeface="Arial" pitchFamily="34" charset="0"/>
                </a:rPr>
                <a:t>biện</a:t>
              </a:r>
              <a:r>
                <a:rPr lang="en-US" sz="2300" b="1" dirty="0" smtClean="0">
                  <a:latin typeface="Arial" pitchFamily="34" charset="0"/>
                </a:rPr>
                <a:t> </a:t>
              </a:r>
              <a:r>
                <a:rPr lang="en-US" sz="2300" b="1" dirty="0" err="1" smtClean="0">
                  <a:latin typeface="Arial" pitchFamily="34" charset="0"/>
                </a:rPr>
                <a:t>pháp</a:t>
              </a:r>
              <a:r>
                <a:rPr lang="en-US" sz="2300" b="1" dirty="0" smtClean="0">
                  <a:latin typeface="Arial" pitchFamily="34" charset="0"/>
                </a:rPr>
                <a:t> </a:t>
              </a:r>
              <a:r>
                <a:rPr lang="en-US" sz="2300" b="1" dirty="0" err="1" smtClean="0">
                  <a:latin typeface="Arial" pitchFamily="34" charset="0"/>
                </a:rPr>
                <a:t>bảo</a:t>
              </a:r>
              <a:r>
                <a:rPr lang="en-US" sz="2300" b="1" dirty="0" smtClean="0">
                  <a:latin typeface="Arial" pitchFamily="34" charset="0"/>
                </a:rPr>
                <a:t> </a:t>
              </a:r>
              <a:r>
                <a:rPr lang="en-US" sz="2300" b="1" dirty="0" err="1" smtClean="0">
                  <a:latin typeface="Arial" pitchFamily="34" charset="0"/>
                </a:rPr>
                <a:t>vệ</a:t>
              </a:r>
              <a:r>
                <a:rPr lang="en-US" sz="2300" b="1" dirty="0" smtClean="0">
                  <a:latin typeface="Arial" pitchFamily="34" charset="0"/>
                </a:rPr>
                <a:t> </a:t>
              </a:r>
              <a:r>
                <a:rPr lang="en-US" sz="2300" b="1" dirty="0" err="1" smtClean="0">
                  <a:latin typeface="Arial" pitchFamily="34" charset="0"/>
                </a:rPr>
                <a:t>hệ</a:t>
              </a:r>
              <a:r>
                <a:rPr lang="en-US" sz="2300" b="1" dirty="0" smtClean="0">
                  <a:latin typeface="Arial" pitchFamily="34" charset="0"/>
                </a:rPr>
                <a:t> </a:t>
              </a:r>
              <a:r>
                <a:rPr lang="en-US" sz="2300" b="1" dirty="0" err="1" smtClean="0">
                  <a:latin typeface="Arial" pitchFamily="34" charset="0"/>
                </a:rPr>
                <a:t>sinh</a:t>
              </a:r>
              <a:r>
                <a:rPr lang="en-US" sz="2300" b="1" dirty="0" smtClean="0">
                  <a:latin typeface="Arial" pitchFamily="34" charset="0"/>
                </a:rPr>
                <a:t> </a:t>
              </a:r>
              <a:r>
                <a:rPr lang="en-US" sz="2300" b="1" dirty="0" err="1" smtClean="0">
                  <a:latin typeface="Arial" pitchFamily="34" charset="0"/>
                </a:rPr>
                <a:t>thái</a:t>
              </a:r>
              <a:r>
                <a:rPr lang="en-US" sz="2300" b="1" dirty="0" smtClean="0">
                  <a:latin typeface="Arial" pitchFamily="34" charset="0"/>
                </a:rPr>
                <a:t> </a:t>
              </a:r>
              <a:r>
                <a:rPr lang="en-US" sz="2300" b="1" dirty="0" err="1" smtClean="0">
                  <a:latin typeface="Arial" pitchFamily="34" charset="0"/>
                </a:rPr>
                <a:t>biển</a:t>
              </a:r>
              <a:endParaRPr lang="en-US" sz="2300" b="1" dirty="0">
                <a:latin typeface="Arial" pitchFamily="34" charset="0"/>
              </a:endParaRPr>
            </a:p>
          </p:txBody>
        </p:sp>
      </p:grpSp>
      <p:pic>
        <p:nvPicPr>
          <p:cNvPr id="3074" name="Picture 2" descr="Hệ sinh thái biển - tài nguyên cần được bảo tồ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622" y="3614058"/>
            <a:ext cx="4802127" cy="28673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ảo vệ và phục hồi các hệ sinh thái biển cho phát triển bền vữ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4920" y="3581400"/>
            <a:ext cx="6021441" cy="29000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par>
                                <p:cTn id="15" presetID="10" presetClass="entr" presetSubtype="0"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392892"/>
              <a:ext cx="16507588" cy="769058"/>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III. BẢO VỆ CÁC HỆ SINH THÁI</a:t>
              </a:r>
            </a:p>
          </p:txBody>
        </p:sp>
      </p:grpSp>
      <p:grpSp>
        <p:nvGrpSpPr>
          <p:cNvPr id="9" name="Group 9"/>
          <p:cNvGrpSpPr/>
          <p:nvPr/>
        </p:nvGrpSpPr>
        <p:grpSpPr>
          <a:xfrm>
            <a:off x="685622" y="1367118"/>
            <a:ext cx="10817582" cy="1521659"/>
            <a:chOff x="0" y="0"/>
            <a:chExt cx="21640800" cy="2641747"/>
          </a:xfrm>
        </p:grpSpPr>
        <p:grpSp>
          <p:nvGrpSpPr>
            <p:cNvPr id="10" name="Group 10"/>
            <p:cNvGrpSpPr/>
            <p:nvPr/>
          </p:nvGrpSpPr>
          <p:grpSpPr>
            <a:xfrm>
              <a:off x="0" y="0"/>
              <a:ext cx="21640800" cy="2367473"/>
              <a:chOff x="0" y="0"/>
              <a:chExt cx="4274726" cy="467649"/>
            </a:xfrm>
          </p:grpSpPr>
          <p:sp>
            <p:nvSpPr>
              <p:cNvPr id="11" name="Freeform 11"/>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gradFill rotWithShape="1">
                <a:gsLst>
                  <a:gs pos="0">
                    <a:srgbClr val="0CC0DF">
                      <a:alpha val="100000"/>
                    </a:srgbClr>
                  </a:gs>
                  <a:gs pos="100000">
                    <a:srgbClr val="FFDE59">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424493" y="93358"/>
              <a:ext cx="20569147" cy="2548389"/>
            </a:xfrm>
            <a:prstGeom prst="rect">
              <a:avLst/>
            </a:prstGeom>
          </p:spPr>
          <p:txBody>
            <a:bodyPr wrap="square" lIns="0" tIns="0" rIns="0" bIns="0" rtlCol="0" anchor="t">
              <a:spAutoFit/>
            </a:bodyPr>
            <a:lstStyle/>
            <a:p>
              <a:pPr algn="just">
                <a:lnSpc>
                  <a:spcPct val="120000"/>
                </a:lnSpc>
                <a:spcBef>
                  <a:spcPct val="0"/>
                </a:spcBef>
              </a:pPr>
              <a:r>
                <a:rPr lang="en-US" sz="2300" b="1" dirty="0" err="1">
                  <a:latin typeface="Arial" pitchFamily="34" charset="0"/>
                </a:rPr>
                <a:t>Hệ</a:t>
              </a:r>
              <a:r>
                <a:rPr lang="en-US" sz="2300" b="1" dirty="0">
                  <a:latin typeface="Arial" pitchFamily="34" charset="0"/>
                </a:rPr>
                <a:t> </a:t>
              </a:r>
              <a:r>
                <a:rPr lang="en-US" sz="2300" b="1" dirty="0" err="1">
                  <a:latin typeface="Arial" pitchFamily="34" charset="0"/>
                </a:rPr>
                <a:t>sinh</a:t>
              </a:r>
              <a:r>
                <a:rPr lang="en-US" sz="2300" b="1" dirty="0">
                  <a:latin typeface="Arial" pitchFamily="34" charset="0"/>
                </a:rPr>
                <a:t> </a:t>
              </a:r>
              <a:r>
                <a:rPr lang="en-US" sz="2300" b="1" dirty="0" err="1">
                  <a:latin typeface="Arial" pitchFamily="34" charset="0"/>
                </a:rPr>
                <a:t>thái</a:t>
              </a:r>
              <a:r>
                <a:rPr lang="en-US" sz="2300" b="1" dirty="0">
                  <a:latin typeface="Arial" pitchFamily="34" charset="0"/>
                </a:rPr>
                <a:t> </a:t>
              </a:r>
              <a:r>
                <a:rPr lang="en-US" sz="2300" b="1" dirty="0" err="1">
                  <a:latin typeface="Arial" pitchFamily="34" charset="0"/>
                </a:rPr>
                <a:t>nông</a:t>
              </a:r>
              <a:r>
                <a:rPr lang="en-US" sz="2300" b="1" dirty="0">
                  <a:latin typeface="Arial" pitchFamily="34" charset="0"/>
                </a:rPr>
                <a:t> </a:t>
              </a:r>
              <a:r>
                <a:rPr lang="en-US" sz="2300" b="1" dirty="0" err="1">
                  <a:latin typeface="Arial" pitchFamily="34" charset="0"/>
                </a:rPr>
                <a:t>nghiệp</a:t>
              </a:r>
              <a:r>
                <a:rPr lang="en-US" sz="2300" b="1" dirty="0">
                  <a:latin typeface="Arial" pitchFamily="34" charset="0"/>
                </a:rPr>
                <a:t> </a:t>
              </a:r>
              <a:r>
                <a:rPr lang="en-US" sz="2300" b="1" dirty="0" err="1" smtClean="0">
                  <a:latin typeface="Arial" pitchFamily="34" charset="0"/>
                </a:rPr>
                <a:t>có</a:t>
              </a:r>
              <a:r>
                <a:rPr lang="en-US" sz="2300" b="1" dirty="0" smtClean="0">
                  <a:latin typeface="Arial" pitchFamily="34" charset="0"/>
                </a:rPr>
                <a:t> </a:t>
              </a:r>
              <a:r>
                <a:rPr lang="en-US" sz="2300" b="1" dirty="0" err="1" smtClean="0">
                  <a:latin typeface="Arial" pitchFamily="34" charset="0"/>
                </a:rPr>
                <a:t>vai</a:t>
              </a:r>
              <a:r>
                <a:rPr lang="en-US" sz="2300" b="1" dirty="0" smtClean="0">
                  <a:latin typeface="Arial" pitchFamily="34" charset="0"/>
                </a:rPr>
                <a:t> </a:t>
              </a:r>
              <a:r>
                <a:rPr lang="en-US" sz="2300" b="1" dirty="0" err="1" smtClean="0">
                  <a:latin typeface="Arial" pitchFamily="34" charset="0"/>
                </a:rPr>
                <a:t>trò</a:t>
              </a:r>
              <a:r>
                <a:rPr lang="en-US" sz="2300" b="1" dirty="0" smtClean="0">
                  <a:latin typeface="Arial" pitchFamily="34" charset="0"/>
                </a:rPr>
                <a:t> </a:t>
              </a:r>
              <a:r>
                <a:rPr lang="en-US" sz="2300" b="1" dirty="0" err="1" smtClean="0">
                  <a:latin typeface="Arial" pitchFamily="34" charset="0"/>
                </a:rPr>
                <a:t>quan</a:t>
              </a:r>
              <a:r>
                <a:rPr lang="en-US" sz="2300" b="1" dirty="0" smtClean="0">
                  <a:latin typeface="Arial" pitchFamily="34" charset="0"/>
                </a:rPr>
                <a:t> </a:t>
              </a:r>
              <a:r>
                <a:rPr lang="en-US" sz="2300" b="1" dirty="0" err="1" smtClean="0">
                  <a:latin typeface="Arial" pitchFamily="34" charset="0"/>
                </a:rPr>
                <a:t>trọng</a:t>
              </a:r>
              <a:r>
                <a:rPr lang="en-US" sz="2300" b="1" dirty="0" smtClean="0">
                  <a:latin typeface="Arial" pitchFamily="34" charset="0"/>
                </a:rPr>
                <a:t> </a:t>
              </a:r>
              <a:r>
                <a:rPr lang="en-US" sz="2300" b="1" dirty="0" err="1" smtClean="0">
                  <a:latin typeface="Arial" pitchFamily="34" charset="0"/>
                </a:rPr>
                <a:t>đối</a:t>
              </a:r>
              <a:r>
                <a:rPr lang="en-US" sz="2300" b="1" dirty="0" smtClean="0">
                  <a:latin typeface="Arial" pitchFamily="34" charset="0"/>
                </a:rPr>
                <a:t> </a:t>
              </a:r>
              <a:r>
                <a:rPr lang="en-US" sz="2300" b="1" dirty="0" err="1" smtClean="0">
                  <a:latin typeface="Arial" pitchFamily="34" charset="0"/>
                </a:rPr>
                <a:t>với</a:t>
              </a:r>
              <a:r>
                <a:rPr lang="en-US" sz="2300" b="1" dirty="0" smtClean="0">
                  <a:latin typeface="Arial" pitchFamily="34" charset="0"/>
                </a:rPr>
                <a:t> con </a:t>
              </a:r>
              <a:r>
                <a:rPr lang="en-US" sz="2300" b="1" dirty="0" err="1" smtClean="0">
                  <a:latin typeface="Arial" pitchFamily="34" charset="0"/>
                </a:rPr>
                <a:t>người</a:t>
              </a:r>
              <a:r>
                <a:rPr lang="en-US" sz="2300" b="1" dirty="0" smtClean="0">
                  <a:latin typeface="Arial" pitchFamily="34" charset="0"/>
                </a:rPr>
                <a:t>, </a:t>
              </a:r>
              <a:r>
                <a:rPr lang="en-US" sz="2300" b="1" dirty="0" err="1">
                  <a:latin typeface="Arial" pitchFamily="34" charset="0"/>
                </a:rPr>
                <a:t>cung</a:t>
              </a:r>
              <a:r>
                <a:rPr lang="en-US" sz="2300" b="1" dirty="0">
                  <a:latin typeface="Arial" pitchFamily="34" charset="0"/>
                </a:rPr>
                <a:t> </a:t>
              </a:r>
              <a:r>
                <a:rPr lang="en-US" sz="2300" b="1" dirty="0" err="1">
                  <a:latin typeface="Arial" pitchFamily="34" charset="0"/>
                </a:rPr>
                <a:t>cấp</a:t>
              </a:r>
              <a:r>
                <a:rPr lang="en-US" sz="2300" b="1" dirty="0">
                  <a:latin typeface="Arial" pitchFamily="34" charset="0"/>
                </a:rPr>
                <a:t> </a:t>
              </a:r>
              <a:r>
                <a:rPr lang="en-US" sz="2300" b="1" dirty="0" err="1">
                  <a:latin typeface="Arial" pitchFamily="34" charset="0"/>
                </a:rPr>
                <a:t>lương</a:t>
              </a:r>
              <a:r>
                <a:rPr lang="en-US" sz="2300" b="1" dirty="0">
                  <a:latin typeface="Arial" pitchFamily="34" charset="0"/>
                </a:rPr>
                <a:t> </a:t>
              </a:r>
              <a:r>
                <a:rPr lang="en-US" sz="2300" b="1" dirty="0" err="1">
                  <a:latin typeface="Arial" pitchFamily="34" charset="0"/>
                </a:rPr>
                <a:t>thực</a:t>
              </a:r>
              <a:r>
                <a:rPr lang="en-US" sz="2300" b="1" dirty="0">
                  <a:latin typeface="Arial" pitchFamily="34" charset="0"/>
                </a:rPr>
                <a:t>, </a:t>
              </a:r>
              <a:r>
                <a:rPr lang="en-US" sz="2300" b="1" dirty="0" err="1">
                  <a:latin typeface="Arial" pitchFamily="34" charset="0"/>
                </a:rPr>
                <a:t>thực</a:t>
              </a:r>
              <a:r>
                <a:rPr lang="en-US" sz="2300" b="1" dirty="0">
                  <a:latin typeface="Arial" pitchFamily="34" charset="0"/>
                </a:rPr>
                <a:t> </a:t>
              </a:r>
              <a:r>
                <a:rPr lang="en-US" sz="2300" b="1" dirty="0" err="1">
                  <a:latin typeface="Arial" pitchFamily="34" charset="0"/>
                </a:rPr>
                <a:t>phẩm</a:t>
              </a:r>
              <a:r>
                <a:rPr lang="en-US" sz="2300" b="1" dirty="0">
                  <a:latin typeface="Arial" pitchFamily="34" charset="0"/>
                </a:rPr>
                <a:t> </a:t>
              </a:r>
              <a:r>
                <a:rPr lang="en-US" sz="2300" b="1" dirty="0" err="1">
                  <a:latin typeface="Arial" pitchFamily="34" charset="0"/>
                </a:rPr>
                <a:t>nuôi</a:t>
              </a:r>
              <a:r>
                <a:rPr lang="en-US" sz="2300" b="1" dirty="0">
                  <a:latin typeface="Arial" pitchFamily="34" charset="0"/>
                </a:rPr>
                <a:t> </a:t>
              </a:r>
              <a:r>
                <a:rPr lang="en-US" sz="2300" b="1" dirty="0" err="1">
                  <a:latin typeface="Arial" pitchFamily="34" charset="0"/>
                </a:rPr>
                <a:t>sống</a:t>
              </a:r>
              <a:r>
                <a:rPr lang="en-US" sz="2300" b="1" dirty="0">
                  <a:latin typeface="Arial" pitchFamily="34" charset="0"/>
                </a:rPr>
                <a:t> con </a:t>
              </a:r>
              <a:r>
                <a:rPr lang="en-US" sz="2300" b="1" dirty="0" err="1">
                  <a:latin typeface="Arial" pitchFamily="34" charset="0"/>
                </a:rPr>
                <a:t>người</a:t>
              </a:r>
              <a:r>
                <a:rPr lang="en-US" sz="2300" b="1" dirty="0">
                  <a:latin typeface="Arial" pitchFamily="34" charset="0"/>
                </a:rPr>
                <a:t> </a:t>
              </a:r>
              <a:r>
                <a:rPr lang="en-US" sz="2300" b="1" dirty="0" err="1">
                  <a:latin typeface="Arial" pitchFamily="34" charset="0"/>
                </a:rPr>
                <a:t>và</a:t>
              </a:r>
              <a:r>
                <a:rPr lang="en-US" sz="2300" b="1" dirty="0">
                  <a:latin typeface="Arial" pitchFamily="34" charset="0"/>
                </a:rPr>
                <a:t> </a:t>
              </a:r>
              <a:r>
                <a:rPr lang="en-US" sz="2300" b="1" dirty="0" err="1">
                  <a:latin typeface="Arial" pitchFamily="34" charset="0"/>
                </a:rPr>
                <a:t>nguyên</a:t>
              </a:r>
              <a:r>
                <a:rPr lang="en-US" sz="2300" b="1" dirty="0">
                  <a:latin typeface="Arial" pitchFamily="34" charset="0"/>
                </a:rPr>
                <a:t> </a:t>
              </a:r>
              <a:r>
                <a:rPr lang="en-US" sz="2300" b="1" dirty="0" err="1">
                  <a:latin typeface="Arial" pitchFamily="34" charset="0"/>
                </a:rPr>
                <a:t>liệu</a:t>
              </a:r>
              <a:r>
                <a:rPr lang="en-US" sz="2300" b="1" dirty="0">
                  <a:latin typeface="Arial" pitchFamily="34" charset="0"/>
                </a:rPr>
                <a:t> </a:t>
              </a:r>
              <a:r>
                <a:rPr lang="en-US" sz="2300" b="1" dirty="0" err="1">
                  <a:latin typeface="Arial" pitchFamily="34" charset="0"/>
                </a:rPr>
                <a:t>cho</a:t>
              </a:r>
              <a:r>
                <a:rPr lang="en-US" sz="2300" b="1" dirty="0">
                  <a:latin typeface="Arial" pitchFamily="34" charset="0"/>
                </a:rPr>
                <a:t> </a:t>
              </a:r>
              <a:r>
                <a:rPr lang="en-US" sz="2300" b="1" dirty="0" err="1">
                  <a:latin typeface="Arial" pitchFamily="34" charset="0"/>
                </a:rPr>
                <a:t>các</a:t>
              </a:r>
              <a:r>
                <a:rPr lang="en-US" sz="2300" b="1" dirty="0">
                  <a:latin typeface="Arial" pitchFamily="34" charset="0"/>
                </a:rPr>
                <a:t> </a:t>
              </a:r>
              <a:r>
                <a:rPr lang="en-US" sz="2300" b="1" dirty="0" err="1">
                  <a:latin typeface="Arial" pitchFamily="34" charset="0"/>
                </a:rPr>
                <a:t>ngành</a:t>
              </a:r>
              <a:r>
                <a:rPr lang="en-US" sz="2300" b="1" dirty="0">
                  <a:latin typeface="Arial" pitchFamily="34" charset="0"/>
                </a:rPr>
                <a:t> </a:t>
              </a:r>
              <a:r>
                <a:rPr lang="en-US" sz="2300" b="1" dirty="0" err="1">
                  <a:latin typeface="Arial" pitchFamily="34" charset="0"/>
                </a:rPr>
                <a:t>công</a:t>
              </a:r>
              <a:r>
                <a:rPr lang="en-US" sz="2300" b="1" dirty="0">
                  <a:latin typeface="Arial" pitchFamily="34" charset="0"/>
                </a:rPr>
                <a:t> </a:t>
              </a:r>
              <a:r>
                <a:rPr lang="en-US" sz="2300" b="1" dirty="0" err="1">
                  <a:latin typeface="Arial" pitchFamily="34" charset="0"/>
                </a:rPr>
                <a:t>nghiệp</a:t>
              </a:r>
              <a:endParaRPr lang="en-US" sz="2300" b="1" dirty="0">
                <a:latin typeface="Arial" pitchFamily="34" charset="0"/>
              </a:endParaRPr>
            </a:p>
          </p:txBody>
        </p:sp>
      </p:grpSp>
      <p:sp>
        <p:nvSpPr>
          <p:cNvPr id="14" name="Freeform 14"/>
          <p:cNvSpPr/>
          <p:nvPr/>
        </p:nvSpPr>
        <p:spPr>
          <a:xfrm>
            <a:off x="685622" y="2937118"/>
            <a:ext cx="5252696" cy="3677399"/>
          </a:xfrm>
          <a:custGeom>
            <a:avLst/>
            <a:gdLst/>
            <a:ahLst/>
            <a:cxnLst/>
            <a:rect l="l" t="t" r="r" b="b"/>
            <a:pathLst>
              <a:path w="8115300" h="5738334">
                <a:moveTo>
                  <a:pt x="0" y="0"/>
                </a:moveTo>
                <a:lnTo>
                  <a:pt x="8115300" y="0"/>
                </a:lnTo>
                <a:lnTo>
                  <a:pt x="8115300" y="5738334"/>
                </a:lnTo>
                <a:lnTo>
                  <a:pt x="0" y="5738334"/>
                </a:lnTo>
                <a:lnTo>
                  <a:pt x="0" y="0"/>
                </a:lnTo>
                <a:close/>
              </a:path>
            </a:pathLst>
          </a:custGeom>
          <a:blipFill>
            <a:blip r:embed="rId6"/>
            <a:stretch>
              <a:fillRect l="-5134" r="-5134"/>
            </a:stretch>
          </a:blipFill>
        </p:spPr>
      </p:sp>
      <p:sp>
        <p:nvSpPr>
          <p:cNvPr id="15" name="Freeform 15"/>
          <p:cNvSpPr/>
          <p:nvPr/>
        </p:nvSpPr>
        <p:spPr>
          <a:xfrm>
            <a:off x="6168030" y="2937118"/>
            <a:ext cx="5335174" cy="3677399"/>
          </a:xfrm>
          <a:custGeom>
            <a:avLst/>
            <a:gdLst/>
            <a:ahLst/>
            <a:cxnLst/>
            <a:rect l="l" t="t" r="r" b="b"/>
            <a:pathLst>
              <a:path w="8001562" h="5738334">
                <a:moveTo>
                  <a:pt x="0" y="0"/>
                </a:moveTo>
                <a:lnTo>
                  <a:pt x="8001562" y="0"/>
                </a:lnTo>
                <a:lnTo>
                  <a:pt x="8001562" y="5738334"/>
                </a:lnTo>
                <a:lnTo>
                  <a:pt x="0" y="5738334"/>
                </a:lnTo>
                <a:lnTo>
                  <a:pt x="0" y="0"/>
                </a:lnTo>
                <a:close/>
              </a:path>
            </a:pathLst>
          </a:custGeom>
          <a:blipFill>
            <a:blip r:embed="rId7"/>
            <a:stretch>
              <a:fillRect l="-4856" r="-3189"/>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9" name="Group 9"/>
          <p:cNvGrpSpPr/>
          <p:nvPr/>
        </p:nvGrpSpPr>
        <p:grpSpPr>
          <a:xfrm>
            <a:off x="685622" y="1358937"/>
            <a:ext cx="10817582" cy="5035856"/>
            <a:chOff x="0" y="0"/>
            <a:chExt cx="4274726" cy="1989474"/>
          </a:xfrm>
        </p:grpSpPr>
        <p:sp>
          <p:nvSpPr>
            <p:cNvPr id="10" name="Freeform 10"/>
            <p:cNvSpPr/>
            <p:nvPr/>
          </p:nvSpPr>
          <p:spPr>
            <a:xfrm>
              <a:off x="0" y="0"/>
              <a:ext cx="4274726" cy="1989474"/>
            </a:xfrm>
            <a:custGeom>
              <a:avLst/>
              <a:gdLst/>
              <a:ahLst/>
              <a:cxnLst/>
              <a:rect l="l" t="t" r="r" b="b"/>
              <a:pathLst>
                <a:path w="4274726" h="1989474">
                  <a:moveTo>
                    <a:pt x="0" y="0"/>
                  </a:moveTo>
                  <a:lnTo>
                    <a:pt x="4274726" y="0"/>
                  </a:lnTo>
                  <a:lnTo>
                    <a:pt x="4274726" y="1989474"/>
                  </a:lnTo>
                  <a:lnTo>
                    <a:pt x="0" y="1989474"/>
                  </a:lnTo>
                  <a:close/>
                </a:path>
              </a:pathLst>
            </a:custGeom>
            <a:gradFill rotWithShape="1">
              <a:gsLst>
                <a:gs pos="0">
                  <a:srgbClr val="0CC0DF">
                    <a:alpha val="100000"/>
                  </a:srgbClr>
                </a:gs>
                <a:gs pos="100000">
                  <a:srgbClr val="FFDE59">
                    <a:alpha val="100000"/>
                  </a:srgbClr>
                </a:gs>
              </a:gsLst>
              <a:lin ang="0"/>
            </a:gra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2" name="TextBox 12"/>
          <p:cNvSpPr txBox="1"/>
          <p:nvPr/>
        </p:nvSpPr>
        <p:spPr>
          <a:xfrm>
            <a:off x="936910" y="1523239"/>
            <a:ext cx="10203701" cy="807722"/>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Một các biện pháp bảo vệ hệ sinh thái rừng, hệ sinh thái biển và ven biển như: </a:t>
            </a:r>
          </a:p>
        </p:txBody>
      </p:sp>
      <p:grpSp>
        <p:nvGrpSpPr>
          <p:cNvPr id="13" name="Group 13"/>
          <p:cNvGrpSpPr/>
          <p:nvPr/>
        </p:nvGrpSpPr>
        <p:grpSpPr>
          <a:xfrm>
            <a:off x="936910" y="2578433"/>
            <a:ext cx="10203701" cy="975155"/>
            <a:chOff x="0" y="0"/>
            <a:chExt cx="20412719" cy="1950310"/>
          </a:xfrm>
        </p:grpSpPr>
        <p:grpSp>
          <p:nvGrpSpPr>
            <p:cNvPr id="14" name="Group 14"/>
            <p:cNvGrpSpPr/>
            <p:nvPr/>
          </p:nvGrpSpPr>
          <p:grpSpPr>
            <a:xfrm rot="5400000">
              <a:off x="-121894" y="121894"/>
              <a:ext cx="1950310" cy="1706521"/>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37952"/>
              </a:solidFill>
            </p:spPr>
          </p:sp>
          <p:sp>
            <p:nvSpPr>
              <p:cNvPr id="16" name="TextBox 16"/>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7" name="TextBox 17"/>
            <p:cNvSpPr txBox="1"/>
            <p:nvPr/>
          </p:nvSpPr>
          <p:spPr>
            <a:xfrm>
              <a:off x="2072136" y="142248"/>
              <a:ext cx="18340583" cy="1620830"/>
            </a:xfrm>
            <a:prstGeom prst="rect">
              <a:avLst/>
            </a:prstGeom>
          </p:spPr>
          <p:txBody>
            <a:bodyPr lIns="0" tIns="0" rIns="0" bIns="0" rtlCol="0" anchor="t">
              <a:spAutoFit/>
            </a:bodyPr>
            <a:lstStyle/>
            <a:p>
              <a:pPr algn="just">
                <a:lnSpc>
                  <a:spcPct val="120000"/>
                </a:lnSpc>
                <a:spcBef>
                  <a:spcPct val="0"/>
                </a:spcBef>
              </a:pPr>
              <a:r>
                <a:rPr lang="en-US" sz="2300" dirty="0" err="1">
                  <a:solidFill>
                    <a:srgbClr val="000000"/>
                  </a:solidFill>
                  <a:latin typeface="Arial" pitchFamily="34" charset="0"/>
                </a:rPr>
                <a:t>Xây</a:t>
              </a:r>
              <a:r>
                <a:rPr lang="en-US" sz="2300" dirty="0">
                  <a:solidFill>
                    <a:srgbClr val="000000"/>
                  </a:solidFill>
                  <a:latin typeface="Arial" pitchFamily="34" charset="0"/>
                </a:rPr>
                <a:t> </a:t>
              </a:r>
              <a:r>
                <a:rPr lang="en-US" sz="2300" dirty="0" err="1">
                  <a:solidFill>
                    <a:srgbClr val="000000"/>
                  </a:solidFill>
                  <a:latin typeface="Arial" pitchFamily="34" charset="0"/>
                </a:rPr>
                <a:t>dựng</a:t>
              </a:r>
              <a:r>
                <a:rPr lang="en-US" sz="2300" dirty="0">
                  <a:solidFill>
                    <a:srgbClr val="000000"/>
                  </a:solidFill>
                  <a:latin typeface="Arial" pitchFamily="34" charset="0"/>
                </a:rPr>
                <a:t> </a:t>
              </a:r>
              <a:r>
                <a:rPr lang="en-US" sz="2300" dirty="0" err="1">
                  <a:solidFill>
                    <a:srgbClr val="000000"/>
                  </a:solidFill>
                  <a:latin typeface="Arial" pitchFamily="34" charset="0"/>
                </a:rPr>
                <a:t>các</a:t>
              </a:r>
              <a:r>
                <a:rPr lang="en-US" sz="2300" dirty="0">
                  <a:solidFill>
                    <a:srgbClr val="000000"/>
                  </a:solidFill>
                  <a:latin typeface="Arial" pitchFamily="34" charset="0"/>
                </a:rPr>
                <a:t> </a:t>
              </a:r>
              <a:r>
                <a:rPr lang="en-US" sz="2300" dirty="0" err="1">
                  <a:solidFill>
                    <a:srgbClr val="000000"/>
                  </a:solidFill>
                  <a:latin typeface="Arial" pitchFamily="34" charset="0"/>
                </a:rPr>
                <a:t>khu</a:t>
              </a:r>
              <a:r>
                <a:rPr lang="en-US" sz="2300" dirty="0">
                  <a:solidFill>
                    <a:srgbClr val="000000"/>
                  </a:solidFill>
                  <a:latin typeface="Arial" pitchFamily="34" charset="0"/>
                </a:rPr>
                <a:t> </a:t>
              </a:r>
              <a:r>
                <a:rPr lang="en-US" sz="2300" dirty="0" err="1">
                  <a:solidFill>
                    <a:srgbClr val="000000"/>
                  </a:solidFill>
                  <a:latin typeface="Arial" pitchFamily="34" charset="0"/>
                </a:rPr>
                <a:t>bảo</a:t>
              </a:r>
              <a:r>
                <a:rPr lang="en-US" sz="2300" dirty="0">
                  <a:solidFill>
                    <a:srgbClr val="000000"/>
                  </a:solidFill>
                  <a:latin typeface="Arial" pitchFamily="34" charset="0"/>
                </a:rPr>
                <a:t> </a:t>
              </a:r>
              <a:r>
                <a:rPr lang="en-US" sz="2300" dirty="0" err="1">
                  <a:solidFill>
                    <a:srgbClr val="000000"/>
                  </a:solidFill>
                  <a:latin typeface="Arial" pitchFamily="34" charset="0"/>
                </a:rPr>
                <a:t>tồn</a:t>
              </a:r>
              <a:r>
                <a:rPr lang="en-US" sz="2300" dirty="0">
                  <a:solidFill>
                    <a:srgbClr val="000000"/>
                  </a:solidFill>
                  <a:latin typeface="Arial" pitchFamily="34" charset="0"/>
                </a:rPr>
                <a:t> </a:t>
              </a:r>
              <a:r>
                <a:rPr lang="en-US" sz="2300" dirty="0" err="1">
                  <a:solidFill>
                    <a:srgbClr val="000000"/>
                  </a:solidFill>
                  <a:latin typeface="Arial" pitchFamily="34" charset="0"/>
                </a:rPr>
                <a:t>thiên</a:t>
              </a:r>
              <a:r>
                <a:rPr lang="en-US" sz="2300" dirty="0">
                  <a:solidFill>
                    <a:srgbClr val="000000"/>
                  </a:solidFill>
                  <a:latin typeface="Arial" pitchFamily="34" charset="0"/>
                </a:rPr>
                <a:t> </a:t>
              </a:r>
              <a:r>
                <a:rPr lang="en-US" sz="2300" dirty="0" err="1">
                  <a:solidFill>
                    <a:srgbClr val="000000"/>
                  </a:solidFill>
                  <a:latin typeface="Arial" pitchFamily="34" charset="0"/>
                </a:rPr>
                <a:t>nhiên</a:t>
              </a:r>
              <a:r>
                <a:rPr lang="en-US" sz="2300" dirty="0">
                  <a:solidFill>
                    <a:srgbClr val="000000"/>
                  </a:solidFill>
                  <a:latin typeface="Arial" pitchFamily="34" charset="0"/>
                </a:rPr>
                <a:t> </a:t>
              </a:r>
              <a:r>
                <a:rPr lang="en-US" sz="2300" dirty="0" err="1">
                  <a:solidFill>
                    <a:srgbClr val="000000"/>
                  </a:solidFill>
                  <a:latin typeface="Arial" pitchFamily="34" charset="0"/>
                </a:rPr>
                <a:t>nhằm</a:t>
              </a:r>
              <a:r>
                <a:rPr lang="en-US" sz="2300" dirty="0">
                  <a:solidFill>
                    <a:srgbClr val="000000"/>
                  </a:solidFill>
                  <a:latin typeface="Arial" pitchFamily="34" charset="0"/>
                </a:rPr>
                <a:t> </a:t>
              </a:r>
              <a:r>
                <a:rPr lang="en-US" sz="2300" dirty="0" err="1">
                  <a:solidFill>
                    <a:srgbClr val="000000"/>
                  </a:solidFill>
                  <a:latin typeface="Arial" pitchFamily="34" charset="0"/>
                </a:rPr>
                <a:t>bảo</a:t>
              </a:r>
              <a:r>
                <a:rPr lang="en-US" sz="2300" dirty="0">
                  <a:solidFill>
                    <a:srgbClr val="000000"/>
                  </a:solidFill>
                  <a:latin typeface="Arial" pitchFamily="34" charset="0"/>
                </a:rPr>
                <a:t> </a:t>
              </a:r>
              <a:r>
                <a:rPr lang="en-US" sz="2300" dirty="0" err="1">
                  <a:solidFill>
                    <a:srgbClr val="000000"/>
                  </a:solidFill>
                  <a:latin typeface="Arial" pitchFamily="34" charset="0"/>
                </a:rPr>
                <a:t>vệ</a:t>
              </a:r>
              <a:r>
                <a:rPr lang="en-US" sz="2300" dirty="0">
                  <a:solidFill>
                    <a:srgbClr val="000000"/>
                  </a:solidFill>
                  <a:latin typeface="Arial" pitchFamily="34" charset="0"/>
                </a:rPr>
                <a:t> </a:t>
              </a:r>
              <a:r>
                <a:rPr lang="en-US" sz="2300" dirty="0" err="1">
                  <a:solidFill>
                    <a:srgbClr val="000000"/>
                  </a:solidFill>
                  <a:latin typeface="Arial" pitchFamily="34" charset="0"/>
                </a:rPr>
                <a:t>cảnh</a:t>
              </a:r>
              <a:r>
                <a:rPr lang="en-US" sz="2300" dirty="0">
                  <a:solidFill>
                    <a:srgbClr val="000000"/>
                  </a:solidFill>
                  <a:latin typeface="Arial" pitchFamily="34" charset="0"/>
                </a:rPr>
                <a:t> </a:t>
              </a:r>
              <a:r>
                <a:rPr lang="en-US" sz="2300" dirty="0" err="1">
                  <a:solidFill>
                    <a:srgbClr val="000000"/>
                  </a:solidFill>
                  <a:latin typeface="Arial" pitchFamily="34" charset="0"/>
                </a:rPr>
                <a:t>quan</a:t>
              </a:r>
              <a:r>
                <a:rPr lang="en-US" sz="2300" dirty="0">
                  <a:solidFill>
                    <a:srgbClr val="000000"/>
                  </a:solidFill>
                  <a:latin typeface="Arial" pitchFamily="34" charset="0"/>
                </a:rPr>
                <a:t> </a:t>
              </a:r>
              <a:r>
                <a:rPr lang="en-US" sz="2300" dirty="0" err="1">
                  <a:solidFill>
                    <a:srgbClr val="000000"/>
                  </a:solidFill>
                  <a:latin typeface="Arial" pitchFamily="34" charset="0"/>
                </a:rPr>
                <a:t>và</a:t>
              </a:r>
              <a:r>
                <a:rPr lang="en-US" sz="2300" dirty="0">
                  <a:solidFill>
                    <a:srgbClr val="000000"/>
                  </a:solidFill>
                  <a:latin typeface="Arial" pitchFamily="34" charset="0"/>
                </a:rPr>
                <a:t> </a:t>
              </a:r>
              <a:r>
                <a:rPr lang="en-US" sz="2300" dirty="0" err="1">
                  <a:solidFill>
                    <a:srgbClr val="000000"/>
                  </a:solidFill>
                  <a:latin typeface="Arial" pitchFamily="34" charset="0"/>
                </a:rPr>
                <a:t>đa</a:t>
              </a:r>
              <a:r>
                <a:rPr lang="en-US" sz="2300" dirty="0">
                  <a:solidFill>
                    <a:srgbClr val="000000"/>
                  </a:solidFill>
                  <a:latin typeface="Arial" pitchFamily="34" charset="0"/>
                </a:rPr>
                <a:t> </a:t>
              </a:r>
              <a:r>
                <a:rPr lang="en-US" sz="2300" dirty="0" err="1">
                  <a:solidFill>
                    <a:srgbClr val="000000"/>
                  </a:solidFill>
                  <a:latin typeface="Arial" pitchFamily="34" charset="0"/>
                </a:rPr>
                <a:t>dạng</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học</a:t>
              </a:r>
              <a:endParaRPr lang="en-US" sz="2300" dirty="0">
                <a:solidFill>
                  <a:srgbClr val="000000"/>
                </a:solidFill>
                <a:latin typeface="Arial" pitchFamily="34" charset="0"/>
              </a:endParaRPr>
            </a:p>
          </p:txBody>
        </p:sp>
      </p:grpSp>
      <p:grpSp>
        <p:nvGrpSpPr>
          <p:cNvPr id="18" name="Group 18"/>
          <p:cNvGrpSpPr/>
          <p:nvPr/>
        </p:nvGrpSpPr>
        <p:grpSpPr>
          <a:xfrm>
            <a:off x="936910" y="3801239"/>
            <a:ext cx="10203701" cy="975155"/>
            <a:chOff x="0" y="0"/>
            <a:chExt cx="20412719" cy="1950310"/>
          </a:xfrm>
        </p:grpSpPr>
        <p:grpSp>
          <p:nvGrpSpPr>
            <p:cNvPr id="19" name="Group 19"/>
            <p:cNvGrpSpPr/>
            <p:nvPr/>
          </p:nvGrpSpPr>
          <p:grpSpPr>
            <a:xfrm rot="5400000">
              <a:off x="-121894" y="121894"/>
              <a:ext cx="1950310" cy="1706521"/>
              <a:chOff x="0" y="0"/>
              <a:chExt cx="812800" cy="711200"/>
            </a:xfrm>
          </p:grpSpPr>
          <p:sp>
            <p:nvSpPr>
              <p:cNvPr id="20" name="Freeform 2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37952"/>
              </a:solidFill>
            </p:spPr>
          </p:sp>
          <p:sp>
            <p:nvSpPr>
              <p:cNvPr id="21" name="TextBox 21"/>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2" name="TextBox 22"/>
            <p:cNvSpPr txBox="1"/>
            <p:nvPr/>
          </p:nvSpPr>
          <p:spPr>
            <a:xfrm>
              <a:off x="2072136" y="554998"/>
              <a:ext cx="18340583" cy="769058"/>
            </a:xfrm>
            <a:prstGeom prst="rect">
              <a:avLst/>
            </a:prstGeom>
          </p:spPr>
          <p:txBody>
            <a:bodyPr lIns="0" tIns="0" rIns="0" bIns="0" rtlCol="0" anchor="t">
              <a:spAutoFit/>
            </a:bodyPr>
            <a:lstStyle/>
            <a:p>
              <a:pPr algn="just">
                <a:lnSpc>
                  <a:spcPts val="3266"/>
                </a:lnSpc>
                <a:spcBef>
                  <a:spcPct val="0"/>
                </a:spcBef>
              </a:pPr>
              <a:r>
                <a:rPr lang="en-US" sz="2300" dirty="0" err="1">
                  <a:solidFill>
                    <a:srgbClr val="000000"/>
                  </a:solidFill>
                  <a:latin typeface="Arial" pitchFamily="34" charset="0"/>
                </a:rPr>
                <a:t>Sử</a:t>
              </a:r>
              <a:r>
                <a:rPr lang="en-US" sz="2300" dirty="0">
                  <a:solidFill>
                    <a:srgbClr val="000000"/>
                  </a:solidFill>
                  <a:latin typeface="Arial" pitchFamily="34" charset="0"/>
                </a:rPr>
                <a:t> </a:t>
              </a:r>
              <a:r>
                <a:rPr lang="en-US" sz="2300" dirty="0" err="1">
                  <a:solidFill>
                    <a:srgbClr val="000000"/>
                  </a:solidFill>
                  <a:latin typeface="Arial" pitchFamily="34" charset="0"/>
                </a:rPr>
                <a:t>dụng</a:t>
              </a:r>
              <a:r>
                <a:rPr lang="en-US" sz="2300" dirty="0">
                  <a:solidFill>
                    <a:srgbClr val="000000"/>
                  </a:solidFill>
                  <a:latin typeface="Arial" pitchFamily="34" charset="0"/>
                </a:rPr>
                <a:t> </a:t>
              </a:r>
              <a:r>
                <a:rPr lang="en-US" sz="2300" dirty="0" err="1">
                  <a:solidFill>
                    <a:srgbClr val="000000"/>
                  </a:solidFill>
                  <a:latin typeface="Arial" pitchFamily="34" charset="0"/>
                </a:rPr>
                <a:t>hợp</a:t>
              </a:r>
              <a:r>
                <a:rPr lang="en-US" sz="2300" dirty="0">
                  <a:solidFill>
                    <a:srgbClr val="000000"/>
                  </a:solidFill>
                  <a:latin typeface="Arial" pitchFamily="34" charset="0"/>
                </a:rPr>
                <a:t> </a:t>
              </a:r>
              <a:r>
                <a:rPr lang="en-US" sz="2300" dirty="0" err="1">
                  <a:solidFill>
                    <a:srgbClr val="000000"/>
                  </a:solidFill>
                  <a:latin typeface="Arial" pitchFamily="34" charset="0"/>
                </a:rPr>
                <a:t>lí</a:t>
              </a:r>
              <a:r>
                <a:rPr lang="en-US" sz="2300" dirty="0">
                  <a:solidFill>
                    <a:srgbClr val="000000"/>
                  </a:solidFill>
                  <a:latin typeface="Arial" pitchFamily="34" charset="0"/>
                </a:rPr>
                <a:t> </a:t>
              </a:r>
              <a:r>
                <a:rPr lang="en-US" sz="2300" dirty="0" err="1">
                  <a:solidFill>
                    <a:srgbClr val="000000"/>
                  </a:solidFill>
                  <a:latin typeface="Arial" pitchFamily="34" charset="0"/>
                </a:rPr>
                <a:t>các</a:t>
              </a:r>
              <a:r>
                <a:rPr lang="en-US" sz="2300" dirty="0">
                  <a:solidFill>
                    <a:srgbClr val="000000"/>
                  </a:solidFill>
                  <a:latin typeface="Arial" pitchFamily="34" charset="0"/>
                </a:rPr>
                <a:t> </a:t>
              </a: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phục</a:t>
              </a:r>
              <a:r>
                <a:rPr lang="en-US" sz="2300" dirty="0">
                  <a:solidFill>
                    <a:srgbClr val="000000"/>
                  </a:solidFill>
                  <a:latin typeface="Arial" pitchFamily="34" charset="0"/>
                </a:rPr>
                <a:t> </a:t>
              </a:r>
              <a:r>
                <a:rPr lang="en-US" sz="2300" dirty="0" err="1">
                  <a:solidFill>
                    <a:srgbClr val="000000"/>
                  </a:solidFill>
                  <a:latin typeface="Arial" pitchFamily="34" charset="0"/>
                </a:rPr>
                <a:t>vụ</a:t>
              </a:r>
              <a:r>
                <a:rPr lang="en-US" sz="2300" dirty="0">
                  <a:solidFill>
                    <a:srgbClr val="000000"/>
                  </a:solidFill>
                  <a:latin typeface="Arial" pitchFamily="34" charset="0"/>
                </a:rPr>
                <a:t> </a:t>
              </a:r>
              <a:r>
                <a:rPr lang="en-US" sz="2300" dirty="0" err="1">
                  <a:solidFill>
                    <a:srgbClr val="000000"/>
                  </a:solidFill>
                  <a:latin typeface="Arial" pitchFamily="34" charset="0"/>
                </a:rPr>
                <a:t>phát</a:t>
              </a:r>
              <a:r>
                <a:rPr lang="en-US" sz="2300" dirty="0">
                  <a:solidFill>
                    <a:srgbClr val="000000"/>
                  </a:solidFill>
                  <a:latin typeface="Arial" pitchFamily="34" charset="0"/>
                </a:rPr>
                <a:t> </a:t>
              </a:r>
              <a:r>
                <a:rPr lang="en-US" sz="2300" dirty="0" err="1">
                  <a:solidFill>
                    <a:srgbClr val="000000"/>
                  </a:solidFill>
                  <a:latin typeface="Arial" pitchFamily="34" charset="0"/>
                </a:rPr>
                <a:t>triển</a:t>
              </a:r>
              <a:r>
                <a:rPr lang="en-US" sz="2300" dirty="0">
                  <a:solidFill>
                    <a:srgbClr val="000000"/>
                  </a:solidFill>
                  <a:latin typeface="Arial" pitchFamily="34" charset="0"/>
                </a:rPr>
                <a:t> </a:t>
              </a:r>
              <a:r>
                <a:rPr lang="en-US" sz="2300" dirty="0" err="1">
                  <a:solidFill>
                    <a:srgbClr val="000000"/>
                  </a:solidFill>
                  <a:latin typeface="Arial" pitchFamily="34" charset="0"/>
                </a:rPr>
                <a:t>bền</a:t>
              </a:r>
              <a:r>
                <a:rPr lang="en-US" sz="2300" dirty="0">
                  <a:solidFill>
                    <a:srgbClr val="000000"/>
                  </a:solidFill>
                  <a:latin typeface="Arial" pitchFamily="34" charset="0"/>
                </a:rPr>
                <a:t> </a:t>
              </a:r>
              <a:r>
                <a:rPr lang="en-US" sz="2300" dirty="0" err="1">
                  <a:solidFill>
                    <a:srgbClr val="000000"/>
                  </a:solidFill>
                  <a:latin typeface="Arial" pitchFamily="34" charset="0"/>
                </a:rPr>
                <a:t>vững</a:t>
              </a:r>
              <a:endParaRPr lang="en-US" sz="2300" dirty="0">
                <a:solidFill>
                  <a:srgbClr val="000000"/>
                </a:solidFill>
                <a:latin typeface="Arial" pitchFamily="34" charset="0"/>
              </a:endParaRPr>
            </a:p>
          </p:txBody>
        </p:sp>
      </p:grpSp>
      <p:grpSp>
        <p:nvGrpSpPr>
          <p:cNvPr id="23" name="Group 23"/>
          <p:cNvGrpSpPr/>
          <p:nvPr/>
        </p:nvGrpSpPr>
        <p:grpSpPr>
          <a:xfrm>
            <a:off x="936910" y="5024043"/>
            <a:ext cx="10203701" cy="975155"/>
            <a:chOff x="0" y="0"/>
            <a:chExt cx="20412719" cy="1950310"/>
          </a:xfrm>
        </p:grpSpPr>
        <p:grpSp>
          <p:nvGrpSpPr>
            <p:cNvPr id="24" name="Group 24"/>
            <p:cNvGrpSpPr/>
            <p:nvPr/>
          </p:nvGrpSpPr>
          <p:grpSpPr>
            <a:xfrm rot="5400000">
              <a:off x="-121894" y="121894"/>
              <a:ext cx="1950310" cy="1706521"/>
              <a:chOff x="0" y="0"/>
              <a:chExt cx="812800" cy="711200"/>
            </a:xfrm>
          </p:grpSpPr>
          <p:sp>
            <p:nvSpPr>
              <p:cNvPr id="25" name="Freeform 2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37952"/>
              </a:solidFill>
            </p:spPr>
          </p:sp>
          <p:sp>
            <p:nvSpPr>
              <p:cNvPr id="26" name="TextBox 26"/>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7" name="TextBox 27"/>
            <p:cNvSpPr txBox="1"/>
            <p:nvPr/>
          </p:nvSpPr>
          <p:spPr>
            <a:xfrm>
              <a:off x="2072136" y="554998"/>
              <a:ext cx="18340583" cy="769058"/>
            </a:xfrm>
            <a:prstGeom prst="rect">
              <a:avLst/>
            </a:prstGeom>
          </p:spPr>
          <p:txBody>
            <a:bodyPr lIns="0" tIns="0" rIns="0" bIns="0" rtlCol="0" anchor="t">
              <a:spAutoFit/>
            </a:bodyPr>
            <a:lstStyle/>
            <a:p>
              <a:pPr algn="just">
                <a:lnSpc>
                  <a:spcPts val="3266"/>
                </a:lnSpc>
                <a:spcBef>
                  <a:spcPct val="0"/>
                </a:spcBef>
              </a:pPr>
              <a:r>
                <a:rPr lang="en-US" sz="2300" dirty="0" err="1">
                  <a:solidFill>
                    <a:srgbClr val="000000"/>
                  </a:solidFill>
                  <a:latin typeface="Arial" pitchFamily="34" charset="0"/>
                </a:rPr>
                <a:t>Phòng</a:t>
              </a:r>
              <a:r>
                <a:rPr lang="en-US" sz="2300" dirty="0">
                  <a:solidFill>
                    <a:srgbClr val="000000"/>
                  </a:solidFill>
                  <a:latin typeface="Arial" pitchFamily="34" charset="0"/>
                </a:rPr>
                <a:t> </a:t>
              </a:r>
              <a:r>
                <a:rPr lang="en-US" sz="2300" dirty="0" err="1">
                  <a:solidFill>
                    <a:srgbClr val="000000"/>
                  </a:solidFill>
                  <a:latin typeface="Arial" pitchFamily="34" charset="0"/>
                </a:rPr>
                <a:t>chống</a:t>
              </a:r>
              <a:r>
                <a:rPr lang="en-US" sz="2300" dirty="0">
                  <a:solidFill>
                    <a:srgbClr val="000000"/>
                  </a:solidFill>
                  <a:latin typeface="Arial" pitchFamily="34" charset="0"/>
                </a:rPr>
                <a:t> ô </a:t>
              </a:r>
              <a:r>
                <a:rPr lang="en-US" sz="2300" dirty="0" err="1">
                  <a:solidFill>
                    <a:srgbClr val="000000"/>
                  </a:solidFill>
                  <a:latin typeface="Arial" pitchFamily="34" charset="0"/>
                </a:rPr>
                <a:t>nhiễm</a:t>
              </a:r>
              <a:r>
                <a:rPr lang="en-US" sz="2300" dirty="0">
                  <a:solidFill>
                    <a:srgbClr val="000000"/>
                  </a:solidFill>
                  <a:latin typeface="Arial" pitchFamily="34" charset="0"/>
                </a:rPr>
                <a:t> </a:t>
              </a:r>
              <a:r>
                <a:rPr lang="en-US" sz="2300" dirty="0" err="1">
                  <a:solidFill>
                    <a:srgbClr val="000000"/>
                  </a:solidFill>
                  <a:latin typeface="Arial" pitchFamily="34" charset="0"/>
                </a:rPr>
                <a:t>các</a:t>
              </a:r>
              <a:r>
                <a:rPr lang="en-US" sz="2300" dirty="0">
                  <a:solidFill>
                    <a:srgbClr val="000000"/>
                  </a:solidFill>
                  <a:latin typeface="Arial" pitchFamily="34" charset="0"/>
                </a:rPr>
                <a:t> </a:t>
              </a: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endParaRPr lang="en-US" sz="2300" dirty="0">
                <a:solidFill>
                  <a:srgbClr val="000000"/>
                </a:solidFill>
                <a:latin typeface="Arial" pitchFamily="34" charset="0"/>
              </a:endParaRPr>
            </a:p>
          </p:txBody>
        </p:sp>
      </p:grpSp>
      <p:sp>
        <p:nvSpPr>
          <p:cNvPr id="28" name="TextBox 8"/>
          <p:cNvSpPr txBox="1"/>
          <p:nvPr/>
        </p:nvSpPr>
        <p:spPr>
          <a:xfrm>
            <a:off x="685622" y="167746"/>
            <a:ext cx="8251645"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III. BẢO VỆ CÁC HỆ SINH THÁI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392892"/>
              <a:ext cx="16507588" cy="769058"/>
            </a:xfrm>
            <a:prstGeom prst="rect">
              <a:avLst/>
            </a:prstGeom>
          </p:spPr>
          <p:txBody>
            <a:bodyPr lIns="0" tIns="0" rIns="0" bIns="0" rtlCol="0" anchor="t">
              <a:spAutoFit/>
            </a:bodyPr>
            <a:lstStyle/>
            <a:p>
              <a:pPr>
                <a:lnSpc>
                  <a:spcPts val="3266"/>
                </a:lnSpc>
              </a:pPr>
              <a:r>
                <a:rPr lang="en-US" sz="2300" b="1" dirty="0" smtClean="0">
                  <a:solidFill>
                    <a:srgbClr val="FFFFFF"/>
                  </a:solidFill>
                  <a:latin typeface="Arial" pitchFamily="34" charset="0"/>
                </a:rPr>
                <a:t>III. BẢO VỆ CÁC HỆ SINH THÁI</a:t>
              </a:r>
              <a:endParaRPr lang="en-US" sz="2300" b="1" dirty="0">
                <a:solidFill>
                  <a:srgbClr val="FFFFFF"/>
                </a:solidFill>
                <a:latin typeface="Arial" pitchFamily="34" charset="0"/>
              </a:endParaRPr>
            </a:p>
          </p:txBody>
        </p:sp>
      </p:grpSp>
      <p:grpSp>
        <p:nvGrpSpPr>
          <p:cNvPr id="9" name="Group 9"/>
          <p:cNvGrpSpPr/>
          <p:nvPr/>
        </p:nvGrpSpPr>
        <p:grpSpPr>
          <a:xfrm>
            <a:off x="685622" y="1358937"/>
            <a:ext cx="10817582" cy="1183737"/>
            <a:chOff x="0" y="0"/>
            <a:chExt cx="21640800" cy="2367473"/>
          </a:xfrm>
        </p:grpSpPr>
        <p:grpSp>
          <p:nvGrpSpPr>
            <p:cNvPr id="10" name="Group 10"/>
            <p:cNvGrpSpPr/>
            <p:nvPr/>
          </p:nvGrpSpPr>
          <p:grpSpPr>
            <a:xfrm>
              <a:off x="0" y="0"/>
              <a:ext cx="21640800" cy="2367473"/>
              <a:chOff x="0" y="0"/>
              <a:chExt cx="4274726" cy="467649"/>
            </a:xfrm>
          </p:grpSpPr>
          <p:sp>
            <p:nvSpPr>
              <p:cNvPr id="11" name="Freeform 11"/>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gradFill rotWithShape="1">
                <a:gsLst>
                  <a:gs pos="0">
                    <a:srgbClr val="FFDE59">
                      <a:alpha val="100000"/>
                    </a:srgbClr>
                  </a:gs>
                  <a:gs pos="100000">
                    <a:srgbClr val="FF914D">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251353" y="350828"/>
              <a:ext cx="21138091" cy="1615443"/>
            </a:xfrm>
            <a:prstGeom prst="rect">
              <a:avLst/>
            </a:prstGeom>
          </p:spPr>
          <p:txBody>
            <a:bodyPr lIns="0" tIns="0" rIns="0" bIns="0" rtlCol="0" anchor="t">
              <a:spAutoFit/>
            </a:bodyPr>
            <a:lstStyle/>
            <a:p>
              <a:pPr algn="just">
                <a:lnSpc>
                  <a:spcPct val="120000"/>
                </a:lnSpc>
                <a:spcBef>
                  <a:spcPct val="0"/>
                </a:spcBef>
              </a:pPr>
              <a:r>
                <a:rPr lang="en-US" sz="2300" i="1" dirty="0" err="1">
                  <a:solidFill>
                    <a:srgbClr val="000000"/>
                  </a:solidFill>
                  <a:latin typeface="Arial" pitchFamily="34" charset="0"/>
                </a:rPr>
                <a:t>Vì</a:t>
              </a:r>
              <a:r>
                <a:rPr lang="en-US" sz="2300" i="1" dirty="0">
                  <a:solidFill>
                    <a:srgbClr val="000000"/>
                  </a:solidFill>
                  <a:latin typeface="Arial" pitchFamily="34" charset="0"/>
                </a:rPr>
                <a:t> </a:t>
              </a:r>
              <a:r>
                <a:rPr lang="en-US" sz="2300" i="1" dirty="0" err="1">
                  <a:solidFill>
                    <a:srgbClr val="000000"/>
                  </a:solidFill>
                  <a:latin typeface="Arial" pitchFamily="34" charset="0"/>
                </a:rPr>
                <a:t>vậy</a:t>
              </a:r>
              <a:r>
                <a:rPr lang="en-US" sz="2300" i="1" dirty="0">
                  <a:solidFill>
                    <a:srgbClr val="000000"/>
                  </a:solidFill>
                  <a:latin typeface="Arial" pitchFamily="34" charset="0"/>
                </a:rPr>
                <a:t> </a:t>
              </a:r>
              <a:r>
                <a:rPr lang="en-US" sz="2300" i="1" dirty="0" err="1">
                  <a:solidFill>
                    <a:srgbClr val="000000"/>
                  </a:solidFill>
                  <a:latin typeface="Arial" pitchFamily="34" charset="0"/>
                </a:rPr>
                <a:t>cần</a:t>
              </a:r>
              <a:r>
                <a:rPr lang="en-US" sz="2300" i="1" dirty="0">
                  <a:solidFill>
                    <a:srgbClr val="000000"/>
                  </a:solidFill>
                  <a:latin typeface="Arial" pitchFamily="34" charset="0"/>
                </a:rPr>
                <a:t> </a:t>
              </a:r>
              <a:r>
                <a:rPr lang="en-US" sz="2300" i="1" dirty="0" err="1">
                  <a:solidFill>
                    <a:srgbClr val="000000"/>
                  </a:solidFill>
                  <a:latin typeface="Arial" pitchFamily="34" charset="0"/>
                </a:rPr>
                <a:t>sử</a:t>
              </a:r>
              <a:r>
                <a:rPr lang="en-US" sz="2300" i="1" dirty="0">
                  <a:solidFill>
                    <a:srgbClr val="000000"/>
                  </a:solidFill>
                  <a:latin typeface="Arial" pitchFamily="34" charset="0"/>
                </a:rPr>
                <a:t> </a:t>
              </a:r>
              <a:r>
                <a:rPr lang="en-US" sz="2300" i="1" dirty="0" err="1">
                  <a:solidFill>
                    <a:srgbClr val="000000"/>
                  </a:solidFill>
                  <a:latin typeface="Arial" pitchFamily="34" charset="0"/>
                </a:rPr>
                <a:t>dụng</a:t>
              </a:r>
              <a:r>
                <a:rPr lang="en-US" sz="2300" i="1" dirty="0">
                  <a:solidFill>
                    <a:srgbClr val="000000"/>
                  </a:solidFill>
                  <a:latin typeface="Arial" pitchFamily="34" charset="0"/>
                </a:rPr>
                <a:t> </a:t>
              </a:r>
              <a:r>
                <a:rPr lang="en-US" sz="2300" i="1" dirty="0" err="1">
                  <a:solidFill>
                    <a:srgbClr val="000000"/>
                  </a:solidFill>
                  <a:latin typeface="Arial" pitchFamily="34" charset="0"/>
                </a:rPr>
                <a:t>và</a:t>
              </a:r>
              <a:r>
                <a:rPr lang="en-US" sz="2300" i="1" dirty="0">
                  <a:solidFill>
                    <a:srgbClr val="000000"/>
                  </a:solidFill>
                  <a:latin typeface="Arial" pitchFamily="34" charset="0"/>
                </a:rPr>
                <a:t> </a:t>
              </a:r>
              <a:r>
                <a:rPr lang="en-US" sz="2300" i="1" dirty="0" err="1">
                  <a:solidFill>
                    <a:srgbClr val="000000"/>
                  </a:solidFill>
                  <a:latin typeface="Arial" pitchFamily="34" charset="0"/>
                </a:rPr>
                <a:t>phát</a:t>
              </a:r>
              <a:r>
                <a:rPr lang="en-US" sz="2300" i="1" dirty="0">
                  <a:solidFill>
                    <a:srgbClr val="000000"/>
                  </a:solidFill>
                  <a:latin typeface="Arial" pitchFamily="34" charset="0"/>
                </a:rPr>
                <a:t> </a:t>
              </a:r>
              <a:r>
                <a:rPr lang="en-US" sz="2300" i="1" dirty="0" err="1">
                  <a:solidFill>
                    <a:srgbClr val="000000"/>
                  </a:solidFill>
                  <a:latin typeface="Arial" pitchFamily="34" charset="0"/>
                </a:rPr>
                <a:t>triển</a:t>
              </a:r>
              <a:r>
                <a:rPr lang="en-US" sz="2300" i="1" dirty="0">
                  <a:solidFill>
                    <a:srgbClr val="000000"/>
                  </a:solidFill>
                  <a:latin typeface="Arial" pitchFamily="34" charset="0"/>
                </a:rPr>
                <a:t> </a:t>
              </a:r>
              <a:r>
                <a:rPr lang="en-US" sz="2300" i="1" dirty="0" err="1">
                  <a:solidFill>
                    <a:srgbClr val="000000"/>
                  </a:solidFill>
                  <a:latin typeface="Arial" pitchFamily="34" charset="0"/>
                </a:rPr>
                <a:t>bền</a:t>
              </a:r>
              <a:r>
                <a:rPr lang="en-US" sz="2300" i="1" dirty="0">
                  <a:solidFill>
                    <a:srgbClr val="000000"/>
                  </a:solidFill>
                  <a:latin typeface="Arial" pitchFamily="34" charset="0"/>
                </a:rPr>
                <a:t> </a:t>
              </a:r>
              <a:r>
                <a:rPr lang="en-US" sz="2300" i="1" dirty="0" err="1">
                  <a:solidFill>
                    <a:srgbClr val="000000"/>
                  </a:solidFill>
                  <a:latin typeface="Arial" pitchFamily="34" charset="0"/>
                </a:rPr>
                <a:t>vững</a:t>
              </a:r>
              <a:r>
                <a:rPr lang="en-US" sz="2300" i="1" dirty="0">
                  <a:solidFill>
                    <a:srgbClr val="000000"/>
                  </a:solidFill>
                  <a:latin typeface="Arial" pitchFamily="34" charset="0"/>
                </a:rPr>
                <a:t> </a:t>
              </a:r>
              <a:r>
                <a:rPr lang="en-US" sz="2300" i="1" dirty="0" err="1">
                  <a:solidFill>
                    <a:srgbClr val="000000"/>
                  </a:solidFill>
                  <a:latin typeface="Arial" pitchFamily="34" charset="0"/>
                </a:rPr>
                <a:t>các</a:t>
              </a:r>
              <a:r>
                <a:rPr lang="en-US" sz="2300" i="1" dirty="0">
                  <a:solidFill>
                    <a:srgbClr val="000000"/>
                  </a:solidFill>
                  <a:latin typeface="Arial" pitchFamily="34" charset="0"/>
                </a:rPr>
                <a:t> </a:t>
              </a:r>
              <a:r>
                <a:rPr lang="en-US" sz="2300" i="1" dirty="0" err="1">
                  <a:solidFill>
                    <a:srgbClr val="000000"/>
                  </a:solidFill>
                  <a:latin typeface="Arial" pitchFamily="34" charset="0"/>
                </a:rPr>
                <a:t>hệ</a:t>
              </a:r>
              <a:r>
                <a:rPr lang="en-US" sz="2300" i="1" dirty="0">
                  <a:solidFill>
                    <a:srgbClr val="000000"/>
                  </a:solidFill>
                  <a:latin typeface="Arial" pitchFamily="34" charset="0"/>
                </a:rPr>
                <a:t> </a:t>
              </a:r>
              <a:r>
                <a:rPr lang="en-US" sz="2300" i="1" dirty="0" err="1">
                  <a:solidFill>
                    <a:srgbClr val="000000"/>
                  </a:solidFill>
                  <a:latin typeface="Arial" pitchFamily="34" charset="0"/>
                </a:rPr>
                <a:t>sinh</a:t>
              </a:r>
              <a:r>
                <a:rPr lang="en-US" sz="2300" i="1" dirty="0">
                  <a:solidFill>
                    <a:srgbClr val="000000"/>
                  </a:solidFill>
                  <a:latin typeface="Arial" pitchFamily="34" charset="0"/>
                </a:rPr>
                <a:t> </a:t>
              </a:r>
              <a:r>
                <a:rPr lang="en-US" sz="2300" i="1" dirty="0" err="1">
                  <a:solidFill>
                    <a:srgbClr val="000000"/>
                  </a:solidFill>
                  <a:latin typeface="Arial" pitchFamily="34" charset="0"/>
                </a:rPr>
                <a:t>thái</a:t>
              </a:r>
              <a:r>
                <a:rPr lang="en-US" sz="2300" i="1" dirty="0">
                  <a:solidFill>
                    <a:srgbClr val="000000"/>
                  </a:solidFill>
                  <a:latin typeface="Arial" pitchFamily="34" charset="0"/>
                </a:rPr>
                <a:t> </a:t>
              </a:r>
              <a:r>
                <a:rPr lang="en-US" sz="2300" i="1" dirty="0" err="1">
                  <a:solidFill>
                    <a:srgbClr val="000000"/>
                  </a:solidFill>
                  <a:latin typeface="Arial" pitchFamily="34" charset="0"/>
                </a:rPr>
                <a:t>nông</a:t>
              </a:r>
              <a:r>
                <a:rPr lang="en-US" sz="2300" i="1" dirty="0">
                  <a:solidFill>
                    <a:srgbClr val="000000"/>
                  </a:solidFill>
                  <a:latin typeface="Arial" pitchFamily="34" charset="0"/>
                </a:rPr>
                <a:t> </a:t>
              </a:r>
              <a:r>
                <a:rPr lang="en-US" sz="2300" i="1" dirty="0" err="1">
                  <a:solidFill>
                    <a:srgbClr val="000000"/>
                  </a:solidFill>
                  <a:latin typeface="Arial" pitchFamily="34" charset="0"/>
                </a:rPr>
                <a:t>nghiệp</a:t>
              </a:r>
              <a:r>
                <a:rPr lang="en-US" sz="2300" i="1" dirty="0">
                  <a:solidFill>
                    <a:srgbClr val="000000"/>
                  </a:solidFill>
                  <a:latin typeface="Arial" pitchFamily="34" charset="0"/>
                </a:rPr>
                <a:t>; </a:t>
              </a:r>
              <a:r>
                <a:rPr lang="en-US" sz="2300" i="1" dirty="0" err="1">
                  <a:solidFill>
                    <a:srgbClr val="000000"/>
                  </a:solidFill>
                  <a:latin typeface="Arial" pitchFamily="34" charset="0"/>
                </a:rPr>
                <a:t>hạn</a:t>
              </a:r>
              <a:r>
                <a:rPr lang="en-US" sz="2300" i="1" dirty="0">
                  <a:solidFill>
                    <a:srgbClr val="000000"/>
                  </a:solidFill>
                  <a:latin typeface="Arial" pitchFamily="34" charset="0"/>
                </a:rPr>
                <a:t> </a:t>
              </a:r>
              <a:r>
                <a:rPr lang="en-US" sz="2300" i="1" dirty="0" err="1">
                  <a:solidFill>
                    <a:srgbClr val="000000"/>
                  </a:solidFill>
                  <a:latin typeface="Arial" pitchFamily="34" charset="0"/>
                </a:rPr>
                <a:t>chế</a:t>
              </a:r>
              <a:r>
                <a:rPr lang="en-US" sz="2300" i="1" dirty="0">
                  <a:solidFill>
                    <a:srgbClr val="000000"/>
                  </a:solidFill>
                  <a:latin typeface="Arial" pitchFamily="34" charset="0"/>
                </a:rPr>
                <a:t> ô </a:t>
              </a:r>
              <a:r>
                <a:rPr lang="en-US" sz="2300" i="1" dirty="0" err="1">
                  <a:solidFill>
                    <a:srgbClr val="000000"/>
                  </a:solidFill>
                  <a:latin typeface="Arial" pitchFamily="34" charset="0"/>
                </a:rPr>
                <a:t>nhiễm</a:t>
              </a:r>
              <a:r>
                <a:rPr lang="en-US" sz="2300" i="1" dirty="0">
                  <a:solidFill>
                    <a:srgbClr val="000000"/>
                  </a:solidFill>
                  <a:latin typeface="Arial" pitchFamily="34" charset="0"/>
                </a:rPr>
                <a:t>,...</a:t>
              </a:r>
            </a:p>
          </p:txBody>
        </p:sp>
      </p:grpSp>
      <p:sp>
        <p:nvSpPr>
          <p:cNvPr id="14" name="Freeform 14"/>
          <p:cNvSpPr/>
          <p:nvPr/>
        </p:nvSpPr>
        <p:spPr>
          <a:xfrm>
            <a:off x="685621" y="2747443"/>
            <a:ext cx="5408791" cy="3825556"/>
          </a:xfrm>
          <a:custGeom>
            <a:avLst/>
            <a:gdLst/>
            <a:ahLst/>
            <a:cxnLst/>
            <a:rect l="l" t="t" r="r" b="b"/>
            <a:pathLst>
              <a:path w="8115300" h="5738334">
                <a:moveTo>
                  <a:pt x="0" y="0"/>
                </a:moveTo>
                <a:lnTo>
                  <a:pt x="8115300" y="0"/>
                </a:lnTo>
                <a:lnTo>
                  <a:pt x="8115300" y="5738334"/>
                </a:lnTo>
                <a:lnTo>
                  <a:pt x="0" y="5738334"/>
                </a:lnTo>
                <a:lnTo>
                  <a:pt x="0" y="0"/>
                </a:lnTo>
                <a:close/>
              </a:path>
            </a:pathLst>
          </a:custGeom>
          <a:blipFill>
            <a:blip r:embed="rId6"/>
            <a:stretch>
              <a:fillRect l="-3015" r="-3015"/>
            </a:stretch>
          </a:blipFill>
        </p:spPr>
      </p:sp>
      <p:sp>
        <p:nvSpPr>
          <p:cNvPr id="15" name="Freeform 15"/>
          <p:cNvSpPr/>
          <p:nvPr/>
        </p:nvSpPr>
        <p:spPr>
          <a:xfrm>
            <a:off x="6170218" y="2747443"/>
            <a:ext cx="5332986" cy="3825556"/>
          </a:xfrm>
          <a:custGeom>
            <a:avLst/>
            <a:gdLst/>
            <a:ahLst/>
            <a:cxnLst/>
            <a:rect l="l" t="t" r="r" b="b"/>
            <a:pathLst>
              <a:path w="8001562" h="5738334">
                <a:moveTo>
                  <a:pt x="0" y="0"/>
                </a:moveTo>
                <a:lnTo>
                  <a:pt x="8001562" y="0"/>
                </a:lnTo>
                <a:lnTo>
                  <a:pt x="8001562" y="5738334"/>
                </a:lnTo>
                <a:lnTo>
                  <a:pt x="0" y="5738334"/>
                </a:lnTo>
                <a:lnTo>
                  <a:pt x="0" y="0"/>
                </a:lnTo>
                <a:close/>
              </a:path>
            </a:pathLst>
          </a:custGeom>
          <a:blipFill>
            <a:blip r:embed="rId7"/>
            <a:stretch>
              <a:fillRect l="-3820" r="-3820"/>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392892"/>
              <a:ext cx="16507588" cy="769058"/>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III. BẢO VỆ CÁC HỆ SINH THÁI</a:t>
              </a:r>
            </a:p>
          </p:txBody>
        </p:sp>
      </p:grpSp>
      <p:grpSp>
        <p:nvGrpSpPr>
          <p:cNvPr id="9" name="Group 9"/>
          <p:cNvGrpSpPr/>
          <p:nvPr/>
        </p:nvGrpSpPr>
        <p:grpSpPr>
          <a:xfrm>
            <a:off x="685622" y="1358937"/>
            <a:ext cx="10817582" cy="1183737"/>
            <a:chOff x="0" y="0"/>
            <a:chExt cx="21640800" cy="2367473"/>
          </a:xfrm>
        </p:grpSpPr>
        <p:grpSp>
          <p:nvGrpSpPr>
            <p:cNvPr id="10" name="Group 10"/>
            <p:cNvGrpSpPr/>
            <p:nvPr/>
          </p:nvGrpSpPr>
          <p:grpSpPr>
            <a:xfrm>
              <a:off x="0" y="0"/>
              <a:ext cx="21640800" cy="2367473"/>
              <a:chOff x="0" y="0"/>
              <a:chExt cx="4274726" cy="467649"/>
            </a:xfrm>
          </p:grpSpPr>
          <p:sp>
            <p:nvSpPr>
              <p:cNvPr id="11" name="Freeform 11"/>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251353" y="350828"/>
              <a:ext cx="21138091"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Ví dụ như: phòng chống xói mòn đất, sử dụng phân bón hữu cơ, hạn chế sử dụng thuốc trừ sâu,...</a:t>
              </a:r>
            </a:p>
          </p:txBody>
        </p:sp>
      </p:grpSp>
      <p:sp>
        <p:nvSpPr>
          <p:cNvPr id="14" name="Freeform 14"/>
          <p:cNvSpPr/>
          <p:nvPr/>
        </p:nvSpPr>
        <p:spPr>
          <a:xfrm>
            <a:off x="685621" y="2747443"/>
            <a:ext cx="5408791" cy="3825556"/>
          </a:xfrm>
          <a:custGeom>
            <a:avLst/>
            <a:gdLst/>
            <a:ahLst/>
            <a:cxnLst/>
            <a:rect l="l" t="t" r="r" b="b"/>
            <a:pathLst>
              <a:path w="8115300" h="5738334">
                <a:moveTo>
                  <a:pt x="0" y="0"/>
                </a:moveTo>
                <a:lnTo>
                  <a:pt x="8115300" y="0"/>
                </a:lnTo>
                <a:lnTo>
                  <a:pt x="8115300" y="5738334"/>
                </a:lnTo>
                <a:lnTo>
                  <a:pt x="0" y="5738334"/>
                </a:lnTo>
                <a:lnTo>
                  <a:pt x="0" y="0"/>
                </a:lnTo>
                <a:close/>
              </a:path>
            </a:pathLst>
          </a:custGeom>
          <a:blipFill>
            <a:blip r:embed="rId6"/>
            <a:stretch>
              <a:fillRect l="-12853" r="-12853"/>
            </a:stretch>
          </a:blipFill>
        </p:spPr>
      </p:sp>
      <p:sp>
        <p:nvSpPr>
          <p:cNvPr id="15" name="Freeform 15"/>
          <p:cNvSpPr/>
          <p:nvPr/>
        </p:nvSpPr>
        <p:spPr>
          <a:xfrm>
            <a:off x="6170218" y="2747443"/>
            <a:ext cx="5332986" cy="3825556"/>
          </a:xfrm>
          <a:custGeom>
            <a:avLst/>
            <a:gdLst/>
            <a:ahLst/>
            <a:cxnLst/>
            <a:rect l="l" t="t" r="r" b="b"/>
            <a:pathLst>
              <a:path w="8001562" h="5738334">
                <a:moveTo>
                  <a:pt x="0" y="0"/>
                </a:moveTo>
                <a:lnTo>
                  <a:pt x="8001562" y="0"/>
                </a:lnTo>
                <a:lnTo>
                  <a:pt x="8001562" y="5738334"/>
                </a:lnTo>
                <a:lnTo>
                  <a:pt x="0" y="5738334"/>
                </a:lnTo>
                <a:lnTo>
                  <a:pt x="0" y="0"/>
                </a:lnTo>
                <a:close/>
              </a:path>
            </a:pathLst>
          </a:custGeom>
          <a:blipFill>
            <a:blip r:embed="rId7"/>
            <a:stretch>
              <a:fillRect l="-3719" r="-3719"/>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392892"/>
              <a:ext cx="16507588" cy="1692772"/>
            </a:xfrm>
            <a:prstGeom prst="rect">
              <a:avLst/>
            </a:prstGeom>
          </p:spPr>
          <p:txBody>
            <a:bodyPr lIns="0" tIns="0" rIns="0" bIns="0" rtlCol="0" anchor="t">
              <a:spAutoFit/>
            </a:bodyPr>
            <a:lstStyle/>
            <a:p>
              <a:pPr>
                <a:lnSpc>
                  <a:spcPts val="3266"/>
                </a:lnSpc>
              </a:pPr>
              <a:r>
                <a:rPr lang="en-US" sz="2300" b="1" dirty="0" smtClean="0">
                  <a:solidFill>
                    <a:srgbClr val="FFFFFF"/>
                  </a:solidFill>
                  <a:latin typeface="Arial" pitchFamily="34" charset="0"/>
                </a:rPr>
                <a:t>IV. THỰC HÀNH ĐIỀU TRA THÀNH PHẦN QUẦN XÃ SINH VẬT TRONG HỆ SINH THÁI</a:t>
              </a:r>
              <a:endParaRPr lang="en-US" sz="2300" b="1" dirty="0">
                <a:solidFill>
                  <a:srgbClr val="FFFFFF"/>
                </a:solidFill>
                <a:latin typeface="Arial" pitchFamily="34" charset="0"/>
              </a:endParaRPr>
            </a:p>
          </p:txBody>
        </p:sp>
      </p:grpSp>
      <p:grpSp>
        <p:nvGrpSpPr>
          <p:cNvPr id="9" name="Group 9"/>
          <p:cNvGrpSpPr/>
          <p:nvPr/>
        </p:nvGrpSpPr>
        <p:grpSpPr>
          <a:xfrm>
            <a:off x="685622" y="1358937"/>
            <a:ext cx="10817582" cy="1183737"/>
            <a:chOff x="0" y="0"/>
            <a:chExt cx="21640800" cy="2367473"/>
          </a:xfrm>
        </p:grpSpPr>
        <p:grpSp>
          <p:nvGrpSpPr>
            <p:cNvPr id="10" name="Group 10"/>
            <p:cNvGrpSpPr/>
            <p:nvPr/>
          </p:nvGrpSpPr>
          <p:grpSpPr>
            <a:xfrm>
              <a:off x="0" y="0"/>
              <a:ext cx="21640800" cy="2367473"/>
              <a:chOff x="0" y="0"/>
              <a:chExt cx="4274726" cy="467649"/>
            </a:xfrm>
          </p:grpSpPr>
          <p:sp>
            <p:nvSpPr>
              <p:cNvPr id="11" name="Freeform 11"/>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251351" y="589814"/>
              <a:ext cx="21138091" cy="771366"/>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Phân tích mối quan hệ giữa các sinh vật quan sát được trong hệ sinh thái.</a:t>
              </a:r>
              <a:endParaRPr lang="en-US" sz="2300" b="1" dirty="0">
                <a:solidFill>
                  <a:srgbClr val="000000"/>
                </a:solidFill>
                <a:latin typeface="Arial" pitchFamily="34" charset="0"/>
              </a:endParaRPr>
            </a:p>
          </p:txBody>
        </p:sp>
      </p:grpSp>
      <p:grpSp>
        <p:nvGrpSpPr>
          <p:cNvPr id="35" name="Group 13"/>
          <p:cNvGrpSpPr/>
          <p:nvPr/>
        </p:nvGrpSpPr>
        <p:grpSpPr>
          <a:xfrm>
            <a:off x="685623" y="3124201"/>
            <a:ext cx="10826926" cy="1905000"/>
            <a:chOff x="0" y="0"/>
            <a:chExt cx="18747262" cy="3240621"/>
          </a:xfrm>
        </p:grpSpPr>
        <p:grpSp>
          <p:nvGrpSpPr>
            <p:cNvPr id="36" name="Group 14"/>
            <p:cNvGrpSpPr/>
            <p:nvPr/>
          </p:nvGrpSpPr>
          <p:grpSpPr>
            <a:xfrm>
              <a:off x="0" y="0"/>
              <a:ext cx="18747262" cy="3240621"/>
              <a:chOff x="0" y="0"/>
              <a:chExt cx="5129290" cy="886641"/>
            </a:xfrm>
          </p:grpSpPr>
          <p:sp>
            <p:nvSpPr>
              <p:cNvPr id="38" name="Freeform 15"/>
              <p:cNvSpPr/>
              <p:nvPr/>
            </p:nvSpPr>
            <p:spPr>
              <a:xfrm>
                <a:off x="0" y="0"/>
                <a:ext cx="5129290" cy="886641"/>
              </a:xfrm>
              <a:custGeom>
                <a:avLst/>
                <a:gdLst/>
                <a:ahLst/>
                <a:cxnLst/>
                <a:rect l="l" t="t" r="r" b="b"/>
                <a:pathLst>
                  <a:path w="2610675" h="886641">
                    <a:moveTo>
                      <a:pt x="2486215" y="59690"/>
                    </a:moveTo>
                    <a:cubicBezTo>
                      <a:pt x="2521774" y="59690"/>
                      <a:pt x="2550984" y="88900"/>
                      <a:pt x="2550984" y="124460"/>
                    </a:cubicBezTo>
                    <a:lnTo>
                      <a:pt x="2550984" y="762181"/>
                    </a:lnTo>
                    <a:cubicBezTo>
                      <a:pt x="2550984" y="797741"/>
                      <a:pt x="2521774" y="826951"/>
                      <a:pt x="2486215" y="826951"/>
                    </a:cubicBezTo>
                    <a:lnTo>
                      <a:pt x="124460" y="826951"/>
                    </a:lnTo>
                    <a:cubicBezTo>
                      <a:pt x="88900" y="826951"/>
                      <a:pt x="59690" y="797741"/>
                      <a:pt x="59690" y="762181"/>
                    </a:cubicBezTo>
                    <a:lnTo>
                      <a:pt x="59690" y="124460"/>
                    </a:lnTo>
                    <a:cubicBezTo>
                      <a:pt x="59690" y="88900"/>
                      <a:pt x="88900" y="59690"/>
                      <a:pt x="124460" y="59690"/>
                    </a:cubicBezTo>
                    <a:lnTo>
                      <a:pt x="2486215" y="59690"/>
                    </a:lnTo>
                    <a:moveTo>
                      <a:pt x="2486215" y="0"/>
                    </a:moveTo>
                    <a:lnTo>
                      <a:pt x="124460" y="0"/>
                    </a:lnTo>
                    <a:cubicBezTo>
                      <a:pt x="55880" y="0"/>
                      <a:pt x="0" y="55880"/>
                      <a:pt x="0" y="124460"/>
                    </a:cubicBezTo>
                    <a:lnTo>
                      <a:pt x="0" y="762181"/>
                    </a:lnTo>
                    <a:cubicBezTo>
                      <a:pt x="0" y="830761"/>
                      <a:pt x="55880" y="886641"/>
                      <a:pt x="124460" y="886641"/>
                    </a:cubicBezTo>
                    <a:lnTo>
                      <a:pt x="2486215" y="886641"/>
                    </a:lnTo>
                    <a:cubicBezTo>
                      <a:pt x="2554795" y="886641"/>
                      <a:pt x="2610675" y="830761"/>
                      <a:pt x="2610675" y="762181"/>
                    </a:cubicBezTo>
                    <a:lnTo>
                      <a:pt x="2610675" y="124460"/>
                    </a:lnTo>
                    <a:cubicBezTo>
                      <a:pt x="2610675" y="55880"/>
                      <a:pt x="2554795" y="0"/>
                      <a:pt x="2486215" y="0"/>
                    </a:cubicBezTo>
                    <a:close/>
                  </a:path>
                </a:pathLst>
              </a:custGeom>
              <a:solidFill>
                <a:srgbClr val="184375"/>
              </a:solidFill>
            </p:spPr>
          </p:sp>
        </p:grpSp>
        <p:sp>
          <p:nvSpPr>
            <p:cNvPr id="37" name="TextBox 16"/>
            <p:cNvSpPr txBox="1"/>
            <p:nvPr/>
          </p:nvSpPr>
          <p:spPr>
            <a:xfrm>
              <a:off x="1024830" y="496958"/>
              <a:ext cx="16189896" cy="2192419"/>
            </a:xfrm>
            <a:prstGeom prst="rect">
              <a:avLst/>
            </a:prstGeom>
          </p:spPr>
          <p:txBody>
            <a:bodyPr wrap="square" lIns="0" tIns="0" rIns="0" bIns="0" rtlCol="0" anchor="t">
              <a:spAutoFit/>
            </a:bodyPr>
            <a:lstStyle/>
            <a:p>
              <a:pPr algn="just">
                <a:lnSpc>
                  <a:spcPct val="120000"/>
                </a:lnSpc>
                <a:spcBef>
                  <a:spcPct val="0"/>
                </a:spcBef>
              </a:pPr>
              <a:r>
                <a:rPr lang="vi-VN" sz="2400" b="1" dirty="0">
                  <a:solidFill>
                    <a:srgbClr val="000000"/>
                  </a:solidFill>
                  <a:latin typeface="Arial" pitchFamily="34" charset="0"/>
                </a:rPr>
                <a:t> Trong hệ sinh thái, các sinh vật luôn luôn tác động lẫn nhau và tác động qua lại với nhân tố vô sinh của môi trường, tạo thành một hệ thống hoàn chỉnh và tương đối ổn định.</a:t>
              </a:r>
              <a:endParaRPr lang="en-US" sz="2400" b="1" dirty="0">
                <a:solidFill>
                  <a:srgbClr val="000000"/>
                </a:solidFill>
                <a:latin typeface="Arial" pitchFamily="34" charset="0"/>
              </a:endParaRPr>
            </a:p>
          </p:txBody>
        </p:sp>
      </p:grpSp>
    </p:spTree>
    <p:extLst>
      <p:ext uri="{BB962C8B-B14F-4D97-AF65-F5344CB8AC3E}">
        <p14:creationId xmlns:p14="http://schemas.microsoft.com/office/powerpoint/2010/main" val="23918341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137" y="207524"/>
            <a:ext cx="10774552" cy="6498076"/>
            <a:chOff x="0" y="-289322"/>
            <a:chExt cx="21554718" cy="12996153"/>
          </a:xfrm>
        </p:grpSpPr>
        <p:grpSp>
          <p:nvGrpSpPr>
            <p:cNvPr id="3" name="Group 3"/>
            <p:cNvGrpSpPr/>
            <p:nvPr/>
          </p:nvGrpSpPr>
          <p:grpSpPr>
            <a:xfrm>
              <a:off x="0" y="-289322"/>
              <a:ext cx="21554718" cy="12996153"/>
              <a:chOff x="0" y="-57150"/>
              <a:chExt cx="4257722" cy="2567141"/>
            </a:xfrm>
          </p:grpSpPr>
          <p:sp>
            <p:nvSpPr>
              <p:cNvPr id="4" name="Freeform 4"/>
              <p:cNvSpPr/>
              <p:nvPr/>
            </p:nvSpPr>
            <p:spPr>
              <a:xfrm>
                <a:off x="0" y="0"/>
                <a:ext cx="4257722" cy="2509991"/>
              </a:xfrm>
              <a:custGeom>
                <a:avLst/>
                <a:gdLst/>
                <a:ahLst/>
                <a:cxnLst/>
                <a:rect l="l" t="t" r="r" b="b"/>
                <a:pathLst>
                  <a:path w="4257722" h="2431064">
                    <a:moveTo>
                      <a:pt x="47890" y="0"/>
                    </a:moveTo>
                    <a:lnTo>
                      <a:pt x="4209832" y="0"/>
                    </a:lnTo>
                    <a:cubicBezTo>
                      <a:pt x="4236281" y="0"/>
                      <a:pt x="4257722" y="21441"/>
                      <a:pt x="4257722" y="47890"/>
                    </a:cubicBezTo>
                    <a:lnTo>
                      <a:pt x="4257722" y="2383174"/>
                    </a:lnTo>
                    <a:cubicBezTo>
                      <a:pt x="4257722" y="2409623"/>
                      <a:pt x="4236281" y="2431064"/>
                      <a:pt x="4209832" y="2431064"/>
                    </a:cubicBezTo>
                    <a:lnTo>
                      <a:pt x="47890" y="2431064"/>
                    </a:lnTo>
                    <a:cubicBezTo>
                      <a:pt x="21441" y="2431064"/>
                      <a:pt x="0" y="2409623"/>
                      <a:pt x="0" y="2383174"/>
                    </a:cubicBezTo>
                    <a:lnTo>
                      <a:pt x="0" y="47890"/>
                    </a:lnTo>
                    <a:cubicBezTo>
                      <a:pt x="0" y="21441"/>
                      <a:pt x="21441" y="0"/>
                      <a:pt x="47890"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6" name="Group 6"/>
            <p:cNvGrpSpPr/>
            <p:nvPr/>
          </p:nvGrpSpPr>
          <p:grpSpPr>
            <a:xfrm>
              <a:off x="639783" y="595491"/>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704826" y="528816"/>
              <a:ext cx="18889672" cy="169892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thống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gồm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môi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chúng</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nvGrpSpPr>
            <p:cNvPr id="10" name="Group 10"/>
            <p:cNvGrpSpPr/>
            <p:nvPr/>
          </p:nvGrpSpPr>
          <p:grpSpPr>
            <a:xfrm>
              <a:off x="641535" y="2822063"/>
              <a:ext cx="782137" cy="2866464"/>
              <a:chOff x="1813" y="-2228952"/>
              <a:chExt cx="809174" cy="2965552"/>
            </a:xfrm>
          </p:grpSpPr>
          <p:sp>
            <p:nvSpPr>
              <p:cNvPr id="11" name="Freeform 11"/>
              <p:cNvSpPr/>
              <p:nvPr/>
            </p:nvSpPr>
            <p:spPr>
              <a:xfrm>
                <a:off x="1813" y="-2228952"/>
                <a:ext cx="809174"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1704826" y="2755388"/>
              <a:ext cx="18889672" cy="169892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được</a:t>
              </a:r>
              <a:r>
                <a:rPr lang="en-US" sz="2300" b="1" dirty="0" smtClean="0">
                  <a:solidFill>
                    <a:srgbClr val="000000"/>
                  </a:solidFill>
                  <a:latin typeface="Arial" pitchFamily="34" charset="0"/>
                </a:rPr>
                <a:t> chia </a:t>
              </a:r>
              <a:r>
                <a:rPr lang="en-US" sz="2300" b="1" dirty="0" err="1" smtClean="0">
                  <a:solidFill>
                    <a:srgbClr val="000000"/>
                  </a:solidFill>
                  <a:latin typeface="Arial" pitchFamily="34" charset="0"/>
                </a:rPr>
                <a:t>thành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hai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nhóm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tự</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tạo</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nvGrpSpPr>
            <p:cNvPr id="14" name="Group 14"/>
            <p:cNvGrpSpPr/>
            <p:nvPr/>
          </p:nvGrpSpPr>
          <p:grpSpPr>
            <a:xfrm>
              <a:off x="641054" y="5042588"/>
              <a:ext cx="793961" cy="5722064"/>
              <a:chOff x="76200" y="-4460248"/>
              <a:chExt cx="821407" cy="5919864"/>
            </a:xfrm>
          </p:grpSpPr>
          <p:sp>
            <p:nvSpPr>
              <p:cNvPr id="15" name="Freeform 15"/>
              <p:cNvSpPr/>
              <p:nvPr/>
            </p:nvSpPr>
            <p:spPr>
              <a:xfrm>
                <a:off x="76700" y="-4460248"/>
                <a:ext cx="809174"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sp>
            <p:nvSpPr>
              <p:cNvPr id="18" name="Freeform 15"/>
              <p:cNvSpPr/>
              <p:nvPr/>
            </p:nvSpPr>
            <p:spPr>
              <a:xfrm>
                <a:off x="88434" y="-222999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0" name="Freeform 15"/>
              <p:cNvSpPr/>
              <p:nvPr/>
            </p:nvSpPr>
            <p:spPr>
              <a:xfrm>
                <a:off x="76701" y="646816"/>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grpSp>
        <p:sp>
          <p:nvSpPr>
            <p:cNvPr id="17" name="TextBox 17"/>
            <p:cNvSpPr txBox="1"/>
            <p:nvPr/>
          </p:nvSpPr>
          <p:spPr>
            <a:xfrm>
              <a:off x="1704826" y="4975912"/>
              <a:ext cx="18889672" cy="169892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Chuỗi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lưới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mối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dưỡng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giữa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loài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xã</a:t>
              </a:r>
              <a:endParaRPr lang="en-US" sz="2300" b="1" dirty="0">
                <a:solidFill>
                  <a:srgbClr val="000000"/>
                </a:solidFill>
                <a:latin typeface="Arial" pitchFamily="34" charset="0"/>
              </a:endParaRPr>
            </a:p>
          </p:txBody>
        </p:sp>
        <p:sp>
          <p:nvSpPr>
            <p:cNvPr id="19" name="TextBox 17"/>
            <p:cNvSpPr txBox="1"/>
            <p:nvPr/>
          </p:nvSpPr>
          <p:spPr>
            <a:xfrm>
              <a:off x="1716167" y="7131647"/>
              <a:ext cx="18889672" cy="2548390"/>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Trao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chuyển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hóa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lượng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được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phạm</a:t>
              </a:r>
              <a:r>
                <a:rPr lang="en-US" sz="2300" b="1" dirty="0" smtClean="0">
                  <a:solidFill>
                    <a:srgbClr val="000000"/>
                  </a:solidFill>
                  <a:latin typeface="Arial" pitchFamily="34" charset="0"/>
                </a:rPr>
                <a:t> vi </a:t>
              </a:r>
              <a:r>
                <a:rPr lang="en-US" sz="2300" b="1" dirty="0" err="1" smtClean="0">
                  <a:solidFill>
                    <a:srgbClr val="000000"/>
                  </a:solidFill>
                  <a:latin typeface="Arial" pitchFamily="34" charset="0"/>
                </a:rPr>
                <a:t>quần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giữa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môi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sống</a:t>
              </a:r>
              <a:endParaRPr lang="en-US" sz="2300" b="1" dirty="0">
                <a:solidFill>
                  <a:srgbClr val="000000"/>
                </a:solidFill>
                <a:latin typeface="Arial" pitchFamily="34" charset="0"/>
              </a:endParaRPr>
            </a:p>
          </p:txBody>
        </p:sp>
        <p:sp>
          <p:nvSpPr>
            <p:cNvPr id="21" name="TextBox 17"/>
            <p:cNvSpPr txBox="1"/>
            <p:nvPr/>
          </p:nvSpPr>
          <p:spPr>
            <a:xfrm>
              <a:off x="1704826" y="9912335"/>
              <a:ext cx="18889672" cy="2548390"/>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tự</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giúp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tài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nguyên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nước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bền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vững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chính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cuộc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con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247981" y="1080319"/>
            <a:ext cx="10038984" cy="2778626"/>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grpSp>
        <p:nvGrpSpPr>
          <p:cNvPr id="68" name="Group 67">
            <a:extLst>
              <a:ext uri="{FF2B5EF4-FFF2-40B4-BE49-F238E27FC236}">
                <a16:creationId xmlns:a16="http://schemas.microsoft.com/office/drawing/2014/main" id="{63858ED7-2267-4CC5-88D9-750AC4B510B7}"/>
              </a:ext>
            </a:extLst>
          </p:cNvPr>
          <p:cNvGrpSpPr/>
          <p:nvPr/>
        </p:nvGrpSpPr>
        <p:grpSpPr>
          <a:xfrm>
            <a:off x="4624834" y="4240047"/>
            <a:ext cx="3150198" cy="880242"/>
            <a:chOff x="4037538" y="4547895"/>
            <a:chExt cx="3151019" cy="880471"/>
          </a:xfrm>
        </p:grpSpPr>
        <p:sp>
          <p:nvSpPr>
            <p:cNvPr id="69"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74437" y="4741615"/>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37" name="!!o2a">
            <a:extLst>
              <a:ext uri="{FF2B5EF4-FFF2-40B4-BE49-F238E27FC236}">
                <a16:creationId xmlns:a16="http://schemas.microsoft.com/office/drawing/2014/main" id="{6EC9969B-21CB-4D98-8627-337ABB761D81}"/>
              </a:ext>
            </a:extLst>
          </p:cNvPr>
          <p:cNvSpPr/>
          <p:nvPr/>
        </p:nvSpPr>
        <p:spPr>
          <a:xfrm>
            <a:off x="5110425" y="5464713"/>
            <a:ext cx="1029300" cy="10419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39" name="!!o2c">
            <a:extLst>
              <a:ext uri="{FF2B5EF4-FFF2-40B4-BE49-F238E27FC236}">
                <a16:creationId xmlns:a16="http://schemas.microsoft.com/office/drawing/2014/main" id="{25117B70-0FC6-4C2D-91BD-44B574FE73BA}"/>
              </a:ext>
            </a:extLst>
          </p:cNvPr>
          <p:cNvSpPr/>
          <p:nvPr/>
        </p:nvSpPr>
        <p:spPr>
          <a:xfrm>
            <a:off x="6258651" y="5464728"/>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40" name="!!2a">
            <a:extLst>
              <a:ext uri="{FF2B5EF4-FFF2-40B4-BE49-F238E27FC236}">
                <a16:creationId xmlns:a16="http://schemas.microsoft.com/office/drawing/2014/main" id="{BC6B0D28-E661-4560-AE7B-10549049C7B9}"/>
              </a:ext>
            </a:extLst>
          </p:cNvPr>
          <p:cNvSpPr txBox="1"/>
          <p:nvPr/>
        </p:nvSpPr>
        <p:spPr>
          <a:xfrm>
            <a:off x="5254997" y="5553670"/>
            <a:ext cx="695485"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rPr>
              <a:t>ầ</a:t>
            </a:r>
          </a:p>
        </p:txBody>
      </p:sp>
      <p:sp>
        <p:nvSpPr>
          <p:cNvPr id="42" name="!!2c">
            <a:extLst>
              <a:ext uri="{FF2B5EF4-FFF2-40B4-BE49-F238E27FC236}">
                <a16:creationId xmlns:a16="http://schemas.microsoft.com/office/drawing/2014/main" id="{F4982626-B297-4298-81A0-46C7C0A1CACB}"/>
              </a:ext>
            </a:extLst>
          </p:cNvPr>
          <p:cNvSpPr txBox="1"/>
          <p:nvPr/>
        </p:nvSpPr>
        <p:spPr>
          <a:xfrm>
            <a:off x="6422192" y="5553670"/>
            <a:ext cx="695485"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78" name="TextBox 77">
            <a:extLst>
              <a:ext uri="{FF2B5EF4-FFF2-40B4-BE49-F238E27FC236}">
                <a16:creationId xmlns:a16="http://schemas.microsoft.com/office/drawing/2014/main" id="{32846A3D-BAE2-4FFE-B054-AE802C1398BF}"/>
              </a:ext>
            </a:extLst>
          </p:cNvPr>
          <p:cNvSpPr txBox="1"/>
          <p:nvPr/>
        </p:nvSpPr>
        <p:spPr>
          <a:xfrm>
            <a:off x="4341812" y="1988705"/>
            <a:ext cx="6668967" cy="707886"/>
          </a:xfrm>
          <a:prstGeom prst="rect">
            <a:avLst/>
          </a:prstGeom>
          <a:noFill/>
          <a:ln>
            <a:noFill/>
          </a:ln>
        </p:spPr>
        <p:txBody>
          <a:bodyPr wrap="square">
            <a:spAutoFit/>
          </a:bodyPr>
          <a:lstStyle/>
          <a:p>
            <a:pPr algn="ctr"/>
            <a:r>
              <a:rPr lang="en-US" sz="4000" b="1" dirty="0" err="1">
                <a:solidFill>
                  <a:srgbClr val="EE4036"/>
                </a:solidFill>
                <a:latin typeface="Times New Roman" panose="02020603050405020304" pitchFamily="18" charset="0"/>
                <a:sym typeface="Calibri"/>
              </a:rPr>
              <a:t>Một</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ao</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cá</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là</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tập</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hợp</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một</a:t>
            </a:r>
            <a:r>
              <a:rPr lang="en-US" sz="4000" b="1" dirty="0">
                <a:solidFill>
                  <a:srgbClr val="EE4036"/>
                </a:solidFill>
                <a:latin typeface="Times New Roman" panose="02020603050405020304" pitchFamily="18" charset="0"/>
                <a:sym typeface="Calibri"/>
              </a:rPr>
              <a:t>____</a:t>
            </a:r>
            <a:endParaRPr lang="en-US" sz="4000" b="1" dirty="0">
              <a:solidFill>
                <a:srgbClr val="EE4036"/>
              </a:solidFill>
              <a:latin typeface="Times New Roman" panose="02020603050405020304" pitchFamily="18" charset="0"/>
            </a:endParaRP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9"/>
          <a:stretch>
            <a:fillRect/>
          </a:stretch>
        </p:blipFill>
        <p:spPr>
          <a:xfrm>
            <a:off x="700152" y="-564631"/>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8"/>
          <a:stretch>
            <a:fillRect/>
          </a:stretch>
        </p:blipFill>
        <p:spPr>
          <a:xfrm>
            <a:off x="3882001" y="-503957"/>
            <a:ext cx="359906" cy="218018"/>
          </a:xfrm>
          <a:prstGeom prst="rect">
            <a:avLst/>
          </a:prstGeom>
        </p:spPr>
      </p:pic>
      <p:sp>
        <p:nvSpPr>
          <p:cNvPr id="55" name="!!o2c">
            <a:extLst>
              <a:ext uri="{FF2B5EF4-FFF2-40B4-BE49-F238E27FC236}">
                <a16:creationId xmlns:a16="http://schemas.microsoft.com/office/drawing/2014/main" id="{25117B70-0FC6-4C2D-91BD-44B574FE73BA}"/>
              </a:ext>
            </a:extLst>
          </p:cNvPr>
          <p:cNvSpPr/>
          <p:nvPr/>
        </p:nvSpPr>
        <p:spPr>
          <a:xfrm>
            <a:off x="7405760" y="5464712"/>
            <a:ext cx="1029300" cy="104732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56" name="!!2c">
            <a:extLst>
              <a:ext uri="{FF2B5EF4-FFF2-40B4-BE49-F238E27FC236}">
                <a16:creationId xmlns:a16="http://schemas.microsoft.com/office/drawing/2014/main" id="{F4982626-B297-4298-81A0-46C7C0A1CACB}"/>
              </a:ext>
            </a:extLst>
          </p:cNvPr>
          <p:cNvSpPr txBox="1"/>
          <p:nvPr/>
        </p:nvSpPr>
        <p:spPr>
          <a:xfrm>
            <a:off x="7572667" y="5553670"/>
            <a:ext cx="695485"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rPr>
              <a:t>x</a:t>
            </a:r>
          </a:p>
        </p:txBody>
      </p:sp>
      <p:sp>
        <p:nvSpPr>
          <p:cNvPr id="57" name="!!o2c">
            <a:extLst>
              <a:ext uri="{FF2B5EF4-FFF2-40B4-BE49-F238E27FC236}">
                <a16:creationId xmlns:a16="http://schemas.microsoft.com/office/drawing/2014/main" id="{25117B70-0FC6-4C2D-91BD-44B574FE73BA}"/>
              </a:ext>
            </a:extLst>
          </p:cNvPr>
          <p:cNvSpPr/>
          <p:nvPr/>
        </p:nvSpPr>
        <p:spPr>
          <a:xfrm>
            <a:off x="8551004" y="5471518"/>
            <a:ext cx="1029300" cy="104052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58" name="!!2c">
            <a:extLst>
              <a:ext uri="{FF2B5EF4-FFF2-40B4-BE49-F238E27FC236}">
                <a16:creationId xmlns:a16="http://schemas.microsoft.com/office/drawing/2014/main" id="{F4982626-B297-4298-81A0-46C7C0A1CACB}"/>
              </a:ext>
            </a:extLst>
          </p:cNvPr>
          <p:cNvSpPr txBox="1"/>
          <p:nvPr/>
        </p:nvSpPr>
        <p:spPr>
          <a:xfrm>
            <a:off x="8706642" y="5553670"/>
            <a:ext cx="695485"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rPr>
              <a:t>ã</a:t>
            </a:r>
          </a:p>
        </p:txBody>
      </p:sp>
      <p:sp>
        <p:nvSpPr>
          <p:cNvPr id="62" name="!!o2a">
            <a:extLst>
              <a:ext uri="{FF2B5EF4-FFF2-40B4-BE49-F238E27FC236}">
                <a16:creationId xmlns:a16="http://schemas.microsoft.com/office/drawing/2014/main" id="{6EC9969B-21CB-4D98-8627-337ABB761D81}"/>
              </a:ext>
            </a:extLst>
          </p:cNvPr>
          <p:cNvSpPr/>
          <p:nvPr/>
        </p:nvSpPr>
        <p:spPr>
          <a:xfrm>
            <a:off x="3964717" y="5465026"/>
            <a:ext cx="1029300" cy="10419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65" name="!!2a">
            <a:extLst>
              <a:ext uri="{FF2B5EF4-FFF2-40B4-BE49-F238E27FC236}">
                <a16:creationId xmlns:a16="http://schemas.microsoft.com/office/drawing/2014/main" id="{BC6B0D28-E661-4560-AE7B-10549049C7B9}"/>
              </a:ext>
            </a:extLst>
          </p:cNvPr>
          <p:cNvSpPr txBox="1"/>
          <p:nvPr/>
        </p:nvSpPr>
        <p:spPr>
          <a:xfrm>
            <a:off x="4128316" y="5486400"/>
            <a:ext cx="695485"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76" name="!!o2a">
            <a:extLst>
              <a:ext uri="{FF2B5EF4-FFF2-40B4-BE49-F238E27FC236}">
                <a16:creationId xmlns:a16="http://schemas.microsoft.com/office/drawing/2014/main" id="{6EC9969B-21CB-4D98-8627-337ABB761D81}"/>
              </a:ext>
            </a:extLst>
          </p:cNvPr>
          <p:cNvSpPr/>
          <p:nvPr/>
        </p:nvSpPr>
        <p:spPr>
          <a:xfrm>
            <a:off x="2817812" y="5464713"/>
            <a:ext cx="1029300" cy="104053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77" name="!!2a">
            <a:extLst>
              <a:ext uri="{FF2B5EF4-FFF2-40B4-BE49-F238E27FC236}">
                <a16:creationId xmlns:a16="http://schemas.microsoft.com/office/drawing/2014/main" id="{BC6B0D28-E661-4560-AE7B-10549049C7B9}"/>
              </a:ext>
            </a:extLst>
          </p:cNvPr>
          <p:cNvSpPr txBox="1"/>
          <p:nvPr/>
        </p:nvSpPr>
        <p:spPr>
          <a:xfrm>
            <a:off x="2933210" y="5504019"/>
            <a:ext cx="695485"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rPr>
              <a:t>q</a:t>
            </a:r>
          </a:p>
        </p:txBody>
      </p:sp>
      <p:pic>
        <p:nvPicPr>
          <p:cNvPr id="3074" name="Picture 2" descr="Ao Cá Hình ảnh PNG | Vector Và Các Tập Tin PSD | Tải Về Miễn Phí Trên  Pngtree"/>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9323" y="579061"/>
            <a:ext cx="3235296" cy="3428108"/>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7" name="!!MatThu1">
              <a:hlinkClick r:id="rId1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Graphic 62">
              <a:hlinkClick r:id="rId19"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29836159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0"/>
                                        </p:tgtEl>
                                      </p:cBhvr>
                                    </p:animEffect>
                                    <p:animScale>
                                      <p:cBhvr>
                                        <p:cTn id="12" dur="250" autoRev="1" fill="hold"/>
                                        <p:tgtEl>
                                          <p:spTgt spid="4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2"/>
                                        </p:tgtEl>
                                      </p:cBhvr>
                                    </p:animEffect>
                                    <p:animScale>
                                      <p:cBhvr>
                                        <p:cTn id="23"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p:cTn id="29" dur="500" fill="hold"/>
                                        <p:tgtEl>
                                          <p:spTgt spid="56"/>
                                        </p:tgtEl>
                                        <p:attrNameLst>
                                          <p:attrName>ppt_w</p:attrName>
                                        </p:attrNameLst>
                                      </p:cBhvr>
                                      <p:tavLst>
                                        <p:tav tm="0">
                                          <p:val>
                                            <p:fltVal val="0"/>
                                          </p:val>
                                        </p:tav>
                                        <p:tav tm="100000">
                                          <p:val>
                                            <p:strVal val="#ppt_w"/>
                                          </p:val>
                                        </p:tav>
                                      </p:tavLst>
                                    </p:anim>
                                    <p:anim calcmode="lin" valueType="num">
                                      <p:cBhvr>
                                        <p:cTn id="30" dur="500" fill="hold"/>
                                        <p:tgtEl>
                                          <p:spTgt spid="56"/>
                                        </p:tgtEl>
                                        <p:attrNameLst>
                                          <p:attrName>ppt_h</p:attrName>
                                        </p:attrNameLst>
                                      </p:cBhvr>
                                      <p:tavLst>
                                        <p:tav tm="0">
                                          <p:val>
                                            <p:fltVal val="0"/>
                                          </p:val>
                                        </p:tav>
                                        <p:tav tm="100000">
                                          <p:val>
                                            <p:strVal val="#ppt_h"/>
                                          </p:val>
                                        </p:tav>
                                      </p:tavLst>
                                    </p:anim>
                                    <p:animEffect transition="in" filter="fade">
                                      <p:cBhvr>
                                        <p:cTn id="31" dur="500"/>
                                        <p:tgtEl>
                                          <p:spTgt spid="5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6"/>
                                        </p:tgtEl>
                                      </p:cBhvr>
                                    </p:animEffect>
                                    <p:animScale>
                                      <p:cBhvr>
                                        <p:cTn id="34" dur="250" autoRev="1" fill="hold"/>
                                        <p:tgtEl>
                                          <p:spTgt spid="56"/>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8"/>
                                        </p:tgtEl>
                                      </p:cBhvr>
                                    </p:animEffect>
                                    <p:animScale>
                                      <p:cBhvr>
                                        <p:cTn id="45" dur="250" autoRev="1" fill="hold"/>
                                        <p:tgtEl>
                                          <p:spTgt spid="58"/>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92"/>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00"/>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93"/>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9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94"/>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95"/>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99"/>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96"/>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97"/>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98"/>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01"/>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03"/>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0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04"/>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05"/>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06"/>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07"/>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0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08"/>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10"/>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11"/>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12"/>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1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14"/>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15"/>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1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1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18"/>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19"/>
                                        </p:tgtEl>
                                        <p:attrNameLst>
                                          <p:attrName>ppt_x</p:attrName>
                                          <p:attrName>ppt_y</p:attrName>
                                        </p:attrNameLst>
                                      </p:cBhvr>
                                    </p:animMotion>
                                  </p:childTnLst>
                                </p:cTn>
                              </p:par>
                            </p:childTnLst>
                          </p:cTn>
                        </p:par>
                      </p:childTnLst>
                    </p:cTn>
                  </p:par>
                </p:childTnLst>
              </p:cTn>
              <p:nextCondLst>
                <p:cond evt="onClick" delay="0">
                  <p:tgtEl>
                    <p:spTgt spid="57"/>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anim calcmode="lin" valueType="num">
                                      <p:cBhvr>
                                        <p:cTn id="109" dur="500" fill="hold"/>
                                        <p:tgtEl>
                                          <p:spTgt spid="65"/>
                                        </p:tgtEl>
                                        <p:attrNameLst>
                                          <p:attrName>ppt_w</p:attrName>
                                        </p:attrNameLst>
                                      </p:cBhvr>
                                      <p:tavLst>
                                        <p:tav tm="0">
                                          <p:val>
                                            <p:fltVal val="0"/>
                                          </p:val>
                                        </p:tav>
                                        <p:tav tm="100000">
                                          <p:val>
                                            <p:strVal val="#ppt_w"/>
                                          </p:val>
                                        </p:tav>
                                      </p:tavLst>
                                    </p:anim>
                                    <p:anim calcmode="lin" valueType="num">
                                      <p:cBhvr>
                                        <p:cTn id="110" dur="500" fill="hold"/>
                                        <p:tgtEl>
                                          <p:spTgt spid="65"/>
                                        </p:tgtEl>
                                        <p:attrNameLst>
                                          <p:attrName>ppt_h</p:attrName>
                                        </p:attrNameLst>
                                      </p:cBhvr>
                                      <p:tavLst>
                                        <p:tav tm="0">
                                          <p:val>
                                            <p:fltVal val="0"/>
                                          </p:val>
                                        </p:tav>
                                        <p:tav tm="100000">
                                          <p:val>
                                            <p:strVal val="#ppt_h"/>
                                          </p:val>
                                        </p:tav>
                                      </p:tavLst>
                                    </p:anim>
                                    <p:animEffect transition="in" filter="fade">
                                      <p:cBhvr>
                                        <p:cTn id="111" dur="500"/>
                                        <p:tgtEl>
                                          <p:spTgt spid="65"/>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65"/>
                                        </p:tgtEl>
                                      </p:cBhvr>
                                    </p:animEffect>
                                    <p:animScale>
                                      <p:cBhvr>
                                        <p:cTn id="114" dur="250" autoRev="1" fill="hold"/>
                                        <p:tgtEl>
                                          <p:spTgt spid="65"/>
                                        </p:tgtEl>
                                      </p:cBhvr>
                                      <p:by x="105000" y="105000"/>
                                    </p:animScale>
                                  </p:childTnLst>
                                </p:cTn>
                              </p:par>
                            </p:childTnLst>
                          </p:cTn>
                        </p:par>
                      </p:childTnLst>
                    </p:cTn>
                  </p:par>
                </p:childTnLst>
              </p:cTn>
              <p:nextCondLst>
                <p:cond evt="onClick" delay="0">
                  <p:tgtEl>
                    <p:spTgt spid="62"/>
                  </p:tgtEl>
                </p:cond>
              </p:nextCondLst>
            </p:seq>
            <p:seq concurrent="1" nextAc="seek">
              <p:cTn id="115" restart="whenNotActive" fill="hold" evtFilter="cancelBubble" nodeType="interactiveSeq">
                <p:stCondLst>
                  <p:cond evt="onClick" delay="0">
                    <p:tgtEl>
                      <p:spTgt spid="76"/>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 calcmode="lin" valueType="num">
                                      <p:cBhvr>
                                        <p:cTn id="120" dur="500" fill="hold"/>
                                        <p:tgtEl>
                                          <p:spTgt spid="77"/>
                                        </p:tgtEl>
                                        <p:attrNameLst>
                                          <p:attrName>ppt_w</p:attrName>
                                        </p:attrNameLst>
                                      </p:cBhvr>
                                      <p:tavLst>
                                        <p:tav tm="0">
                                          <p:val>
                                            <p:fltVal val="0"/>
                                          </p:val>
                                        </p:tav>
                                        <p:tav tm="100000">
                                          <p:val>
                                            <p:strVal val="#ppt_w"/>
                                          </p:val>
                                        </p:tav>
                                      </p:tavLst>
                                    </p:anim>
                                    <p:anim calcmode="lin" valueType="num">
                                      <p:cBhvr>
                                        <p:cTn id="121" dur="500" fill="hold"/>
                                        <p:tgtEl>
                                          <p:spTgt spid="77"/>
                                        </p:tgtEl>
                                        <p:attrNameLst>
                                          <p:attrName>ppt_h</p:attrName>
                                        </p:attrNameLst>
                                      </p:cBhvr>
                                      <p:tavLst>
                                        <p:tav tm="0">
                                          <p:val>
                                            <p:fltVal val="0"/>
                                          </p:val>
                                        </p:tav>
                                        <p:tav tm="100000">
                                          <p:val>
                                            <p:strVal val="#ppt_h"/>
                                          </p:val>
                                        </p:tav>
                                      </p:tavLst>
                                    </p:anim>
                                    <p:animEffect transition="in" filter="fade">
                                      <p:cBhvr>
                                        <p:cTn id="122" dur="500"/>
                                        <p:tgtEl>
                                          <p:spTgt spid="77"/>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7"/>
                                        </p:tgtEl>
                                      </p:cBhvr>
                                    </p:animEffect>
                                    <p:animScale>
                                      <p:cBhvr>
                                        <p:cTn id="125" dur="250" autoRev="1" fill="hold"/>
                                        <p:tgtEl>
                                          <p:spTgt spid="77"/>
                                        </p:tgtEl>
                                      </p:cBhvr>
                                      <p:by x="105000" y="105000"/>
                                    </p:animScale>
                                  </p:childTnLst>
                                </p:cTn>
                              </p:par>
                            </p:childTnLst>
                          </p:cTn>
                        </p:par>
                      </p:childTnLst>
                    </p:cTn>
                  </p:par>
                </p:childTnLst>
              </p:cTn>
              <p:nextCondLst>
                <p:cond evt="onClick" delay="0">
                  <p:tgtEl>
                    <p:spTgt spid="76"/>
                  </p:tgtEl>
                </p:cond>
              </p:nextCondLst>
            </p:seq>
          </p:childTnLst>
        </p:cTn>
      </p:par>
    </p:tnLst>
    <p:bldLst>
      <p:bldP spid="40" grpId="0"/>
      <p:bldP spid="40" grpId="1"/>
      <p:bldP spid="42" grpId="0"/>
      <p:bldP spid="42" grpId="1"/>
      <p:bldP spid="56" grpId="0"/>
      <p:bldP spid="56" grpId="1"/>
      <p:bldP spid="58" grpId="0"/>
      <p:bldP spid="58" grpId="1"/>
      <p:bldP spid="65" grpId="0"/>
      <p:bldP spid="65" grpId="1"/>
      <p:bldP spid="77" grpId="0"/>
      <p:bldP spid="7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9"/>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8"/>
          <a:stretch>
            <a:fillRect/>
          </a:stretch>
        </p:blipFill>
        <p:spPr>
          <a:xfrm>
            <a:off x="3882001" y="-503957"/>
            <a:ext cx="359906" cy="218018"/>
          </a:xfrm>
          <a:prstGeom prst="rect">
            <a:avLst/>
          </a:prstGeom>
        </p:spPr>
      </p:pic>
      <p:sp>
        <p:nvSpPr>
          <p:cNvPr id="98" name="Rectangle: Rounded Corners 28">
            <a:extLst>
              <a:ext uri="{FF2B5EF4-FFF2-40B4-BE49-F238E27FC236}">
                <a16:creationId xmlns:a16="http://schemas.microsoft.com/office/drawing/2014/main" id="{79081DE3-25B1-4AC5-88E2-CA1A582D540E}"/>
              </a:ext>
            </a:extLst>
          </p:cNvPr>
          <p:cNvSpPr/>
          <p:nvPr/>
        </p:nvSpPr>
        <p:spPr>
          <a:xfrm>
            <a:off x="1470171" y="1361597"/>
            <a:ext cx="9196241" cy="2544251"/>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272201" y="4202766"/>
            <a:ext cx="3150198" cy="880242"/>
            <a:chOff x="4037538" y="4547895"/>
            <a:chExt cx="3151019" cy="880471"/>
          </a:xfrm>
        </p:grpSpPr>
        <p:sp>
          <p:nvSpPr>
            <p:cNvPr id="108"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Quesion1">
              <a:extLst>
                <a:ext uri="{FF2B5EF4-FFF2-40B4-BE49-F238E27FC236}">
                  <a16:creationId xmlns:a16="http://schemas.microsoft.com/office/drawing/2014/main" id="{C4425022-16BA-4BDD-9D76-C5A7629E652F}"/>
                </a:ext>
              </a:extLst>
            </p:cNvPr>
            <p:cNvSpPr txBox="1"/>
            <p:nvPr/>
          </p:nvSpPr>
          <p:spPr>
            <a:xfrm>
              <a:off x="4974437" y="4741615"/>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10"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11"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2" name="Group 111">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13"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14"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19" name="TextBox 118">
            <a:extLst>
              <a:ext uri="{FF2B5EF4-FFF2-40B4-BE49-F238E27FC236}">
                <a16:creationId xmlns:a16="http://schemas.microsoft.com/office/drawing/2014/main" id="{32846A3D-BAE2-4FFE-B054-AE802C1398BF}"/>
              </a:ext>
            </a:extLst>
          </p:cNvPr>
          <p:cNvSpPr txBox="1"/>
          <p:nvPr/>
        </p:nvSpPr>
        <p:spPr>
          <a:xfrm>
            <a:off x="4578927" y="2056184"/>
            <a:ext cx="5572000" cy="1200072"/>
          </a:xfrm>
          <a:prstGeom prst="rect">
            <a:avLst/>
          </a:prstGeom>
          <a:noFill/>
          <a:ln>
            <a:noFill/>
          </a:ln>
        </p:spPr>
        <p:txBody>
          <a:bodyPr wrap="square">
            <a:spAutoFit/>
          </a:bodyPr>
          <a:lstStyle/>
          <a:p>
            <a:pPr algn="ctr"/>
            <a:r>
              <a:rPr lang="en-US" sz="3600" b="1" dirty="0" err="1">
                <a:solidFill>
                  <a:srgbClr val="EE4036"/>
                </a:solidFill>
                <a:latin typeface="Times New Roman" panose="02020603050405020304" pitchFamily="18" charset="0"/>
                <a:sym typeface="Calibri"/>
              </a:rPr>
              <a:t>Cá</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ép</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sống</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bám</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trên</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cá</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lớn</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là</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mối</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quan</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hệ</a:t>
            </a:r>
            <a:r>
              <a:rPr lang="en-US" sz="3600" b="1" dirty="0">
                <a:solidFill>
                  <a:srgbClr val="EE4036"/>
                </a:solidFill>
                <a:latin typeface="Times New Roman" panose="02020603050405020304" pitchFamily="18" charset="0"/>
                <a:sym typeface="Calibri"/>
              </a:rPr>
              <a:t> </a:t>
            </a:r>
            <a:r>
              <a:rPr lang="en-US" sz="3600" b="1" dirty="0" err="1">
                <a:solidFill>
                  <a:srgbClr val="EE4036"/>
                </a:solidFill>
                <a:latin typeface="Times New Roman" panose="02020603050405020304" pitchFamily="18" charset="0"/>
                <a:sym typeface="Calibri"/>
              </a:rPr>
              <a:t>nào</a:t>
            </a:r>
            <a:r>
              <a:rPr lang="en-US" sz="3600" b="1" dirty="0">
                <a:solidFill>
                  <a:srgbClr val="EE4036"/>
                </a:solidFill>
                <a:latin typeface="Times New Roman" panose="02020603050405020304" pitchFamily="18" charset="0"/>
                <a:sym typeface="Calibri"/>
              </a:rPr>
              <a:t>?</a:t>
            </a:r>
          </a:p>
        </p:txBody>
      </p:sp>
      <p:sp>
        <p:nvSpPr>
          <p:cNvPr id="73" name="!!o4a">
            <a:extLst>
              <a:ext uri="{FF2B5EF4-FFF2-40B4-BE49-F238E27FC236}">
                <a16:creationId xmlns:a16="http://schemas.microsoft.com/office/drawing/2014/main" id="{03CD02AD-A0B0-4461-82E4-ADE45F3505A9}"/>
              </a:ext>
            </a:extLst>
          </p:cNvPr>
          <p:cNvSpPr/>
          <p:nvPr/>
        </p:nvSpPr>
        <p:spPr>
          <a:xfrm>
            <a:off x="4775439" y="54528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4" name="!!4a">
            <a:extLst>
              <a:ext uri="{FF2B5EF4-FFF2-40B4-BE49-F238E27FC236}">
                <a16:creationId xmlns:a16="http://schemas.microsoft.com/office/drawing/2014/main" id="{7D7392F9-B328-40CF-A436-C3974F476E3C}"/>
              </a:ext>
            </a:extLst>
          </p:cNvPr>
          <p:cNvSpPr txBox="1"/>
          <p:nvPr/>
        </p:nvSpPr>
        <p:spPr>
          <a:xfrm>
            <a:off x="4950737" y="550339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sp>
        <p:nvSpPr>
          <p:cNvPr id="75" name="!!o4a">
            <a:extLst>
              <a:ext uri="{FF2B5EF4-FFF2-40B4-BE49-F238E27FC236}">
                <a16:creationId xmlns:a16="http://schemas.microsoft.com/office/drawing/2014/main" id="{03CD02AD-A0B0-4461-82E4-ADE45F3505A9}"/>
              </a:ext>
            </a:extLst>
          </p:cNvPr>
          <p:cNvSpPr/>
          <p:nvPr/>
        </p:nvSpPr>
        <p:spPr>
          <a:xfrm>
            <a:off x="7014541" y="54528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8" name="!!4a">
            <a:extLst>
              <a:ext uri="{FF2B5EF4-FFF2-40B4-BE49-F238E27FC236}">
                <a16:creationId xmlns:a16="http://schemas.microsoft.com/office/drawing/2014/main" id="{7D7392F9-B328-40CF-A436-C3974F476E3C}"/>
              </a:ext>
            </a:extLst>
          </p:cNvPr>
          <p:cNvSpPr txBox="1"/>
          <p:nvPr/>
        </p:nvSpPr>
        <p:spPr>
          <a:xfrm>
            <a:off x="7180609" y="550339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á</a:t>
            </a:r>
          </a:p>
        </p:txBody>
      </p:sp>
      <p:sp>
        <p:nvSpPr>
          <p:cNvPr id="96" name="!!o4a">
            <a:extLst>
              <a:ext uri="{FF2B5EF4-FFF2-40B4-BE49-F238E27FC236}">
                <a16:creationId xmlns:a16="http://schemas.microsoft.com/office/drawing/2014/main" id="{03CD02AD-A0B0-4461-82E4-ADE45F3505A9}"/>
              </a:ext>
            </a:extLst>
          </p:cNvPr>
          <p:cNvSpPr/>
          <p:nvPr/>
        </p:nvSpPr>
        <p:spPr>
          <a:xfrm>
            <a:off x="8132584" y="54528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a16="http://schemas.microsoft.com/office/drawing/2014/main" id="{7D7392F9-B328-40CF-A436-C3974F476E3C}"/>
              </a:ext>
            </a:extLst>
          </p:cNvPr>
          <p:cNvSpPr txBox="1"/>
          <p:nvPr/>
        </p:nvSpPr>
        <p:spPr>
          <a:xfrm>
            <a:off x="8307882" y="550339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00" name="!!o4a">
            <a:extLst>
              <a:ext uri="{FF2B5EF4-FFF2-40B4-BE49-F238E27FC236}">
                <a16:creationId xmlns:a16="http://schemas.microsoft.com/office/drawing/2014/main" id="{03CD02AD-A0B0-4461-82E4-ADE45F3505A9}"/>
              </a:ext>
            </a:extLst>
          </p:cNvPr>
          <p:cNvSpPr/>
          <p:nvPr/>
        </p:nvSpPr>
        <p:spPr>
          <a:xfrm>
            <a:off x="5896499" y="54528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a">
            <a:extLst>
              <a:ext uri="{FF2B5EF4-FFF2-40B4-BE49-F238E27FC236}">
                <a16:creationId xmlns:a16="http://schemas.microsoft.com/office/drawing/2014/main" id="{7D7392F9-B328-40CF-A436-C3974F476E3C}"/>
              </a:ext>
            </a:extLst>
          </p:cNvPr>
          <p:cNvSpPr txBox="1"/>
          <p:nvPr/>
        </p:nvSpPr>
        <p:spPr>
          <a:xfrm>
            <a:off x="6071797" y="550339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04" name="!!o4a">
            <a:extLst>
              <a:ext uri="{FF2B5EF4-FFF2-40B4-BE49-F238E27FC236}">
                <a16:creationId xmlns:a16="http://schemas.microsoft.com/office/drawing/2014/main" id="{03CD02AD-A0B0-4461-82E4-ADE45F3505A9}"/>
              </a:ext>
            </a:extLst>
          </p:cNvPr>
          <p:cNvSpPr/>
          <p:nvPr/>
        </p:nvSpPr>
        <p:spPr>
          <a:xfrm>
            <a:off x="3657877" y="54528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5" name="!!4a">
            <a:extLst>
              <a:ext uri="{FF2B5EF4-FFF2-40B4-BE49-F238E27FC236}">
                <a16:creationId xmlns:a16="http://schemas.microsoft.com/office/drawing/2014/main" id="{7D7392F9-B328-40CF-A436-C3974F476E3C}"/>
              </a:ext>
            </a:extLst>
          </p:cNvPr>
          <p:cNvSpPr txBox="1"/>
          <p:nvPr/>
        </p:nvSpPr>
        <p:spPr>
          <a:xfrm>
            <a:off x="3823944" y="550339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ợ</a:t>
            </a:r>
          </a:p>
        </p:txBody>
      </p:sp>
      <p:pic>
        <p:nvPicPr>
          <p:cNvPr id="4098" name="Picture 2" descr="5 cặp &quot;đồng đội tốt&quot; trong thế giới tự nhiên khiến ai cũng phải trầm trồ về  độ đáng yêu của chú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70057" y="1457911"/>
            <a:ext cx="2671850" cy="23693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8" name="!!o4a">
            <a:extLst>
              <a:ext uri="{FF2B5EF4-FFF2-40B4-BE49-F238E27FC236}">
                <a16:creationId xmlns:a16="http://schemas.microsoft.com/office/drawing/2014/main" id="{03CD02AD-A0B0-4461-82E4-ADE45F3505A9}"/>
              </a:ext>
            </a:extLst>
          </p:cNvPr>
          <p:cNvSpPr/>
          <p:nvPr/>
        </p:nvSpPr>
        <p:spPr>
          <a:xfrm>
            <a:off x="2534858" y="54528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69" name="!!4a">
            <a:extLst>
              <a:ext uri="{FF2B5EF4-FFF2-40B4-BE49-F238E27FC236}">
                <a16:creationId xmlns:a16="http://schemas.microsoft.com/office/drawing/2014/main" id="{7D7392F9-B328-40CF-A436-C3974F476E3C}"/>
              </a:ext>
            </a:extLst>
          </p:cNvPr>
          <p:cNvSpPr txBox="1"/>
          <p:nvPr/>
        </p:nvSpPr>
        <p:spPr>
          <a:xfrm>
            <a:off x="2700926" y="550339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grpSp>
        <p:nvGrpSpPr>
          <p:cNvPr id="70" name="Group 69">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71"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586897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2000" fill="hold"/>
                                        <p:tgtEl>
                                          <p:spTgt spid="56"/>
                                        </p:tgtEl>
                                        <p:attrNameLst>
                                          <p:attrName>ppt_x</p:attrName>
                                          <p:attrName>ppt_y</p:attrName>
                                        </p:attrNameLst>
                                      </p:cBhvr>
                                    </p:animMotion>
                                  </p:childTnLst>
                                </p:cTn>
                              </p:par>
                              <p:par>
                                <p:cTn id="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2000" fill="hold"/>
                                        <p:tgtEl>
                                          <p:spTgt spid="67"/>
                                        </p:tgtEl>
                                        <p:attrNameLst>
                                          <p:attrName>ppt_x</p:attrName>
                                          <p:attrName>ppt_y</p:attrName>
                                        </p:attrNameLst>
                                      </p:cBhvr>
                                    </p:animMotion>
                                  </p:childTnLst>
                                </p:cTn>
                              </p:par>
                              <p:par>
                                <p:cTn id="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2000" fill="hold"/>
                                        <p:tgtEl>
                                          <p:spTgt spid="57"/>
                                        </p:tgtEl>
                                        <p:attrNameLst>
                                          <p:attrName>ppt_x</p:attrName>
                                          <p:attrName>ppt_y</p:attrName>
                                        </p:attrNameLst>
                                      </p:cBhvr>
                                    </p:animMotion>
                                  </p:childTnLst>
                                </p:cTn>
                              </p:par>
                              <p:par>
                                <p:cTn id="1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2000" fill="hold"/>
                                        <p:tgtEl>
                                          <p:spTgt spid="55"/>
                                        </p:tgtEl>
                                        <p:attrNameLst>
                                          <p:attrName>ppt_x</p:attrName>
                                          <p:attrName>ppt_y</p:attrName>
                                        </p:attrNameLst>
                                      </p:cBhvr>
                                    </p:animMotion>
                                  </p:childTnLst>
                                </p:cTn>
                              </p:par>
                              <p:par>
                                <p:cTn id="1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2000" fill="hold"/>
                                        <p:tgtEl>
                                          <p:spTgt spid="58"/>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2000" fill="hold"/>
                                        <p:tgtEl>
                                          <p:spTgt spid="59"/>
                                        </p:tgtEl>
                                        <p:attrNameLst>
                                          <p:attrName>ppt_x</p:attrName>
                                          <p:attrName>ppt_y</p:attrName>
                                        </p:attrNameLst>
                                      </p:cBhvr>
                                      <p:rCtr x="-4792" y="65810"/>
                                    </p:animMotion>
                                  </p:childTnLst>
                                </p:cTn>
                              </p:par>
                              <p:par>
                                <p:cTn id="1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2000" fill="hold"/>
                                        <p:tgtEl>
                                          <p:spTgt spid="66"/>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2000" fill="hold"/>
                                        <p:tgtEl>
                                          <p:spTgt spid="60"/>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2000" fill="hold"/>
                                        <p:tgtEl>
                                          <p:spTgt spid="62"/>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2000" fill="hold"/>
                                        <p:tgtEl>
                                          <p:spTgt spid="65"/>
                                        </p:tgtEl>
                                        <p:attrNameLst>
                                          <p:attrName>ppt_x</p:attrName>
                                          <p:attrName>ppt_y</p:attrName>
                                        </p:attrNameLst>
                                      </p:cBhvr>
                                    </p:animMotion>
                                  </p:childTnLst>
                                </p:cTn>
                              </p:par>
                              <p:par>
                                <p:cTn id="2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2000" fill="hold"/>
                                        <p:tgtEl>
                                          <p:spTgt spid="76"/>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2000" fill="hold"/>
                                        <p:tgtEl>
                                          <p:spTgt spid="79"/>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2000" fill="hold"/>
                                        <p:tgtEl>
                                          <p:spTgt spid="77"/>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2000" fill="hold"/>
                                        <p:tgtEl>
                                          <p:spTgt spid="80"/>
                                        </p:tgtEl>
                                        <p:attrNameLst>
                                          <p:attrName>ppt_x</p:attrName>
                                          <p:attrName>ppt_y</p:attrName>
                                        </p:attrNameLst>
                                      </p:cBhvr>
                                      <p:rCtr x="18750" y="58287"/>
                                    </p:animMotion>
                                  </p:childTnLst>
                                </p:cTn>
                              </p:par>
                              <p:par>
                                <p:cTn id="3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2000" fill="hold"/>
                                        <p:tgtEl>
                                          <p:spTgt spid="81"/>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2000" fill="hold"/>
                                        <p:tgtEl>
                                          <p:spTgt spid="82"/>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2000" fill="hold"/>
                                        <p:tgtEl>
                                          <p:spTgt spid="83"/>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2000" fill="hold"/>
                                        <p:tgtEl>
                                          <p:spTgt spid="85"/>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2000" fill="hold"/>
                                        <p:tgtEl>
                                          <p:spTgt spid="84"/>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2000" fill="hold"/>
                                        <p:tgtEl>
                                          <p:spTgt spid="86"/>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2000" fill="hold"/>
                                        <p:tgtEl>
                                          <p:spTgt spid="87"/>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2000" fill="hold"/>
                                        <p:tgtEl>
                                          <p:spTgt spid="88"/>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89"/>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2000" fill="hold"/>
                                        <p:tgtEl>
                                          <p:spTgt spid="90"/>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2000" fill="hold"/>
                                        <p:tgtEl>
                                          <p:spTgt spid="91"/>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2000" fill="hold"/>
                                        <p:tgtEl>
                                          <p:spTgt spid="93"/>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92"/>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94"/>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73"/>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74"/>
                                        </p:tgtEl>
                                        <p:attrNameLst>
                                          <p:attrName>style.visibility</p:attrName>
                                        </p:attrNameLst>
                                      </p:cBhvr>
                                      <p:to>
                                        <p:strVal val="visible"/>
                                      </p:to>
                                    </p:set>
                                    <p:anim calcmode="lin" valueType="num">
                                      <p:cBhvr>
                                        <p:cTn id="68" dur="500" fill="hold"/>
                                        <p:tgtEl>
                                          <p:spTgt spid="74"/>
                                        </p:tgtEl>
                                        <p:attrNameLst>
                                          <p:attrName>ppt_w</p:attrName>
                                        </p:attrNameLst>
                                      </p:cBhvr>
                                      <p:tavLst>
                                        <p:tav tm="0">
                                          <p:val>
                                            <p:fltVal val="0"/>
                                          </p:val>
                                        </p:tav>
                                        <p:tav tm="100000">
                                          <p:val>
                                            <p:strVal val="#ppt_w"/>
                                          </p:val>
                                        </p:tav>
                                      </p:tavLst>
                                    </p:anim>
                                    <p:anim calcmode="lin" valueType="num">
                                      <p:cBhvr>
                                        <p:cTn id="69" dur="500" fill="hold"/>
                                        <p:tgtEl>
                                          <p:spTgt spid="74"/>
                                        </p:tgtEl>
                                        <p:attrNameLst>
                                          <p:attrName>ppt_h</p:attrName>
                                        </p:attrNameLst>
                                      </p:cBhvr>
                                      <p:tavLst>
                                        <p:tav tm="0">
                                          <p:val>
                                            <p:fltVal val="0"/>
                                          </p:val>
                                        </p:tav>
                                        <p:tav tm="100000">
                                          <p:val>
                                            <p:strVal val="#ppt_h"/>
                                          </p:val>
                                        </p:tav>
                                      </p:tavLst>
                                    </p:anim>
                                    <p:animEffect transition="in" filter="fade">
                                      <p:cBhvr>
                                        <p:cTn id="70" dur="500"/>
                                        <p:tgtEl>
                                          <p:spTgt spid="74"/>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74"/>
                                        </p:tgtEl>
                                      </p:cBhvr>
                                    </p:animEffect>
                                    <p:animScale>
                                      <p:cBhvr>
                                        <p:cTn id="73" dur="250" autoRev="1" fill="hold"/>
                                        <p:tgtEl>
                                          <p:spTgt spid="74"/>
                                        </p:tgtEl>
                                      </p:cBhvr>
                                      <p:by x="105000" y="105000"/>
                                    </p:animScale>
                                  </p:childTnLst>
                                </p:cTn>
                              </p:par>
                            </p:childTnLst>
                          </p:cTn>
                        </p:par>
                      </p:childTnLst>
                    </p:cTn>
                  </p:par>
                </p:childTnLst>
              </p:cTn>
              <p:nextCondLst>
                <p:cond evt="onClick" delay="0">
                  <p:tgtEl>
                    <p:spTgt spid="73"/>
                  </p:tgtEl>
                </p:cond>
              </p:nextCondLst>
            </p:seq>
            <p:seq concurrent="1" nextAc="seek">
              <p:cTn id="74" restart="whenNotActive" fill="hold" evtFilter="cancelBubble" nodeType="interactiveSeq">
                <p:stCondLst>
                  <p:cond evt="onClick" delay="0">
                    <p:tgtEl>
                      <p:spTgt spid="75"/>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78"/>
                                        </p:tgtEl>
                                        <p:attrNameLst>
                                          <p:attrName>style.visibility</p:attrName>
                                        </p:attrNameLst>
                                      </p:cBhvr>
                                      <p:to>
                                        <p:strVal val="visible"/>
                                      </p:to>
                                    </p:set>
                                    <p:anim calcmode="lin" valueType="num">
                                      <p:cBhvr>
                                        <p:cTn id="79" dur="500" fill="hold"/>
                                        <p:tgtEl>
                                          <p:spTgt spid="78"/>
                                        </p:tgtEl>
                                        <p:attrNameLst>
                                          <p:attrName>ppt_w</p:attrName>
                                        </p:attrNameLst>
                                      </p:cBhvr>
                                      <p:tavLst>
                                        <p:tav tm="0">
                                          <p:val>
                                            <p:fltVal val="0"/>
                                          </p:val>
                                        </p:tav>
                                        <p:tav tm="100000">
                                          <p:val>
                                            <p:strVal val="#ppt_w"/>
                                          </p:val>
                                        </p:tav>
                                      </p:tavLst>
                                    </p:anim>
                                    <p:anim calcmode="lin" valueType="num">
                                      <p:cBhvr>
                                        <p:cTn id="80" dur="500" fill="hold"/>
                                        <p:tgtEl>
                                          <p:spTgt spid="78"/>
                                        </p:tgtEl>
                                        <p:attrNameLst>
                                          <p:attrName>ppt_h</p:attrName>
                                        </p:attrNameLst>
                                      </p:cBhvr>
                                      <p:tavLst>
                                        <p:tav tm="0">
                                          <p:val>
                                            <p:fltVal val="0"/>
                                          </p:val>
                                        </p:tav>
                                        <p:tav tm="100000">
                                          <p:val>
                                            <p:strVal val="#ppt_h"/>
                                          </p:val>
                                        </p:tav>
                                      </p:tavLst>
                                    </p:anim>
                                    <p:animEffect transition="in" filter="fade">
                                      <p:cBhvr>
                                        <p:cTn id="81" dur="500"/>
                                        <p:tgtEl>
                                          <p:spTgt spid="78"/>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78"/>
                                        </p:tgtEl>
                                      </p:cBhvr>
                                    </p:animEffect>
                                    <p:animScale>
                                      <p:cBhvr>
                                        <p:cTn id="84" dur="250" autoRev="1" fill="hold"/>
                                        <p:tgtEl>
                                          <p:spTgt spid="78"/>
                                        </p:tgtEl>
                                      </p:cBhvr>
                                      <p:by x="105000" y="105000"/>
                                    </p:animScale>
                                  </p:childTnLst>
                                </p:cTn>
                              </p:par>
                            </p:childTnLst>
                          </p:cTn>
                        </p:par>
                      </p:childTnLst>
                    </p:cTn>
                  </p:par>
                </p:childTnLst>
              </p:cTn>
              <p:nextCondLst>
                <p:cond evt="onClick" delay="0">
                  <p:tgtEl>
                    <p:spTgt spid="75"/>
                  </p:tgtEl>
                </p:cond>
              </p:nextCondLst>
            </p:seq>
            <p:seq concurrent="1" nextAc="seek">
              <p:cTn id="85" restart="whenNotActive" fill="hold" evtFilter="cancelBubble" nodeType="interactiveSeq">
                <p:stCondLst>
                  <p:cond evt="onClick" delay="0">
                    <p:tgtEl>
                      <p:spTgt spid="96"/>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97"/>
                                        </p:tgtEl>
                                        <p:attrNameLst>
                                          <p:attrName>style.visibility</p:attrName>
                                        </p:attrNameLst>
                                      </p:cBhvr>
                                      <p:to>
                                        <p:strVal val="visible"/>
                                      </p:to>
                                    </p:set>
                                    <p:anim calcmode="lin" valueType="num">
                                      <p:cBhvr>
                                        <p:cTn id="90" dur="500" fill="hold"/>
                                        <p:tgtEl>
                                          <p:spTgt spid="97"/>
                                        </p:tgtEl>
                                        <p:attrNameLst>
                                          <p:attrName>ppt_w</p:attrName>
                                        </p:attrNameLst>
                                      </p:cBhvr>
                                      <p:tavLst>
                                        <p:tav tm="0">
                                          <p:val>
                                            <p:fltVal val="0"/>
                                          </p:val>
                                        </p:tav>
                                        <p:tav tm="100000">
                                          <p:val>
                                            <p:strVal val="#ppt_w"/>
                                          </p:val>
                                        </p:tav>
                                      </p:tavLst>
                                    </p:anim>
                                    <p:anim calcmode="lin" valueType="num">
                                      <p:cBhvr>
                                        <p:cTn id="91" dur="500" fill="hold"/>
                                        <p:tgtEl>
                                          <p:spTgt spid="97"/>
                                        </p:tgtEl>
                                        <p:attrNameLst>
                                          <p:attrName>ppt_h</p:attrName>
                                        </p:attrNameLst>
                                      </p:cBhvr>
                                      <p:tavLst>
                                        <p:tav tm="0">
                                          <p:val>
                                            <p:fltVal val="0"/>
                                          </p:val>
                                        </p:tav>
                                        <p:tav tm="100000">
                                          <p:val>
                                            <p:strVal val="#ppt_h"/>
                                          </p:val>
                                        </p:tav>
                                      </p:tavLst>
                                    </p:anim>
                                    <p:animEffect transition="in" filter="fade">
                                      <p:cBhvr>
                                        <p:cTn id="92" dur="500"/>
                                        <p:tgtEl>
                                          <p:spTgt spid="97"/>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97"/>
                                        </p:tgtEl>
                                      </p:cBhvr>
                                    </p:animEffect>
                                    <p:animScale>
                                      <p:cBhvr>
                                        <p:cTn id="95"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96" restart="whenNotActive" fill="hold" evtFilter="cancelBubble" nodeType="interactiveSeq">
                <p:stCondLst>
                  <p:cond evt="onClick" delay="0">
                    <p:tgtEl>
                      <p:spTgt spid="100"/>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101"/>
                                        </p:tgtEl>
                                        <p:attrNameLst>
                                          <p:attrName>style.visibility</p:attrName>
                                        </p:attrNameLst>
                                      </p:cBhvr>
                                      <p:to>
                                        <p:strVal val="visible"/>
                                      </p:to>
                                    </p:set>
                                    <p:anim calcmode="lin" valueType="num">
                                      <p:cBhvr>
                                        <p:cTn id="101" dur="500" fill="hold"/>
                                        <p:tgtEl>
                                          <p:spTgt spid="101"/>
                                        </p:tgtEl>
                                        <p:attrNameLst>
                                          <p:attrName>ppt_w</p:attrName>
                                        </p:attrNameLst>
                                      </p:cBhvr>
                                      <p:tavLst>
                                        <p:tav tm="0">
                                          <p:val>
                                            <p:fltVal val="0"/>
                                          </p:val>
                                        </p:tav>
                                        <p:tav tm="100000">
                                          <p:val>
                                            <p:strVal val="#ppt_w"/>
                                          </p:val>
                                        </p:tav>
                                      </p:tavLst>
                                    </p:anim>
                                    <p:anim calcmode="lin" valueType="num">
                                      <p:cBhvr>
                                        <p:cTn id="102" dur="500" fill="hold"/>
                                        <p:tgtEl>
                                          <p:spTgt spid="101"/>
                                        </p:tgtEl>
                                        <p:attrNameLst>
                                          <p:attrName>ppt_h</p:attrName>
                                        </p:attrNameLst>
                                      </p:cBhvr>
                                      <p:tavLst>
                                        <p:tav tm="0">
                                          <p:val>
                                            <p:fltVal val="0"/>
                                          </p:val>
                                        </p:tav>
                                        <p:tav tm="100000">
                                          <p:val>
                                            <p:strVal val="#ppt_h"/>
                                          </p:val>
                                        </p:tav>
                                      </p:tavLst>
                                    </p:anim>
                                    <p:animEffect transition="in" filter="fade">
                                      <p:cBhvr>
                                        <p:cTn id="103" dur="500"/>
                                        <p:tgtEl>
                                          <p:spTgt spid="101"/>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101"/>
                                        </p:tgtEl>
                                      </p:cBhvr>
                                    </p:animEffect>
                                    <p:animScale>
                                      <p:cBhvr>
                                        <p:cTn id="106" dur="250" autoRev="1" fill="hold"/>
                                        <p:tgtEl>
                                          <p:spTgt spid="101"/>
                                        </p:tgtEl>
                                      </p:cBhvr>
                                      <p:by x="105000" y="105000"/>
                                    </p:animScale>
                                  </p:childTnLst>
                                </p:cTn>
                              </p:par>
                            </p:childTnLst>
                          </p:cTn>
                        </p:par>
                      </p:childTnLst>
                    </p:cTn>
                  </p:par>
                </p:childTnLst>
              </p:cTn>
              <p:nextCondLst>
                <p:cond evt="onClick" delay="0">
                  <p:tgtEl>
                    <p:spTgt spid="100"/>
                  </p:tgtEl>
                </p:cond>
              </p:nextCondLst>
            </p:seq>
            <p:seq concurrent="1" nextAc="seek">
              <p:cTn id="107" restart="whenNotActive" fill="hold" evtFilter="cancelBubble" nodeType="interactiveSeq">
                <p:stCondLst>
                  <p:cond evt="onClick" delay="0">
                    <p:tgtEl>
                      <p:spTgt spid="104"/>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105"/>
                                        </p:tgtEl>
                                        <p:attrNameLst>
                                          <p:attrName>style.visibility</p:attrName>
                                        </p:attrNameLst>
                                      </p:cBhvr>
                                      <p:to>
                                        <p:strVal val="visible"/>
                                      </p:to>
                                    </p:set>
                                    <p:anim calcmode="lin" valueType="num">
                                      <p:cBhvr>
                                        <p:cTn id="112" dur="500" fill="hold"/>
                                        <p:tgtEl>
                                          <p:spTgt spid="105"/>
                                        </p:tgtEl>
                                        <p:attrNameLst>
                                          <p:attrName>ppt_w</p:attrName>
                                        </p:attrNameLst>
                                      </p:cBhvr>
                                      <p:tavLst>
                                        <p:tav tm="0">
                                          <p:val>
                                            <p:fltVal val="0"/>
                                          </p:val>
                                        </p:tav>
                                        <p:tav tm="100000">
                                          <p:val>
                                            <p:strVal val="#ppt_w"/>
                                          </p:val>
                                        </p:tav>
                                      </p:tavLst>
                                    </p:anim>
                                    <p:anim calcmode="lin" valueType="num">
                                      <p:cBhvr>
                                        <p:cTn id="113" dur="500" fill="hold"/>
                                        <p:tgtEl>
                                          <p:spTgt spid="105"/>
                                        </p:tgtEl>
                                        <p:attrNameLst>
                                          <p:attrName>ppt_h</p:attrName>
                                        </p:attrNameLst>
                                      </p:cBhvr>
                                      <p:tavLst>
                                        <p:tav tm="0">
                                          <p:val>
                                            <p:fltVal val="0"/>
                                          </p:val>
                                        </p:tav>
                                        <p:tav tm="100000">
                                          <p:val>
                                            <p:strVal val="#ppt_h"/>
                                          </p:val>
                                        </p:tav>
                                      </p:tavLst>
                                    </p:anim>
                                    <p:animEffect transition="in" filter="fade">
                                      <p:cBhvr>
                                        <p:cTn id="114" dur="500"/>
                                        <p:tgtEl>
                                          <p:spTgt spid="105"/>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105"/>
                                        </p:tgtEl>
                                      </p:cBhvr>
                                    </p:animEffect>
                                    <p:animScale>
                                      <p:cBhvr>
                                        <p:cTn id="117"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118" restart="whenNotActive" fill="hold" evtFilter="cancelBubble" nodeType="interactiveSeq">
                <p:stCondLst>
                  <p:cond evt="onClick" delay="0">
                    <p:tgtEl>
                      <p:spTgt spid="68"/>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69"/>
                                        </p:tgtEl>
                                        <p:attrNameLst>
                                          <p:attrName>style.visibility</p:attrName>
                                        </p:attrNameLst>
                                      </p:cBhvr>
                                      <p:to>
                                        <p:strVal val="visible"/>
                                      </p:to>
                                    </p:set>
                                    <p:anim calcmode="lin" valueType="num">
                                      <p:cBhvr>
                                        <p:cTn id="123" dur="500" fill="hold"/>
                                        <p:tgtEl>
                                          <p:spTgt spid="69"/>
                                        </p:tgtEl>
                                        <p:attrNameLst>
                                          <p:attrName>ppt_w</p:attrName>
                                        </p:attrNameLst>
                                      </p:cBhvr>
                                      <p:tavLst>
                                        <p:tav tm="0">
                                          <p:val>
                                            <p:fltVal val="0"/>
                                          </p:val>
                                        </p:tav>
                                        <p:tav tm="100000">
                                          <p:val>
                                            <p:strVal val="#ppt_w"/>
                                          </p:val>
                                        </p:tav>
                                      </p:tavLst>
                                    </p:anim>
                                    <p:anim calcmode="lin" valueType="num">
                                      <p:cBhvr>
                                        <p:cTn id="124" dur="500" fill="hold"/>
                                        <p:tgtEl>
                                          <p:spTgt spid="69"/>
                                        </p:tgtEl>
                                        <p:attrNameLst>
                                          <p:attrName>ppt_h</p:attrName>
                                        </p:attrNameLst>
                                      </p:cBhvr>
                                      <p:tavLst>
                                        <p:tav tm="0">
                                          <p:val>
                                            <p:fltVal val="0"/>
                                          </p:val>
                                        </p:tav>
                                        <p:tav tm="100000">
                                          <p:val>
                                            <p:strVal val="#ppt_h"/>
                                          </p:val>
                                        </p:tav>
                                      </p:tavLst>
                                    </p:anim>
                                    <p:animEffect transition="in" filter="fade">
                                      <p:cBhvr>
                                        <p:cTn id="125" dur="500"/>
                                        <p:tgtEl>
                                          <p:spTgt spid="69"/>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69"/>
                                        </p:tgtEl>
                                      </p:cBhvr>
                                    </p:animEffect>
                                    <p:animScale>
                                      <p:cBhvr>
                                        <p:cTn id="128" dur="250" autoRev="1" fill="hold"/>
                                        <p:tgtEl>
                                          <p:spTgt spid="69"/>
                                        </p:tgtEl>
                                      </p:cBhvr>
                                      <p:by x="105000" y="105000"/>
                                    </p:animScale>
                                  </p:childTnLst>
                                </p:cTn>
                              </p:par>
                            </p:childTnLst>
                          </p:cTn>
                        </p:par>
                      </p:childTnLst>
                    </p:cTn>
                  </p:par>
                </p:childTnLst>
              </p:cTn>
              <p:nextCondLst>
                <p:cond evt="onClick" delay="0">
                  <p:tgtEl>
                    <p:spTgt spid="68"/>
                  </p:tgtEl>
                </p:cond>
              </p:nextCondLst>
            </p:seq>
          </p:childTnLst>
        </p:cTn>
      </p:par>
    </p:tnLst>
    <p:bldLst>
      <p:bldP spid="74" grpId="0"/>
      <p:bldP spid="74" grpId="1"/>
      <p:bldP spid="78" grpId="0"/>
      <p:bldP spid="78" grpId="1"/>
      <p:bldP spid="97" grpId="0"/>
      <p:bldP spid="97" grpId="1"/>
      <p:bldP spid="101" grpId="0"/>
      <p:bldP spid="101" grpId="1"/>
      <p:bldP spid="105" grpId="0"/>
      <p:bldP spid="105" grpId="1"/>
      <p:bldP spid="69" grpId="0"/>
      <p:bldP spid="6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598612" y="1447800"/>
            <a:ext cx="9081479" cy="1806615"/>
          </a:xfrm>
          <a:prstGeom prst="roundRect">
            <a:avLst>
              <a:gd name="adj" fmla="val 1366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02815" y="3743199"/>
            <a:ext cx="3009068" cy="880242"/>
            <a:chOff x="4037538" y="4547895"/>
            <a:chExt cx="300985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78104"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7188"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979612" y="1974847"/>
            <a:ext cx="8382049" cy="646203"/>
          </a:xfrm>
          <a:prstGeom prst="rect">
            <a:avLst/>
          </a:prstGeom>
          <a:noFill/>
          <a:ln>
            <a:noFill/>
          </a:ln>
        </p:spPr>
        <p:txBody>
          <a:bodyPr wrap="square">
            <a:spAutoFit/>
          </a:bodyPr>
          <a:lstStyle/>
          <a:p>
            <a:pPr algn="ctr"/>
            <a:r>
              <a:rPr lang="en-US" sz="3599" b="1" dirty="0" err="1">
                <a:solidFill>
                  <a:srgbClr val="EE4036"/>
                </a:solidFill>
                <a:latin typeface="Times New Roman" panose="02020603050405020304" pitchFamily="18" charset="0"/>
                <a:sym typeface="Calibri"/>
              </a:rPr>
              <a:t>Loài</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chỉ</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có</a:t>
            </a:r>
            <a:r>
              <a:rPr lang="en-US" sz="3599" b="1" dirty="0">
                <a:solidFill>
                  <a:srgbClr val="EE4036"/>
                </a:solidFill>
                <a:latin typeface="Times New Roman" panose="02020603050405020304" pitchFamily="18" charset="0"/>
                <a:sym typeface="Calibri"/>
              </a:rPr>
              <a:t> ở </a:t>
            </a:r>
            <a:r>
              <a:rPr lang="en-US" sz="3599" b="1" dirty="0" err="1">
                <a:solidFill>
                  <a:srgbClr val="EE4036"/>
                </a:solidFill>
                <a:latin typeface="Times New Roman" panose="02020603050405020304" pitchFamily="18" charset="0"/>
                <a:sym typeface="Calibri"/>
              </a:rPr>
              <a:t>một</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quần</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xã</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nào</a:t>
            </a:r>
            <a:r>
              <a:rPr lang="en-US" sz="3599" b="1" dirty="0">
                <a:solidFill>
                  <a:srgbClr val="EE4036"/>
                </a:solidFill>
                <a:latin typeface="Times New Roman" panose="02020603050405020304" pitchFamily="18" charset="0"/>
                <a:sym typeface="Calibri"/>
              </a:rPr>
              <a:t> </a:t>
            </a:r>
            <a:r>
              <a:rPr lang="en-US" sz="3599" b="1" dirty="0" err="1">
                <a:solidFill>
                  <a:srgbClr val="EE4036"/>
                </a:solidFill>
                <a:latin typeface="Times New Roman" panose="02020603050405020304" pitchFamily="18" charset="0"/>
                <a:sym typeface="Calibri"/>
              </a:rPr>
              <a:t>đó</a:t>
            </a:r>
            <a:r>
              <a:rPr lang="en-US" sz="3599" b="1" dirty="0">
                <a:solidFill>
                  <a:srgbClr val="EE4036"/>
                </a:solidFill>
                <a:latin typeface="Times New Roman" panose="02020603050405020304" pitchFamily="18" charset="0"/>
                <a:sym typeface="Calibri"/>
              </a:rPr>
              <a:t>____</a:t>
            </a:r>
          </a:p>
        </p:txBody>
      </p:sp>
      <p:sp>
        <p:nvSpPr>
          <p:cNvPr id="38" name="!!o4a">
            <a:extLst>
              <a:ext uri="{FF2B5EF4-FFF2-40B4-BE49-F238E27FC236}">
                <a16:creationId xmlns:a16="http://schemas.microsoft.com/office/drawing/2014/main" id="{03CD02AD-A0B0-4461-82E4-ADE45F3505A9}"/>
              </a:ext>
            </a:extLst>
          </p:cNvPr>
          <p:cNvSpPr/>
          <p:nvPr/>
        </p:nvSpPr>
        <p:spPr>
          <a:xfrm>
            <a:off x="5882990" y="498444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9" name="!!4a">
            <a:extLst>
              <a:ext uri="{FF2B5EF4-FFF2-40B4-BE49-F238E27FC236}">
                <a16:creationId xmlns:a16="http://schemas.microsoft.com/office/drawing/2014/main" id="{7D7392F9-B328-40CF-A436-C3974F476E3C}"/>
              </a:ext>
            </a:extLst>
          </p:cNvPr>
          <p:cNvSpPr txBox="1"/>
          <p:nvPr/>
        </p:nvSpPr>
        <p:spPr>
          <a:xfrm>
            <a:off x="6058288" y="503495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r</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9"/>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8"/>
          <a:stretch>
            <a:fillRect/>
          </a:stretch>
        </p:blipFill>
        <p:spPr>
          <a:xfrm>
            <a:off x="3882001" y="-503957"/>
            <a:ext cx="359906" cy="218018"/>
          </a:xfrm>
          <a:prstGeom prst="rect">
            <a:avLst/>
          </a:prstGeom>
        </p:spPr>
      </p:pic>
      <p:sp>
        <p:nvSpPr>
          <p:cNvPr id="98" name="!!o4a">
            <a:extLst>
              <a:ext uri="{FF2B5EF4-FFF2-40B4-BE49-F238E27FC236}">
                <a16:creationId xmlns:a16="http://schemas.microsoft.com/office/drawing/2014/main" id="{03CD02AD-A0B0-4461-82E4-ADE45F3505A9}"/>
              </a:ext>
            </a:extLst>
          </p:cNvPr>
          <p:cNvSpPr/>
          <p:nvPr/>
        </p:nvSpPr>
        <p:spPr>
          <a:xfrm>
            <a:off x="8122093" y="498444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9" name="!!4a">
            <a:extLst>
              <a:ext uri="{FF2B5EF4-FFF2-40B4-BE49-F238E27FC236}">
                <a16:creationId xmlns:a16="http://schemas.microsoft.com/office/drawing/2014/main" id="{7D7392F9-B328-40CF-A436-C3974F476E3C}"/>
              </a:ext>
            </a:extLst>
          </p:cNvPr>
          <p:cNvSpPr txBox="1"/>
          <p:nvPr/>
        </p:nvSpPr>
        <p:spPr>
          <a:xfrm>
            <a:off x="8288160" y="503495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00" name="!!o4a">
            <a:extLst>
              <a:ext uri="{FF2B5EF4-FFF2-40B4-BE49-F238E27FC236}">
                <a16:creationId xmlns:a16="http://schemas.microsoft.com/office/drawing/2014/main" id="{03CD02AD-A0B0-4461-82E4-ADE45F3505A9}"/>
              </a:ext>
            </a:extLst>
          </p:cNvPr>
          <p:cNvSpPr/>
          <p:nvPr/>
        </p:nvSpPr>
        <p:spPr>
          <a:xfrm>
            <a:off x="9240136" y="498444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a">
            <a:extLst>
              <a:ext uri="{FF2B5EF4-FFF2-40B4-BE49-F238E27FC236}">
                <a16:creationId xmlns:a16="http://schemas.microsoft.com/office/drawing/2014/main" id="{7D7392F9-B328-40CF-A436-C3974F476E3C}"/>
              </a:ext>
            </a:extLst>
          </p:cNvPr>
          <p:cNvSpPr txBox="1"/>
          <p:nvPr/>
        </p:nvSpPr>
        <p:spPr>
          <a:xfrm>
            <a:off x="9415434" y="503495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06" name="!!o4a">
            <a:extLst>
              <a:ext uri="{FF2B5EF4-FFF2-40B4-BE49-F238E27FC236}">
                <a16:creationId xmlns:a16="http://schemas.microsoft.com/office/drawing/2014/main" id="{03CD02AD-A0B0-4461-82E4-ADE45F3505A9}"/>
              </a:ext>
            </a:extLst>
          </p:cNvPr>
          <p:cNvSpPr/>
          <p:nvPr/>
        </p:nvSpPr>
        <p:spPr>
          <a:xfrm>
            <a:off x="7004050" y="498444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7" name="!!4a">
            <a:extLst>
              <a:ext uri="{FF2B5EF4-FFF2-40B4-BE49-F238E27FC236}">
                <a16:creationId xmlns:a16="http://schemas.microsoft.com/office/drawing/2014/main" id="{7D7392F9-B328-40CF-A436-C3974F476E3C}"/>
              </a:ext>
            </a:extLst>
          </p:cNvPr>
          <p:cNvSpPr txBox="1"/>
          <p:nvPr/>
        </p:nvSpPr>
        <p:spPr>
          <a:xfrm>
            <a:off x="7179348" y="503495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ư</a:t>
            </a:r>
          </a:p>
        </p:txBody>
      </p:sp>
      <p:sp>
        <p:nvSpPr>
          <p:cNvPr id="96" name="!!o4a">
            <a:extLst>
              <a:ext uri="{FF2B5EF4-FFF2-40B4-BE49-F238E27FC236}">
                <a16:creationId xmlns:a16="http://schemas.microsoft.com/office/drawing/2014/main" id="{03CD02AD-A0B0-4461-82E4-ADE45F3505A9}"/>
              </a:ext>
            </a:extLst>
          </p:cNvPr>
          <p:cNvSpPr/>
          <p:nvPr/>
        </p:nvSpPr>
        <p:spPr>
          <a:xfrm>
            <a:off x="1404785" y="498356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a16="http://schemas.microsoft.com/office/drawing/2014/main" id="{7D7392F9-B328-40CF-A436-C3974F476E3C}"/>
              </a:ext>
            </a:extLst>
          </p:cNvPr>
          <p:cNvSpPr txBox="1"/>
          <p:nvPr/>
        </p:nvSpPr>
        <p:spPr>
          <a:xfrm>
            <a:off x="1580083" y="5034078"/>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đ</a:t>
            </a:r>
          </a:p>
        </p:txBody>
      </p:sp>
      <p:sp>
        <p:nvSpPr>
          <p:cNvPr id="102" name="!!o4a">
            <a:extLst>
              <a:ext uri="{FF2B5EF4-FFF2-40B4-BE49-F238E27FC236}">
                <a16:creationId xmlns:a16="http://schemas.microsoft.com/office/drawing/2014/main" id="{03CD02AD-A0B0-4461-82E4-ADE45F3505A9}"/>
              </a:ext>
            </a:extLst>
          </p:cNvPr>
          <p:cNvSpPr/>
          <p:nvPr/>
        </p:nvSpPr>
        <p:spPr>
          <a:xfrm>
            <a:off x="3643887" y="498356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3" name="!!4a">
            <a:extLst>
              <a:ext uri="{FF2B5EF4-FFF2-40B4-BE49-F238E27FC236}">
                <a16:creationId xmlns:a16="http://schemas.microsoft.com/office/drawing/2014/main" id="{7D7392F9-B328-40CF-A436-C3974F476E3C}"/>
              </a:ext>
            </a:extLst>
          </p:cNvPr>
          <p:cNvSpPr txBox="1"/>
          <p:nvPr/>
        </p:nvSpPr>
        <p:spPr>
          <a:xfrm>
            <a:off x="3809955" y="5034078"/>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04" name="!!o4a">
            <a:extLst>
              <a:ext uri="{FF2B5EF4-FFF2-40B4-BE49-F238E27FC236}">
                <a16:creationId xmlns:a16="http://schemas.microsoft.com/office/drawing/2014/main" id="{03CD02AD-A0B0-4461-82E4-ADE45F3505A9}"/>
              </a:ext>
            </a:extLst>
          </p:cNvPr>
          <p:cNvSpPr/>
          <p:nvPr/>
        </p:nvSpPr>
        <p:spPr>
          <a:xfrm>
            <a:off x="4761930" y="498356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5" name="!!4a">
            <a:extLst>
              <a:ext uri="{FF2B5EF4-FFF2-40B4-BE49-F238E27FC236}">
                <a16:creationId xmlns:a16="http://schemas.microsoft.com/office/drawing/2014/main" id="{7D7392F9-B328-40CF-A436-C3974F476E3C}"/>
              </a:ext>
            </a:extLst>
          </p:cNvPr>
          <p:cNvSpPr txBox="1"/>
          <p:nvPr/>
        </p:nvSpPr>
        <p:spPr>
          <a:xfrm>
            <a:off x="4937228" y="5034078"/>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08" name="!!o4a">
            <a:extLst>
              <a:ext uri="{FF2B5EF4-FFF2-40B4-BE49-F238E27FC236}">
                <a16:creationId xmlns:a16="http://schemas.microsoft.com/office/drawing/2014/main" id="{03CD02AD-A0B0-4461-82E4-ADE45F3505A9}"/>
              </a:ext>
            </a:extLst>
          </p:cNvPr>
          <p:cNvSpPr/>
          <p:nvPr/>
        </p:nvSpPr>
        <p:spPr>
          <a:xfrm>
            <a:off x="2525845" y="498356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9" name="!!4a">
            <a:extLst>
              <a:ext uri="{FF2B5EF4-FFF2-40B4-BE49-F238E27FC236}">
                <a16:creationId xmlns:a16="http://schemas.microsoft.com/office/drawing/2014/main" id="{7D7392F9-B328-40CF-A436-C3974F476E3C}"/>
              </a:ext>
            </a:extLst>
          </p:cNvPr>
          <p:cNvSpPr txBox="1"/>
          <p:nvPr/>
        </p:nvSpPr>
        <p:spPr>
          <a:xfrm>
            <a:off x="2701143" y="5034078"/>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ặ</a:t>
            </a:r>
          </a:p>
        </p:txBody>
      </p:sp>
      <p:grpSp>
        <p:nvGrpSpPr>
          <p:cNvPr id="110" name="Group 109">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111"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00804953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 calcmode="lin" valueType="num">
                                      <p:cBhvr>
                                        <p:cTn id="18" dur="500" fill="hold"/>
                                        <p:tgtEl>
                                          <p:spTgt spid="99"/>
                                        </p:tgtEl>
                                        <p:attrNameLst>
                                          <p:attrName>ppt_w</p:attrName>
                                        </p:attrNameLst>
                                      </p:cBhvr>
                                      <p:tavLst>
                                        <p:tav tm="0">
                                          <p:val>
                                            <p:fltVal val="0"/>
                                          </p:val>
                                        </p:tav>
                                        <p:tav tm="100000">
                                          <p:val>
                                            <p:strVal val="#ppt_w"/>
                                          </p:val>
                                        </p:tav>
                                      </p:tavLst>
                                    </p:anim>
                                    <p:anim calcmode="lin" valueType="num">
                                      <p:cBhvr>
                                        <p:cTn id="19" dur="500" fill="hold"/>
                                        <p:tgtEl>
                                          <p:spTgt spid="99"/>
                                        </p:tgtEl>
                                        <p:attrNameLst>
                                          <p:attrName>ppt_h</p:attrName>
                                        </p:attrNameLst>
                                      </p:cBhvr>
                                      <p:tavLst>
                                        <p:tav tm="0">
                                          <p:val>
                                            <p:fltVal val="0"/>
                                          </p:val>
                                        </p:tav>
                                        <p:tav tm="100000">
                                          <p:val>
                                            <p:strVal val="#ppt_h"/>
                                          </p:val>
                                        </p:tav>
                                      </p:tavLst>
                                    </p:anim>
                                    <p:animEffect transition="in" filter="fade">
                                      <p:cBhvr>
                                        <p:cTn id="20" dur="500"/>
                                        <p:tgtEl>
                                          <p:spTgt spid="99"/>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9"/>
                                        </p:tgtEl>
                                      </p:cBhvr>
                                    </p:animEffect>
                                    <p:animScale>
                                      <p:cBhvr>
                                        <p:cTn id="23" dur="250" autoRev="1" fill="hold"/>
                                        <p:tgtEl>
                                          <p:spTgt spid="99"/>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5"/>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58"/>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6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6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7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8"/>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9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93"/>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5"/>
                                        </p:tgtEl>
                                        <p:attrNameLst>
                                          <p:attrName>ppt_x</p:attrName>
                                          <p:attrName>ppt_y</p:attrName>
                                        </p:attrNameLst>
                                      </p:cBhvr>
                                    </p:animMotion>
                                  </p:childTnLst>
                                </p:cTn>
                              </p:par>
                            </p:childTnLst>
                          </p:cTn>
                        </p:par>
                      </p:childTnLst>
                    </p:cTn>
                  </p:par>
                </p:childTnLst>
              </p:cTn>
              <p:nextCondLst>
                <p:cond evt="onClick" delay="0">
                  <p:tgtEl>
                    <p:spTgt spid="98"/>
                  </p:tgtEl>
                </p:cond>
              </p:nextCondLst>
            </p:seq>
            <p:seq concurrent="1" nextAc="seek">
              <p:cTn id="82" restart="whenNotActive" fill="hold" evtFilter="cancelBubble" nodeType="interactiveSeq">
                <p:stCondLst>
                  <p:cond evt="onClick" delay="0">
                    <p:tgtEl>
                      <p:spTgt spid="100"/>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1"/>
                                        </p:tgtEl>
                                        <p:attrNameLst>
                                          <p:attrName>style.visibility</p:attrName>
                                        </p:attrNameLst>
                                      </p:cBhvr>
                                      <p:to>
                                        <p:strVal val="visible"/>
                                      </p:to>
                                    </p:set>
                                    <p:anim calcmode="lin" valueType="num">
                                      <p:cBhvr>
                                        <p:cTn id="87" dur="500" fill="hold"/>
                                        <p:tgtEl>
                                          <p:spTgt spid="101"/>
                                        </p:tgtEl>
                                        <p:attrNameLst>
                                          <p:attrName>ppt_w</p:attrName>
                                        </p:attrNameLst>
                                      </p:cBhvr>
                                      <p:tavLst>
                                        <p:tav tm="0">
                                          <p:val>
                                            <p:fltVal val="0"/>
                                          </p:val>
                                        </p:tav>
                                        <p:tav tm="100000">
                                          <p:val>
                                            <p:strVal val="#ppt_w"/>
                                          </p:val>
                                        </p:tav>
                                      </p:tavLst>
                                    </p:anim>
                                    <p:anim calcmode="lin" valueType="num">
                                      <p:cBhvr>
                                        <p:cTn id="88" dur="500" fill="hold"/>
                                        <p:tgtEl>
                                          <p:spTgt spid="101"/>
                                        </p:tgtEl>
                                        <p:attrNameLst>
                                          <p:attrName>ppt_h</p:attrName>
                                        </p:attrNameLst>
                                      </p:cBhvr>
                                      <p:tavLst>
                                        <p:tav tm="0">
                                          <p:val>
                                            <p:fltVal val="0"/>
                                          </p:val>
                                        </p:tav>
                                        <p:tav tm="100000">
                                          <p:val>
                                            <p:strVal val="#ppt_h"/>
                                          </p:val>
                                        </p:tav>
                                      </p:tavLst>
                                    </p:anim>
                                    <p:animEffect transition="in" filter="fade">
                                      <p:cBhvr>
                                        <p:cTn id="89"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1"/>
                                        </p:tgtEl>
                                      </p:cBhvr>
                                    </p:animEffect>
                                    <p:animScale>
                                      <p:cBhvr>
                                        <p:cTn id="92" dur="250" autoRev="1" fill="hold"/>
                                        <p:tgtEl>
                                          <p:spTgt spid="101"/>
                                        </p:tgtEl>
                                      </p:cBhvr>
                                      <p:by x="105000" y="105000"/>
                                    </p:animScale>
                                  </p:childTnLst>
                                </p:cTn>
                              </p:par>
                            </p:childTnLst>
                          </p:cTn>
                        </p:par>
                      </p:childTnLst>
                    </p:cTn>
                  </p:par>
                </p:childTnLst>
              </p:cTn>
              <p:nextCondLst>
                <p:cond evt="onClick" delay="0">
                  <p:tgtEl>
                    <p:spTgt spid="100"/>
                  </p:tgtEl>
                </p:cond>
              </p:nextCondLst>
            </p:seq>
            <p:seq concurrent="1" nextAc="seek">
              <p:cTn id="93" restart="whenNotActive" fill="hold" evtFilter="cancelBubble" nodeType="interactiveSeq">
                <p:stCondLst>
                  <p:cond evt="onClick" delay="0">
                    <p:tgtEl>
                      <p:spTgt spid="10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7"/>
                                        </p:tgtEl>
                                        <p:attrNameLst>
                                          <p:attrName>style.visibility</p:attrName>
                                        </p:attrNameLst>
                                      </p:cBhvr>
                                      <p:to>
                                        <p:strVal val="visible"/>
                                      </p:to>
                                    </p:set>
                                    <p:anim calcmode="lin" valueType="num">
                                      <p:cBhvr>
                                        <p:cTn id="98" dur="500" fill="hold"/>
                                        <p:tgtEl>
                                          <p:spTgt spid="107"/>
                                        </p:tgtEl>
                                        <p:attrNameLst>
                                          <p:attrName>ppt_w</p:attrName>
                                        </p:attrNameLst>
                                      </p:cBhvr>
                                      <p:tavLst>
                                        <p:tav tm="0">
                                          <p:val>
                                            <p:fltVal val="0"/>
                                          </p:val>
                                        </p:tav>
                                        <p:tav tm="100000">
                                          <p:val>
                                            <p:strVal val="#ppt_w"/>
                                          </p:val>
                                        </p:tav>
                                      </p:tavLst>
                                    </p:anim>
                                    <p:anim calcmode="lin" valueType="num">
                                      <p:cBhvr>
                                        <p:cTn id="99" dur="500" fill="hold"/>
                                        <p:tgtEl>
                                          <p:spTgt spid="107"/>
                                        </p:tgtEl>
                                        <p:attrNameLst>
                                          <p:attrName>ppt_h</p:attrName>
                                        </p:attrNameLst>
                                      </p:cBhvr>
                                      <p:tavLst>
                                        <p:tav tm="0">
                                          <p:val>
                                            <p:fltVal val="0"/>
                                          </p:val>
                                        </p:tav>
                                        <p:tav tm="100000">
                                          <p:val>
                                            <p:strVal val="#ppt_h"/>
                                          </p:val>
                                        </p:tav>
                                      </p:tavLst>
                                    </p:anim>
                                    <p:animEffect transition="in" filter="fade">
                                      <p:cBhvr>
                                        <p:cTn id="100" dur="500"/>
                                        <p:tgtEl>
                                          <p:spTgt spid="10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7"/>
                                        </p:tgtEl>
                                      </p:cBhvr>
                                    </p:animEffect>
                                    <p:animScale>
                                      <p:cBhvr>
                                        <p:cTn id="103"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104" restart="whenNotActive" fill="hold" evtFilter="cancelBubble" nodeType="interactiveSeq">
                <p:stCondLst>
                  <p:cond evt="onClick" delay="0">
                    <p:tgtEl>
                      <p:spTgt spid="96"/>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7"/>
                                        </p:tgtEl>
                                        <p:attrNameLst>
                                          <p:attrName>style.visibility</p:attrName>
                                        </p:attrNameLst>
                                      </p:cBhvr>
                                      <p:to>
                                        <p:strVal val="visible"/>
                                      </p:to>
                                    </p:set>
                                    <p:anim calcmode="lin" valueType="num">
                                      <p:cBhvr>
                                        <p:cTn id="109" dur="500" fill="hold"/>
                                        <p:tgtEl>
                                          <p:spTgt spid="97"/>
                                        </p:tgtEl>
                                        <p:attrNameLst>
                                          <p:attrName>ppt_w</p:attrName>
                                        </p:attrNameLst>
                                      </p:cBhvr>
                                      <p:tavLst>
                                        <p:tav tm="0">
                                          <p:val>
                                            <p:fltVal val="0"/>
                                          </p:val>
                                        </p:tav>
                                        <p:tav tm="100000">
                                          <p:val>
                                            <p:strVal val="#ppt_w"/>
                                          </p:val>
                                        </p:tav>
                                      </p:tavLst>
                                    </p:anim>
                                    <p:anim calcmode="lin" valueType="num">
                                      <p:cBhvr>
                                        <p:cTn id="110" dur="500" fill="hold"/>
                                        <p:tgtEl>
                                          <p:spTgt spid="97"/>
                                        </p:tgtEl>
                                        <p:attrNameLst>
                                          <p:attrName>ppt_h</p:attrName>
                                        </p:attrNameLst>
                                      </p:cBhvr>
                                      <p:tavLst>
                                        <p:tav tm="0">
                                          <p:val>
                                            <p:fltVal val="0"/>
                                          </p:val>
                                        </p:tav>
                                        <p:tav tm="100000">
                                          <p:val>
                                            <p:strVal val="#ppt_h"/>
                                          </p:val>
                                        </p:tav>
                                      </p:tavLst>
                                    </p:anim>
                                    <p:animEffect transition="in" filter="fade">
                                      <p:cBhvr>
                                        <p:cTn id="111" dur="500"/>
                                        <p:tgtEl>
                                          <p:spTgt spid="97"/>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7"/>
                                        </p:tgtEl>
                                      </p:cBhvr>
                                    </p:animEffect>
                                    <p:animScale>
                                      <p:cBhvr>
                                        <p:cTn id="114"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15" restart="whenNotActive" fill="hold" evtFilter="cancelBubble" nodeType="interactiveSeq">
                <p:stCondLst>
                  <p:cond evt="onClick" delay="0">
                    <p:tgtEl>
                      <p:spTgt spid="10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3"/>
                                        </p:tgtEl>
                                        <p:attrNameLst>
                                          <p:attrName>style.visibility</p:attrName>
                                        </p:attrNameLst>
                                      </p:cBhvr>
                                      <p:to>
                                        <p:strVal val="visible"/>
                                      </p:to>
                                    </p:set>
                                    <p:anim calcmode="lin" valueType="num">
                                      <p:cBhvr>
                                        <p:cTn id="120" dur="500" fill="hold"/>
                                        <p:tgtEl>
                                          <p:spTgt spid="103"/>
                                        </p:tgtEl>
                                        <p:attrNameLst>
                                          <p:attrName>ppt_w</p:attrName>
                                        </p:attrNameLst>
                                      </p:cBhvr>
                                      <p:tavLst>
                                        <p:tav tm="0">
                                          <p:val>
                                            <p:fltVal val="0"/>
                                          </p:val>
                                        </p:tav>
                                        <p:tav tm="100000">
                                          <p:val>
                                            <p:strVal val="#ppt_w"/>
                                          </p:val>
                                        </p:tav>
                                      </p:tavLst>
                                    </p:anim>
                                    <p:anim calcmode="lin" valueType="num">
                                      <p:cBhvr>
                                        <p:cTn id="121" dur="500" fill="hold"/>
                                        <p:tgtEl>
                                          <p:spTgt spid="103"/>
                                        </p:tgtEl>
                                        <p:attrNameLst>
                                          <p:attrName>ppt_h</p:attrName>
                                        </p:attrNameLst>
                                      </p:cBhvr>
                                      <p:tavLst>
                                        <p:tav tm="0">
                                          <p:val>
                                            <p:fltVal val="0"/>
                                          </p:val>
                                        </p:tav>
                                        <p:tav tm="100000">
                                          <p:val>
                                            <p:strVal val="#ppt_h"/>
                                          </p:val>
                                        </p:tav>
                                      </p:tavLst>
                                    </p:anim>
                                    <p:animEffect transition="in" filter="fade">
                                      <p:cBhvr>
                                        <p:cTn id="122" dur="500"/>
                                        <p:tgtEl>
                                          <p:spTgt spid="103"/>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3"/>
                                        </p:tgtEl>
                                      </p:cBhvr>
                                    </p:animEffect>
                                    <p:animScale>
                                      <p:cBhvr>
                                        <p:cTn id="12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126" restart="whenNotActive" fill="hold" evtFilter="cancelBubble" nodeType="interactiveSeq">
                <p:stCondLst>
                  <p:cond evt="onClick" delay="0">
                    <p:tgtEl>
                      <p:spTgt spid="104"/>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5"/>
                                        </p:tgtEl>
                                        <p:attrNameLst>
                                          <p:attrName>style.visibility</p:attrName>
                                        </p:attrNameLst>
                                      </p:cBhvr>
                                      <p:to>
                                        <p:strVal val="visible"/>
                                      </p:to>
                                    </p:set>
                                    <p:anim calcmode="lin" valueType="num">
                                      <p:cBhvr>
                                        <p:cTn id="131" dur="500" fill="hold"/>
                                        <p:tgtEl>
                                          <p:spTgt spid="105"/>
                                        </p:tgtEl>
                                        <p:attrNameLst>
                                          <p:attrName>ppt_w</p:attrName>
                                        </p:attrNameLst>
                                      </p:cBhvr>
                                      <p:tavLst>
                                        <p:tav tm="0">
                                          <p:val>
                                            <p:fltVal val="0"/>
                                          </p:val>
                                        </p:tav>
                                        <p:tav tm="100000">
                                          <p:val>
                                            <p:strVal val="#ppt_w"/>
                                          </p:val>
                                        </p:tav>
                                      </p:tavLst>
                                    </p:anim>
                                    <p:anim calcmode="lin" valueType="num">
                                      <p:cBhvr>
                                        <p:cTn id="132" dur="500" fill="hold"/>
                                        <p:tgtEl>
                                          <p:spTgt spid="105"/>
                                        </p:tgtEl>
                                        <p:attrNameLst>
                                          <p:attrName>ppt_h</p:attrName>
                                        </p:attrNameLst>
                                      </p:cBhvr>
                                      <p:tavLst>
                                        <p:tav tm="0">
                                          <p:val>
                                            <p:fltVal val="0"/>
                                          </p:val>
                                        </p:tav>
                                        <p:tav tm="100000">
                                          <p:val>
                                            <p:strVal val="#ppt_h"/>
                                          </p:val>
                                        </p:tav>
                                      </p:tavLst>
                                    </p:anim>
                                    <p:animEffect transition="in" filter="fade">
                                      <p:cBhvr>
                                        <p:cTn id="133" dur="500"/>
                                        <p:tgtEl>
                                          <p:spTgt spid="105"/>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5"/>
                                        </p:tgtEl>
                                      </p:cBhvr>
                                    </p:animEffect>
                                    <p:animScale>
                                      <p:cBhvr>
                                        <p:cTn id="136"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137" restart="whenNotActive" fill="hold" evtFilter="cancelBubble" nodeType="interactiveSeq">
                <p:stCondLst>
                  <p:cond evt="onClick" delay="0">
                    <p:tgtEl>
                      <p:spTgt spid="108"/>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09"/>
                                        </p:tgtEl>
                                        <p:attrNameLst>
                                          <p:attrName>style.visibility</p:attrName>
                                        </p:attrNameLst>
                                      </p:cBhvr>
                                      <p:to>
                                        <p:strVal val="visible"/>
                                      </p:to>
                                    </p:set>
                                    <p:anim calcmode="lin" valueType="num">
                                      <p:cBhvr>
                                        <p:cTn id="142" dur="500" fill="hold"/>
                                        <p:tgtEl>
                                          <p:spTgt spid="109"/>
                                        </p:tgtEl>
                                        <p:attrNameLst>
                                          <p:attrName>ppt_w</p:attrName>
                                        </p:attrNameLst>
                                      </p:cBhvr>
                                      <p:tavLst>
                                        <p:tav tm="0">
                                          <p:val>
                                            <p:fltVal val="0"/>
                                          </p:val>
                                        </p:tav>
                                        <p:tav tm="100000">
                                          <p:val>
                                            <p:strVal val="#ppt_w"/>
                                          </p:val>
                                        </p:tav>
                                      </p:tavLst>
                                    </p:anim>
                                    <p:anim calcmode="lin" valueType="num">
                                      <p:cBhvr>
                                        <p:cTn id="143" dur="500" fill="hold"/>
                                        <p:tgtEl>
                                          <p:spTgt spid="109"/>
                                        </p:tgtEl>
                                        <p:attrNameLst>
                                          <p:attrName>ppt_h</p:attrName>
                                        </p:attrNameLst>
                                      </p:cBhvr>
                                      <p:tavLst>
                                        <p:tav tm="0">
                                          <p:val>
                                            <p:fltVal val="0"/>
                                          </p:val>
                                        </p:tav>
                                        <p:tav tm="100000">
                                          <p:val>
                                            <p:strVal val="#ppt_h"/>
                                          </p:val>
                                        </p:tav>
                                      </p:tavLst>
                                    </p:anim>
                                    <p:animEffect transition="in" filter="fade">
                                      <p:cBhvr>
                                        <p:cTn id="144" dur="500"/>
                                        <p:tgtEl>
                                          <p:spTgt spid="109"/>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09"/>
                                        </p:tgtEl>
                                      </p:cBhvr>
                                    </p:animEffect>
                                    <p:animScale>
                                      <p:cBhvr>
                                        <p:cTn id="147" dur="250" autoRev="1" fill="hold"/>
                                        <p:tgtEl>
                                          <p:spTgt spid="109"/>
                                        </p:tgtEl>
                                      </p:cBhvr>
                                      <p:by x="105000" y="105000"/>
                                    </p:animScale>
                                  </p:childTnLst>
                                </p:cTn>
                              </p:par>
                            </p:childTnLst>
                          </p:cTn>
                        </p:par>
                      </p:childTnLst>
                    </p:cTn>
                  </p:par>
                </p:childTnLst>
              </p:cTn>
              <p:nextCondLst>
                <p:cond evt="onClick" delay="0">
                  <p:tgtEl>
                    <p:spTgt spid="108"/>
                  </p:tgtEl>
                </p:cond>
              </p:nextCondLst>
            </p:seq>
          </p:childTnLst>
        </p:cTn>
      </p:par>
    </p:tnLst>
    <p:bldLst>
      <p:bldP spid="49" grpId="0"/>
      <p:bldP spid="49" grpId="1"/>
      <p:bldP spid="99" grpId="0"/>
      <p:bldP spid="99" grpId="1"/>
      <p:bldP spid="101" grpId="0"/>
      <p:bldP spid="101" grpId="1"/>
      <p:bldP spid="107" grpId="0"/>
      <p:bldP spid="107" grpId="1"/>
      <p:bldP spid="97" grpId="0"/>
      <p:bldP spid="97" grpId="1"/>
      <p:bldP spid="103" grpId="0"/>
      <p:bldP spid="103" grpId="1"/>
      <p:bldP spid="105" grpId="0"/>
      <p:bldP spid="105" grpId="1"/>
      <p:bldP spid="109" grpId="0"/>
      <p:bldP spid="10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9"/>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8"/>
          <a:stretch>
            <a:fillRect/>
          </a:stretch>
        </p:blipFill>
        <p:spPr>
          <a:xfrm>
            <a:off x="3882001" y="-503957"/>
            <a:ext cx="359906" cy="218018"/>
          </a:xfrm>
          <a:prstGeom prst="rect">
            <a:avLst/>
          </a:prstGeom>
        </p:spPr>
      </p:pic>
      <p:sp>
        <p:nvSpPr>
          <p:cNvPr id="98" name="Rectangle: Rounded Corners 28">
            <a:extLst>
              <a:ext uri="{FF2B5EF4-FFF2-40B4-BE49-F238E27FC236}">
                <a16:creationId xmlns:a16="http://schemas.microsoft.com/office/drawing/2014/main" id="{79081DE3-25B1-4AC5-88E2-CA1A582D540E}"/>
              </a:ext>
            </a:extLst>
          </p:cNvPr>
          <p:cNvSpPr/>
          <p:nvPr/>
        </p:nvSpPr>
        <p:spPr>
          <a:xfrm>
            <a:off x="1522412" y="1524000"/>
            <a:ext cx="8862474" cy="2194228"/>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241907" y="4092075"/>
            <a:ext cx="3020323" cy="880242"/>
            <a:chOff x="4037538" y="4547895"/>
            <a:chExt cx="3021110" cy="880471"/>
          </a:xfrm>
        </p:grpSpPr>
        <p:sp>
          <p:nvSpPr>
            <p:cNvPr id="100"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1" name="!!Quesion1">
              <a:extLst>
                <a:ext uri="{FF2B5EF4-FFF2-40B4-BE49-F238E27FC236}">
                  <a16:creationId xmlns:a16="http://schemas.microsoft.com/office/drawing/2014/main" id="{C4425022-16BA-4BDD-9D76-C5A7629E652F}"/>
                </a:ext>
              </a:extLst>
            </p:cNvPr>
            <p:cNvSpPr txBox="1"/>
            <p:nvPr/>
          </p:nvSpPr>
          <p:spPr>
            <a:xfrm>
              <a:off x="4961679"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2"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3"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04" name="Group 103">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5"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106"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107" name="TextBox 106"/>
          <p:cNvSpPr txBox="1"/>
          <p:nvPr/>
        </p:nvSpPr>
        <p:spPr>
          <a:xfrm>
            <a:off x="1951248" y="2035934"/>
            <a:ext cx="8131172" cy="1323439"/>
          </a:xfrm>
          <a:prstGeom prst="rect">
            <a:avLst/>
          </a:prstGeom>
          <a:noFill/>
        </p:spPr>
        <p:txBody>
          <a:bodyPr wrap="square" rtlCol="0">
            <a:spAutoFit/>
          </a:bodyPr>
          <a:lstStyle/>
          <a:p>
            <a:pPr algn="ctr"/>
            <a:r>
              <a:rPr lang="en-US" sz="4000" b="1" dirty="0" err="1">
                <a:solidFill>
                  <a:srgbClr val="EE4036"/>
                </a:solidFill>
                <a:latin typeface="Times New Roman" panose="02020603050405020304" pitchFamily="18" charset="0"/>
                <a:sym typeface="Calibri"/>
              </a:rPr>
              <a:t>Loài</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đóng</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vai</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trò</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quan</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trọng</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trong</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quần</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xã</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sinh</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vật</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là</a:t>
            </a:r>
            <a:r>
              <a:rPr lang="en-US" sz="4000" b="1" dirty="0">
                <a:solidFill>
                  <a:srgbClr val="EE4036"/>
                </a:solidFill>
                <a:latin typeface="Times New Roman" panose="02020603050405020304" pitchFamily="18" charset="0"/>
                <a:sym typeface="Calibri"/>
              </a:rPr>
              <a:t> </a:t>
            </a:r>
            <a:r>
              <a:rPr lang="en-US" sz="4000" b="1" dirty="0" err="1">
                <a:solidFill>
                  <a:srgbClr val="EE4036"/>
                </a:solidFill>
                <a:latin typeface="Times New Roman" panose="02020603050405020304" pitchFamily="18" charset="0"/>
                <a:sym typeface="Calibri"/>
              </a:rPr>
              <a:t>gì</a:t>
            </a:r>
            <a:r>
              <a:rPr lang="en-US" sz="4000" b="1" dirty="0">
                <a:solidFill>
                  <a:srgbClr val="EE4036"/>
                </a:solidFill>
                <a:latin typeface="Times New Roman" panose="02020603050405020304" pitchFamily="18" charset="0"/>
                <a:sym typeface="Calibri"/>
              </a:rPr>
              <a:t>?</a:t>
            </a:r>
            <a:endParaRPr lang="en-US" sz="4000" b="1" dirty="0">
              <a:solidFill>
                <a:srgbClr val="EE4036"/>
              </a:solidFill>
              <a:latin typeface="Times New Roman" panose="02020603050405020304" pitchFamily="18" charset="0"/>
            </a:endParaRPr>
          </a:p>
        </p:txBody>
      </p:sp>
      <p:sp>
        <p:nvSpPr>
          <p:cNvPr id="114" name="!!o3b">
            <a:extLst>
              <a:ext uri="{FF2B5EF4-FFF2-40B4-BE49-F238E27FC236}">
                <a16:creationId xmlns:a16="http://schemas.microsoft.com/office/drawing/2014/main" id="{727977B5-F189-4A81-8746-8651162923AF}"/>
              </a:ext>
            </a:extLst>
          </p:cNvPr>
          <p:cNvSpPr/>
          <p:nvPr/>
        </p:nvSpPr>
        <p:spPr>
          <a:xfrm>
            <a:off x="6262089" y="534616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5" name="!!o3c">
            <a:extLst>
              <a:ext uri="{FF2B5EF4-FFF2-40B4-BE49-F238E27FC236}">
                <a16:creationId xmlns:a16="http://schemas.microsoft.com/office/drawing/2014/main" id="{FF9E2E47-AF30-4140-9174-D1F1B2A7ACE4}"/>
              </a:ext>
            </a:extLst>
          </p:cNvPr>
          <p:cNvSpPr/>
          <p:nvPr/>
        </p:nvSpPr>
        <p:spPr>
          <a:xfrm>
            <a:off x="7432523" y="534616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6" name="!!o3a">
            <a:extLst>
              <a:ext uri="{FF2B5EF4-FFF2-40B4-BE49-F238E27FC236}">
                <a16:creationId xmlns:a16="http://schemas.microsoft.com/office/drawing/2014/main" id="{1966C6BC-5829-4F16-A504-4CE1C7609161}"/>
              </a:ext>
            </a:extLst>
          </p:cNvPr>
          <p:cNvSpPr/>
          <p:nvPr/>
        </p:nvSpPr>
        <p:spPr>
          <a:xfrm>
            <a:off x="5100309" y="534616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7" name="!!3a">
            <a:extLst>
              <a:ext uri="{FF2B5EF4-FFF2-40B4-BE49-F238E27FC236}">
                <a16:creationId xmlns:a16="http://schemas.microsoft.com/office/drawing/2014/main" id="{3AFE8AE5-A9AA-4637-A979-EE1B11736C0D}"/>
              </a:ext>
            </a:extLst>
          </p:cNvPr>
          <p:cNvSpPr txBox="1"/>
          <p:nvPr/>
        </p:nvSpPr>
        <p:spPr>
          <a:xfrm>
            <a:off x="5267216" y="5418589"/>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18" name="!!3b">
            <a:extLst>
              <a:ext uri="{FF2B5EF4-FFF2-40B4-BE49-F238E27FC236}">
                <a16:creationId xmlns:a16="http://schemas.microsoft.com/office/drawing/2014/main" id="{1A273D81-3FC5-40F3-8DBC-43408EECA659}"/>
              </a:ext>
            </a:extLst>
          </p:cNvPr>
          <p:cNvSpPr txBox="1"/>
          <p:nvPr/>
        </p:nvSpPr>
        <p:spPr>
          <a:xfrm>
            <a:off x="6423481" y="5418589"/>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19" name="!!3c">
            <a:extLst>
              <a:ext uri="{FF2B5EF4-FFF2-40B4-BE49-F238E27FC236}">
                <a16:creationId xmlns:a16="http://schemas.microsoft.com/office/drawing/2014/main" id="{47834679-DA72-43D6-958F-A53074407007}"/>
              </a:ext>
            </a:extLst>
          </p:cNvPr>
          <p:cNvSpPr txBox="1"/>
          <p:nvPr/>
        </p:nvSpPr>
        <p:spPr>
          <a:xfrm>
            <a:off x="7599431" y="5418589"/>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ế</a:t>
            </a:r>
          </a:p>
        </p:txBody>
      </p:sp>
      <p:sp>
        <p:nvSpPr>
          <p:cNvPr id="68" name="!!o3a">
            <a:extLst>
              <a:ext uri="{FF2B5EF4-FFF2-40B4-BE49-F238E27FC236}">
                <a16:creationId xmlns:a16="http://schemas.microsoft.com/office/drawing/2014/main" id="{1966C6BC-5829-4F16-A504-4CE1C7609161}"/>
              </a:ext>
            </a:extLst>
          </p:cNvPr>
          <p:cNvSpPr/>
          <p:nvPr/>
        </p:nvSpPr>
        <p:spPr>
          <a:xfrm>
            <a:off x="3956038" y="534616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69" name="!!3a">
            <a:extLst>
              <a:ext uri="{FF2B5EF4-FFF2-40B4-BE49-F238E27FC236}">
                <a16:creationId xmlns:a16="http://schemas.microsoft.com/office/drawing/2014/main" id="{3AFE8AE5-A9AA-4637-A979-EE1B11736C0D}"/>
              </a:ext>
            </a:extLst>
          </p:cNvPr>
          <p:cNvSpPr txBox="1"/>
          <p:nvPr/>
        </p:nvSpPr>
        <p:spPr>
          <a:xfrm>
            <a:off x="4122945" y="5418589"/>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70" name="!!o3a">
            <a:extLst>
              <a:ext uri="{FF2B5EF4-FFF2-40B4-BE49-F238E27FC236}">
                <a16:creationId xmlns:a16="http://schemas.microsoft.com/office/drawing/2014/main" id="{1966C6BC-5829-4F16-A504-4CE1C7609161}"/>
              </a:ext>
            </a:extLst>
          </p:cNvPr>
          <p:cNvSpPr/>
          <p:nvPr/>
        </p:nvSpPr>
        <p:spPr>
          <a:xfrm>
            <a:off x="2811767" y="534616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71" name="!!3a">
            <a:extLst>
              <a:ext uri="{FF2B5EF4-FFF2-40B4-BE49-F238E27FC236}">
                <a16:creationId xmlns:a16="http://schemas.microsoft.com/office/drawing/2014/main" id="{3AFE8AE5-A9AA-4637-A979-EE1B11736C0D}"/>
              </a:ext>
            </a:extLst>
          </p:cNvPr>
          <p:cNvSpPr txBox="1"/>
          <p:nvPr/>
        </p:nvSpPr>
        <p:spPr>
          <a:xfrm>
            <a:off x="2978675" y="5401510"/>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ư</a:t>
            </a:r>
          </a:p>
        </p:txBody>
      </p:sp>
      <p:grpSp>
        <p:nvGrpSpPr>
          <p:cNvPr id="72" name="Group 71">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73"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99911536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7"/>
                                        </p:tgtEl>
                                      </p:cBhvr>
                                    </p:animEffect>
                                    <p:animScale>
                                      <p:cBhvr>
                                        <p:cTn id="12" dur="250" autoRev="1" fill="hold"/>
                                        <p:tgtEl>
                                          <p:spTgt spid="117"/>
                                        </p:tgtEl>
                                      </p:cBhvr>
                                      <p:by x="105000" y="105000"/>
                                    </p:animScale>
                                  </p:childTnLst>
                                </p:cTn>
                              </p:par>
                            </p:childTnLst>
                          </p:cTn>
                        </p:par>
                      </p:childTnLst>
                    </p:cTn>
                  </p:par>
                </p:childTnLst>
              </p:cTn>
              <p:nextCondLst>
                <p:cond evt="onClick" delay="0">
                  <p:tgtEl>
                    <p:spTgt spid="116"/>
                  </p:tgtEl>
                </p:cond>
              </p:nextCondLst>
            </p:seq>
            <p:seq concurrent="1" nextAc="seek">
              <p:cTn id="13" restart="whenNotActive" fill="hold" evtFilter="cancelBubble" nodeType="interactiveSeq">
                <p:stCondLst>
                  <p:cond evt="onClick" delay="0">
                    <p:tgtEl>
                      <p:spTgt spid="1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8"/>
                                        </p:tgtEl>
                                        <p:attrNameLst>
                                          <p:attrName>style.visibility</p:attrName>
                                        </p:attrNameLst>
                                      </p:cBhvr>
                                      <p:to>
                                        <p:strVal val="visible"/>
                                      </p:to>
                                    </p:set>
                                    <p:anim calcmode="lin" valueType="num">
                                      <p:cBhvr>
                                        <p:cTn id="18" dur="500" fill="hold"/>
                                        <p:tgtEl>
                                          <p:spTgt spid="118"/>
                                        </p:tgtEl>
                                        <p:attrNameLst>
                                          <p:attrName>ppt_w</p:attrName>
                                        </p:attrNameLst>
                                      </p:cBhvr>
                                      <p:tavLst>
                                        <p:tav tm="0">
                                          <p:val>
                                            <p:fltVal val="0"/>
                                          </p:val>
                                        </p:tav>
                                        <p:tav tm="100000">
                                          <p:val>
                                            <p:strVal val="#ppt_w"/>
                                          </p:val>
                                        </p:tav>
                                      </p:tavLst>
                                    </p:anim>
                                    <p:anim calcmode="lin" valueType="num">
                                      <p:cBhvr>
                                        <p:cTn id="19" dur="500" fill="hold"/>
                                        <p:tgtEl>
                                          <p:spTgt spid="118"/>
                                        </p:tgtEl>
                                        <p:attrNameLst>
                                          <p:attrName>ppt_h</p:attrName>
                                        </p:attrNameLst>
                                      </p:cBhvr>
                                      <p:tavLst>
                                        <p:tav tm="0">
                                          <p:val>
                                            <p:fltVal val="0"/>
                                          </p:val>
                                        </p:tav>
                                        <p:tav tm="100000">
                                          <p:val>
                                            <p:strVal val="#ppt_h"/>
                                          </p:val>
                                        </p:tav>
                                      </p:tavLst>
                                    </p:anim>
                                    <p:animEffect transition="in" filter="fade">
                                      <p:cBhvr>
                                        <p:cTn id="20" dur="500"/>
                                        <p:tgtEl>
                                          <p:spTgt spid="118"/>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8"/>
                                        </p:tgtEl>
                                      </p:cBhvr>
                                    </p:animEffect>
                                    <p:animScale>
                                      <p:cBhvr>
                                        <p:cTn id="23" dur="250" autoRev="1" fill="hold"/>
                                        <p:tgtEl>
                                          <p:spTgt spid="118"/>
                                        </p:tgtEl>
                                      </p:cBhvr>
                                      <p:by x="105000" y="105000"/>
                                    </p:animScale>
                                  </p:childTnLst>
                                </p:cTn>
                              </p:par>
                            </p:childTnLst>
                          </p:cTn>
                        </p:par>
                      </p:childTnLst>
                    </p:cTn>
                  </p:par>
                </p:childTnLst>
              </p:cTn>
              <p:nextCondLst>
                <p:cond evt="onClick" delay="0">
                  <p:tgtEl>
                    <p:spTgt spid="114"/>
                  </p:tgtEl>
                </p:cond>
              </p:nextCondLst>
            </p:seq>
            <p:seq concurrent="1" nextAc="seek">
              <p:cTn id="24" restart="whenNotActive" fill="hold" evtFilter="cancelBubble" nodeType="interactiveSeq">
                <p:stCondLst>
                  <p:cond evt="onClick" delay="0">
                    <p:tgtEl>
                      <p:spTgt spid="1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p:cTn id="29" dur="500" fill="hold"/>
                                        <p:tgtEl>
                                          <p:spTgt spid="119"/>
                                        </p:tgtEl>
                                        <p:attrNameLst>
                                          <p:attrName>ppt_w</p:attrName>
                                        </p:attrNameLst>
                                      </p:cBhvr>
                                      <p:tavLst>
                                        <p:tav tm="0">
                                          <p:val>
                                            <p:fltVal val="0"/>
                                          </p:val>
                                        </p:tav>
                                        <p:tav tm="100000">
                                          <p:val>
                                            <p:strVal val="#ppt_w"/>
                                          </p:val>
                                        </p:tav>
                                      </p:tavLst>
                                    </p:anim>
                                    <p:anim calcmode="lin" valueType="num">
                                      <p:cBhvr>
                                        <p:cTn id="30" dur="500" fill="hold"/>
                                        <p:tgtEl>
                                          <p:spTgt spid="119"/>
                                        </p:tgtEl>
                                        <p:attrNameLst>
                                          <p:attrName>ppt_h</p:attrName>
                                        </p:attrNameLst>
                                      </p:cBhvr>
                                      <p:tavLst>
                                        <p:tav tm="0">
                                          <p:val>
                                            <p:fltVal val="0"/>
                                          </p:val>
                                        </p:tav>
                                        <p:tav tm="100000">
                                          <p:val>
                                            <p:strVal val="#ppt_h"/>
                                          </p:val>
                                        </p:tav>
                                      </p:tavLst>
                                    </p:anim>
                                    <p:animEffect transition="in" filter="fade">
                                      <p:cBhvr>
                                        <p:cTn id="31" dur="500"/>
                                        <p:tgtEl>
                                          <p:spTgt spid="119"/>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9"/>
                                        </p:tgtEl>
                                      </p:cBhvr>
                                    </p:animEffect>
                                    <p:animScale>
                                      <p:cBhvr>
                                        <p:cTn id="34" dur="250" autoRev="1" fill="hold"/>
                                        <p:tgtEl>
                                          <p:spTgt spid="119"/>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15"/>
                  </p:tgtEl>
                </p:cond>
              </p:nextCondLst>
            </p:seq>
            <p:seq concurrent="1" nextAc="seek">
              <p:cTn id="93" restart="whenNotActive" fill="hold" evtFilter="cancelBubble" nodeType="interactiveSeq">
                <p:stCondLst>
                  <p:cond evt="onClick" delay="0">
                    <p:tgtEl>
                      <p:spTgt spid="68"/>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69"/>
                                        </p:tgtEl>
                                      </p:cBhvr>
                                    </p:animEffect>
                                    <p:animScale>
                                      <p:cBhvr>
                                        <p:cTn id="103" dur="250" autoRev="1" fill="hold"/>
                                        <p:tgtEl>
                                          <p:spTgt spid="69"/>
                                        </p:tgtEl>
                                      </p:cBhvr>
                                      <p:by x="105000" y="105000"/>
                                    </p:animScale>
                                  </p:childTnLst>
                                </p:cTn>
                              </p:par>
                            </p:childTnLst>
                          </p:cTn>
                        </p:par>
                      </p:childTnLst>
                    </p:cTn>
                  </p:par>
                </p:childTnLst>
              </p:cTn>
              <p:nextCondLst>
                <p:cond evt="onClick" delay="0">
                  <p:tgtEl>
                    <p:spTgt spid="68"/>
                  </p:tgtEl>
                </p:cond>
              </p:nextCondLst>
            </p:seq>
            <p:seq concurrent="1" nextAc="seek">
              <p:cTn id="104" restart="whenNotActive" fill="hold" evtFilter="cancelBubble" nodeType="interactiveSeq">
                <p:stCondLst>
                  <p:cond evt="onClick" delay="0">
                    <p:tgtEl>
                      <p:spTgt spid="70"/>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anim calcmode="lin" valueType="num">
                                      <p:cBhvr>
                                        <p:cTn id="109" dur="500" fill="hold"/>
                                        <p:tgtEl>
                                          <p:spTgt spid="71"/>
                                        </p:tgtEl>
                                        <p:attrNameLst>
                                          <p:attrName>ppt_w</p:attrName>
                                        </p:attrNameLst>
                                      </p:cBhvr>
                                      <p:tavLst>
                                        <p:tav tm="0">
                                          <p:val>
                                            <p:fltVal val="0"/>
                                          </p:val>
                                        </p:tav>
                                        <p:tav tm="100000">
                                          <p:val>
                                            <p:strVal val="#ppt_w"/>
                                          </p:val>
                                        </p:tav>
                                      </p:tavLst>
                                    </p:anim>
                                    <p:anim calcmode="lin" valueType="num">
                                      <p:cBhvr>
                                        <p:cTn id="110" dur="500" fill="hold"/>
                                        <p:tgtEl>
                                          <p:spTgt spid="71"/>
                                        </p:tgtEl>
                                        <p:attrNameLst>
                                          <p:attrName>ppt_h</p:attrName>
                                        </p:attrNameLst>
                                      </p:cBhvr>
                                      <p:tavLst>
                                        <p:tav tm="0">
                                          <p:val>
                                            <p:fltVal val="0"/>
                                          </p:val>
                                        </p:tav>
                                        <p:tav tm="100000">
                                          <p:val>
                                            <p:strVal val="#ppt_h"/>
                                          </p:val>
                                        </p:tav>
                                      </p:tavLst>
                                    </p:anim>
                                    <p:animEffect transition="in" filter="fade">
                                      <p:cBhvr>
                                        <p:cTn id="111" dur="500"/>
                                        <p:tgtEl>
                                          <p:spTgt spid="71"/>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1"/>
                                        </p:tgtEl>
                                      </p:cBhvr>
                                    </p:animEffect>
                                    <p:animScale>
                                      <p:cBhvr>
                                        <p:cTn id="114" dur="250" autoRev="1" fill="hold"/>
                                        <p:tgtEl>
                                          <p:spTgt spid="71"/>
                                        </p:tgtEl>
                                      </p:cBhvr>
                                      <p:by x="105000" y="105000"/>
                                    </p:animScale>
                                  </p:childTnLst>
                                </p:cTn>
                              </p:par>
                            </p:childTnLst>
                          </p:cTn>
                        </p:par>
                      </p:childTnLst>
                    </p:cTn>
                  </p:par>
                </p:childTnLst>
              </p:cTn>
              <p:nextCondLst>
                <p:cond evt="onClick" delay="0">
                  <p:tgtEl>
                    <p:spTgt spid="70"/>
                  </p:tgtEl>
                </p:cond>
              </p:nextCondLst>
            </p:seq>
          </p:childTnLst>
        </p:cTn>
      </p:par>
    </p:tnLst>
    <p:bldLst>
      <p:bldP spid="117" grpId="0"/>
      <p:bldP spid="117" grpId="1"/>
      <p:bldP spid="118" grpId="0"/>
      <p:bldP spid="118" grpId="1"/>
      <p:bldP spid="119" grpId="0"/>
      <p:bldP spid="119" grpId="1"/>
      <p:bldP spid="69" grpId="0"/>
      <p:bldP spid="69" grpId="1"/>
      <p:bldP spid="71" grpId="0"/>
      <p:bldP spid="7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9"/>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8"/>
          <a:stretch>
            <a:fillRect/>
          </a:stretch>
        </p:blipFill>
        <p:spPr>
          <a:xfrm>
            <a:off x="3882001" y="-503957"/>
            <a:ext cx="359906" cy="218018"/>
          </a:xfrm>
          <a:prstGeom prst="rect">
            <a:avLst/>
          </a:prstGeom>
        </p:spPr>
      </p:pic>
      <p:sp>
        <p:nvSpPr>
          <p:cNvPr id="97" name="Rectangle: Rounded Corners 28">
            <a:extLst>
              <a:ext uri="{FF2B5EF4-FFF2-40B4-BE49-F238E27FC236}">
                <a16:creationId xmlns:a16="http://schemas.microsoft.com/office/drawing/2014/main" id="{79081DE3-25B1-4AC5-88E2-CA1A582D540E}"/>
              </a:ext>
            </a:extLst>
          </p:cNvPr>
          <p:cNvSpPr/>
          <p:nvPr/>
        </p:nvSpPr>
        <p:spPr>
          <a:xfrm>
            <a:off x="1201275" y="1161370"/>
            <a:ext cx="9808309" cy="2717306"/>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98" name="Group 97">
            <a:extLst>
              <a:ext uri="{FF2B5EF4-FFF2-40B4-BE49-F238E27FC236}">
                <a16:creationId xmlns:a16="http://schemas.microsoft.com/office/drawing/2014/main" id="{63858ED7-2267-4CC5-88D9-750AC4B510B7}"/>
              </a:ext>
            </a:extLst>
          </p:cNvPr>
          <p:cNvGrpSpPr/>
          <p:nvPr/>
        </p:nvGrpSpPr>
        <p:grpSpPr>
          <a:xfrm>
            <a:off x="4373831" y="4219559"/>
            <a:ext cx="3020323" cy="880242"/>
            <a:chOff x="4037538" y="4547895"/>
            <a:chExt cx="3021110" cy="880471"/>
          </a:xfrm>
        </p:grpSpPr>
        <p:sp>
          <p:nvSpPr>
            <p:cNvPr id="99"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0" name="!!Quesion1">
              <a:extLst>
                <a:ext uri="{FF2B5EF4-FFF2-40B4-BE49-F238E27FC236}">
                  <a16:creationId xmlns:a16="http://schemas.microsoft.com/office/drawing/2014/main" id="{C4425022-16BA-4BDD-9D76-C5A7629E652F}"/>
                </a:ext>
              </a:extLst>
            </p:cNvPr>
            <p:cNvSpPr txBox="1"/>
            <p:nvPr/>
          </p:nvSpPr>
          <p:spPr>
            <a:xfrm>
              <a:off x="4961679"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03" name="Group 10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107"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108" name="TextBox 107"/>
          <p:cNvSpPr txBox="1"/>
          <p:nvPr/>
        </p:nvSpPr>
        <p:spPr>
          <a:xfrm>
            <a:off x="1492688" y="1600200"/>
            <a:ext cx="5469180" cy="1938992"/>
          </a:xfrm>
          <a:prstGeom prst="rect">
            <a:avLst/>
          </a:prstGeom>
          <a:noFill/>
        </p:spPr>
        <p:txBody>
          <a:bodyPr wrap="square" rtlCol="0">
            <a:spAutoFit/>
          </a:bodyPr>
          <a:lstStyle/>
          <a:p>
            <a:pPr algn="ctr"/>
            <a:r>
              <a:rPr lang="vi-VN" sz="4000" b="1" dirty="0">
                <a:solidFill>
                  <a:srgbClr val="EE4036"/>
                </a:solidFill>
                <a:latin typeface="Times New Roman" panose="02020603050405020304" pitchFamily="18" charset="0"/>
                <a:sym typeface="Calibri"/>
              </a:rPr>
              <a:t>Hiện tượng khống chế sinh học đã giúp quần xã sinh vật____</a:t>
            </a:r>
          </a:p>
        </p:txBody>
      </p:sp>
      <p:sp>
        <p:nvSpPr>
          <p:cNvPr id="109" name="!!o3b">
            <a:extLst>
              <a:ext uri="{FF2B5EF4-FFF2-40B4-BE49-F238E27FC236}">
                <a16:creationId xmlns:a16="http://schemas.microsoft.com/office/drawing/2014/main" id="{727977B5-F189-4A81-8746-8651162923AF}"/>
              </a:ext>
            </a:extLst>
          </p:cNvPr>
          <p:cNvSpPr/>
          <p:nvPr/>
        </p:nvSpPr>
        <p:spPr>
          <a:xfrm>
            <a:off x="7722883" y="5417469"/>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0" name="!!o3c">
            <a:extLst>
              <a:ext uri="{FF2B5EF4-FFF2-40B4-BE49-F238E27FC236}">
                <a16:creationId xmlns:a16="http://schemas.microsoft.com/office/drawing/2014/main" id="{FF9E2E47-AF30-4140-9174-D1F1B2A7ACE4}"/>
              </a:ext>
            </a:extLst>
          </p:cNvPr>
          <p:cNvSpPr/>
          <p:nvPr/>
        </p:nvSpPr>
        <p:spPr>
          <a:xfrm>
            <a:off x="8893317" y="5417469"/>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1" name="!!o3a">
            <a:extLst>
              <a:ext uri="{FF2B5EF4-FFF2-40B4-BE49-F238E27FC236}">
                <a16:creationId xmlns:a16="http://schemas.microsoft.com/office/drawing/2014/main" id="{1966C6BC-5829-4F16-A504-4CE1C7609161}"/>
              </a:ext>
            </a:extLst>
          </p:cNvPr>
          <p:cNvSpPr/>
          <p:nvPr/>
        </p:nvSpPr>
        <p:spPr>
          <a:xfrm>
            <a:off x="6561102" y="5417469"/>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2" name="!!3a">
            <a:extLst>
              <a:ext uri="{FF2B5EF4-FFF2-40B4-BE49-F238E27FC236}">
                <a16:creationId xmlns:a16="http://schemas.microsoft.com/office/drawing/2014/main" id="{3AFE8AE5-A9AA-4637-A979-EE1B11736C0D}"/>
              </a:ext>
            </a:extLst>
          </p:cNvPr>
          <p:cNvSpPr txBox="1"/>
          <p:nvPr/>
        </p:nvSpPr>
        <p:spPr>
          <a:xfrm>
            <a:off x="6728010" y="5489894"/>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ằ</a:t>
            </a:r>
          </a:p>
        </p:txBody>
      </p:sp>
      <p:sp>
        <p:nvSpPr>
          <p:cNvPr id="113" name="!!3b">
            <a:extLst>
              <a:ext uri="{FF2B5EF4-FFF2-40B4-BE49-F238E27FC236}">
                <a16:creationId xmlns:a16="http://schemas.microsoft.com/office/drawing/2014/main" id="{1A273D81-3FC5-40F3-8DBC-43408EECA659}"/>
              </a:ext>
            </a:extLst>
          </p:cNvPr>
          <p:cNvSpPr txBox="1"/>
          <p:nvPr/>
        </p:nvSpPr>
        <p:spPr>
          <a:xfrm>
            <a:off x="7883350" y="5464701"/>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14" name="!!3c">
            <a:extLst>
              <a:ext uri="{FF2B5EF4-FFF2-40B4-BE49-F238E27FC236}">
                <a16:creationId xmlns:a16="http://schemas.microsoft.com/office/drawing/2014/main" id="{47834679-DA72-43D6-958F-A53074407007}"/>
              </a:ext>
            </a:extLst>
          </p:cNvPr>
          <p:cNvSpPr txBox="1"/>
          <p:nvPr/>
        </p:nvSpPr>
        <p:spPr>
          <a:xfrm>
            <a:off x="9053403" y="5464701"/>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68" name="!!o3b">
            <a:extLst>
              <a:ext uri="{FF2B5EF4-FFF2-40B4-BE49-F238E27FC236}">
                <a16:creationId xmlns:a16="http://schemas.microsoft.com/office/drawing/2014/main" id="{727977B5-F189-4A81-8746-8651162923AF}"/>
              </a:ext>
            </a:extLst>
          </p:cNvPr>
          <p:cNvSpPr/>
          <p:nvPr/>
        </p:nvSpPr>
        <p:spPr>
          <a:xfrm>
            <a:off x="4228888" y="5417469"/>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69" name="!!o3c">
            <a:extLst>
              <a:ext uri="{FF2B5EF4-FFF2-40B4-BE49-F238E27FC236}">
                <a16:creationId xmlns:a16="http://schemas.microsoft.com/office/drawing/2014/main" id="{FF9E2E47-AF30-4140-9174-D1F1B2A7ACE4}"/>
              </a:ext>
            </a:extLst>
          </p:cNvPr>
          <p:cNvSpPr/>
          <p:nvPr/>
        </p:nvSpPr>
        <p:spPr>
          <a:xfrm>
            <a:off x="5399322" y="5417469"/>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70" name="!!o3a">
            <a:extLst>
              <a:ext uri="{FF2B5EF4-FFF2-40B4-BE49-F238E27FC236}">
                <a16:creationId xmlns:a16="http://schemas.microsoft.com/office/drawing/2014/main" id="{1966C6BC-5829-4F16-A504-4CE1C7609161}"/>
              </a:ext>
            </a:extLst>
          </p:cNvPr>
          <p:cNvSpPr/>
          <p:nvPr/>
        </p:nvSpPr>
        <p:spPr>
          <a:xfrm>
            <a:off x="3067108" y="5417469"/>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71" name="!!3a">
            <a:extLst>
              <a:ext uri="{FF2B5EF4-FFF2-40B4-BE49-F238E27FC236}">
                <a16:creationId xmlns:a16="http://schemas.microsoft.com/office/drawing/2014/main" id="{3AFE8AE5-A9AA-4637-A979-EE1B11736C0D}"/>
              </a:ext>
            </a:extLst>
          </p:cNvPr>
          <p:cNvSpPr txBox="1"/>
          <p:nvPr/>
        </p:nvSpPr>
        <p:spPr>
          <a:xfrm>
            <a:off x="3234015" y="5489894"/>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â</a:t>
            </a:r>
          </a:p>
        </p:txBody>
      </p:sp>
      <p:sp>
        <p:nvSpPr>
          <p:cNvPr id="72" name="!!3b">
            <a:extLst>
              <a:ext uri="{FF2B5EF4-FFF2-40B4-BE49-F238E27FC236}">
                <a16:creationId xmlns:a16="http://schemas.microsoft.com/office/drawing/2014/main" id="{1A273D81-3FC5-40F3-8DBC-43408EECA659}"/>
              </a:ext>
            </a:extLst>
          </p:cNvPr>
          <p:cNvSpPr txBox="1"/>
          <p:nvPr/>
        </p:nvSpPr>
        <p:spPr>
          <a:xfrm>
            <a:off x="4389355" y="5464701"/>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73" name="!!3c">
            <a:extLst>
              <a:ext uri="{FF2B5EF4-FFF2-40B4-BE49-F238E27FC236}">
                <a16:creationId xmlns:a16="http://schemas.microsoft.com/office/drawing/2014/main" id="{47834679-DA72-43D6-958F-A53074407007}"/>
              </a:ext>
            </a:extLst>
          </p:cNvPr>
          <p:cNvSpPr txBox="1"/>
          <p:nvPr/>
        </p:nvSpPr>
        <p:spPr>
          <a:xfrm>
            <a:off x="5559408" y="5464701"/>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b</a:t>
            </a:r>
          </a:p>
        </p:txBody>
      </p:sp>
      <p:sp>
        <p:nvSpPr>
          <p:cNvPr id="75" name="!!o3c">
            <a:extLst>
              <a:ext uri="{FF2B5EF4-FFF2-40B4-BE49-F238E27FC236}">
                <a16:creationId xmlns:a16="http://schemas.microsoft.com/office/drawing/2014/main" id="{FF9E2E47-AF30-4140-9174-D1F1B2A7ACE4}"/>
              </a:ext>
            </a:extLst>
          </p:cNvPr>
          <p:cNvSpPr/>
          <p:nvPr/>
        </p:nvSpPr>
        <p:spPr>
          <a:xfrm>
            <a:off x="1905327" y="5417469"/>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2" name="!!3c">
            <a:extLst>
              <a:ext uri="{FF2B5EF4-FFF2-40B4-BE49-F238E27FC236}">
                <a16:creationId xmlns:a16="http://schemas.microsoft.com/office/drawing/2014/main" id="{47834679-DA72-43D6-958F-A53074407007}"/>
              </a:ext>
            </a:extLst>
          </p:cNvPr>
          <p:cNvSpPr txBox="1"/>
          <p:nvPr/>
        </p:nvSpPr>
        <p:spPr>
          <a:xfrm>
            <a:off x="2065413" y="5464701"/>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pic>
        <p:nvPicPr>
          <p:cNvPr id="2" name="Picture 2" descr="Hiện tượng khống chế sinh học và ý nghĩa của nó"/>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92517" y="1443539"/>
            <a:ext cx="3786418" cy="21750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74" name="Group 7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78"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42608820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500" fill="hold"/>
                                        <p:tgtEl>
                                          <p:spTgt spid="112"/>
                                        </p:tgtEl>
                                        <p:attrNameLst>
                                          <p:attrName>ppt_w</p:attrName>
                                        </p:attrNameLst>
                                      </p:cBhvr>
                                      <p:tavLst>
                                        <p:tav tm="0">
                                          <p:val>
                                            <p:fltVal val="0"/>
                                          </p:val>
                                        </p:tav>
                                        <p:tav tm="100000">
                                          <p:val>
                                            <p:strVal val="#ppt_w"/>
                                          </p:val>
                                        </p:tav>
                                      </p:tavLst>
                                    </p:anim>
                                    <p:anim calcmode="lin" valueType="num">
                                      <p:cBhvr>
                                        <p:cTn id="8" dur="500" fill="hold"/>
                                        <p:tgtEl>
                                          <p:spTgt spid="112"/>
                                        </p:tgtEl>
                                        <p:attrNameLst>
                                          <p:attrName>ppt_h</p:attrName>
                                        </p:attrNameLst>
                                      </p:cBhvr>
                                      <p:tavLst>
                                        <p:tav tm="0">
                                          <p:val>
                                            <p:fltVal val="0"/>
                                          </p:val>
                                        </p:tav>
                                        <p:tav tm="100000">
                                          <p:val>
                                            <p:strVal val="#ppt_h"/>
                                          </p:val>
                                        </p:tav>
                                      </p:tavLst>
                                    </p:anim>
                                    <p:animEffect transition="in" filter="fade">
                                      <p:cBhvr>
                                        <p:cTn id="9" dur="500"/>
                                        <p:tgtEl>
                                          <p:spTgt spid="11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2"/>
                                        </p:tgtEl>
                                      </p:cBhvr>
                                    </p:animEffect>
                                    <p:animScale>
                                      <p:cBhvr>
                                        <p:cTn id="12" dur="250" autoRev="1" fill="hold"/>
                                        <p:tgtEl>
                                          <p:spTgt spid="112"/>
                                        </p:tgtEl>
                                      </p:cBhvr>
                                      <p:by x="105000" y="105000"/>
                                    </p:animScale>
                                  </p:childTnLst>
                                </p:cTn>
                              </p:par>
                            </p:childTnLst>
                          </p:cTn>
                        </p:par>
                      </p:childTnLst>
                    </p:cTn>
                  </p:par>
                </p:childTnLst>
              </p:cTn>
              <p:nextCondLst>
                <p:cond evt="onClick" delay="0">
                  <p:tgtEl>
                    <p:spTgt spid="111"/>
                  </p:tgtEl>
                </p:cond>
              </p:nextCondLst>
            </p:seq>
            <p:seq concurrent="1" nextAc="seek">
              <p:cTn id="13" restart="whenNotActive" fill="hold" evtFilter="cancelBubble" nodeType="interactiveSeq">
                <p:stCondLst>
                  <p:cond evt="onClick" delay="0">
                    <p:tgtEl>
                      <p:spTgt spid="10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3"/>
                                        </p:tgtEl>
                                        <p:attrNameLst>
                                          <p:attrName>style.visibility</p:attrName>
                                        </p:attrNameLst>
                                      </p:cBhvr>
                                      <p:to>
                                        <p:strVal val="visible"/>
                                      </p:to>
                                    </p:set>
                                    <p:anim calcmode="lin" valueType="num">
                                      <p:cBhvr>
                                        <p:cTn id="18" dur="500" fill="hold"/>
                                        <p:tgtEl>
                                          <p:spTgt spid="113"/>
                                        </p:tgtEl>
                                        <p:attrNameLst>
                                          <p:attrName>ppt_w</p:attrName>
                                        </p:attrNameLst>
                                      </p:cBhvr>
                                      <p:tavLst>
                                        <p:tav tm="0">
                                          <p:val>
                                            <p:fltVal val="0"/>
                                          </p:val>
                                        </p:tav>
                                        <p:tav tm="100000">
                                          <p:val>
                                            <p:strVal val="#ppt_w"/>
                                          </p:val>
                                        </p:tav>
                                      </p:tavLst>
                                    </p:anim>
                                    <p:anim calcmode="lin" valueType="num">
                                      <p:cBhvr>
                                        <p:cTn id="19" dur="500" fill="hold"/>
                                        <p:tgtEl>
                                          <p:spTgt spid="113"/>
                                        </p:tgtEl>
                                        <p:attrNameLst>
                                          <p:attrName>ppt_h</p:attrName>
                                        </p:attrNameLst>
                                      </p:cBhvr>
                                      <p:tavLst>
                                        <p:tav tm="0">
                                          <p:val>
                                            <p:fltVal val="0"/>
                                          </p:val>
                                        </p:tav>
                                        <p:tav tm="100000">
                                          <p:val>
                                            <p:strVal val="#ppt_h"/>
                                          </p:val>
                                        </p:tav>
                                      </p:tavLst>
                                    </p:anim>
                                    <p:animEffect transition="in" filter="fade">
                                      <p:cBhvr>
                                        <p:cTn id="20" dur="500"/>
                                        <p:tgtEl>
                                          <p:spTgt spid="113"/>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3"/>
                                        </p:tgtEl>
                                      </p:cBhvr>
                                    </p:animEffect>
                                    <p:animScale>
                                      <p:cBhvr>
                                        <p:cTn id="23" dur="250" autoRev="1" fill="hold"/>
                                        <p:tgtEl>
                                          <p:spTgt spid="113"/>
                                        </p:tgtEl>
                                      </p:cBhvr>
                                      <p:by x="105000" y="105000"/>
                                    </p:animScale>
                                  </p:childTnLst>
                                </p:cTn>
                              </p:par>
                            </p:childTnLst>
                          </p:cTn>
                        </p:par>
                      </p:childTnLst>
                    </p:cTn>
                  </p:par>
                </p:childTnLst>
              </p:cTn>
              <p:nextCondLst>
                <p:cond evt="onClick" delay="0">
                  <p:tgtEl>
                    <p:spTgt spid="109"/>
                  </p:tgtEl>
                </p:cond>
              </p:nextCondLst>
            </p:seq>
            <p:seq concurrent="1" nextAc="seek">
              <p:cTn id="24" restart="whenNotActive" fill="hold" evtFilter="cancelBubble" nodeType="interactiveSeq">
                <p:stCondLst>
                  <p:cond evt="onClick" delay="0">
                    <p:tgtEl>
                      <p:spTgt spid="11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4"/>
                                        </p:tgtEl>
                                        <p:attrNameLst>
                                          <p:attrName>style.visibility</p:attrName>
                                        </p:attrNameLst>
                                      </p:cBhvr>
                                      <p:to>
                                        <p:strVal val="visible"/>
                                      </p:to>
                                    </p:set>
                                    <p:anim calcmode="lin" valueType="num">
                                      <p:cBhvr>
                                        <p:cTn id="29" dur="500" fill="hold"/>
                                        <p:tgtEl>
                                          <p:spTgt spid="114"/>
                                        </p:tgtEl>
                                        <p:attrNameLst>
                                          <p:attrName>ppt_w</p:attrName>
                                        </p:attrNameLst>
                                      </p:cBhvr>
                                      <p:tavLst>
                                        <p:tav tm="0">
                                          <p:val>
                                            <p:fltVal val="0"/>
                                          </p:val>
                                        </p:tav>
                                        <p:tav tm="100000">
                                          <p:val>
                                            <p:strVal val="#ppt_w"/>
                                          </p:val>
                                        </p:tav>
                                      </p:tavLst>
                                    </p:anim>
                                    <p:anim calcmode="lin" valueType="num">
                                      <p:cBhvr>
                                        <p:cTn id="30" dur="500" fill="hold"/>
                                        <p:tgtEl>
                                          <p:spTgt spid="114"/>
                                        </p:tgtEl>
                                        <p:attrNameLst>
                                          <p:attrName>ppt_h</p:attrName>
                                        </p:attrNameLst>
                                      </p:cBhvr>
                                      <p:tavLst>
                                        <p:tav tm="0">
                                          <p:val>
                                            <p:fltVal val="0"/>
                                          </p:val>
                                        </p:tav>
                                        <p:tav tm="100000">
                                          <p:val>
                                            <p:strVal val="#ppt_h"/>
                                          </p:val>
                                        </p:tav>
                                      </p:tavLst>
                                    </p:anim>
                                    <p:animEffect transition="in" filter="fade">
                                      <p:cBhvr>
                                        <p:cTn id="31" dur="500"/>
                                        <p:tgtEl>
                                          <p:spTgt spid="114"/>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4"/>
                                        </p:tgtEl>
                                      </p:cBhvr>
                                    </p:animEffect>
                                    <p:animScale>
                                      <p:cBhvr>
                                        <p:cTn id="34" dur="250" autoRev="1" fill="hold"/>
                                        <p:tgtEl>
                                          <p:spTgt spid="114"/>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0"/>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58"/>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1"/>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49"/>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2"/>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3"/>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57"/>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5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5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56"/>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59"/>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62"/>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6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65"/>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66"/>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6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76"/>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79"/>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77"/>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0"/>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1"/>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2"/>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3"/>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84"/>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85"/>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87"/>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86"/>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88"/>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89"/>
                                        </p:tgtEl>
                                        <p:attrNameLst>
                                          <p:attrName>ppt_x</p:attrName>
                                          <p:attrName>ppt_y</p:attrName>
                                        </p:attrNameLst>
                                      </p:cBhvr>
                                    </p:animMotion>
                                  </p:childTnLst>
                                </p:cTn>
                              </p:par>
                            </p:childTnLst>
                          </p:cTn>
                        </p:par>
                      </p:childTnLst>
                    </p:cTn>
                  </p:par>
                </p:childTnLst>
              </p:cTn>
              <p:nextCondLst>
                <p:cond evt="onClick" delay="0">
                  <p:tgtEl>
                    <p:spTgt spid="110"/>
                  </p:tgtEl>
                </p:cond>
              </p:nextCondLst>
            </p:seq>
            <p:seq concurrent="1" nextAc="seek">
              <p:cTn id="93" restart="whenNotActive" fill="hold" evtFilter="cancelBubble" nodeType="interactiveSeq">
                <p:stCondLst>
                  <p:cond evt="onClick" delay="0">
                    <p:tgtEl>
                      <p:spTgt spid="70"/>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71"/>
                                        </p:tgtEl>
                                        <p:attrNameLst>
                                          <p:attrName>style.visibility</p:attrName>
                                        </p:attrNameLst>
                                      </p:cBhvr>
                                      <p:to>
                                        <p:strVal val="visible"/>
                                      </p:to>
                                    </p:set>
                                    <p:anim calcmode="lin" valueType="num">
                                      <p:cBhvr>
                                        <p:cTn id="98" dur="500" fill="hold"/>
                                        <p:tgtEl>
                                          <p:spTgt spid="71"/>
                                        </p:tgtEl>
                                        <p:attrNameLst>
                                          <p:attrName>ppt_w</p:attrName>
                                        </p:attrNameLst>
                                      </p:cBhvr>
                                      <p:tavLst>
                                        <p:tav tm="0">
                                          <p:val>
                                            <p:fltVal val="0"/>
                                          </p:val>
                                        </p:tav>
                                        <p:tav tm="100000">
                                          <p:val>
                                            <p:strVal val="#ppt_w"/>
                                          </p:val>
                                        </p:tav>
                                      </p:tavLst>
                                    </p:anim>
                                    <p:anim calcmode="lin" valueType="num">
                                      <p:cBhvr>
                                        <p:cTn id="99" dur="500" fill="hold"/>
                                        <p:tgtEl>
                                          <p:spTgt spid="71"/>
                                        </p:tgtEl>
                                        <p:attrNameLst>
                                          <p:attrName>ppt_h</p:attrName>
                                        </p:attrNameLst>
                                      </p:cBhvr>
                                      <p:tavLst>
                                        <p:tav tm="0">
                                          <p:val>
                                            <p:fltVal val="0"/>
                                          </p:val>
                                        </p:tav>
                                        <p:tav tm="100000">
                                          <p:val>
                                            <p:strVal val="#ppt_h"/>
                                          </p:val>
                                        </p:tav>
                                      </p:tavLst>
                                    </p:anim>
                                    <p:animEffect transition="in" filter="fade">
                                      <p:cBhvr>
                                        <p:cTn id="100" dur="500"/>
                                        <p:tgtEl>
                                          <p:spTgt spid="71"/>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71"/>
                                        </p:tgtEl>
                                      </p:cBhvr>
                                    </p:animEffect>
                                    <p:animScale>
                                      <p:cBhvr>
                                        <p:cTn id="103" dur="250" autoRev="1" fill="hold"/>
                                        <p:tgtEl>
                                          <p:spTgt spid="71"/>
                                        </p:tgtEl>
                                      </p:cBhvr>
                                      <p:by x="105000" y="105000"/>
                                    </p:animScale>
                                  </p:childTnLst>
                                </p:cTn>
                              </p:par>
                            </p:childTnLst>
                          </p:cTn>
                        </p:par>
                      </p:childTnLst>
                    </p:cTn>
                  </p:par>
                </p:childTnLst>
              </p:cTn>
              <p:nextCondLst>
                <p:cond evt="onClick" delay="0">
                  <p:tgtEl>
                    <p:spTgt spid="70"/>
                  </p:tgtEl>
                </p:cond>
              </p:nextCondLst>
            </p:seq>
            <p:seq concurrent="1" nextAc="seek">
              <p:cTn id="104" restart="whenNotActive" fill="hold" evtFilter="cancelBubble" nodeType="interactiveSeq">
                <p:stCondLst>
                  <p:cond evt="onClick" delay="0">
                    <p:tgtEl>
                      <p:spTgt spid="6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2"/>
                                        </p:tgtEl>
                                        <p:attrNameLst>
                                          <p:attrName>style.visibility</p:attrName>
                                        </p:attrNameLst>
                                      </p:cBhvr>
                                      <p:to>
                                        <p:strVal val="visible"/>
                                      </p:to>
                                    </p:set>
                                    <p:anim calcmode="lin" valueType="num">
                                      <p:cBhvr>
                                        <p:cTn id="109" dur="500" fill="hold"/>
                                        <p:tgtEl>
                                          <p:spTgt spid="72"/>
                                        </p:tgtEl>
                                        <p:attrNameLst>
                                          <p:attrName>ppt_w</p:attrName>
                                        </p:attrNameLst>
                                      </p:cBhvr>
                                      <p:tavLst>
                                        <p:tav tm="0">
                                          <p:val>
                                            <p:fltVal val="0"/>
                                          </p:val>
                                        </p:tav>
                                        <p:tav tm="100000">
                                          <p:val>
                                            <p:strVal val="#ppt_w"/>
                                          </p:val>
                                        </p:tav>
                                      </p:tavLst>
                                    </p:anim>
                                    <p:anim calcmode="lin" valueType="num">
                                      <p:cBhvr>
                                        <p:cTn id="110" dur="500" fill="hold"/>
                                        <p:tgtEl>
                                          <p:spTgt spid="72"/>
                                        </p:tgtEl>
                                        <p:attrNameLst>
                                          <p:attrName>ppt_h</p:attrName>
                                        </p:attrNameLst>
                                      </p:cBhvr>
                                      <p:tavLst>
                                        <p:tav tm="0">
                                          <p:val>
                                            <p:fltVal val="0"/>
                                          </p:val>
                                        </p:tav>
                                        <p:tav tm="100000">
                                          <p:val>
                                            <p:strVal val="#ppt_h"/>
                                          </p:val>
                                        </p:tav>
                                      </p:tavLst>
                                    </p:anim>
                                    <p:animEffect transition="in" filter="fade">
                                      <p:cBhvr>
                                        <p:cTn id="111" dur="500"/>
                                        <p:tgtEl>
                                          <p:spTgt spid="72"/>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2"/>
                                        </p:tgtEl>
                                      </p:cBhvr>
                                    </p:animEffect>
                                    <p:animScale>
                                      <p:cBhvr>
                                        <p:cTn id="114" dur="250" autoRev="1" fill="hold"/>
                                        <p:tgtEl>
                                          <p:spTgt spid="72"/>
                                        </p:tgtEl>
                                      </p:cBhvr>
                                      <p:by x="105000" y="105000"/>
                                    </p:animScale>
                                  </p:childTnLst>
                                </p:cTn>
                              </p:par>
                            </p:childTnLst>
                          </p:cTn>
                        </p:par>
                      </p:childTnLst>
                    </p:cTn>
                  </p:par>
                </p:childTnLst>
              </p:cTn>
              <p:nextCondLst>
                <p:cond evt="onClick" delay="0">
                  <p:tgtEl>
                    <p:spTgt spid="68"/>
                  </p:tgtEl>
                </p:cond>
              </p:nextCondLst>
            </p:seq>
            <p:seq concurrent="1" nextAc="seek">
              <p:cTn id="115" restart="whenNotActive" fill="hold" evtFilter="cancelBubble" nodeType="interactiveSeq">
                <p:stCondLst>
                  <p:cond evt="onClick" delay="0">
                    <p:tgtEl>
                      <p:spTgt spid="69"/>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 calcmode="lin" valueType="num">
                                      <p:cBhvr>
                                        <p:cTn id="120" dur="500" fill="hold"/>
                                        <p:tgtEl>
                                          <p:spTgt spid="73"/>
                                        </p:tgtEl>
                                        <p:attrNameLst>
                                          <p:attrName>ppt_w</p:attrName>
                                        </p:attrNameLst>
                                      </p:cBhvr>
                                      <p:tavLst>
                                        <p:tav tm="0">
                                          <p:val>
                                            <p:fltVal val="0"/>
                                          </p:val>
                                        </p:tav>
                                        <p:tav tm="100000">
                                          <p:val>
                                            <p:strVal val="#ppt_w"/>
                                          </p:val>
                                        </p:tav>
                                      </p:tavLst>
                                    </p:anim>
                                    <p:anim calcmode="lin" valueType="num">
                                      <p:cBhvr>
                                        <p:cTn id="121" dur="500" fill="hold"/>
                                        <p:tgtEl>
                                          <p:spTgt spid="73"/>
                                        </p:tgtEl>
                                        <p:attrNameLst>
                                          <p:attrName>ppt_h</p:attrName>
                                        </p:attrNameLst>
                                      </p:cBhvr>
                                      <p:tavLst>
                                        <p:tav tm="0">
                                          <p:val>
                                            <p:fltVal val="0"/>
                                          </p:val>
                                        </p:tav>
                                        <p:tav tm="100000">
                                          <p:val>
                                            <p:strVal val="#ppt_h"/>
                                          </p:val>
                                        </p:tav>
                                      </p:tavLst>
                                    </p:anim>
                                    <p:animEffect transition="in" filter="fade">
                                      <p:cBhvr>
                                        <p:cTn id="122" dur="500"/>
                                        <p:tgtEl>
                                          <p:spTgt spid="73"/>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3"/>
                                        </p:tgtEl>
                                      </p:cBhvr>
                                    </p:animEffect>
                                    <p:animScale>
                                      <p:cBhvr>
                                        <p:cTn id="125" dur="250" autoRev="1" fill="hold"/>
                                        <p:tgtEl>
                                          <p:spTgt spid="73"/>
                                        </p:tgtEl>
                                      </p:cBhvr>
                                      <p:by x="105000" y="105000"/>
                                    </p:animScale>
                                  </p:childTnLst>
                                </p:cTn>
                              </p:par>
                            </p:childTnLst>
                          </p:cTn>
                        </p:par>
                      </p:childTnLst>
                    </p:cTn>
                  </p:par>
                </p:childTnLst>
              </p:cTn>
              <p:nextCondLst>
                <p:cond evt="onClick" delay="0">
                  <p:tgtEl>
                    <p:spTgt spid="69"/>
                  </p:tgtEl>
                </p:cond>
              </p:nextCondLst>
            </p:seq>
            <p:seq concurrent="1" nextAc="seek">
              <p:cTn id="126" restart="whenNotActive" fill="hold" evtFilter="cancelBubble" nodeType="interactiveSeq">
                <p:stCondLst>
                  <p:cond evt="onClick" delay="0">
                    <p:tgtEl>
                      <p:spTgt spid="75"/>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92"/>
                                        </p:tgtEl>
                                        <p:attrNameLst>
                                          <p:attrName>style.visibility</p:attrName>
                                        </p:attrNameLst>
                                      </p:cBhvr>
                                      <p:to>
                                        <p:strVal val="visible"/>
                                      </p:to>
                                    </p:set>
                                    <p:anim calcmode="lin" valueType="num">
                                      <p:cBhvr>
                                        <p:cTn id="131" dur="500" fill="hold"/>
                                        <p:tgtEl>
                                          <p:spTgt spid="92"/>
                                        </p:tgtEl>
                                        <p:attrNameLst>
                                          <p:attrName>ppt_w</p:attrName>
                                        </p:attrNameLst>
                                      </p:cBhvr>
                                      <p:tavLst>
                                        <p:tav tm="0">
                                          <p:val>
                                            <p:fltVal val="0"/>
                                          </p:val>
                                        </p:tav>
                                        <p:tav tm="100000">
                                          <p:val>
                                            <p:strVal val="#ppt_w"/>
                                          </p:val>
                                        </p:tav>
                                      </p:tavLst>
                                    </p:anim>
                                    <p:anim calcmode="lin" valueType="num">
                                      <p:cBhvr>
                                        <p:cTn id="132" dur="500" fill="hold"/>
                                        <p:tgtEl>
                                          <p:spTgt spid="92"/>
                                        </p:tgtEl>
                                        <p:attrNameLst>
                                          <p:attrName>ppt_h</p:attrName>
                                        </p:attrNameLst>
                                      </p:cBhvr>
                                      <p:tavLst>
                                        <p:tav tm="0">
                                          <p:val>
                                            <p:fltVal val="0"/>
                                          </p:val>
                                        </p:tav>
                                        <p:tav tm="100000">
                                          <p:val>
                                            <p:strVal val="#ppt_h"/>
                                          </p:val>
                                        </p:tav>
                                      </p:tavLst>
                                    </p:anim>
                                    <p:animEffect transition="in" filter="fade">
                                      <p:cBhvr>
                                        <p:cTn id="133" dur="500"/>
                                        <p:tgtEl>
                                          <p:spTgt spid="92"/>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92"/>
                                        </p:tgtEl>
                                      </p:cBhvr>
                                    </p:animEffect>
                                    <p:animScale>
                                      <p:cBhvr>
                                        <p:cTn id="136" dur="250" autoRev="1" fill="hold"/>
                                        <p:tgtEl>
                                          <p:spTgt spid="92"/>
                                        </p:tgtEl>
                                      </p:cBhvr>
                                      <p:by x="105000" y="105000"/>
                                    </p:animScale>
                                  </p:childTnLst>
                                </p:cTn>
                              </p:par>
                            </p:childTnLst>
                          </p:cTn>
                        </p:par>
                      </p:childTnLst>
                    </p:cTn>
                  </p:par>
                </p:childTnLst>
              </p:cTn>
              <p:nextCondLst>
                <p:cond evt="onClick" delay="0">
                  <p:tgtEl>
                    <p:spTgt spid="75"/>
                  </p:tgtEl>
                </p:cond>
              </p:nextCondLst>
            </p:seq>
          </p:childTnLst>
        </p:cTn>
      </p:par>
    </p:tnLst>
    <p:bldLst>
      <p:bldP spid="112" grpId="0"/>
      <p:bldP spid="112" grpId="1"/>
      <p:bldP spid="113" grpId="0"/>
      <p:bldP spid="113" grpId="1"/>
      <p:bldP spid="114" grpId="0"/>
      <p:bldP spid="114" grpId="1"/>
      <p:bldP spid="71" grpId="0"/>
      <p:bldP spid="71" grpId="1"/>
      <p:bldP spid="72" grpId="0"/>
      <p:bldP spid="72" grpId="1"/>
      <p:bldP spid="73" grpId="0"/>
      <p:bldP spid="73" grpId="1"/>
      <p:bldP spid="92" grpId="0"/>
      <p:bldP spid="9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2350</Words>
  <Application>Microsoft Office PowerPoint</Application>
  <PresentationFormat>Custom</PresentationFormat>
  <Paragraphs>294</Paragraphs>
  <Slides>47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41* HỆ SINH THÁI</dc:title>
  <dc:creator>Administrator</dc:creator>
  <cp:lastModifiedBy>TPC</cp:lastModifiedBy>
  <cp:revision>20</cp:revision>
  <dcterms:created xsi:type="dcterms:W3CDTF">2006-08-16T00:00:00Z</dcterms:created>
  <dcterms:modified xsi:type="dcterms:W3CDTF">2025-03-24T04:38:57Z</dcterms:modified>
  <dc:identifier>DAFlzhLAge0</dc:identifier>
</cp:coreProperties>
</file>