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83" r:id="rId2"/>
    <p:sldId id="284" r:id="rId3"/>
    <p:sldId id="285" r:id="rId4"/>
    <p:sldId id="286" r:id="rId5"/>
    <p:sldId id="287" r:id="rId6"/>
    <p:sldId id="288" r:id="rId7"/>
    <p:sldId id="289" r:id="rId8"/>
    <p:sldId id="290" r:id="rId9"/>
    <p:sldId id="291" r:id="rId10"/>
    <p:sldId id="292" r:id="rId11"/>
    <p:sldId id="256" r:id="rId12"/>
    <p:sldId id="257" r:id="rId13"/>
    <p:sldId id="259" r:id="rId14"/>
    <p:sldId id="260" r:id="rId15"/>
    <p:sldId id="258" r:id="rId16"/>
    <p:sldId id="278" r:id="rId17"/>
    <p:sldId id="262" r:id="rId18"/>
    <p:sldId id="279" r:id="rId19"/>
    <p:sldId id="280" r:id="rId20"/>
    <p:sldId id="264" r:id="rId21"/>
    <p:sldId id="265" r:id="rId22"/>
    <p:sldId id="266" r:id="rId23"/>
    <p:sldId id="267" r:id="rId24"/>
    <p:sldId id="268" r:id="rId25"/>
    <p:sldId id="281" r:id="rId26"/>
    <p:sldId id="270" r:id="rId27"/>
    <p:sldId id="271" r:id="rId28"/>
    <p:sldId id="272" r:id="rId29"/>
    <p:sldId id="273" r:id="rId30"/>
    <p:sldId id="269" r:id="rId31"/>
    <p:sldId id="282" r:id="rId32"/>
    <p:sldId id="274" r:id="rId33"/>
    <p:sldId id="275" r:id="rId34"/>
    <p:sldId id="276" r:id="rId35"/>
  </p:sldIdLst>
  <p:sldSz cx="12188825" cy="6858000"/>
  <p:notesSz cx="6858000" cy="9144000"/>
  <p:embeddedFontLst>
    <p:embeddedFont>
      <p:font typeface="Calibri" panose="020F0502020204030204" pitchFamily="34" charset="0"/>
      <p:regular r:id="rId37"/>
      <p:bold r:id="rId38"/>
      <p:italic r:id="rId39"/>
      <p:boldItalic r:id="rId40"/>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6E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690" y="7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2CBDD-E711-44EC-90C7-4CFE68E18C7C}" type="datetimeFigureOut">
              <a:rPr lang="en-US" smtClean="0"/>
              <a:t>3/15/2025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B10932-ED64-483F-BAA7-6D57F6A9332A}" type="slidenum">
              <a:rPr lang="en-US" smtClean="0"/>
              <a:t>‹#›</a:t>
            </a:fld>
            <a:endParaRPr lang="en-US"/>
          </a:p>
        </p:txBody>
      </p:sp>
    </p:spTree>
    <p:extLst>
      <p:ext uri="{BB962C8B-B14F-4D97-AF65-F5344CB8AC3E}">
        <p14:creationId xmlns:p14="http://schemas.microsoft.com/office/powerpoint/2010/main" val="3938951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2</a:t>
            </a:fld>
            <a:endParaRPr lang="en-US"/>
          </a:p>
        </p:txBody>
      </p:sp>
    </p:spTree>
    <p:extLst>
      <p:ext uri="{BB962C8B-B14F-4D97-AF65-F5344CB8AC3E}">
        <p14:creationId xmlns:p14="http://schemas.microsoft.com/office/powerpoint/2010/main" val="1269469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a:t>
            </a:fld>
            <a:endParaRPr lang="en-US"/>
          </a:p>
        </p:txBody>
      </p:sp>
    </p:spTree>
    <p:extLst>
      <p:ext uri="{BB962C8B-B14F-4D97-AF65-F5344CB8AC3E}">
        <p14:creationId xmlns:p14="http://schemas.microsoft.com/office/powerpoint/2010/main" val="1411118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6</a:t>
            </a:fld>
            <a:endParaRPr lang="en-US"/>
          </a:p>
        </p:txBody>
      </p:sp>
    </p:spTree>
    <p:extLst>
      <p:ext uri="{BB962C8B-B14F-4D97-AF65-F5344CB8AC3E}">
        <p14:creationId xmlns:p14="http://schemas.microsoft.com/office/powerpoint/2010/main" val="196746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1379322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8</a:t>
            </a:fld>
            <a:endParaRPr lang="en-US"/>
          </a:p>
        </p:txBody>
      </p:sp>
    </p:spTree>
    <p:extLst>
      <p:ext uri="{BB962C8B-B14F-4D97-AF65-F5344CB8AC3E}">
        <p14:creationId xmlns:p14="http://schemas.microsoft.com/office/powerpoint/2010/main" val="2092168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9</a:t>
            </a:fld>
            <a:endParaRPr lang="en-US"/>
          </a:p>
        </p:txBody>
      </p:sp>
    </p:spTree>
    <p:extLst>
      <p:ext uri="{BB962C8B-B14F-4D97-AF65-F5344CB8AC3E}">
        <p14:creationId xmlns:p14="http://schemas.microsoft.com/office/powerpoint/2010/main" val="659880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1023836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B10932-ED64-483F-BAA7-6D57F6A9332A}" type="slidenum">
              <a:rPr lang="en-US" smtClean="0"/>
              <a:t>31</a:t>
            </a:fld>
            <a:endParaRPr lang="en-US"/>
          </a:p>
        </p:txBody>
      </p:sp>
    </p:spTree>
    <p:extLst>
      <p:ext uri="{BB962C8B-B14F-4D97-AF65-F5344CB8AC3E}">
        <p14:creationId xmlns:p14="http://schemas.microsoft.com/office/powerpoint/2010/main" val="856416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3/15/2025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20499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3/15/2025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821028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3/15/2025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39299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3/15/2025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037004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3/15/2025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717810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3/15/2025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564114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3/15/2025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30991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3/15/2025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822491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3/15/2025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73827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3/15/2025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0964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3/15/2025</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slide" Target="slide2.xml"/><Relationship Id="rId2" Type="http://schemas.openxmlformats.org/officeDocument/2006/relationships/notesSlide" Target="../notesSlides/notesSlide7.xml"/><Relationship Id="rId16" Type="http://schemas.openxmlformats.org/officeDocument/2006/relationships/slide" Target="slide11.xml"/><Relationship Id="rId1" Type="http://schemas.openxmlformats.org/officeDocument/2006/relationships/slideLayout" Target="../slideLayouts/slideLayout2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sv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8.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slide" Target="slide8.xml"/><Relationship Id="rId17" Type="http://schemas.openxmlformats.org/officeDocument/2006/relationships/slide" Target="slide10.xml"/><Relationship Id="rId2" Type="http://schemas.openxmlformats.org/officeDocument/2006/relationships/notesSlide" Target="../notesSlides/notesSlide1.xml"/><Relationship Id="rId16" Type="http://schemas.openxmlformats.org/officeDocument/2006/relationships/slide" Target="slide9.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slide" Target="slide4.xml"/><Relationship Id="rId5" Type="http://schemas.openxmlformats.org/officeDocument/2006/relationships/image" Target="../media/image2.svg"/><Relationship Id="rId15" Type="http://schemas.openxmlformats.org/officeDocument/2006/relationships/slide" Target="slide5.xml"/><Relationship Id="rId10"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slide" Target="slide2.xml"/><Relationship Id="rId2" Type="http://schemas.openxmlformats.org/officeDocument/2006/relationships/notesSlide" Target="../notesSlides/notesSlide2.xml"/><Relationship Id="rId16" Type="http://schemas.openxmlformats.org/officeDocument/2006/relationships/slide" Target="slide11.xml"/><Relationship Id="rId1" Type="http://schemas.openxmlformats.org/officeDocument/2006/relationships/slideLayout" Target="../slideLayouts/slideLayout1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sv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slide" Target="slide2.xml"/><Relationship Id="rId2" Type="http://schemas.openxmlformats.org/officeDocument/2006/relationships/audio" Target="../media/audio1.wav"/><Relationship Id="rId16" Type="http://schemas.openxmlformats.org/officeDocument/2006/relationships/slide" Target="slide11.xml"/><Relationship Id="rId1" Type="http://schemas.openxmlformats.org/officeDocument/2006/relationships/slideLayout" Target="../slideLayouts/slideLayout1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1.png"/><Relationship Id="rId10" Type="http://schemas.openxmlformats.org/officeDocument/2006/relationships/image" Target="../media/image15.png"/><Relationship Id="rId19" Type="http://schemas.openxmlformats.org/officeDocument/2006/relationships/image" Target="../media/image10.svg"/><Relationship Id="rId4" Type="http://schemas.openxmlformats.org/officeDocument/2006/relationships/image" Target="../media/image8.sv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slide" Target="slide2.xml"/><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slide" Target="slide11.xml"/><Relationship Id="rId2" Type="http://schemas.openxmlformats.org/officeDocument/2006/relationships/audio" Target="../media/audio1.wav"/><Relationship Id="rId16" Type="http://schemas.openxmlformats.org/officeDocument/2006/relationships/image" Target="../media/image22.jpeg"/><Relationship Id="rId20" Type="http://schemas.openxmlformats.org/officeDocument/2006/relationships/image" Target="../media/image10.svg"/><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sv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0.png"/><Relationship Id="rId9" Type="http://schemas.openxmlformats.org/officeDocument/2006/relationships/image" Target="../media/image1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slide" Target="slide2.xml"/><Relationship Id="rId2" Type="http://schemas.openxmlformats.org/officeDocument/2006/relationships/notesSlide" Target="../notesSlides/notesSlide3.xml"/><Relationship Id="rId16" Type="http://schemas.openxmlformats.org/officeDocument/2006/relationships/slide" Target="slide11.xml"/><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sv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slide" Target="slide11.xml"/><Relationship Id="rId2" Type="http://schemas.openxmlformats.org/officeDocument/2006/relationships/notesSlide" Target="../notesSlides/notesSlide4.xml"/><Relationship Id="rId16" Type="http://schemas.openxmlformats.org/officeDocument/2006/relationships/image" Target="../media/image23.jpeg"/><Relationship Id="rId20" Type="http://schemas.openxmlformats.org/officeDocument/2006/relationships/image" Target="../media/image10.svg"/><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sv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image" Target="../media/image17.png"/><Relationship Id="rId1" Type="http://schemas.openxmlformats.org/officeDocument/2006/relationships/slideLayout" Target="../slideLayouts/slideLayout19.xml"/><Relationship Id="rId6" Type="http://schemas.openxmlformats.org/officeDocument/2006/relationships/slide" Target="slide11.xml"/><Relationship Id="rId11" Type="http://schemas.openxmlformats.org/officeDocument/2006/relationships/image" Target="../media/image12.png"/><Relationship Id="rId5" Type="http://schemas.openxmlformats.org/officeDocument/2006/relationships/image" Target="../media/image8.sv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0.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slide" Target="slide11.xml"/><Relationship Id="rId2" Type="http://schemas.openxmlformats.org/officeDocument/2006/relationships/notesSlide" Target="../notesSlides/notesSlide6.xml"/><Relationship Id="rId16" Type="http://schemas.openxmlformats.org/officeDocument/2006/relationships/image" Target="../media/image25.jpeg"/><Relationship Id="rId20" Type="http://schemas.openxmlformats.org/officeDocument/2006/relationships/image" Target="../media/image10.svg"/><Relationship Id="rId1" Type="http://schemas.openxmlformats.org/officeDocument/2006/relationships/slideLayout" Target="../slideLayouts/slideLayout20.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sv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2986382" y="2431774"/>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3670784" y="2546544"/>
            <a:ext cx="4476492"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165753" y="2536384"/>
            <a:ext cx="641050" cy="638320"/>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111155" y="2536384"/>
            <a:ext cx="641050" cy="638320"/>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125712" y="2675664"/>
            <a:ext cx="3301835" cy="6264803"/>
          </a:xfrm>
          <a:prstGeom prst="rect">
            <a:avLst/>
          </a:prstGeom>
        </p:spPr>
      </p:pic>
      <p:grpSp>
        <p:nvGrpSpPr>
          <p:cNvPr id="11" name="Group 7"/>
          <p:cNvGrpSpPr/>
          <p:nvPr/>
        </p:nvGrpSpPr>
        <p:grpSpPr>
          <a:xfrm>
            <a:off x="1042829" y="615213"/>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9021700" y="-2242322"/>
            <a:ext cx="5166578" cy="5313947"/>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931606" y="439163"/>
            <a:ext cx="10056564" cy="1877437"/>
          </a:xfrm>
          <a:prstGeom prst="rect">
            <a:avLst/>
          </a:prstGeom>
          <a:noFill/>
        </p:spPr>
        <p:txBody>
          <a:bodyPr wrap="square" rtlCol="0">
            <a:spAutoFit/>
          </a:bodyPr>
          <a:lstStyle/>
          <a:p>
            <a:pPr algn="ctr"/>
            <a:r>
              <a:rPr lang="en-US" sz="3600" b="1" dirty="0">
                <a:solidFill>
                  <a:srgbClr val="FC6E51"/>
                </a:solidFill>
                <a:effectLst>
                  <a:outerShdw blurRad="38100" dist="38100" dir="2700000" algn="tl">
                    <a:srgbClr val="000000">
                      <a:alpha val="43137"/>
                    </a:srgbClr>
                  </a:outerShdw>
                </a:effectLst>
                <a:latin typeface="Times New Roman" panose="02020603050405020304" pitchFamily="18" charset="0"/>
              </a:rPr>
              <a:t>KHTN 8</a:t>
            </a:r>
          </a:p>
          <a:p>
            <a:pPr algn="ctr"/>
            <a:r>
              <a:rPr lang="en-US" sz="8000" b="1" dirty="0">
                <a:solidFill>
                  <a:srgbClr val="FC6E51"/>
                </a:solidFill>
                <a:effectLst>
                  <a:outerShdw blurRad="38100" dist="38100" dir="2700000" algn="tl">
                    <a:srgbClr val="000000">
                      <a:alpha val="43137"/>
                    </a:srgbClr>
                  </a:outerShdw>
                </a:effectLst>
                <a:latin typeface="Times New Roman" panose="02020603050405020304" pitchFamily="18" charset="0"/>
              </a:rPr>
              <a:t>QUẦN THỂ</a:t>
            </a:r>
            <a:endParaRPr lang="vi-VN" sz="8000" b="1" dirty="0">
              <a:solidFill>
                <a:srgbClr val="FC6E51"/>
              </a:solidFill>
              <a:effectLst>
                <a:outerShdw blurRad="38100" dist="38100" dir="2700000" algn="tl">
                  <a:srgbClr val="000000">
                    <a:alpha val="43137"/>
                  </a:srgbClr>
                </a:outerShdw>
              </a:effectLst>
              <a:latin typeface="Times New Roman" panose="02020603050405020304" pitchFamily="18" charset="0"/>
            </a:endParaRPr>
          </a:p>
        </p:txBody>
      </p:sp>
      <p:sp>
        <p:nvSpPr>
          <p:cNvPr id="17" name="!!1a">
            <a:extLst>
              <a:ext uri="{FF2B5EF4-FFF2-40B4-BE49-F238E27FC236}">
                <a16:creationId xmlns:a16="http://schemas.microsoft.com/office/drawing/2014/main" id="{65DA152C-4C6C-4037-B246-7F8E64CF95AF}"/>
              </a:ext>
            </a:extLst>
          </p:cNvPr>
          <p:cNvSpPr txBox="1"/>
          <p:nvPr/>
        </p:nvSpPr>
        <p:spPr>
          <a:xfrm>
            <a:off x="433501" y="3668362"/>
            <a:ext cx="11313312" cy="2307683"/>
          </a:xfrm>
          <a:prstGeom prst="rect">
            <a:avLst/>
          </a:prstGeom>
          <a:noFill/>
        </p:spPr>
        <p:txBody>
          <a:bodyPr wrap="square" rtlCol="0">
            <a:spAutoFit/>
          </a:bodyPr>
          <a:lstStyle/>
          <a:p>
            <a:pPr algn="ct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Chọn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1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tham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gia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trả</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lời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điền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vào</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hoàn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tất</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8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tìm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ra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từ</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khóa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của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a:t>
            </a:r>
          </a:p>
          <a:p>
            <a:pPr algn="ctr">
              <a:lnSpc>
                <a:spcPct val="150000"/>
              </a:lnSpc>
            </a:pPr>
            <a:r>
              <a:rPr lang="en-US" sz="2399" b="1" dirty="0" err="1">
                <a:solidFill>
                  <a:schemeClr val="accent3">
                    <a:lumMod val="75000"/>
                  </a:schemeClr>
                </a:solidFill>
                <a:latin typeface="Times New Roman" panose="02020603050405020304" pitchFamily="18" charset="0"/>
              </a:rPr>
              <a:t>Câu</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trả</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lời</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+1đ</a:t>
            </a:r>
          </a:p>
          <a:p>
            <a:pPr algn="ctr">
              <a:lnSpc>
                <a:spcPct val="150000"/>
              </a:lnSpc>
            </a:pPr>
            <a:r>
              <a:rPr lang="en-US" sz="2399" b="1" dirty="0" err="1">
                <a:solidFill>
                  <a:schemeClr val="accent3">
                    <a:lumMod val="75000"/>
                  </a:schemeClr>
                </a:solidFill>
                <a:latin typeface="Times New Roman" panose="02020603050405020304" pitchFamily="18" charset="0"/>
              </a:rPr>
              <a:t>Từ</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khóa</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+3đ</a:t>
            </a:r>
          </a:p>
        </p:txBody>
      </p:sp>
    </p:spTree>
    <p:extLst>
      <p:ext uri="{BB962C8B-B14F-4D97-AF65-F5344CB8AC3E}">
        <p14:creationId xmlns:p14="http://schemas.microsoft.com/office/powerpoint/2010/main" val="4106445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1.85185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4.07407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66667E-6 -2.96296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96296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3.125E-6 -3.7037E-6 L 0.00416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70833E-6 4.81481E-6 L -0.00065 -0.82917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881510" y="1143000"/>
            <a:ext cx="8158230" cy="2258589"/>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364823" y="3809455"/>
            <a:ext cx="3108126" cy="880242"/>
            <a:chOff x="4037538" y="4547895"/>
            <a:chExt cx="3108936" cy="880471"/>
          </a:xfrm>
        </p:grpSpPr>
        <p:sp>
          <p:nvSpPr>
            <p:cNvPr id="69" name="!!Ques3">
              <a:extLst>
                <a:ext uri="{FF2B5EF4-FFF2-40B4-BE49-F238E27FC236}">
                  <a16:creationId xmlns:a16="http://schemas.microsoft.com/office/drawing/2014/main"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1071"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069488" y="1698544"/>
            <a:ext cx="7602982" cy="1076961"/>
          </a:xfrm>
          <a:prstGeom prst="rect">
            <a:avLst/>
          </a:prstGeom>
          <a:noFill/>
          <a:ln>
            <a:noFill/>
          </a:ln>
        </p:spPr>
        <p:txBody>
          <a:bodyPr wrap="square">
            <a:spAutoFit/>
          </a:bodyPr>
          <a:lstStyle/>
          <a:p>
            <a:pPr algn="ctr"/>
            <a:r>
              <a:rPr lang="en-US" sz="3199" b="1" dirty="0" err="1">
                <a:solidFill>
                  <a:srgbClr val="EE4036"/>
                </a:solidFill>
                <a:latin typeface="Times New Roman" panose="02020603050405020304" pitchFamily="18" charset="0"/>
                <a:sym typeface="Times New Roman"/>
              </a:rPr>
              <a:t>Mật</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độ</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cá</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thể</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trong</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một</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quần</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thể</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là</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số</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lượng</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cá</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thể</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trên</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một</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đơn</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vị</a:t>
            </a:r>
            <a:r>
              <a:rPr lang="en-US" sz="3199" b="1" dirty="0">
                <a:solidFill>
                  <a:srgbClr val="EE4036"/>
                </a:solidFill>
                <a:latin typeface="Times New Roman" panose="02020603050405020304" pitchFamily="18" charset="0"/>
                <a:sym typeface="Times New Roman"/>
              </a:rPr>
              <a:t> ______</a:t>
            </a:r>
            <a:endParaRPr lang="vi-VN" sz="3199" b="1" dirty="0">
              <a:solidFill>
                <a:srgbClr val="EE4036"/>
              </a:solidFill>
              <a:latin typeface="Times New Roman" panose="02020603050405020304" pitchFamily="18" charset="0"/>
            </a:endParaRP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9"/>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8"/>
          <a:stretch>
            <a:fillRect/>
          </a:stretch>
        </p:blipFill>
        <p:spPr>
          <a:xfrm>
            <a:off x="3882001" y="-503957"/>
            <a:ext cx="359906" cy="218018"/>
          </a:xfrm>
          <a:prstGeom prst="rect">
            <a:avLst/>
          </a:prstGeom>
        </p:spPr>
      </p:pic>
      <p:sp>
        <p:nvSpPr>
          <p:cNvPr id="99" name="!!o4a">
            <a:extLst>
              <a:ext uri="{FF2B5EF4-FFF2-40B4-BE49-F238E27FC236}">
                <a16:creationId xmlns:a16="http://schemas.microsoft.com/office/drawing/2014/main" id="{03CD02AD-A0B0-4461-82E4-ADE45F3505A9}"/>
              </a:ext>
            </a:extLst>
          </p:cNvPr>
          <p:cNvSpPr/>
          <p:nvPr/>
        </p:nvSpPr>
        <p:spPr>
          <a:xfrm>
            <a:off x="8372594" y="511547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1" name="!!4a">
            <a:extLst>
              <a:ext uri="{FF2B5EF4-FFF2-40B4-BE49-F238E27FC236}">
                <a16:creationId xmlns:a16="http://schemas.microsoft.com/office/drawing/2014/main" id="{7D7392F9-B328-40CF-A436-C3974F476E3C}"/>
              </a:ext>
            </a:extLst>
          </p:cNvPr>
          <p:cNvSpPr txBox="1"/>
          <p:nvPr/>
        </p:nvSpPr>
        <p:spPr>
          <a:xfrm>
            <a:off x="8547892" y="516454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04" name="!!o4a">
            <a:extLst>
              <a:ext uri="{FF2B5EF4-FFF2-40B4-BE49-F238E27FC236}">
                <a16:creationId xmlns:a16="http://schemas.microsoft.com/office/drawing/2014/main" id="{03CD02AD-A0B0-4461-82E4-ADE45F3505A9}"/>
              </a:ext>
            </a:extLst>
          </p:cNvPr>
          <p:cNvSpPr/>
          <p:nvPr/>
        </p:nvSpPr>
        <p:spPr>
          <a:xfrm>
            <a:off x="7224961" y="511547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5" name="!!4a">
            <a:extLst>
              <a:ext uri="{FF2B5EF4-FFF2-40B4-BE49-F238E27FC236}">
                <a16:creationId xmlns:a16="http://schemas.microsoft.com/office/drawing/2014/main" id="{7D7392F9-B328-40CF-A436-C3974F476E3C}"/>
              </a:ext>
            </a:extLst>
          </p:cNvPr>
          <p:cNvSpPr txBox="1"/>
          <p:nvPr/>
        </p:nvSpPr>
        <p:spPr>
          <a:xfrm>
            <a:off x="7399533" y="517796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í</a:t>
            </a:r>
          </a:p>
        </p:txBody>
      </p:sp>
      <p:sp>
        <p:nvSpPr>
          <p:cNvPr id="112" name="!!o4a">
            <a:extLst>
              <a:ext uri="{FF2B5EF4-FFF2-40B4-BE49-F238E27FC236}">
                <a16:creationId xmlns:a16="http://schemas.microsoft.com/office/drawing/2014/main" id="{03CD02AD-A0B0-4461-82E4-ADE45F3505A9}"/>
              </a:ext>
            </a:extLst>
          </p:cNvPr>
          <p:cNvSpPr/>
          <p:nvPr/>
        </p:nvSpPr>
        <p:spPr>
          <a:xfrm>
            <a:off x="9516610" y="511547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3" name="!!4a">
            <a:extLst>
              <a:ext uri="{FF2B5EF4-FFF2-40B4-BE49-F238E27FC236}">
                <a16:creationId xmlns:a16="http://schemas.microsoft.com/office/drawing/2014/main" id="{7D7392F9-B328-40CF-A436-C3974F476E3C}"/>
              </a:ext>
            </a:extLst>
          </p:cNvPr>
          <p:cNvSpPr txBox="1"/>
          <p:nvPr/>
        </p:nvSpPr>
        <p:spPr>
          <a:xfrm>
            <a:off x="9682677" y="516105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96" name="!!o4a">
            <a:extLst>
              <a:ext uri="{FF2B5EF4-FFF2-40B4-BE49-F238E27FC236}">
                <a16:creationId xmlns:a16="http://schemas.microsoft.com/office/drawing/2014/main" id="{03CD02AD-A0B0-4461-82E4-ADE45F3505A9}"/>
              </a:ext>
            </a:extLst>
          </p:cNvPr>
          <p:cNvSpPr/>
          <p:nvPr/>
        </p:nvSpPr>
        <p:spPr>
          <a:xfrm>
            <a:off x="4936506" y="511547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7" name="!!4a">
            <a:extLst>
              <a:ext uri="{FF2B5EF4-FFF2-40B4-BE49-F238E27FC236}">
                <a16:creationId xmlns:a16="http://schemas.microsoft.com/office/drawing/2014/main" id="{7D7392F9-B328-40CF-A436-C3974F476E3C}"/>
              </a:ext>
            </a:extLst>
          </p:cNvPr>
          <p:cNvSpPr txBox="1"/>
          <p:nvPr/>
        </p:nvSpPr>
        <p:spPr>
          <a:xfrm>
            <a:off x="5111804" y="516454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98" name="!!o4a">
            <a:extLst>
              <a:ext uri="{FF2B5EF4-FFF2-40B4-BE49-F238E27FC236}">
                <a16:creationId xmlns:a16="http://schemas.microsoft.com/office/drawing/2014/main" id="{03CD02AD-A0B0-4461-82E4-ADE45F3505A9}"/>
              </a:ext>
            </a:extLst>
          </p:cNvPr>
          <p:cNvSpPr/>
          <p:nvPr/>
        </p:nvSpPr>
        <p:spPr>
          <a:xfrm>
            <a:off x="3776176" y="511547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0" name="!!4a">
            <a:extLst>
              <a:ext uri="{FF2B5EF4-FFF2-40B4-BE49-F238E27FC236}">
                <a16:creationId xmlns:a16="http://schemas.microsoft.com/office/drawing/2014/main" id="{7D7392F9-B328-40CF-A436-C3974F476E3C}"/>
              </a:ext>
            </a:extLst>
          </p:cNvPr>
          <p:cNvSpPr txBox="1"/>
          <p:nvPr/>
        </p:nvSpPr>
        <p:spPr>
          <a:xfrm>
            <a:off x="3950748" y="517796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ệ</a:t>
            </a:r>
          </a:p>
        </p:txBody>
      </p:sp>
      <p:sp>
        <p:nvSpPr>
          <p:cNvPr id="102" name="!!o4a">
            <a:extLst>
              <a:ext uri="{FF2B5EF4-FFF2-40B4-BE49-F238E27FC236}">
                <a16:creationId xmlns:a16="http://schemas.microsoft.com/office/drawing/2014/main" id="{03CD02AD-A0B0-4461-82E4-ADE45F3505A9}"/>
              </a:ext>
            </a:extLst>
          </p:cNvPr>
          <p:cNvSpPr/>
          <p:nvPr/>
        </p:nvSpPr>
        <p:spPr>
          <a:xfrm>
            <a:off x="6080522" y="511547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3" name="!!4a">
            <a:extLst>
              <a:ext uri="{FF2B5EF4-FFF2-40B4-BE49-F238E27FC236}">
                <a16:creationId xmlns:a16="http://schemas.microsoft.com/office/drawing/2014/main" id="{7D7392F9-B328-40CF-A436-C3974F476E3C}"/>
              </a:ext>
            </a:extLst>
          </p:cNvPr>
          <p:cNvSpPr txBox="1"/>
          <p:nvPr/>
        </p:nvSpPr>
        <p:spPr>
          <a:xfrm>
            <a:off x="6246589" y="516105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06" name="!!o4a">
            <a:extLst>
              <a:ext uri="{FF2B5EF4-FFF2-40B4-BE49-F238E27FC236}">
                <a16:creationId xmlns:a16="http://schemas.microsoft.com/office/drawing/2014/main" id="{03CD02AD-A0B0-4461-82E4-ADE45F3505A9}"/>
              </a:ext>
            </a:extLst>
          </p:cNvPr>
          <p:cNvSpPr/>
          <p:nvPr/>
        </p:nvSpPr>
        <p:spPr>
          <a:xfrm>
            <a:off x="2622074" y="511547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7" name="!!4a">
            <a:extLst>
              <a:ext uri="{FF2B5EF4-FFF2-40B4-BE49-F238E27FC236}">
                <a16:creationId xmlns:a16="http://schemas.microsoft.com/office/drawing/2014/main" id="{7D7392F9-B328-40CF-A436-C3974F476E3C}"/>
              </a:ext>
            </a:extLst>
          </p:cNvPr>
          <p:cNvSpPr txBox="1"/>
          <p:nvPr/>
        </p:nvSpPr>
        <p:spPr>
          <a:xfrm>
            <a:off x="2797372" y="5164542"/>
            <a:ext cx="691984"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08" name="!!o4a">
            <a:extLst>
              <a:ext uri="{FF2B5EF4-FFF2-40B4-BE49-F238E27FC236}">
                <a16:creationId xmlns:a16="http://schemas.microsoft.com/office/drawing/2014/main" id="{03CD02AD-A0B0-4461-82E4-ADE45F3505A9}"/>
              </a:ext>
            </a:extLst>
          </p:cNvPr>
          <p:cNvSpPr/>
          <p:nvPr/>
        </p:nvSpPr>
        <p:spPr>
          <a:xfrm>
            <a:off x="1461744" y="511547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9" name="!!4a">
            <a:extLst>
              <a:ext uri="{FF2B5EF4-FFF2-40B4-BE49-F238E27FC236}">
                <a16:creationId xmlns:a16="http://schemas.microsoft.com/office/drawing/2014/main" id="{7D7392F9-B328-40CF-A436-C3974F476E3C}"/>
              </a:ext>
            </a:extLst>
          </p:cNvPr>
          <p:cNvSpPr txBox="1"/>
          <p:nvPr/>
        </p:nvSpPr>
        <p:spPr>
          <a:xfrm>
            <a:off x="1636316" y="517796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grpSp>
        <p:nvGrpSpPr>
          <p:cNvPr id="115" name="Group 114">
            <a:extLst>
              <a:ext uri="{FF2B5EF4-FFF2-40B4-BE49-F238E27FC236}">
                <a16:creationId xmlns:a16="http://schemas.microsoft.com/office/drawing/2014/main" id="{DC4D4389-3269-48E5-9314-DCEC10EC78A8}"/>
              </a:ext>
            </a:extLst>
          </p:cNvPr>
          <p:cNvGrpSpPr/>
          <p:nvPr/>
        </p:nvGrpSpPr>
        <p:grpSpPr>
          <a:xfrm>
            <a:off x="11318044" y="157663"/>
            <a:ext cx="662823" cy="662823"/>
            <a:chOff x="11409342" y="180900"/>
            <a:chExt cx="662996" cy="662996"/>
          </a:xfrm>
        </p:grpSpPr>
        <p:sp>
          <p:nvSpPr>
            <p:cNvPr id="116"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7"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235559229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56"/>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67"/>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57"/>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55"/>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58"/>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59"/>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66"/>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60"/>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62"/>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65"/>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76"/>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79"/>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7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80"/>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81"/>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82"/>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83"/>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85"/>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84"/>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86"/>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87"/>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88"/>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8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9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91"/>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93"/>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9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94"/>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95"/>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71" restart="whenNotActive" fill="hold" evtFilter="cancelBubble" nodeType="interactiveSeq">
                <p:stCondLst>
                  <p:cond evt="onClick" delay="0">
                    <p:tgtEl>
                      <p:spTgt spid="104"/>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105"/>
                                        </p:tgtEl>
                                        <p:attrNameLst>
                                          <p:attrName>style.visibility</p:attrName>
                                        </p:attrNameLst>
                                      </p:cBhvr>
                                      <p:to>
                                        <p:strVal val="visible"/>
                                      </p:to>
                                    </p:set>
                                    <p:anim calcmode="lin" valueType="num">
                                      <p:cBhvr>
                                        <p:cTn id="76" dur="500" fill="hold"/>
                                        <p:tgtEl>
                                          <p:spTgt spid="105"/>
                                        </p:tgtEl>
                                        <p:attrNameLst>
                                          <p:attrName>ppt_w</p:attrName>
                                        </p:attrNameLst>
                                      </p:cBhvr>
                                      <p:tavLst>
                                        <p:tav tm="0">
                                          <p:val>
                                            <p:fltVal val="0"/>
                                          </p:val>
                                        </p:tav>
                                        <p:tav tm="100000">
                                          <p:val>
                                            <p:strVal val="#ppt_w"/>
                                          </p:val>
                                        </p:tav>
                                      </p:tavLst>
                                    </p:anim>
                                    <p:anim calcmode="lin" valueType="num">
                                      <p:cBhvr>
                                        <p:cTn id="77" dur="500" fill="hold"/>
                                        <p:tgtEl>
                                          <p:spTgt spid="105"/>
                                        </p:tgtEl>
                                        <p:attrNameLst>
                                          <p:attrName>ppt_h</p:attrName>
                                        </p:attrNameLst>
                                      </p:cBhvr>
                                      <p:tavLst>
                                        <p:tav tm="0">
                                          <p:val>
                                            <p:fltVal val="0"/>
                                          </p:val>
                                        </p:tav>
                                        <p:tav tm="100000">
                                          <p:val>
                                            <p:strVal val="#ppt_h"/>
                                          </p:val>
                                        </p:tav>
                                      </p:tavLst>
                                    </p:anim>
                                    <p:animEffect transition="in" filter="fade">
                                      <p:cBhvr>
                                        <p:cTn id="78" dur="500"/>
                                        <p:tgtEl>
                                          <p:spTgt spid="105"/>
                                        </p:tgtEl>
                                      </p:cBhvr>
                                    </p:animEffect>
                                  </p:childTnLst>
                                  <p:subTnLst>
                                    <p:audio>
                                      <p:cMediaNode>
                                        <p:cTn display="0" masterRel="sameClick">
                                          <p:stCondLst>
                                            <p:cond evt="begin" delay="0">
                                              <p:tn val="74"/>
                                            </p:cond>
                                          </p:stCondLst>
                                          <p:endCondLst>
                                            <p:cond evt="onStopAudio" delay="0">
                                              <p:tgtEl>
                                                <p:sldTgt/>
                                              </p:tgtEl>
                                            </p:cond>
                                          </p:endCondLst>
                                        </p:cTn>
                                        <p:tgtEl>
                                          <p:sndTgt r:embed="rId3"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105"/>
                                        </p:tgtEl>
                                      </p:cBhvr>
                                    </p:animEffect>
                                    <p:animScale>
                                      <p:cBhvr>
                                        <p:cTn id="81"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82" restart="whenNotActive" fill="hold" evtFilter="cancelBubble" nodeType="interactiveSeq">
                <p:stCondLst>
                  <p:cond evt="onClick" delay="0">
                    <p:tgtEl>
                      <p:spTgt spid="112"/>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13"/>
                                        </p:tgtEl>
                                        <p:attrNameLst>
                                          <p:attrName>style.visibility</p:attrName>
                                        </p:attrNameLst>
                                      </p:cBhvr>
                                      <p:to>
                                        <p:strVal val="visible"/>
                                      </p:to>
                                    </p:set>
                                    <p:anim calcmode="lin" valueType="num">
                                      <p:cBhvr>
                                        <p:cTn id="87" dur="500" fill="hold"/>
                                        <p:tgtEl>
                                          <p:spTgt spid="113"/>
                                        </p:tgtEl>
                                        <p:attrNameLst>
                                          <p:attrName>ppt_w</p:attrName>
                                        </p:attrNameLst>
                                      </p:cBhvr>
                                      <p:tavLst>
                                        <p:tav tm="0">
                                          <p:val>
                                            <p:fltVal val="0"/>
                                          </p:val>
                                        </p:tav>
                                        <p:tav tm="100000">
                                          <p:val>
                                            <p:strVal val="#ppt_w"/>
                                          </p:val>
                                        </p:tav>
                                      </p:tavLst>
                                    </p:anim>
                                    <p:anim calcmode="lin" valueType="num">
                                      <p:cBhvr>
                                        <p:cTn id="88" dur="500" fill="hold"/>
                                        <p:tgtEl>
                                          <p:spTgt spid="113"/>
                                        </p:tgtEl>
                                        <p:attrNameLst>
                                          <p:attrName>ppt_h</p:attrName>
                                        </p:attrNameLst>
                                      </p:cBhvr>
                                      <p:tavLst>
                                        <p:tav tm="0">
                                          <p:val>
                                            <p:fltVal val="0"/>
                                          </p:val>
                                        </p:tav>
                                        <p:tav tm="100000">
                                          <p:val>
                                            <p:strVal val="#ppt_h"/>
                                          </p:val>
                                        </p:tav>
                                      </p:tavLst>
                                    </p:anim>
                                    <p:animEffect transition="in" filter="fade">
                                      <p:cBhvr>
                                        <p:cTn id="89" dur="500"/>
                                        <p:tgtEl>
                                          <p:spTgt spid="113"/>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13"/>
                                        </p:tgtEl>
                                      </p:cBhvr>
                                    </p:animEffect>
                                    <p:animScale>
                                      <p:cBhvr>
                                        <p:cTn id="92" dur="250" autoRev="1" fill="hold"/>
                                        <p:tgtEl>
                                          <p:spTgt spid="113"/>
                                        </p:tgtEl>
                                      </p:cBhvr>
                                      <p:by x="105000" y="105000"/>
                                    </p:animScale>
                                  </p:childTnLst>
                                </p:cTn>
                              </p:par>
                            </p:childTnLst>
                          </p:cTn>
                        </p:par>
                      </p:childTnLst>
                    </p:cTn>
                  </p:par>
                </p:childTnLst>
              </p:cTn>
              <p:nextCondLst>
                <p:cond evt="onClick" delay="0">
                  <p:tgtEl>
                    <p:spTgt spid="112"/>
                  </p:tgtEl>
                </p:cond>
              </p:nextCondLst>
            </p:seq>
            <p:seq concurrent="1" nextAc="seek">
              <p:cTn id="93" restart="whenNotActive" fill="hold" evtFilter="cancelBubble" nodeType="interactiveSeq">
                <p:stCondLst>
                  <p:cond evt="onClick" delay="0">
                    <p:tgtEl>
                      <p:spTgt spid="96"/>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7"/>
                                        </p:tgtEl>
                                        <p:attrNameLst>
                                          <p:attrName>style.visibility</p:attrName>
                                        </p:attrNameLst>
                                      </p:cBhvr>
                                      <p:to>
                                        <p:strVal val="visible"/>
                                      </p:to>
                                    </p:set>
                                    <p:anim calcmode="lin" valueType="num">
                                      <p:cBhvr>
                                        <p:cTn id="98" dur="500" fill="hold"/>
                                        <p:tgtEl>
                                          <p:spTgt spid="97"/>
                                        </p:tgtEl>
                                        <p:attrNameLst>
                                          <p:attrName>ppt_w</p:attrName>
                                        </p:attrNameLst>
                                      </p:cBhvr>
                                      <p:tavLst>
                                        <p:tav tm="0">
                                          <p:val>
                                            <p:fltVal val="0"/>
                                          </p:val>
                                        </p:tav>
                                        <p:tav tm="100000">
                                          <p:val>
                                            <p:strVal val="#ppt_w"/>
                                          </p:val>
                                        </p:tav>
                                      </p:tavLst>
                                    </p:anim>
                                    <p:anim calcmode="lin" valueType="num">
                                      <p:cBhvr>
                                        <p:cTn id="99" dur="500" fill="hold"/>
                                        <p:tgtEl>
                                          <p:spTgt spid="97"/>
                                        </p:tgtEl>
                                        <p:attrNameLst>
                                          <p:attrName>ppt_h</p:attrName>
                                        </p:attrNameLst>
                                      </p:cBhvr>
                                      <p:tavLst>
                                        <p:tav tm="0">
                                          <p:val>
                                            <p:fltVal val="0"/>
                                          </p:val>
                                        </p:tav>
                                        <p:tav tm="100000">
                                          <p:val>
                                            <p:strVal val="#ppt_h"/>
                                          </p:val>
                                        </p:tav>
                                      </p:tavLst>
                                    </p:anim>
                                    <p:animEffect transition="in" filter="fade">
                                      <p:cBhvr>
                                        <p:cTn id="100" dur="500"/>
                                        <p:tgtEl>
                                          <p:spTgt spid="97"/>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7"/>
                                        </p:tgtEl>
                                      </p:cBhvr>
                                    </p:animEffect>
                                    <p:animScale>
                                      <p:cBhvr>
                                        <p:cTn id="10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04" restart="whenNotActive" fill="hold" evtFilter="cancelBubble" nodeType="interactiveSeq">
                <p:stCondLst>
                  <p:cond evt="onClick" delay="0">
                    <p:tgtEl>
                      <p:spTgt spid="98"/>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00"/>
                                        </p:tgtEl>
                                        <p:attrNameLst>
                                          <p:attrName>style.visibility</p:attrName>
                                        </p:attrNameLst>
                                      </p:cBhvr>
                                      <p:to>
                                        <p:strVal val="visible"/>
                                      </p:to>
                                    </p:set>
                                    <p:anim calcmode="lin" valueType="num">
                                      <p:cBhvr>
                                        <p:cTn id="109" dur="500" fill="hold"/>
                                        <p:tgtEl>
                                          <p:spTgt spid="100"/>
                                        </p:tgtEl>
                                        <p:attrNameLst>
                                          <p:attrName>ppt_w</p:attrName>
                                        </p:attrNameLst>
                                      </p:cBhvr>
                                      <p:tavLst>
                                        <p:tav tm="0">
                                          <p:val>
                                            <p:fltVal val="0"/>
                                          </p:val>
                                        </p:tav>
                                        <p:tav tm="100000">
                                          <p:val>
                                            <p:strVal val="#ppt_w"/>
                                          </p:val>
                                        </p:tav>
                                      </p:tavLst>
                                    </p:anim>
                                    <p:anim calcmode="lin" valueType="num">
                                      <p:cBhvr>
                                        <p:cTn id="110" dur="500" fill="hold"/>
                                        <p:tgtEl>
                                          <p:spTgt spid="100"/>
                                        </p:tgtEl>
                                        <p:attrNameLst>
                                          <p:attrName>ppt_h</p:attrName>
                                        </p:attrNameLst>
                                      </p:cBhvr>
                                      <p:tavLst>
                                        <p:tav tm="0">
                                          <p:val>
                                            <p:fltVal val="0"/>
                                          </p:val>
                                        </p:tav>
                                        <p:tav tm="100000">
                                          <p:val>
                                            <p:strVal val="#ppt_h"/>
                                          </p:val>
                                        </p:tav>
                                      </p:tavLst>
                                    </p:anim>
                                    <p:animEffect transition="in" filter="fade">
                                      <p:cBhvr>
                                        <p:cTn id="111" dur="500"/>
                                        <p:tgtEl>
                                          <p:spTgt spid="100"/>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00"/>
                                        </p:tgtEl>
                                      </p:cBhvr>
                                    </p:animEffect>
                                    <p:animScale>
                                      <p:cBhvr>
                                        <p:cTn id="114"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115" restart="whenNotActive" fill="hold" evtFilter="cancelBubble" nodeType="interactiveSeq">
                <p:stCondLst>
                  <p:cond evt="onClick" delay="0">
                    <p:tgtEl>
                      <p:spTgt spid="10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3"/>
                                        </p:tgtEl>
                                        <p:attrNameLst>
                                          <p:attrName>style.visibility</p:attrName>
                                        </p:attrNameLst>
                                      </p:cBhvr>
                                      <p:to>
                                        <p:strVal val="visible"/>
                                      </p:to>
                                    </p:set>
                                    <p:anim calcmode="lin" valueType="num">
                                      <p:cBhvr>
                                        <p:cTn id="120" dur="500" fill="hold"/>
                                        <p:tgtEl>
                                          <p:spTgt spid="103"/>
                                        </p:tgtEl>
                                        <p:attrNameLst>
                                          <p:attrName>ppt_w</p:attrName>
                                        </p:attrNameLst>
                                      </p:cBhvr>
                                      <p:tavLst>
                                        <p:tav tm="0">
                                          <p:val>
                                            <p:fltVal val="0"/>
                                          </p:val>
                                        </p:tav>
                                        <p:tav tm="100000">
                                          <p:val>
                                            <p:strVal val="#ppt_w"/>
                                          </p:val>
                                        </p:tav>
                                      </p:tavLst>
                                    </p:anim>
                                    <p:anim calcmode="lin" valueType="num">
                                      <p:cBhvr>
                                        <p:cTn id="121" dur="500" fill="hold"/>
                                        <p:tgtEl>
                                          <p:spTgt spid="103"/>
                                        </p:tgtEl>
                                        <p:attrNameLst>
                                          <p:attrName>ppt_h</p:attrName>
                                        </p:attrNameLst>
                                      </p:cBhvr>
                                      <p:tavLst>
                                        <p:tav tm="0">
                                          <p:val>
                                            <p:fltVal val="0"/>
                                          </p:val>
                                        </p:tav>
                                        <p:tav tm="100000">
                                          <p:val>
                                            <p:strVal val="#ppt_h"/>
                                          </p:val>
                                        </p:tav>
                                      </p:tavLst>
                                    </p:anim>
                                    <p:animEffect transition="in" filter="fade">
                                      <p:cBhvr>
                                        <p:cTn id="122" dur="500"/>
                                        <p:tgtEl>
                                          <p:spTgt spid="103"/>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3"/>
                                        </p:tgtEl>
                                      </p:cBhvr>
                                    </p:animEffect>
                                    <p:animScale>
                                      <p:cBhvr>
                                        <p:cTn id="12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126" restart="whenNotActive" fill="hold" evtFilter="cancelBubble" nodeType="interactiveSeq">
                <p:stCondLst>
                  <p:cond evt="onClick" delay="0">
                    <p:tgtEl>
                      <p:spTgt spid="106"/>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7"/>
                                        </p:tgtEl>
                                        <p:attrNameLst>
                                          <p:attrName>style.visibility</p:attrName>
                                        </p:attrNameLst>
                                      </p:cBhvr>
                                      <p:to>
                                        <p:strVal val="visible"/>
                                      </p:to>
                                    </p:set>
                                    <p:anim calcmode="lin" valueType="num">
                                      <p:cBhvr>
                                        <p:cTn id="131" dur="500" fill="hold"/>
                                        <p:tgtEl>
                                          <p:spTgt spid="107"/>
                                        </p:tgtEl>
                                        <p:attrNameLst>
                                          <p:attrName>ppt_w</p:attrName>
                                        </p:attrNameLst>
                                      </p:cBhvr>
                                      <p:tavLst>
                                        <p:tav tm="0">
                                          <p:val>
                                            <p:fltVal val="0"/>
                                          </p:val>
                                        </p:tav>
                                        <p:tav tm="100000">
                                          <p:val>
                                            <p:strVal val="#ppt_w"/>
                                          </p:val>
                                        </p:tav>
                                      </p:tavLst>
                                    </p:anim>
                                    <p:anim calcmode="lin" valueType="num">
                                      <p:cBhvr>
                                        <p:cTn id="132" dur="500" fill="hold"/>
                                        <p:tgtEl>
                                          <p:spTgt spid="107"/>
                                        </p:tgtEl>
                                        <p:attrNameLst>
                                          <p:attrName>ppt_h</p:attrName>
                                        </p:attrNameLst>
                                      </p:cBhvr>
                                      <p:tavLst>
                                        <p:tav tm="0">
                                          <p:val>
                                            <p:fltVal val="0"/>
                                          </p:val>
                                        </p:tav>
                                        <p:tav tm="100000">
                                          <p:val>
                                            <p:strVal val="#ppt_h"/>
                                          </p:val>
                                        </p:tav>
                                      </p:tavLst>
                                    </p:anim>
                                    <p:animEffect transition="in" filter="fade">
                                      <p:cBhvr>
                                        <p:cTn id="133" dur="500"/>
                                        <p:tgtEl>
                                          <p:spTgt spid="107"/>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7"/>
                                        </p:tgtEl>
                                      </p:cBhvr>
                                    </p:animEffect>
                                    <p:animScale>
                                      <p:cBhvr>
                                        <p:cTn id="136" dur="250" autoRev="1" fill="hold"/>
                                        <p:tgtEl>
                                          <p:spTgt spid="107"/>
                                        </p:tgtEl>
                                      </p:cBhvr>
                                      <p:by x="105000" y="105000"/>
                                    </p:animScale>
                                  </p:childTnLst>
                                </p:cTn>
                              </p:par>
                            </p:childTnLst>
                          </p:cTn>
                        </p:par>
                      </p:childTnLst>
                    </p:cTn>
                  </p:par>
                </p:childTnLst>
              </p:cTn>
              <p:nextCondLst>
                <p:cond evt="onClick" delay="0">
                  <p:tgtEl>
                    <p:spTgt spid="106"/>
                  </p:tgtEl>
                </p:cond>
              </p:nextCondLst>
            </p:seq>
            <p:seq concurrent="1" nextAc="seek">
              <p:cTn id="137" restart="whenNotActive" fill="hold" evtFilter="cancelBubble" nodeType="interactiveSeq">
                <p:stCondLst>
                  <p:cond evt="onClick" delay="0">
                    <p:tgtEl>
                      <p:spTgt spid="108"/>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09"/>
                                        </p:tgtEl>
                                        <p:attrNameLst>
                                          <p:attrName>style.visibility</p:attrName>
                                        </p:attrNameLst>
                                      </p:cBhvr>
                                      <p:to>
                                        <p:strVal val="visible"/>
                                      </p:to>
                                    </p:set>
                                    <p:anim calcmode="lin" valueType="num">
                                      <p:cBhvr>
                                        <p:cTn id="142" dur="500" fill="hold"/>
                                        <p:tgtEl>
                                          <p:spTgt spid="109"/>
                                        </p:tgtEl>
                                        <p:attrNameLst>
                                          <p:attrName>ppt_w</p:attrName>
                                        </p:attrNameLst>
                                      </p:cBhvr>
                                      <p:tavLst>
                                        <p:tav tm="0">
                                          <p:val>
                                            <p:fltVal val="0"/>
                                          </p:val>
                                        </p:tav>
                                        <p:tav tm="100000">
                                          <p:val>
                                            <p:strVal val="#ppt_w"/>
                                          </p:val>
                                        </p:tav>
                                      </p:tavLst>
                                    </p:anim>
                                    <p:anim calcmode="lin" valueType="num">
                                      <p:cBhvr>
                                        <p:cTn id="143" dur="500" fill="hold"/>
                                        <p:tgtEl>
                                          <p:spTgt spid="109"/>
                                        </p:tgtEl>
                                        <p:attrNameLst>
                                          <p:attrName>ppt_h</p:attrName>
                                        </p:attrNameLst>
                                      </p:cBhvr>
                                      <p:tavLst>
                                        <p:tav tm="0">
                                          <p:val>
                                            <p:fltVal val="0"/>
                                          </p:val>
                                        </p:tav>
                                        <p:tav tm="100000">
                                          <p:val>
                                            <p:strVal val="#ppt_h"/>
                                          </p:val>
                                        </p:tav>
                                      </p:tavLst>
                                    </p:anim>
                                    <p:animEffect transition="in" filter="fade">
                                      <p:cBhvr>
                                        <p:cTn id="144" dur="500"/>
                                        <p:tgtEl>
                                          <p:spTgt spid="109"/>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09"/>
                                        </p:tgtEl>
                                      </p:cBhvr>
                                    </p:animEffect>
                                    <p:animScale>
                                      <p:cBhvr>
                                        <p:cTn id="147" dur="250" autoRev="1" fill="hold"/>
                                        <p:tgtEl>
                                          <p:spTgt spid="109"/>
                                        </p:tgtEl>
                                      </p:cBhvr>
                                      <p:by x="105000" y="105000"/>
                                    </p:animScale>
                                  </p:childTnLst>
                                </p:cTn>
                              </p:par>
                            </p:childTnLst>
                          </p:cTn>
                        </p:par>
                      </p:childTnLst>
                    </p:cTn>
                  </p:par>
                </p:childTnLst>
              </p:cTn>
              <p:nextCondLst>
                <p:cond evt="onClick" delay="0">
                  <p:tgtEl>
                    <p:spTgt spid="108"/>
                  </p:tgtEl>
                </p:cond>
              </p:nextCondLst>
            </p:seq>
          </p:childTnLst>
        </p:cTn>
      </p:par>
    </p:tnLst>
    <p:bldLst>
      <p:bldP spid="101" grpId="0"/>
      <p:bldP spid="101" grpId="1"/>
      <p:bldP spid="105" grpId="0"/>
      <p:bldP spid="105" grpId="1"/>
      <p:bldP spid="113" grpId="0"/>
      <p:bldP spid="113" grpId="1"/>
      <p:bldP spid="97" grpId="0"/>
      <p:bldP spid="97" grpId="1"/>
      <p:bldP spid="100" grpId="0"/>
      <p:bldP spid="100" grpId="1"/>
      <p:bldP spid="103" grpId="0"/>
      <p:bldP spid="103" grpId="1"/>
      <p:bldP spid="107" grpId="0"/>
      <p:bldP spid="107" grpId="1"/>
      <p:bldP spid="109" grpId="0"/>
      <p:bldP spid="109"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CC0DF">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4172236" y="1147777"/>
            <a:ext cx="6359516" cy="762388"/>
          </a:xfrm>
          <a:prstGeom prst="rect">
            <a:avLst/>
          </a:prstGeom>
        </p:spPr>
        <p:txBody>
          <a:bodyPr lIns="0" tIns="0" rIns="0" bIns="0" rtlCol="0" anchor="t">
            <a:spAutoFit/>
          </a:bodyPr>
          <a:lstStyle/>
          <a:p>
            <a:pPr>
              <a:lnSpc>
                <a:spcPts val="6531"/>
              </a:lnSpc>
              <a:spcBef>
                <a:spcPct val="0"/>
              </a:spcBef>
            </a:pPr>
            <a:r>
              <a:rPr lang="en-US" sz="4700" b="1">
                <a:solidFill>
                  <a:srgbClr val="000000"/>
                </a:solidFill>
                <a:latin typeface="Arial" pitchFamily="34" charset="0"/>
              </a:rPr>
              <a:t>BÀI </a:t>
            </a:r>
            <a:r>
              <a:rPr lang="en-US" sz="4700" b="1" smtClean="0">
                <a:solidFill>
                  <a:srgbClr val="000000"/>
                </a:solidFill>
                <a:latin typeface="Arial" pitchFamily="34" charset="0"/>
              </a:rPr>
              <a:t>40</a:t>
            </a:r>
            <a:endParaRPr lang="en-US" sz="4700" b="1" dirty="0">
              <a:solidFill>
                <a:srgbClr val="000000"/>
              </a:solidFill>
              <a:latin typeface="Arial" pitchFamily="34" charset="0"/>
            </a:endParaRPr>
          </a:p>
        </p:txBody>
      </p:sp>
      <p:grpSp>
        <p:nvGrpSpPr>
          <p:cNvPr id="3" name="Group 3"/>
          <p:cNvGrpSpPr/>
          <p:nvPr/>
        </p:nvGrpSpPr>
        <p:grpSpPr>
          <a:xfrm>
            <a:off x="0" y="0"/>
            <a:ext cx="3766079" cy="6858000"/>
            <a:chOff x="0" y="0"/>
            <a:chExt cx="7534120" cy="13716000"/>
          </a:xfrm>
        </p:grpSpPr>
        <p:pic>
          <p:nvPicPr>
            <p:cNvPr id="4" name="Picture 4"/>
            <p:cNvPicPr>
              <a:picLocks noChangeAspect="1"/>
            </p:cNvPicPr>
            <p:nvPr/>
          </p:nvPicPr>
          <p:blipFill>
            <a:blip r:embed="rId2"/>
            <a:srcRect l="19070" r="50100"/>
            <a:stretch>
              <a:fillRect/>
            </a:stretch>
          </p:blipFill>
          <p:spPr>
            <a:xfrm>
              <a:off x="0" y="0"/>
              <a:ext cx="7534120" cy="13716000"/>
            </a:xfrm>
            <a:prstGeom prst="rect">
              <a:avLst/>
            </a:prstGeom>
          </p:spPr>
        </p:pic>
      </p:grpSp>
      <p:sp>
        <p:nvSpPr>
          <p:cNvPr id="5" name="Freeform 5"/>
          <p:cNvSpPr/>
          <p:nvPr/>
        </p:nvSpPr>
        <p:spPr>
          <a:xfrm>
            <a:off x="2041390" y="-2545590"/>
            <a:ext cx="4261691" cy="3782267"/>
          </a:xfrm>
          <a:custGeom>
            <a:avLst/>
            <a:gdLst/>
            <a:ahLst/>
            <a:cxnLst/>
            <a:rect l="l" t="t" r="r" b="b"/>
            <a:pathLst>
              <a:path w="6394201" h="5673400">
                <a:moveTo>
                  <a:pt x="0" y="0"/>
                </a:moveTo>
                <a:lnTo>
                  <a:pt x="6394201" y="0"/>
                </a:lnTo>
                <a:lnTo>
                  <a:pt x="6394201" y="5673400"/>
                </a:lnTo>
                <a:lnTo>
                  <a:pt x="0" y="5673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9131156" y="5739661"/>
            <a:ext cx="4261691" cy="3782267"/>
          </a:xfrm>
          <a:custGeom>
            <a:avLst/>
            <a:gdLst/>
            <a:ahLst/>
            <a:cxnLst/>
            <a:rect l="l" t="t" r="r" b="b"/>
            <a:pathLst>
              <a:path w="6394201" h="5673400">
                <a:moveTo>
                  <a:pt x="0" y="0"/>
                </a:moveTo>
                <a:lnTo>
                  <a:pt x="6394201" y="0"/>
                </a:lnTo>
                <a:lnTo>
                  <a:pt x="6394201" y="5673401"/>
                </a:lnTo>
                <a:lnTo>
                  <a:pt x="0" y="56734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3125260" flipH="1">
            <a:off x="11723968" y="2493186"/>
            <a:ext cx="1423035" cy="2742486"/>
          </a:xfrm>
          <a:custGeom>
            <a:avLst/>
            <a:gdLst/>
            <a:ahLst/>
            <a:cxnLst/>
            <a:rect l="l" t="t" r="r" b="b"/>
            <a:pathLst>
              <a:path w="2134553" h="4114800">
                <a:moveTo>
                  <a:pt x="2134553" y="0"/>
                </a:moveTo>
                <a:lnTo>
                  <a:pt x="0" y="0"/>
                </a:lnTo>
                <a:lnTo>
                  <a:pt x="0" y="4114800"/>
                </a:lnTo>
                <a:lnTo>
                  <a:pt x="2134553" y="4114800"/>
                </a:lnTo>
                <a:lnTo>
                  <a:pt x="2134553"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3125260" flipH="1">
            <a:off x="8073792" y="5301464"/>
            <a:ext cx="1423035" cy="2742486"/>
          </a:xfrm>
          <a:custGeom>
            <a:avLst/>
            <a:gdLst/>
            <a:ahLst/>
            <a:cxnLst/>
            <a:rect l="l" t="t" r="r" b="b"/>
            <a:pathLst>
              <a:path w="2134553" h="4114800">
                <a:moveTo>
                  <a:pt x="2134552" y="0"/>
                </a:moveTo>
                <a:lnTo>
                  <a:pt x="0" y="0"/>
                </a:lnTo>
                <a:lnTo>
                  <a:pt x="0" y="4114800"/>
                </a:lnTo>
                <a:lnTo>
                  <a:pt x="2134552" y="4114800"/>
                </a:lnTo>
                <a:lnTo>
                  <a:pt x="2134552"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9"/>
          <p:cNvSpPr txBox="1"/>
          <p:nvPr/>
        </p:nvSpPr>
        <p:spPr>
          <a:xfrm>
            <a:off x="4172235" y="2022270"/>
            <a:ext cx="6622086" cy="3046988"/>
          </a:xfrm>
          <a:prstGeom prst="rect">
            <a:avLst/>
          </a:prstGeom>
        </p:spPr>
        <p:txBody>
          <a:bodyPr lIns="0" tIns="0" rIns="0" bIns="0" rtlCol="0" anchor="t">
            <a:spAutoFit/>
          </a:bodyPr>
          <a:lstStyle/>
          <a:p>
            <a:r>
              <a:rPr lang="en-US" sz="9900" b="1" dirty="0">
                <a:solidFill>
                  <a:srgbClr val="000000"/>
                </a:solidFill>
                <a:latin typeface="Arial" pitchFamily="34" charset="0"/>
              </a:rPr>
              <a:t>QUẦN XÃ </a:t>
            </a:r>
          </a:p>
          <a:p>
            <a:pPr>
              <a:spcBef>
                <a:spcPct val="0"/>
              </a:spcBef>
            </a:pPr>
            <a:r>
              <a:rPr lang="en-US" sz="9900" b="1" dirty="0">
                <a:solidFill>
                  <a:srgbClr val="000000"/>
                </a:solidFill>
                <a:latin typeface="Arial" pitchFamily="34" charset="0"/>
              </a:rPr>
              <a:t>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87362" y="-587362"/>
            <a:ext cx="4561428" cy="5736151"/>
          </a:xfrm>
          <a:custGeom>
            <a:avLst/>
            <a:gdLst/>
            <a:ahLst/>
            <a:cxnLst/>
            <a:rect l="l" t="t" r="r" b="b"/>
            <a:pathLst>
              <a:path w="6842142" h="8606468">
                <a:moveTo>
                  <a:pt x="0" y="0"/>
                </a:moveTo>
                <a:lnTo>
                  <a:pt x="6842142" y="0"/>
                </a:lnTo>
                <a:lnTo>
                  <a:pt x="6842142" y="8606468"/>
                </a:lnTo>
                <a:lnTo>
                  <a:pt x="0" y="8606468"/>
                </a:lnTo>
                <a:lnTo>
                  <a:pt x="0" y="0"/>
                </a:lnTo>
                <a:close/>
              </a:path>
            </a:pathLst>
          </a:custGeom>
          <a:blipFill>
            <a:blip r:embed="rId2"/>
            <a:stretch>
              <a:fillRect/>
            </a:stretch>
          </a:blipFill>
        </p:spPr>
      </p:sp>
      <p:grpSp>
        <p:nvGrpSpPr>
          <p:cNvPr id="3" name="Group 3"/>
          <p:cNvGrpSpPr/>
          <p:nvPr/>
        </p:nvGrpSpPr>
        <p:grpSpPr>
          <a:xfrm>
            <a:off x="1002673" y="0"/>
            <a:ext cx="11248914" cy="2701045"/>
            <a:chOff x="0" y="0"/>
            <a:chExt cx="22503690" cy="5402090"/>
          </a:xfrm>
        </p:grpSpPr>
        <p:grpSp>
          <p:nvGrpSpPr>
            <p:cNvPr id="4" name="Group 4"/>
            <p:cNvGrpSpPr/>
            <p:nvPr/>
          </p:nvGrpSpPr>
          <p:grpSpPr>
            <a:xfrm>
              <a:off x="0" y="2440396"/>
              <a:ext cx="21006532" cy="2961694"/>
              <a:chOff x="0" y="0"/>
              <a:chExt cx="4149438" cy="585026"/>
            </a:xfrm>
          </p:grpSpPr>
          <p:sp>
            <p:nvSpPr>
              <p:cNvPr id="5" name="Freeform 5"/>
              <p:cNvSpPr/>
              <p:nvPr/>
            </p:nvSpPr>
            <p:spPr>
              <a:xfrm>
                <a:off x="0" y="0"/>
                <a:ext cx="4149439" cy="585026"/>
              </a:xfrm>
              <a:custGeom>
                <a:avLst/>
                <a:gdLst/>
                <a:ahLst/>
                <a:cxnLst/>
                <a:rect l="l" t="t" r="r" b="b"/>
                <a:pathLst>
                  <a:path w="4149439" h="585026">
                    <a:moveTo>
                      <a:pt x="25061" y="0"/>
                    </a:moveTo>
                    <a:lnTo>
                      <a:pt x="4124377" y="0"/>
                    </a:lnTo>
                    <a:cubicBezTo>
                      <a:pt x="4138218" y="0"/>
                      <a:pt x="4149439" y="11220"/>
                      <a:pt x="4149439" y="25061"/>
                    </a:cubicBezTo>
                    <a:lnTo>
                      <a:pt x="4149439" y="559965"/>
                    </a:lnTo>
                    <a:cubicBezTo>
                      <a:pt x="4149439" y="573806"/>
                      <a:pt x="4138218" y="585026"/>
                      <a:pt x="4124377" y="585026"/>
                    </a:cubicBezTo>
                    <a:lnTo>
                      <a:pt x="25061" y="585026"/>
                    </a:lnTo>
                    <a:cubicBezTo>
                      <a:pt x="18415" y="585026"/>
                      <a:pt x="12040" y="582386"/>
                      <a:pt x="7340" y="577686"/>
                    </a:cubicBezTo>
                    <a:cubicBezTo>
                      <a:pt x="2640" y="572986"/>
                      <a:pt x="0" y="566611"/>
                      <a:pt x="0" y="559965"/>
                    </a:cubicBezTo>
                    <a:lnTo>
                      <a:pt x="0" y="25061"/>
                    </a:lnTo>
                    <a:cubicBezTo>
                      <a:pt x="0" y="11220"/>
                      <a:pt x="11220" y="0"/>
                      <a:pt x="25061" y="0"/>
                    </a:cubicBezTo>
                    <a:close/>
                  </a:path>
                </a:pathLst>
              </a:custGeom>
              <a:solidFill>
                <a:srgbClr val="FFDE59"/>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7" name="TextBox 7"/>
            <p:cNvSpPr txBox="1"/>
            <p:nvPr/>
          </p:nvSpPr>
          <p:spPr>
            <a:xfrm>
              <a:off x="620616" y="2675584"/>
              <a:ext cx="19765301" cy="2470292"/>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Trong một khoảng không gian xác định luôn có nhiều quần thể cùng tồn tại tạo nên một cấp độ tổ chức sống cao hơn, đó là quần xã sinh vật. Quần xã sinh vật là gì và có những đặc trưng cơ bản nào?</a:t>
              </a:r>
              <a:endParaRPr lang="en-US" sz="2300" b="1" dirty="0">
                <a:solidFill>
                  <a:srgbClr val="000000"/>
                </a:solidFill>
                <a:latin typeface="Arial" pitchFamily="34" charset="0"/>
              </a:endParaRPr>
            </a:p>
          </p:txBody>
        </p:sp>
        <p:sp>
          <p:nvSpPr>
            <p:cNvPr id="8" name="Freeform 8"/>
            <p:cNvSpPr/>
            <p:nvPr/>
          </p:nvSpPr>
          <p:spPr>
            <a:xfrm>
              <a:off x="18181245" y="0"/>
              <a:ext cx="4322445" cy="2652900"/>
            </a:xfrm>
            <a:custGeom>
              <a:avLst/>
              <a:gdLst/>
              <a:ahLst/>
              <a:cxnLst/>
              <a:rect l="l" t="t" r="r" b="b"/>
              <a:pathLst>
                <a:path w="4322445" h="2652900">
                  <a:moveTo>
                    <a:pt x="0" y="0"/>
                  </a:moveTo>
                  <a:lnTo>
                    <a:pt x="4322445" y="0"/>
                  </a:lnTo>
                  <a:lnTo>
                    <a:pt x="4322445" y="2652900"/>
                  </a:lnTo>
                  <a:lnTo>
                    <a:pt x="0" y="2652900"/>
                  </a:lnTo>
                  <a:lnTo>
                    <a:pt x="0" y="0"/>
                  </a:lnTo>
                  <a:close/>
                </a:path>
              </a:pathLst>
            </a:custGeom>
            <a:blipFill>
              <a:blip r:embed="rId3"/>
              <a:stretch>
                <a:fillRect/>
              </a:stretch>
            </a:blipFill>
          </p:spPr>
        </p:sp>
        <p:sp>
          <p:nvSpPr>
            <p:cNvPr id="9" name="Freeform 9"/>
            <p:cNvSpPr/>
            <p:nvPr/>
          </p:nvSpPr>
          <p:spPr>
            <a:xfrm>
              <a:off x="16438782" y="0"/>
              <a:ext cx="3484927" cy="2652900"/>
            </a:xfrm>
            <a:custGeom>
              <a:avLst/>
              <a:gdLst/>
              <a:ahLst/>
              <a:cxnLst/>
              <a:rect l="l" t="t" r="r" b="b"/>
              <a:pathLst>
                <a:path w="3484927" h="2652900">
                  <a:moveTo>
                    <a:pt x="0" y="0"/>
                  </a:moveTo>
                  <a:lnTo>
                    <a:pt x="3484926" y="0"/>
                  </a:lnTo>
                  <a:lnTo>
                    <a:pt x="3484926" y="2652900"/>
                  </a:lnTo>
                  <a:lnTo>
                    <a:pt x="0" y="2652900"/>
                  </a:lnTo>
                  <a:lnTo>
                    <a:pt x="0" y="0"/>
                  </a:lnTo>
                  <a:close/>
                </a:path>
              </a:pathLst>
            </a:custGeom>
            <a:blipFill>
              <a:blip r:embed="rId4"/>
              <a:stretch>
                <a:fillRect/>
              </a:stretch>
            </a:blipFill>
          </p:spPr>
        </p:sp>
        <p:sp>
          <p:nvSpPr>
            <p:cNvPr id="10" name="Freeform 10"/>
            <p:cNvSpPr/>
            <p:nvPr/>
          </p:nvSpPr>
          <p:spPr>
            <a:xfrm>
              <a:off x="15715069" y="0"/>
              <a:ext cx="2466176" cy="2652900"/>
            </a:xfrm>
            <a:custGeom>
              <a:avLst/>
              <a:gdLst/>
              <a:ahLst/>
              <a:cxnLst/>
              <a:rect l="l" t="t" r="r" b="b"/>
              <a:pathLst>
                <a:path w="2466176" h="2652900">
                  <a:moveTo>
                    <a:pt x="0" y="0"/>
                  </a:moveTo>
                  <a:lnTo>
                    <a:pt x="2466176" y="0"/>
                  </a:lnTo>
                  <a:lnTo>
                    <a:pt x="2466176" y="2652900"/>
                  </a:lnTo>
                  <a:lnTo>
                    <a:pt x="0" y="2652900"/>
                  </a:lnTo>
                  <a:lnTo>
                    <a:pt x="0" y="0"/>
                  </a:lnTo>
                  <a:close/>
                </a:path>
              </a:pathLst>
            </a:custGeom>
            <a:blipFill>
              <a:blip r:embed="rId5"/>
              <a:stretch>
                <a:fillRect/>
              </a:stretch>
            </a:blipFill>
          </p:spPr>
        </p:sp>
      </p:grpSp>
      <p:sp>
        <p:nvSpPr>
          <p:cNvPr id="11" name="Freeform 11"/>
          <p:cNvSpPr/>
          <p:nvPr/>
        </p:nvSpPr>
        <p:spPr>
          <a:xfrm>
            <a:off x="5736151" y="2836276"/>
            <a:ext cx="5767052" cy="3875070"/>
          </a:xfrm>
          <a:custGeom>
            <a:avLst/>
            <a:gdLst/>
            <a:ahLst/>
            <a:cxnLst/>
            <a:rect l="l" t="t" r="r" b="b"/>
            <a:pathLst>
              <a:path w="8652832" h="5812605">
                <a:moveTo>
                  <a:pt x="0" y="0"/>
                </a:moveTo>
                <a:lnTo>
                  <a:pt x="8652832" y="0"/>
                </a:lnTo>
                <a:lnTo>
                  <a:pt x="8652832" y="5812605"/>
                </a:lnTo>
                <a:lnTo>
                  <a:pt x="0" y="5812605"/>
                </a:lnTo>
                <a:lnTo>
                  <a:pt x="0" y="0"/>
                </a:lnTo>
                <a:close/>
              </a:path>
            </a:pathLst>
          </a:custGeom>
          <a:blipFill>
            <a:blip r:embed="rId6"/>
            <a:stretch>
              <a:fillRect l="-25478" r="-25478"/>
            </a:stretch>
          </a:blipFill>
        </p:spPr>
      </p:sp>
      <p:sp>
        <p:nvSpPr>
          <p:cNvPr id="12" name="Freeform 12"/>
          <p:cNvSpPr/>
          <p:nvPr/>
        </p:nvSpPr>
        <p:spPr>
          <a:xfrm>
            <a:off x="1002673" y="2826009"/>
            <a:ext cx="4624196" cy="3885336"/>
          </a:xfrm>
          <a:custGeom>
            <a:avLst/>
            <a:gdLst/>
            <a:ahLst/>
            <a:cxnLst/>
            <a:rect l="l" t="t" r="r" b="b"/>
            <a:pathLst>
              <a:path w="6938101" h="5828004">
                <a:moveTo>
                  <a:pt x="0" y="0"/>
                </a:moveTo>
                <a:lnTo>
                  <a:pt x="6938100" y="0"/>
                </a:lnTo>
                <a:lnTo>
                  <a:pt x="6938100" y="5828004"/>
                </a:lnTo>
                <a:lnTo>
                  <a:pt x="0" y="5828004"/>
                </a:lnTo>
                <a:lnTo>
                  <a:pt x="0" y="0"/>
                </a:lnTo>
                <a:close/>
              </a:path>
            </a:pathLst>
          </a:custGeom>
          <a:blipFill>
            <a:blip r:embed="rId7"/>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271458" b="-334124"/>
            </a:stretch>
          </a:blipFill>
        </p:spPr>
      </p:sp>
      <p:grpSp>
        <p:nvGrpSpPr>
          <p:cNvPr id="3" name="Group 3"/>
          <p:cNvGrpSpPr/>
          <p:nvPr/>
        </p:nvGrpSpPr>
        <p:grpSpPr>
          <a:xfrm>
            <a:off x="685622" y="1262352"/>
            <a:ext cx="6821440" cy="1927815"/>
            <a:chOff x="0" y="0"/>
            <a:chExt cx="13646434" cy="3855631"/>
          </a:xfrm>
        </p:grpSpPr>
        <p:grpSp>
          <p:nvGrpSpPr>
            <p:cNvPr id="4" name="Group 4"/>
            <p:cNvGrpSpPr/>
            <p:nvPr/>
          </p:nvGrpSpPr>
          <p:grpSpPr>
            <a:xfrm>
              <a:off x="0" y="0"/>
              <a:ext cx="13646434" cy="3855631"/>
              <a:chOff x="0" y="0"/>
              <a:chExt cx="2695592" cy="761606"/>
            </a:xfrm>
          </p:grpSpPr>
          <p:sp>
            <p:nvSpPr>
              <p:cNvPr id="5" name="Freeform 5"/>
              <p:cNvSpPr/>
              <p:nvPr/>
            </p:nvSpPr>
            <p:spPr>
              <a:xfrm>
                <a:off x="0" y="0"/>
                <a:ext cx="2695592" cy="761606"/>
              </a:xfrm>
              <a:custGeom>
                <a:avLst/>
                <a:gdLst/>
                <a:ahLst/>
                <a:cxnLst/>
                <a:rect l="l" t="t" r="r" b="b"/>
                <a:pathLst>
                  <a:path w="2695592" h="761606">
                    <a:moveTo>
                      <a:pt x="38578" y="0"/>
                    </a:moveTo>
                    <a:lnTo>
                      <a:pt x="2657014" y="0"/>
                    </a:lnTo>
                    <a:cubicBezTo>
                      <a:pt x="2678320" y="0"/>
                      <a:pt x="2695592" y="17272"/>
                      <a:pt x="2695592" y="38578"/>
                    </a:cubicBezTo>
                    <a:lnTo>
                      <a:pt x="2695592" y="723028"/>
                    </a:lnTo>
                    <a:cubicBezTo>
                      <a:pt x="2695592" y="733260"/>
                      <a:pt x="2691527" y="743072"/>
                      <a:pt x="2684293" y="750307"/>
                    </a:cubicBezTo>
                    <a:cubicBezTo>
                      <a:pt x="2677058" y="757542"/>
                      <a:pt x="2667246" y="761606"/>
                      <a:pt x="2657014" y="761606"/>
                    </a:cubicBezTo>
                    <a:lnTo>
                      <a:pt x="38578" y="761606"/>
                    </a:lnTo>
                    <a:cubicBezTo>
                      <a:pt x="28346" y="761606"/>
                      <a:pt x="18534" y="757542"/>
                      <a:pt x="11299" y="750307"/>
                    </a:cubicBezTo>
                    <a:cubicBezTo>
                      <a:pt x="4064" y="743072"/>
                      <a:pt x="0" y="733260"/>
                      <a:pt x="0" y="723028"/>
                    </a:cubicBezTo>
                    <a:lnTo>
                      <a:pt x="0" y="38578"/>
                    </a:lnTo>
                    <a:cubicBezTo>
                      <a:pt x="0" y="28346"/>
                      <a:pt x="4064" y="18534"/>
                      <a:pt x="11299" y="11299"/>
                    </a:cubicBezTo>
                    <a:cubicBezTo>
                      <a:pt x="18534" y="4064"/>
                      <a:pt x="28346" y="0"/>
                      <a:pt x="38578" y="0"/>
                    </a:cubicBezTo>
                    <a:close/>
                  </a:path>
                </a:pathLst>
              </a:custGeom>
              <a:gradFill rotWithShape="1">
                <a:gsLst>
                  <a:gs pos="0">
                    <a:srgbClr val="CDFFD8">
                      <a:alpha val="100000"/>
                    </a:srgbClr>
                  </a:gs>
                  <a:gs pos="100000">
                    <a:srgbClr val="94B9FF">
                      <a:alpha val="100000"/>
                    </a:srgbClr>
                  </a:gs>
                </a:gsLst>
                <a:lin ang="0"/>
              </a:gra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7" name="TextBox 7"/>
            <p:cNvSpPr txBox="1"/>
            <p:nvPr/>
          </p:nvSpPr>
          <p:spPr>
            <a:xfrm>
              <a:off x="344096" y="638842"/>
              <a:ext cx="12958241" cy="2548391"/>
            </a:xfrm>
            <a:prstGeom prst="rect">
              <a:avLst/>
            </a:prstGeom>
          </p:spPr>
          <p:txBody>
            <a:bodyPr wrap="square" lIns="0" tIns="0" rIns="0" bIns="0" rtlCol="0" anchor="t">
              <a:spAutoFit/>
            </a:bodyPr>
            <a:lstStyle/>
            <a:p>
              <a:pPr algn="just">
                <a:lnSpc>
                  <a:spcPct val="120000"/>
                </a:lnSpc>
                <a:spcBef>
                  <a:spcPct val="0"/>
                </a:spcBef>
              </a:pPr>
              <a:r>
                <a:rPr lang="en-US" sz="2300" i="1" dirty="0" err="1">
                  <a:solidFill>
                    <a:srgbClr val="000000"/>
                  </a:solidFill>
                  <a:latin typeface="Arial" pitchFamily="34" charset="0"/>
                </a:rPr>
                <a:t>Quần</a:t>
              </a:r>
              <a:r>
                <a:rPr lang="en-US" sz="2300" i="1" dirty="0">
                  <a:solidFill>
                    <a:srgbClr val="000000"/>
                  </a:solidFill>
                  <a:latin typeface="Arial" pitchFamily="34" charset="0"/>
                </a:rPr>
                <a:t> </a:t>
              </a:r>
              <a:r>
                <a:rPr lang="en-US" sz="2300" i="1" dirty="0" err="1">
                  <a:solidFill>
                    <a:srgbClr val="000000"/>
                  </a:solidFill>
                  <a:latin typeface="Arial" pitchFamily="34" charset="0"/>
                </a:rPr>
                <a:t>xã</a:t>
              </a:r>
              <a:r>
                <a:rPr lang="en-US" sz="2300" i="1" dirty="0">
                  <a:solidFill>
                    <a:srgbClr val="000000"/>
                  </a:solidFill>
                  <a:latin typeface="Arial" pitchFamily="34" charset="0"/>
                </a:rPr>
                <a:t> </a:t>
              </a:r>
              <a:r>
                <a:rPr lang="en-US" sz="2300" i="1" dirty="0" err="1">
                  <a:solidFill>
                    <a:srgbClr val="000000"/>
                  </a:solidFill>
                  <a:latin typeface="Arial" pitchFamily="34" charset="0"/>
                </a:rPr>
                <a:t>sinh</a:t>
              </a:r>
              <a:r>
                <a:rPr lang="en-US" sz="2300" i="1" dirty="0">
                  <a:solidFill>
                    <a:srgbClr val="000000"/>
                  </a:solidFill>
                  <a:latin typeface="Arial" pitchFamily="34" charset="0"/>
                </a:rPr>
                <a:t> </a:t>
              </a:r>
              <a:r>
                <a:rPr lang="en-US" sz="2300" i="1" dirty="0" err="1">
                  <a:solidFill>
                    <a:srgbClr val="000000"/>
                  </a:solidFill>
                  <a:latin typeface="Arial" pitchFamily="34" charset="0"/>
                </a:rPr>
                <a:t>vật</a:t>
              </a:r>
              <a:r>
                <a:rPr lang="en-US" sz="2300" i="1" dirty="0">
                  <a:solidFill>
                    <a:srgbClr val="000000"/>
                  </a:solidFill>
                  <a:latin typeface="Arial" pitchFamily="34" charset="0"/>
                </a:rPr>
                <a:t> </a:t>
              </a:r>
              <a:r>
                <a:rPr lang="en-US" sz="2300" i="1" dirty="0" err="1">
                  <a:solidFill>
                    <a:srgbClr val="000000"/>
                  </a:solidFill>
                  <a:latin typeface="Arial" pitchFamily="34" charset="0"/>
                </a:rPr>
                <a:t>là</a:t>
              </a:r>
              <a:r>
                <a:rPr lang="en-US" sz="2300" i="1" dirty="0">
                  <a:solidFill>
                    <a:srgbClr val="000000"/>
                  </a:solidFill>
                  <a:latin typeface="Arial" pitchFamily="34" charset="0"/>
                </a:rPr>
                <a:t> </a:t>
              </a:r>
              <a:r>
                <a:rPr lang="en-US" sz="2300" i="1" dirty="0" err="1">
                  <a:solidFill>
                    <a:srgbClr val="000000"/>
                  </a:solidFill>
                  <a:latin typeface="Arial" pitchFamily="34" charset="0"/>
                </a:rPr>
                <a:t>một</a:t>
              </a:r>
              <a:r>
                <a:rPr lang="en-US" sz="2300" i="1" dirty="0">
                  <a:solidFill>
                    <a:srgbClr val="000000"/>
                  </a:solidFill>
                  <a:latin typeface="Arial" pitchFamily="34" charset="0"/>
                </a:rPr>
                <a:t> </a:t>
              </a:r>
              <a:r>
                <a:rPr lang="en-US" sz="2300" i="1" dirty="0" err="1">
                  <a:solidFill>
                    <a:srgbClr val="000000"/>
                  </a:solidFill>
                  <a:latin typeface="Arial" pitchFamily="34" charset="0"/>
                </a:rPr>
                <a:t>tập</a:t>
              </a:r>
              <a:r>
                <a:rPr lang="en-US" sz="2300" i="1" dirty="0">
                  <a:solidFill>
                    <a:srgbClr val="000000"/>
                  </a:solidFill>
                  <a:latin typeface="Arial" pitchFamily="34" charset="0"/>
                </a:rPr>
                <a:t> </a:t>
              </a:r>
              <a:r>
                <a:rPr lang="en-US" sz="2300" i="1" dirty="0" err="1">
                  <a:solidFill>
                    <a:srgbClr val="000000"/>
                  </a:solidFill>
                  <a:latin typeface="Arial" pitchFamily="34" charset="0"/>
                </a:rPr>
                <a:t>hợp</a:t>
              </a:r>
              <a:r>
                <a:rPr lang="en-US" sz="2300" i="1" dirty="0">
                  <a:solidFill>
                    <a:srgbClr val="000000"/>
                  </a:solidFill>
                  <a:latin typeface="Arial" pitchFamily="34" charset="0"/>
                </a:rPr>
                <a:t> </a:t>
              </a:r>
              <a:r>
                <a:rPr lang="en-US" sz="2300" i="1" dirty="0" err="1">
                  <a:solidFill>
                    <a:srgbClr val="000000"/>
                  </a:solidFill>
                  <a:latin typeface="Arial" pitchFamily="34" charset="0"/>
                </a:rPr>
                <a:t>các</a:t>
              </a:r>
              <a:r>
                <a:rPr lang="en-US" sz="2300" i="1" dirty="0">
                  <a:solidFill>
                    <a:srgbClr val="000000"/>
                  </a:solidFill>
                  <a:latin typeface="Arial" pitchFamily="34" charset="0"/>
                </a:rPr>
                <a:t> </a:t>
              </a:r>
              <a:r>
                <a:rPr lang="en-US" sz="2300" i="1" dirty="0" err="1">
                  <a:solidFill>
                    <a:srgbClr val="000000"/>
                  </a:solidFill>
                  <a:latin typeface="Arial" pitchFamily="34" charset="0"/>
                </a:rPr>
                <a:t>quần</a:t>
              </a:r>
              <a:r>
                <a:rPr lang="en-US" sz="2300" i="1" dirty="0">
                  <a:solidFill>
                    <a:srgbClr val="000000"/>
                  </a:solidFill>
                  <a:latin typeface="Arial" pitchFamily="34" charset="0"/>
                </a:rPr>
                <a:t> </a:t>
              </a:r>
              <a:r>
                <a:rPr lang="en-US" sz="2300" i="1" dirty="0" err="1">
                  <a:solidFill>
                    <a:srgbClr val="000000"/>
                  </a:solidFill>
                  <a:latin typeface="Arial" pitchFamily="34" charset="0"/>
                </a:rPr>
                <a:t>thể</a:t>
              </a:r>
              <a:r>
                <a:rPr lang="en-US" sz="2300" i="1" dirty="0">
                  <a:solidFill>
                    <a:srgbClr val="000000"/>
                  </a:solidFill>
                  <a:latin typeface="Arial" pitchFamily="34" charset="0"/>
                </a:rPr>
                <a:t> </a:t>
              </a:r>
              <a:r>
                <a:rPr lang="en-US" sz="2300" i="1" dirty="0" err="1">
                  <a:solidFill>
                    <a:srgbClr val="000000"/>
                  </a:solidFill>
                  <a:latin typeface="Arial" pitchFamily="34" charset="0"/>
                </a:rPr>
                <a:t>sinh</a:t>
              </a:r>
              <a:r>
                <a:rPr lang="en-US" sz="2300" i="1" dirty="0">
                  <a:solidFill>
                    <a:srgbClr val="000000"/>
                  </a:solidFill>
                  <a:latin typeface="Arial" pitchFamily="34" charset="0"/>
                </a:rPr>
                <a:t> </a:t>
              </a:r>
              <a:r>
                <a:rPr lang="en-US" sz="2300" i="1" dirty="0" err="1">
                  <a:solidFill>
                    <a:srgbClr val="000000"/>
                  </a:solidFill>
                  <a:latin typeface="Arial" pitchFamily="34" charset="0"/>
                </a:rPr>
                <a:t>vật</a:t>
              </a:r>
              <a:r>
                <a:rPr lang="en-US" sz="2300" i="1" dirty="0">
                  <a:solidFill>
                    <a:srgbClr val="000000"/>
                  </a:solidFill>
                  <a:latin typeface="Arial" pitchFamily="34" charset="0"/>
                </a:rPr>
                <a:t> </a:t>
              </a:r>
              <a:r>
                <a:rPr lang="en-US" sz="2300" i="1" dirty="0" err="1">
                  <a:solidFill>
                    <a:srgbClr val="000000"/>
                  </a:solidFill>
                  <a:latin typeface="Arial" pitchFamily="34" charset="0"/>
                </a:rPr>
                <a:t>thuộc</a:t>
              </a:r>
              <a:r>
                <a:rPr lang="en-US" sz="2300" i="1" dirty="0">
                  <a:solidFill>
                    <a:srgbClr val="000000"/>
                  </a:solidFill>
                  <a:latin typeface="Arial" pitchFamily="34" charset="0"/>
                </a:rPr>
                <a:t> </a:t>
              </a:r>
              <a:r>
                <a:rPr lang="en-US" sz="2300" i="1" dirty="0" err="1">
                  <a:solidFill>
                    <a:srgbClr val="000000"/>
                  </a:solidFill>
                  <a:latin typeface="Arial" pitchFamily="34" charset="0"/>
                </a:rPr>
                <a:t>nhiều</a:t>
              </a:r>
              <a:r>
                <a:rPr lang="en-US" sz="2300" i="1" dirty="0">
                  <a:solidFill>
                    <a:srgbClr val="000000"/>
                  </a:solidFill>
                  <a:latin typeface="Arial" pitchFamily="34" charset="0"/>
                </a:rPr>
                <a:t> </a:t>
              </a:r>
              <a:r>
                <a:rPr lang="en-US" sz="2300" i="1" dirty="0" err="1">
                  <a:solidFill>
                    <a:srgbClr val="000000"/>
                  </a:solidFill>
                  <a:latin typeface="Arial" pitchFamily="34" charset="0"/>
                </a:rPr>
                <a:t>loài</a:t>
              </a:r>
              <a:r>
                <a:rPr lang="en-US" sz="2300" i="1" dirty="0">
                  <a:solidFill>
                    <a:srgbClr val="000000"/>
                  </a:solidFill>
                  <a:latin typeface="Arial" pitchFamily="34" charset="0"/>
                </a:rPr>
                <a:t> </a:t>
              </a:r>
              <a:r>
                <a:rPr lang="en-US" sz="2300" i="1" dirty="0" err="1">
                  <a:solidFill>
                    <a:srgbClr val="000000"/>
                  </a:solidFill>
                  <a:latin typeface="Arial" pitchFamily="34" charset="0"/>
                </a:rPr>
                <a:t>khác</a:t>
              </a:r>
              <a:r>
                <a:rPr lang="en-US" sz="2300" i="1" dirty="0">
                  <a:solidFill>
                    <a:srgbClr val="000000"/>
                  </a:solidFill>
                  <a:latin typeface="Arial" pitchFamily="34" charset="0"/>
                </a:rPr>
                <a:t> </a:t>
              </a:r>
              <a:r>
                <a:rPr lang="en-US" sz="2300" i="1" dirty="0" err="1">
                  <a:solidFill>
                    <a:srgbClr val="000000"/>
                  </a:solidFill>
                  <a:latin typeface="Arial" pitchFamily="34" charset="0"/>
                </a:rPr>
                <a:t>nhau</a:t>
              </a:r>
              <a:r>
                <a:rPr lang="en-US" sz="2300" i="1" dirty="0" smtClean="0">
                  <a:solidFill>
                    <a:srgbClr val="000000"/>
                  </a:solidFill>
                  <a:latin typeface="Arial" pitchFamily="34" charset="0"/>
                </a:rPr>
                <a:t>, </a:t>
              </a:r>
              <a:r>
                <a:rPr lang="en-US" sz="2300" i="1" dirty="0" err="1" smtClean="0">
                  <a:solidFill>
                    <a:srgbClr val="000000"/>
                  </a:solidFill>
                  <a:latin typeface="Arial" pitchFamily="34" charset="0"/>
                </a:rPr>
                <a:t>chúng</a:t>
              </a:r>
              <a:r>
                <a:rPr lang="en-US" sz="2300" i="1" dirty="0" smtClean="0">
                  <a:solidFill>
                    <a:srgbClr val="000000"/>
                  </a:solidFill>
                  <a:latin typeface="Arial" pitchFamily="34" charset="0"/>
                </a:rPr>
                <a:t> </a:t>
              </a:r>
              <a:r>
                <a:rPr lang="en-US" sz="2300" i="1" dirty="0" err="1">
                  <a:solidFill>
                    <a:srgbClr val="000000"/>
                  </a:solidFill>
                  <a:latin typeface="Arial" pitchFamily="34" charset="0"/>
                </a:rPr>
                <a:t>cùng</a:t>
              </a:r>
              <a:r>
                <a:rPr lang="en-US" sz="2300" i="1" dirty="0">
                  <a:solidFill>
                    <a:srgbClr val="000000"/>
                  </a:solidFill>
                  <a:latin typeface="Arial" pitchFamily="34" charset="0"/>
                </a:rPr>
                <a:t> </a:t>
              </a:r>
              <a:r>
                <a:rPr lang="en-US" sz="2300" i="1" dirty="0" err="1">
                  <a:solidFill>
                    <a:srgbClr val="000000"/>
                  </a:solidFill>
                  <a:latin typeface="Arial" pitchFamily="34" charset="0"/>
                </a:rPr>
                <a:t>sống</a:t>
              </a:r>
              <a:r>
                <a:rPr lang="en-US" sz="2300" i="1" dirty="0">
                  <a:solidFill>
                    <a:srgbClr val="000000"/>
                  </a:solidFill>
                  <a:latin typeface="Arial" pitchFamily="34" charset="0"/>
                </a:rPr>
                <a:t> </a:t>
              </a:r>
              <a:r>
                <a:rPr lang="en-US" sz="2300" i="1" dirty="0" err="1">
                  <a:solidFill>
                    <a:srgbClr val="000000"/>
                  </a:solidFill>
                  <a:latin typeface="Arial" pitchFamily="34" charset="0"/>
                </a:rPr>
                <a:t>trong</a:t>
              </a:r>
              <a:r>
                <a:rPr lang="en-US" sz="2300" i="1" dirty="0">
                  <a:solidFill>
                    <a:srgbClr val="000000"/>
                  </a:solidFill>
                  <a:latin typeface="Arial" pitchFamily="34" charset="0"/>
                </a:rPr>
                <a:t> </a:t>
              </a:r>
              <a:r>
                <a:rPr lang="en-US" sz="2300" i="1" dirty="0" err="1">
                  <a:solidFill>
                    <a:srgbClr val="000000"/>
                  </a:solidFill>
                  <a:latin typeface="Arial" pitchFamily="34" charset="0"/>
                </a:rPr>
                <a:t>một</a:t>
              </a:r>
              <a:r>
                <a:rPr lang="en-US" sz="2300" i="1" dirty="0">
                  <a:solidFill>
                    <a:srgbClr val="000000"/>
                  </a:solidFill>
                  <a:latin typeface="Arial" pitchFamily="34" charset="0"/>
                </a:rPr>
                <a:t> </a:t>
              </a:r>
              <a:r>
                <a:rPr lang="en-US" sz="2300" i="1" dirty="0" err="1">
                  <a:solidFill>
                    <a:srgbClr val="000000"/>
                  </a:solidFill>
                  <a:latin typeface="Arial" pitchFamily="34" charset="0"/>
                </a:rPr>
                <a:t>không</a:t>
              </a:r>
              <a:r>
                <a:rPr lang="en-US" sz="2300" i="1" dirty="0">
                  <a:solidFill>
                    <a:srgbClr val="000000"/>
                  </a:solidFill>
                  <a:latin typeface="Arial" pitchFamily="34" charset="0"/>
                </a:rPr>
                <a:t> </a:t>
              </a:r>
              <a:r>
                <a:rPr lang="en-US" sz="2300" i="1" dirty="0" err="1">
                  <a:solidFill>
                    <a:srgbClr val="000000"/>
                  </a:solidFill>
                  <a:latin typeface="Arial" pitchFamily="34" charset="0"/>
                </a:rPr>
                <a:t>gian</a:t>
              </a:r>
              <a:r>
                <a:rPr lang="en-US" sz="2300" i="1" dirty="0">
                  <a:solidFill>
                    <a:srgbClr val="000000"/>
                  </a:solidFill>
                  <a:latin typeface="Arial" pitchFamily="34" charset="0"/>
                </a:rPr>
                <a:t> </a:t>
              </a:r>
              <a:r>
                <a:rPr lang="en-US" sz="2300" i="1" dirty="0" err="1">
                  <a:solidFill>
                    <a:srgbClr val="000000"/>
                  </a:solidFill>
                  <a:latin typeface="Arial" pitchFamily="34" charset="0"/>
                </a:rPr>
                <a:t>và</a:t>
              </a:r>
              <a:r>
                <a:rPr lang="en-US" sz="2300" i="1" dirty="0">
                  <a:solidFill>
                    <a:srgbClr val="000000"/>
                  </a:solidFill>
                  <a:latin typeface="Arial" pitchFamily="34" charset="0"/>
                </a:rPr>
                <a:t> </a:t>
              </a:r>
              <a:r>
                <a:rPr lang="en-US" sz="2300" i="1" dirty="0" err="1">
                  <a:solidFill>
                    <a:srgbClr val="000000"/>
                  </a:solidFill>
                  <a:latin typeface="Arial" pitchFamily="34" charset="0"/>
                </a:rPr>
                <a:t>thời</a:t>
              </a:r>
              <a:r>
                <a:rPr lang="en-US" sz="2300" i="1" dirty="0">
                  <a:solidFill>
                    <a:srgbClr val="000000"/>
                  </a:solidFill>
                  <a:latin typeface="Arial" pitchFamily="34" charset="0"/>
                </a:rPr>
                <a:t> </a:t>
              </a:r>
              <a:r>
                <a:rPr lang="en-US" sz="2300" i="1" dirty="0" err="1">
                  <a:solidFill>
                    <a:srgbClr val="000000"/>
                  </a:solidFill>
                  <a:latin typeface="Arial" pitchFamily="34" charset="0"/>
                </a:rPr>
                <a:t>gian</a:t>
              </a:r>
              <a:r>
                <a:rPr lang="en-US" sz="2300" i="1" dirty="0">
                  <a:solidFill>
                    <a:srgbClr val="000000"/>
                  </a:solidFill>
                  <a:latin typeface="Arial" pitchFamily="34" charset="0"/>
                </a:rPr>
                <a:t> </a:t>
              </a:r>
              <a:r>
                <a:rPr lang="en-US" sz="2300" i="1" dirty="0" err="1">
                  <a:solidFill>
                    <a:srgbClr val="000000"/>
                  </a:solidFill>
                  <a:latin typeface="Arial" pitchFamily="34" charset="0"/>
                </a:rPr>
                <a:t>nhất</a:t>
              </a:r>
              <a:r>
                <a:rPr lang="en-US" sz="2300" i="1" dirty="0">
                  <a:solidFill>
                    <a:srgbClr val="000000"/>
                  </a:solidFill>
                  <a:latin typeface="Arial" pitchFamily="34" charset="0"/>
                </a:rPr>
                <a:t> </a:t>
              </a:r>
              <a:r>
                <a:rPr lang="en-US" sz="2300" i="1" dirty="0" err="1">
                  <a:solidFill>
                    <a:srgbClr val="000000"/>
                  </a:solidFill>
                  <a:latin typeface="Arial" pitchFamily="34" charset="0"/>
                </a:rPr>
                <a:t>định</a:t>
              </a:r>
              <a:endParaRPr lang="en-US" sz="2300" i="1" dirty="0">
                <a:solidFill>
                  <a:srgbClr val="000000"/>
                </a:solidFill>
                <a:latin typeface="Arial" pitchFamily="34" charset="0"/>
              </a:endParaRPr>
            </a:p>
          </p:txBody>
        </p:sp>
      </p:grpSp>
      <p:sp>
        <p:nvSpPr>
          <p:cNvPr id="8" name="Freeform 8"/>
          <p:cNvSpPr/>
          <p:nvPr/>
        </p:nvSpPr>
        <p:spPr>
          <a:xfrm>
            <a:off x="7644696" y="1262352"/>
            <a:ext cx="3858508" cy="5464797"/>
          </a:xfrm>
          <a:custGeom>
            <a:avLst/>
            <a:gdLst/>
            <a:ahLst/>
            <a:cxnLst/>
            <a:rect l="l" t="t" r="r" b="b"/>
            <a:pathLst>
              <a:path w="5789269" h="8197195">
                <a:moveTo>
                  <a:pt x="0" y="0"/>
                </a:moveTo>
                <a:lnTo>
                  <a:pt x="5789269" y="0"/>
                </a:lnTo>
                <a:lnTo>
                  <a:pt x="5789269" y="8197195"/>
                </a:lnTo>
                <a:lnTo>
                  <a:pt x="0" y="8197195"/>
                </a:lnTo>
                <a:lnTo>
                  <a:pt x="0" y="0"/>
                </a:lnTo>
                <a:close/>
              </a:path>
            </a:pathLst>
          </a:custGeom>
          <a:blipFill>
            <a:blip r:embed="rId3"/>
            <a:stretch>
              <a:fillRect/>
            </a:stretch>
          </a:blipFill>
        </p:spPr>
      </p:sp>
      <p:sp>
        <p:nvSpPr>
          <p:cNvPr id="9" name="Freeform 9"/>
          <p:cNvSpPr/>
          <p:nvPr/>
        </p:nvSpPr>
        <p:spPr>
          <a:xfrm>
            <a:off x="685622" y="3336217"/>
            <a:ext cx="6821440" cy="3390931"/>
          </a:xfrm>
          <a:custGeom>
            <a:avLst/>
            <a:gdLst/>
            <a:ahLst/>
            <a:cxnLst/>
            <a:rect l="l" t="t" r="r" b="b"/>
            <a:pathLst>
              <a:path w="10234825" h="5086397">
                <a:moveTo>
                  <a:pt x="0" y="0"/>
                </a:moveTo>
                <a:lnTo>
                  <a:pt x="10234825" y="0"/>
                </a:lnTo>
                <a:lnTo>
                  <a:pt x="10234825" y="5086397"/>
                </a:lnTo>
                <a:lnTo>
                  <a:pt x="0" y="5086397"/>
                </a:lnTo>
                <a:lnTo>
                  <a:pt x="0" y="0"/>
                </a:lnTo>
                <a:close/>
              </a:path>
            </a:pathLst>
          </a:custGeom>
          <a:blipFill>
            <a:blip r:embed="rId4"/>
            <a:stretch>
              <a:fillRect t="-6592" b="-6592"/>
            </a:stretch>
          </a:blipFill>
        </p:spPr>
      </p:sp>
      <p:sp>
        <p:nvSpPr>
          <p:cNvPr id="10" name="TextBox 10"/>
          <p:cNvSpPr txBox="1"/>
          <p:nvPr/>
        </p:nvSpPr>
        <p:spPr>
          <a:xfrm>
            <a:off x="685622" y="464609"/>
            <a:ext cx="6821440"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 KHÁI NIỆM QUẦN XÃ 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271458" b="-334124"/>
            </a:stretch>
          </a:blipFill>
        </p:spPr>
      </p:sp>
      <p:sp>
        <p:nvSpPr>
          <p:cNvPr id="3" name="Freeform 3"/>
          <p:cNvSpPr/>
          <p:nvPr/>
        </p:nvSpPr>
        <p:spPr>
          <a:xfrm>
            <a:off x="685622" y="2265823"/>
            <a:ext cx="4646790" cy="4331173"/>
          </a:xfrm>
          <a:custGeom>
            <a:avLst/>
            <a:gdLst/>
            <a:ahLst/>
            <a:cxnLst/>
            <a:rect l="l" t="t" r="r" b="b"/>
            <a:pathLst>
              <a:path w="6279821" h="6496760">
                <a:moveTo>
                  <a:pt x="0" y="0"/>
                </a:moveTo>
                <a:lnTo>
                  <a:pt x="6279821" y="0"/>
                </a:lnTo>
                <a:lnTo>
                  <a:pt x="6279821" y="6496760"/>
                </a:lnTo>
                <a:lnTo>
                  <a:pt x="0" y="6496760"/>
                </a:lnTo>
                <a:lnTo>
                  <a:pt x="0" y="0"/>
                </a:lnTo>
                <a:close/>
              </a:path>
            </a:pathLst>
          </a:custGeom>
          <a:blipFill>
            <a:blip r:embed="rId3"/>
            <a:srcRect/>
            <a:stretch>
              <a:fillRect t="-8172" r="-5680"/>
            </a:stretch>
          </a:blipFill>
        </p:spPr>
      </p:sp>
      <p:sp>
        <p:nvSpPr>
          <p:cNvPr id="4" name="Freeform 4"/>
          <p:cNvSpPr/>
          <p:nvPr/>
        </p:nvSpPr>
        <p:spPr>
          <a:xfrm>
            <a:off x="5561012" y="2265823"/>
            <a:ext cx="5942192" cy="4331173"/>
          </a:xfrm>
          <a:custGeom>
            <a:avLst/>
            <a:gdLst/>
            <a:ahLst/>
            <a:cxnLst/>
            <a:rect l="l" t="t" r="r" b="b"/>
            <a:pathLst>
              <a:path w="9765582" h="6496760">
                <a:moveTo>
                  <a:pt x="0" y="0"/>
                </a:moveTo>
                <a:lnTo>
                  <a:pt x="9765582" y="0"/>
                </a:lnTo>
                <a:lnTo>
                  <a:pt x="9765582" y="6496760"/>
                </a:lnTo>
                <a:lnTo>
                  <a:pt x="0" y="6496760"/>
                </a:lnTo>
                <a:lnTo>
                  <a:pt x="0" y="0"/>
                </a:lnTo>
                <a:close/>
              </a:path>
            </a:pathLst>
          </a:custGeom>
          <a:blipFill>
            <a:blip r:embed="rId4"/>
            <a:stretch>
              <a:fillRect l="-9135" r="-9135"/>
            </a:stretch>
          </a:blipFill>
        </p:spPr>
      </p:sp>
      <p:sp>
        <p:nvSpPr>
          <p:cNvPr id="5" name="TextBox 5"/>
          <p:cNvSpPr txBox="1"/>
          <p:nvPr/>
        </p:nvSpPr>
        <p:spPr>
          <a:xfrm>
            <a:off x="685622" y="464609"/>
            <a:ext cx="6821440"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 KHÁI NIỆM QUẦN XÃ SINH VẬT</a:t>
            </a:r>
          </a:p>
        </p:txBody>
      </p:sp>
      <p:sp>
        <p:nvSpPr>
          <p:cNvPr id="6" name="TextBox 6"/>
          <p:cNvSpPr txBox="1"/>
          <p:nvPr/>
        </p:nvSpPr>
        <p:spPr>
          <a:xfrm>
            <a:off x="685622" y="1264640"/>
            <a:ext cx="10817582" cy="807722"/>
          </a:xfrm>
          <a:prstGeom prst="rect">
            <a:avLst/>
          </a:prstGeom>
        </p:spPr>
        <p:txBody>
          <a:bodyPr lIns="0" tIns="0" rIns="0" bIns="0" rtlCol="0" anchor="t">
            <a:spAutoFit/>
          </a:bodyPr>
          <a:lstStyle/>
          <a:p>
            <a:pPr algn="just">
              <a:lnSpc>
                <a:spcPct val="120000"/>
              </a:lnSpc>
              <a:spcBef>
                <a:spcPct val="0"/>
              </a:spcBef>
            </a:pPr>
            <a:r>
              <a:rPr lang="en-US" sz="2300" i="1" dirty="0" err="1">
                <a:solidFill>
                  <a:srgbClr val="000000"/>
                </a:solidFill>
                <a:latin typeface="Arial" pitchFamily="34" charset="0"/>
              </a:rPr>
              <a:t>Các</a:t>
            </a:r>
            <a:r>
              <a:rPr lang="en-US" sz="2300" i="1" dirty="0">
                <a:solidFill>
                  <a:srgbClr val="000000"/>
                </a:solidFill>
                <a:latin typeface="Arial" pitchFamily="34" charset="0"/>
              </a:rPr>
              <a:t> </a:t>
            </a:r>
            <a:r>
              <a:rPr lang="en-US" sz="2300" i="1" dirty="0" err="1">
                <a:solidFill>
                  <a:srgbClr val="000000"/>
                </a:solidFill>
                <a:latin typeface="Arial" pitchFamily="34" charset="0"/>
              </a:rPr>
              <a:t>sinh</a:t>
            </a:r>
            <a:r>
              <a:rPr lang="en-US" sz="2300" i="1" dirty="0">
                <a:solidFill>
                  <a:srgbClr val="000000"/>
                </a:solidFill>
                <a:latin typeface="Arial" pitchFamily="34" charset="0"/>
              </a:rPr>
              <a:t> </a:t>
            </a:r>
            <a:r>
              <a:rPr lang="en-US" sz="2300" i="1" dirty="0" err="1">
                <a:solidFill>
                  <a:srgbClr val="000000"/>
                </a:solidFill>
                <a:latin typeface="Arial" pitchFamily="34" charset="0"/>
              </a:rPr>
              <a:t>vật</a:t>
            </a:r>
            <a:r>
              <a:rPr lang="en-US" sz="2300" i="1" dirty="0">
                <a:solidFill>
                  <a:srgbClr val="000000"/>
                </a:solidFill>
                <a:latin typeface="Arial" pitchFamily="34" charset="0"/>
              </a:rPr>
              <a:t> </a:t>
            </a:r>
            <a:r>
              <a:rPr lang="en-US" sz="2300" i="1" dirty="0" err="1">
                <a:solidFill>
                  <a:srgbClr val="000000"/>
                </a:solidFill>
                <a:latin typeface="Arial" pitchFamily="34" charset="0"/>
              </a:rPr>
              <a:t>trong</a:t>
            </a:r>
            <a:r>
              <a:rPr lang="en-US" sz="2300" i="1" dirty="0">
                <a:solidFill>
                  <a:srgbClr val="000000"/>
                </a:solidFill>
                <a:latin typeface="Arial" pitchFamily="34" charset="0"/>
              </a:rPr>
              <a:t> </a:t>
            </a:r>
            <a:r>
              <a:rPr lang="en-US" sz="2300" i="1" dirty="0" err="1">
                <a:solidFill>
                  <a:srgbClr val="000000"/>
                </a:solidFill>
                <a:latin typeface="Arial" pitchFamily="34" charset="0"/>
              </a:rPr>
              <a:t>quần</a:t>
            </a:r>
            <a:r>
              <a:rPr lang="en-US" sz="2300" i="1" dirty="0">
                <a:solidFill>
                  <a:srgbClr val="000000"/>
                </a:solidFill>
                <a:latin typeface="Arial" pitchFamily="34" charset="0"/>
              </a:rPr>
              <a:t> </a:t>
            </a:r>
            <a:r>
              <a:rPr lang="en-US" sz="2300" i="1" dirty="0" err="1">
                <a:solidFill>
                  <a:srgbClr val="000000"/>
                </a:solidFill>
                <a:latin typeface="Arial" pitchFamily="34" charset="0"/>
              </a:rPr>
              <a:t>xã</a:t>
            </a:r>
            <a:r>
              <a:rPr lang="en-US" sz="2300" i="1" dirty="0">
                <a:solidFill>
                  <a:srgbClr val="000000"/>
                </a:solidFill>
                <a:latin typeface="Arial" pitchFamily="34" charset="0"/>
              </a:rPr>
              <a:t> </a:t>
            </a:r>
            <a:r>
              <a:rPr lang="en-US" sz="2300" i="1" dirty="0" err="1">
                <a:solidFill>
                  <a:srgbClr val="000000"/>
                </a:solidFill>
                <a:latin typeface="Arial" pitchFamily="34" charset="0"/>
              </a:rPr>
              <a:t>có</a:t>
            </a:r>
            <a:r>
              <a:rPr lang="en-US" sz="2300" i="1" dirty="0">
                <a:solidFill>
                  <a:srgbClr val="000000"/>
                </a:solidFill>
                <a:latin typeface="Arial" pitchFamily="34" charset="0"/>
              </a:rPr>
              <a:t> </a:t>
            </a:r>
            <a:r>
              <a:rPr lang="en-US" sz="2300" i="1" dirty="0" err="1">
                <a:solidFill>
                  <a:srgbClr val="000000"/>
                </a:solidFill>
                <a:latin typeface="Arial" pitchFamily="34" charset="0"/>
              </a:rPr>
              <a:t>mối</a:t>
            </a:r>
            <a:r>
              <a:rPr lang="en-US" sz="2300" i="1" dirty="0">
                <a:solidFill>
                  <a:srgbClr val="000000"/>
                </a:solidFill>
                <a:latin typeface="Arial" pitchFamily="34" charset="0"/>
              </a:rPr>
              <a:t> </a:t>
            </a:r>
            <a:r>
              <a:rPr lang="en-US" sz="2300" i="1" dirty="0" err="1">
                <a:solidFill>
                  <a:srgbClr val="000000"/>
                </a:solidFill>
                <a:latin typeface="Arial" pitchFamily="34" charset="0"/>
              </a:rPr>
              <a:t>quan</a:t>
            </a:r>
            <a:r>
              <a:rPr lang="en-US" sz="2300" i="1" dirty="0">
                <a:solidFill>
                  <a:srgbClr val="000000"/>
                </a:solidFill>
                <a:latin typeface="Arial" pitchFamily="34" charset="0"/>
              </a:rPr>
              <a:t> </a:t>
            </a:r>
            <a:r>
              <a:rPr lang="en-US" sz="2300" i="1" dirty="0" err="1">
                <a:solidFill>
                  <a:srgbClr val="000000"/>
                </a:solidFill>
                <a:latin typeface="Arial" pitchFamily="34" charset="0"/>
              </a:rPr>
              <a:t>hệ</a:t>
            </a:r>
            <a:r>
              <a:rPr lang="en-US" sz="2300" i="1" dirty="0">
                <a:solidFill>
                  <a:srgbClr val="000000"/>
                </a:solidFill>
                <a:latin typeface="Arial" pitchFamily="34" charset="0"/>
              </a:rPr>
              <a:t> </a:t>
            </a:r>
            <a:r>
              <a:rPr lang="en-US" sz="2300" i="1" dirty="0" err="1">
                <a:solidFill>
                  <a:srgbClr val="000000"/>
                </a:solidFill>
                <a:latin typeface="Arial" pitchFamily="34" charset="0"/>
              </a:rPr>
              <a:t>gắn</a:t>
            </a:r>
            <a:r>
              <a:rPr lang="en-US" sz="2300" i="1" dirty="0">
                <a:solidFill>
                  <a:srgbClr val="000000"/>
                </a:solidFill>
                <a:latin typeface="Arial" pitchFamily="34" charset="0"/>
              </a:rPr>
              <a:t> </a:t>
            </a:r>
            <a:r>
              <a:rPr lang="en-US" sz="2300" i="1" dirty="0" err="1">
                <a:solidFill>
                  <a:srgbClr val="000000"/>
                </a:solidFill>
                <a:latin typeface="Arial" pitchFamily="34" charset="0"/>
              </a:rPr>
              <a:t>bó</a:t>
            </a:r>
            <a:r>
              <a:rPr lang="en-US" sz="2300" i="1" dirty="0">
                <a:solidFill>
                  <a:srgbClr val="000000"/>
                </a:solidFill>
                <a:latin typeface="Arial" pitchFamily="34" charset="0"/>
              </a:rPr>
              <a:t> </a:t>
            </a:r>
            <a:r>
              <a:rPr lang="en-US" sz="2300" i="1" dirty="0" err="1">
                <a:solidFill>
                  <a:srgbClr val="000000"/>
                </a:solidFill>
                <a:latin typeface="Arial" pitchFamily="34" charset="0"/>
              </a:rPr>
              <a:t>với</a:t>
            </a:r>
            <a:r>
              <a:rPr lang="en-US" sz="2300" i="1" dirty="0">
                <a:solidFill>
                  <a:srgbClr val="000000"/>
                </a:solidFill>
                <a:latin typeface="Arial" pitchFamily="34" charset="0"/>
              </a:rPr>
              <a:t> </a:t>
            </a:r>
            <a:r>
              <a:rPr lang="en-US" sz="2300" i="1" dirty="0" err="1">
                <a:solidFill>
                  <a:srgbClr val="000000"/>
                </a:solidFill>
                <a:latin typeface="Arial" pitchFamily="34" charset="0"/>
              </a:rPr>
              <a:t>nhau</a:t>
            </a:r>
            <a:r>
              <a:rPr lang="en-US" sz="2300" i="1" dirty="0">
                <a:solidFill>
                  <a:srgbClr val="000000"/>
                </a:solidFill>
                <a:latin typeface="Arial" pitchFamily="34" charset="0"/>
              </a:rPr>
              <a:t> </a:t>
            </a:r>
            <a:r>
              <a:rPr lang="en-US" sz="2300" i="1" dirty="0" err="1">
                <a:solidFill>
                  <a:srgbClr val="000000"/>
                </a:solidFill>
                <a:latin typeface="Arial" pitchFamily="34" charset="0"/>
              </a:rPr>
              <a:t>như</a:t>
            </a:r>
            <a:r>
              <a:rPr lang="en-US" sz="2300" i="1" dirty="0">
                <a:solidFill>
                  <a:srgbClr val="000000"/>
                </a:solidFill>
                <a:latin typeface="Arial" pitchFamily="34" charset="0"/>
              </a:rPr>
              <a:t> </a:t>
            </a:r>
            <a:r>
              <a:rPr lang="en-US" sz="2300" i="1" dirty="0" err="1">
                <a:solidFill>
                  <a:srgbClr val="000000"/>
                </a:solidFill>
                <a:latin typeface="Arial" pitchFamily="34" charset="0"/>
              </a:rPr>
              <a:t>một</a:t>
            </a:r>
            <a:r>
              <a:rPr lang="en-US" sz="2300" i="1" dirty="0">
                <a:solidFill>
                  <a:srgbClr val="000000"/>
                </a:solidFill>
                <a:latin typeface="Arial" pitchFamily="34" charset="0"/>
              </a:rPr>
              <a:t> </a:t>
            </a:r>
            <a:r>
              <a:rPr lang="en-US" sz="2300" i="1" dirty="0" err="1">
                <a:solidFill>
                  <a:srgbClr val="000000"/>
                </a:solidFill>
                <a:latin typeface="Arial" pitchFamily="34" charset="0"/>
              </a:rPr>
              <a:t>thể</a:t>
            </a:r>
            <a:r>
              <a:rPr lang="en-US" sz="2300" i="1" dirty="0">
                <a:solidFill>
                  <a:srgbClr val="000000"/>
                </a:solidFill>
                <a:latin typeface="Arial" pitchFamily="34" charset="0"/>
              </a:rPr>
              <a:t> </a:t>
            </a:r>
            <a:r>
              <a:rPr lang="en-US" sz="2300" i="1" dirty="0" err="1">
                <a:solidFill>
                  <a:srgbClr val="000000"/>
                </a:solidFill>
                <a:latin typeface="Arial" pitchFamily="34" charset="0"/>
              </a:rPr>
              <a:t>thống</a:t>
            </a:r>
            <a:r>
              <a:rPr lang="en-US" sz="2300" i="1" dirty="0">
                <a:solidFill>
                  <a:srgbClr val="000000"/>
                </a:solidFill>
                <a:latin typeface="Arial" pitchFamily="34" charset="0"/>
              </a:rPr>
              <a:t> </a:t>
            </a:r>
            <a:r>
              <a:rPr lang="en-US" sz="2300" i="1" dirty="0" err="1">
                <a:solidFill>
                  <a:srgbClr val="000000"/>
                </a:solidFill>
                <a:latin typeface="Arial" pitchFamily="34" charset="0"/>
              </a:rPr>
              <a:t>nhất</a:t>
            </a:r>
            <a:r>
              <a:rPr lang="en-US" sz="2300" i="1" dirty="0">
                <a:solidFill>
                  <a:srgbClr val="000000"/>
                </a:solidFill>
                <a:latin typeface="Arial" pitchFamily="34" charset="0"/>
              </a:rPr>
              <a:t>, do </a:t>
            </a:r>
            <a:r>
              <a:rPr lang="en-US" sz="2300" i="1" dirty="0" err="1">
                <a:solidFill>
                  <a:srgbClr val="000000"/>
                </a:solidFill>
                <a:latin typeface="Arial" pitchFamily="34" charset="0"/>
              </a:rPr>
              <a:t>vậy</a:t>
            </a:r>
            <a:r>
              <a:rPr lang="en-US" sz="2300" i="1" dirty="0">
                <a:solidFill>
                  <a:srgbClr val="000000"/>
                </a:solidFill>
                <a:latin typeface="Arial" pitchFamily="34" charset="0"/>
              </a:rPr>
              <a:t> </a:t>
            </a:r>
            <a:r>
              <a:rPr lang="en-US" sz="2300" i="1" dirty="0" err="1">
                <a:solidFill>
                  <a:srgbClr val="000000"/>
                </a:solidFill>
                <a:latin typeface="Arial" pitchFamily="34" charset="0"/>
              </a:rPr>
              <a:t>quần</a:t>
            </a:r>
            <a:r>
              <a:rPr lang="en-US" sz="2300" i="1" dirty="0">
                <a:solidFill>
                  <a:srgbClr val="000000"/>
                </a:solidFill>
                <a:latin typeface="Arial" pitchFamily="34" charset="0"/>
              </a:rPr>
              <a:t> </a:t>
            </a:r>
            <a:r>
              <a:rPr lang="en-US" sz="2300" i="1" dirty="0" err="1">
                <a:solidFill>
                  <a:srgbClr val="000000"/>
                </a:solidFill>
                <a:latin typeface="Arial" pitchFamily="34" charset="0"/>
              </a:rPr>
              <a:t>xã</a:t>
            </a:r>
            <a:r>
              <a:rPr lang="en-US" sz="2300" i="1" dirty="0">
                <a:solidFill>
                  <a:srgbClr val="000000"/>
                </a:solidFill>
                <a:latin typeface="Arial" pitchFamily="34" charset="0"/>
              </a:rPr>
              <a:t> </a:t>
            </a:r>
            <a:r>
              <a:rPr lang="en-US" sz="2300" i="1" dirty="0" err="1">
                <a:solidFill>
                  <a:srgbClr val="000000"/>
                </a:solidFill>
                <a:latin typeface="Arial" pitchFamily="34" charset="0"/>
              </a:rPr>
              <a:t>có</a:t>
            </a:r>
            <a:r>
              <a:rPr lang="en-US" sz="2300" i="1" dirty="0">
                <a:solidFill>
                  <a:srgbClr val="000000"/>
                </a:solidFill>
                <a:latin typeface="Arial" pitchFamily="34" charset="0"/>
              </a:rPr>
              <a:t> </a:t>
            </a:r>
            <a:r>
              <a:rPr lang="en-US" sz="2300" i="1" dirty="0" err="1">
                <a:solidFill>
                  <a:srgbClr val="000000"/>
                </a:solidFill>
                <a:latin typeface="Arial" pitchFamily="34" charset="0"/>
              </a:rPr>
              <a:t>cấu</a:t>
            </a:r>
            <a:r>
              <a:rPr lang="en-US" sz="2300" i="1" dirty="0">
                <a:solidFill>
                  <a:srgbClr val="000000"/>
                </a:solidFill>
                <a:latin typeface="Arial" pitchFamily="34" charset="0"/>
              </a:rPr>
              <a:t> </a:t>
            </a:r>
            <a:r>
              <a:rPr lang="en-US" sz="2300" i="1" dirty="0" err="1">
                <a:solidFill>
                  <a:srgbClr val="000000"/>
                </a:solidFill>
                <a:latin typeface="Arial" pitchFamily="34" charset="0"/>
              </a:rPr>
              <a:t>trúc</a:t>
            </a:r>
            <a:r>
              <a:rPr lang="en-US" sz="2300" i="1" dirty="0">
                <a:solidFill>
                  <a:srgbClr val="000000"/>
                </a:solidFill>
                <a:latin typeface="Arial" pitchFamily="34" charset="0"/>
              </a:rPr>
              <a:t> </a:t>
            </a:r>
            <a:r>
              <a:rPr lang="en-US" sz="2300" i="1" dirty="0" err="1">
                <a:solidFill>
                  <a:srgbClr val="000000"/>
                </a:solidFill>
                <a:latin typeface="Arial" pitchFamily="34" charset="0"/>
              </a:rPr>
              <a:t>tương</a:t>
            </a:r>
            <a:r>
              <a:rPr lang="en-US" sz="2300" i="1" dirty="0">
                <a:solidFill>
                  <a:srgbClr val="000000"/>
                </a:solidFill>
                <a:latin typeface="Arial" pitchFamily="34" charset="0"/>
              </a:rPr>
              <a:t> </a:t>
            </a:r>
            <a:r>
              <a:rPr lang="en-US" sz="2300" i="1" dirty="0" err="1">
                <a:solidFill>
                  <a:srgbClr val="000000"/>
                </a:solidFill>
                <a:latin typeface="Arial" pitchFamily="34" charset="0"/>
              </a:rPr>
              <a:t>đối</a:t>
            </a:r>
            <a:r>
              <a:rPr lang="en-US" sz="2300" i="1" dirty="0">
                <a:solidFill>
                  <a:srgbClr val="000000"/>
                </a:solidFill>
                <a:latin typeface="Arial" pitchFamily="34" charset="0"/>
              </a:rPr>
              <a:t> </a:t>
            </a:r>
            <a:r>
              <a:rPr lang="en-US" sz="2300" i="1" dirty="0" err="1">
                <a:solidFill>
                  <a:srgbClr val="000000"/>
                </a:solidFill>
                <a:latin typeface="Arial" pitchFamily="34" charset="0"/>
              </a:rPr>
              <a:t>ổn</a:t>
            </a:r>
            <a:r>
              <a:rPr lang="en-US" sz="2300" i="1" dirty="0">
                <a:solidFill>
                  <a:srgbClr val="000000"/>
                </a:solidFill>
                <a:latin typeface="Arial" pitchFamily="34" charset="0"/>
              </a:rPr>
              <a:t> </a:t>
            </a:r>
            <a:r>
              <a:rPr lang="en-US" sz="2300" i="1" dirty="0" err="1">
                <a:solidFill>
                  <a:srgbClr val="000000"/>
                </a:solidFill>
                <a:latin typeface="Arial" pitchFamily="34" charset="0"/>
              </a:rPr>
              <a:t>định</a:t>
            </a:r>
            <a:endParaRPr lang="en-US" sz="2300" i="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271458" b="-334124"/>
            </a:stretch>
          </a:blipFill>
        </p:spPr>
      </p:sp>
      <p:sp>
        <p:nvSpPr>
          <p:cNvPr id="3" name="TextBox 3"/>
          <p:cNvSpPr txBox="1"/>
          <p:nvPr/>
        </p:nvSpPr>
        <p:spPr>
          <a:xfrm>
            <a:off x="685622" y="464609"/>
            <a:ext cx="6821440"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 KHÁI NIỆM QUẦN XÃ SINH VẬT</a:t>
            </a:r>
          </a:p>
        </p:txBody>
      </p:sp>
      <p:grpSp>
        <p:nvGrpSpPr>
          <p:cNvPr id="4" name="Group 4"/>
          <p:cNvGrpSpPr/>
          <p:nvPr/>
        </p:nvGrpSpPr>
        <p:grpSpPr>
          <a:xfrm>
            <a:off x="685622" y="1286999"/>
            <a:ext cx="10817582" cy="655347"/>
            <a:chOff x="0" y="0"/>
            <a:chExt cx="21640800" cy="1310694"/>
          </a:xfrm>
        </p:grpSpPr>
        <p:grpSp>
          <p:nvGrpSpPr>
            <p:cNvPr id="5" name="Group 5"/>
            <p:cNvGrpSpPr/>
            <p:nvPr/>
          </p:nvGrpSpPr>
          <p:grpSpPr>
            <a:xfrm>
              <a:off x="0" y="0"/>
              <a:ext cx="21640800" cy="1310694"/>
              <a:chOff x="0" y="0"/>
              <a:chExt cx="4274726" cy="258903"/>
            </a:xfrm>
          </p:grpSpPr>
          <p:sp>
            <p:nvSpPr>
              <p:cNvPr id="6" name="Freeform 6"/>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8" name="TextBox 8"/>
            <p:cNvSpPr txBox="1"/>
            <p:nvPr/>
          </p:nvSpPr>
          <p:spPr>
            <a:xfrm>
              <a:off x="639355" y="235190"/>
              <a:ext cx="20362091" cy="846386"/>
            </a:xfrm>
            <a:prstGeom prst="rect">
              <a:avLst/>
            </a:prstGeom>
          </p:spPr>
          <p:txBody>
            <a:bodyPr lIns="0" tIns="0" rIns="0" bIns="0" rtlCol="0" anchor="t">
              <a:spAutoFit/>
            </a:bodyPr>
            <a:lstStyle/>
            <a:p>
              <a:pPr algn="just">
                <a:lnSpc>
                  <a:spcPts val="3266"/>
                </a:lnSpc>
                <a:spcBef>
                  <a:spcPct val="0"/>
                </a:spcBef>
              </a:pPr>
              <a:r>
                <a:rPr lang="en-US" sz="2300" b="1" dirty="0" err="1">
                  <a:solidFill>
                    <a:srgbClr val="000000"/>
                  </a:solidFill>
                  <a:latin typeface="Arial" pitchFamily="34" charset="0"/>
                </a:rPr>
                <a:t>Kể</a:t>
              </a:r>
              <a:r>
                <a:rPr lang="en-US" sz="2300" b="1" dirty="0">
                  <a:solidFill>
                    <a:srgbClr val="000000"/>
                  </a:solidFill>
                  <a:latin typeface="Arial" pitchFamily="34" charset="0"/>
                </a:rPr>
                <a:t> </a:t>
              </a:r>
              <a:r>
                <a:rPr lang="en-US" sz="2300" b="1" dirty="0" err="1">
                  <a:solidFill>
                    <a:srgbClr val="000000"/>
                  </a:solidFill>
                  <a:latin typeface="Arial" pitchFamily="34" charset="0"/>
                </a:rPr>
                <a:t>tên</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hình</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
        <p:nvSpPr>
          <p:cNvPr id="9" name="TextBox 9"/>
          <p:cNvSpPr txBox="1"/>
          <p:nvPr/>
        </p:nvSpPr>
        <p:spPr>
          <a:xfrm>
            <a:off x="685622" y="3541124"/>
            <a:ext cx="5180190" cy="1551194"/>
          </a:xfrm>
          <a:prstGeom prst="rect">
            <a:avLst/>
          </a:prstGeom>
        </p:spPr>
        <p:txBody>
          <a:bodyPr wrap="square" lIns="0" tIns="0" rIns="0" bIns="0" rtlCol="0" anchor="t">
            <a:spAutoFit/>
          </a:bodyPr>
          <a:lstStyle/>
          <a:p>
            <a:pPr>
              <a:lnSpc>
                <a:spcPct val="120000"/>
              </a:lnSpc>
            </a:pPr>
            <a:r>
              <a:rPr lang="vi-VN" sz="2800" dirty="0" smtClean="0">
                <a:solidFill>
                  <a:srgbClr val="000000"/>
                </a:solidFill>
                <a:latin typeface="Arial" pitchFamily="34" charset="0"/>
              </a:rPr>
              <a:t>Một số quần thể có trong </a:t>
            </a:r>
            <a:r>
              <a:rPr lang="en-US" sz="2800" dirty="0" err="1" smtClean="0">
                <a:solidFill>
                  <a:srgbClr val="000000"/>
                </a:solidFill>
                <a:latin typeface="Arial" pitchFamily="34" charset="0"/>
              </a:rPr>
              <a:t>hình</a:t>
            </a:r>
            <a:endParaRPr lang="en-US" sz="2800" dirty="0" smtClean="0">
              <a:solidFill>
                <a:srgbClr val="000000"/>
              </a:solidFill>
              <a:latin typeface="Arial" pitchFamily="34" charset="0"/>
            </a:endParaRPr>
          </a:p>
          <a:p>
            <a:pPr>
              <a:lnSpc>
                <a:spcPct val="120000"/>
              </a:lnSpc>
            </a:pPr>
            <a:r>
              <a:rPr lang="vi-VN" sz="2800" dirty="0" smtClean="0">
                <a:solidFill>
                  <a:srgbClr val="000000"/>
                </a:solidFill>
                <a:latin typeface="Arial" pitchFamily="34" charset="0"/>
              </a:rPr>
              <a:t>Quần thể cá, vịt ếch, bư</a:t>
            </a:r>
            <a:r>
              <a:rPr lang="en-US" sz="2800" dirty="0" smtClean="0">
                <a:solidFill>
                  <a:srgbClr val="000000"/>
                </a:solidFill>
                <a:latin typeface="Arial" pitchFamily="34" charset="0"/>
              </a:rPr>
              <a:t>ớ</a:t>
            </a:r>
            <a:r>
              <a:rPr lang="vi-VN" sz="2800" dirty="0" smtClean="0">
                <a:solidFill>
                  <a:srgbClr val="000000"/>
                </a:solidFill>
                <a:latin typeface="Arial" pitchFamily="34" charset="0"/>
              </a:rPr>
              <a:t>m bướm, sen, rong,...</a:t>
            </a:r>
            <a:endParaRPr lang="vi-VN" sz="2800" dirty="0">
              <a:solidFill>
                <a:srgbClr val="000000"/>
              </a:solidFill>
              <a:latin typeface="Arial" pitchFamily="34" charset="0"/>
            </a:endParaRPr>
          </a:p>
        </p:txBody>
      </p:sp>
      <p:pic>
        <p:nvPicPr>
          <p:cNvPr id="10" name="Picture 2" descr="Bài 36: Động vật - Khoa học tự nhiên lớp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812" y="2209799"/>
            <a:ext cx="5637392" cy="39880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271458" b="-334124"/>
            </a:stretch>
          </a:blipFill>
        </p:spPr>
      </p:sp>
      <p:sp>
        <p:nvSpPr>
          <p:cNvPr id="3" name="TextBox 3"/>
          <p:cNvSpPr txBox="1"/>
          <p:nvPr/>
        </p:nvSpPr>
        <p:spPr>
          <a:xfrm>
            <a:off x="685622" y="464609"/>
            <a:ext cx="6821440" cy="384529"/>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I. KHÁI NIỆM QUẦN XÃ SINH VẬT</a:t>
            </a:r>
          </a:p>
        </p:txBody>
      </p:sp>
      <p:grpSp>
        <p:nvGrpSpPr>
          <p:cNvPr id="4" name="Group 4"/>
          <p:cNvGrpSpPr/>
          <p:nvPr/>
        </p:nvGrpSpPr>
        <p:grpSpPr>
          <a:xfrm>
            <a:off x="685622" y="1286999"/>
            <a:ext cx="10817582" cy="655347"/>
            <a:chOff x="0" y="0"/>
            <a:chExt cx="21640800" cy="1310694"/>
          </a:xfrm>
        </p:grpSpPr>
        <p:grpSp>
          <p:nvGrpSpPr>
            <p:cNvPr id="5" name="Group 5"/>
            <p:cNvGrpSpPr/>
            <p:nvPr/>
          </p:nvGrpSpPr>
          <p:grpSpPr>
            <a:xfrm>
              <a:off x="0" y="0"/>
              <a:ext cx="21640800" cy="1310694"/>
              <a:chOff x="0" y="0"/>
              <a:chExt cx="4274726" cy="258903"/>
            </a:xfrm>
          </p:grpSpPr>
          <p:sp>
            <p:nvSpPr>
              <p:cNvPr id="6" name="Freeform 6"/>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8" name="TextBox 8"/>
            <p:cNvSpPr txBox="1"/>
            <p:nvPr/>
          </p:nvSpPr>
          <p:spPr>
            <a:xfrm>
              <a:off x="639355" y="235190"/>
              <a:ext cx="20362091" cy="739946"/>
            </a:xfrm>
            <a:prstGeom prst="rect">
              <a:avLst/>
            </a:prstGeom>
          </p:spPr>
          <p:txBody>
            <a:bodyPr lIns="0" tIns="0" rIns="0" bIns="0" rtlCol="0" anchor="t">
              <a:spAutoFit/>
            </a:bodyPr>
            <a:lstStyle/>
            <a:p>
              <a:pPr algn="just">
                <a:lnSpc>
                  <a:spcPts val="3266"/>
                </a:lnSpc>
                <a:spcBef>
                  <a:spcPct val="0"/>
                </a:spcBef>
              </a:pPr>
              <a:r>
                <a:rPr lang="en-US" sz="1800" b="1" dirty="0" err="1">
                  <a:solidFill>
                    <a:srgbClr val="000000"/>
                  </a:solidFill>
                  <a:latin typeface="Arial" pitchFamily="34" charset="0"/>
                </a:rPr>
                <a:t>Lấy</a:t>
              </a:r>
              <a:r>
                <a:rPr lang="en-US" sz="1800" b="1" dirty="0">
                  <a:solidFill>
                    <a:srgbClr val="000000"/>
                  </a:solidFill>
                  <a:latin typeface="Arial" pitchFamily="34" charset="0"/>
                </a:rPr>
                <a:t> </a:t>
              </a:r>
              <a:r>
                <a:rPr lang="en-US" sz="1800" b="1" dirty="0" err="1">
                  <a:solidFill>
                    <a:srgbClr val="000000"/>
                  </a:solidFill>
                  <a:latin typeface="Arial" pitchFamily="34" charset="0"/>
                </a:rPr>
                <a:t>thêm</a:t>
              </a:r>
              <a:r>
                <a:rPr lang="en-US" sz="1800" b="1" dirty="0">
                  <a:solidFill>
                    <a:srgbClr val="000000"/>
                  </a:solidFill>
                  <a:latin typeface="Arial" pitchFamily="34" charset="0"/>
                </a:rPr>
                <a:t> </a:t>
              </a:r>
              <a:r>
                <a:rPr lang="en-US" sz="1800" b="1" dirty="0" err="1">
                  <a:solidFill>
                    <a:srgbClr val="000000"/>
                  </a:solidFill>
                  <a:latin typeface="Arial" pitchFamily="34" charset="0"/>
                </a:rPr>
                <a:t>ví</a:t>
              </a:r>
              <a:r>
                <a:rPr lang="en-US" sz="1800" b="1" dirty="0">
                  <a:solidFill>
                    <a:srgbClr val="000000"/>
                  </a:solidFill>
                  <a:latin typeface="Arial" pitchFamily="34" charset="0"/>
                </a:rPr>
                <a:t> </a:t>
              </a:r>
              <a:r>
                <a:rPr lang="en-US" sz="1800" b="1" dirty="0" err="1">
                  <a:solidFill>
                    <a:srgbClr val="000000"/>
                  </a:solidFill>
                  <a:latin typeface="Arial" pitchFamily="34" charset="0"/>
                </a:rPr>
                <a:t>dụ</a:t>
              </a:r>
              <a:r>
                <a:rPr lang="en-US" sz="1800" b="1" dirty="0">
                  <a:solidFill>
                    <a:srgbClr val="000000"/>
                  </a:solidFill>
                  <a:latin typeface="Arial" pitchFamily="34" charset="0"/>
                </a:rPr>
                <a:t> </a:t>
              </a:r>
              <a:r>
                <a:rPr lang="en-US" sz="1800" b="1" dirty="0" err="1">
                  <a:solidFill>
                    <a:srgbClr val="000000"/>
                  </a:solidFill>
                  <a:latin typeface="Arial" pitchFamily="34" charset="0"/>
                </a:rPr>
                <a:t>về</a:t>
              </a:r>
              <a:r>
                <a:rPr lang="en-US" sz="1800" b="1" dirty="0">
                  <a:solidFill>
                    <a:srgbClr val="000000"/>
                  </a:solidFill>
                  <a:latin typeface="Arial" pitchFamily="34" charset="0"/>
                </a:rPr>
                <a:t> </a:t>
              </a:r>
              <a:r>
                <a:rPr lang="en-US" sz="1800" b="1" dirty="0" err="1">
                  <a:solidFill>
                    <a:srgbClr val="000000"/>
                  </a:solidFill>
                  <a:latin typeface="Arial" pitchFamily="34" charset="0"/>
                </a:rPr>
                <a:t>quần</a:t>
              </a:r>
              <a:r>
                <a:rPr lang="en-US" sz="1800" b="1" dirty="0">
                  <a:solidFill>
                    <a:srgbClr val="000000"/>
                  </a:solidFill>
                  <a:latin typeface="Arial" pitchFamily="34" charset="0"/>
                </a:rPr>
                <a:t> </a:t>
              </a:r>
              <a:r>
                <a:rPr lang="en-US" sz="1800" b="1" dirty="0" err="1">
                  <a:solidFill>
                    <a:srgbClr val="000000"/>
                  </a:solidFill>
                  <a:latin typeface="Arial" pitchFamily="34" charset="0"/>
                </a:rPr>
                <a:t>xã</a:t>
              </a:r>
              <a:r>
                <a:rPr lang="en-US" sz="1800" b="1" dirty="0">
                  <a:solidFill>
                    <a:srgbClr val="000000"/>
                  </a:solidFill>
                  <a:latin typeface="Arial" pitchFamily="34" charset="0"/>
                </a:rPr>
                <a:t> </a:t>
              </a:r>
              <a:r>
                <a:rPr lang="en-US" sz="1800" b="1" dirty="0" err="1">
                  <a:solidFill>
                    <a:srgbClr val="000000"/>
                  </a:solidFill>
                  <a:latin typeface="Arial" pitchFamily="34" charset="0"/>
                </a:rPr>
                <a:t>sinh</a:t>
              </a:r>
              <a:r>
                <a:rPr lang="en-US" sz="1800" b="1" dirty="0">
                  <a:solidFill>
                    <a:srgbClr val="000000"/>
                  </a:solidFill>
                  <a:latin typeface="Arial" pitchFamily="34" charset="0"/>
                </a:rPr>
                <a:t> </a:t>
              </a:r>
              <a:r>
                <a:rPr lang="en-US" sz="1800" b="1" dirty="0" err="1">
                  <a:solidFill>
                    <a:srgbClr val="000000"/>
                  </a:solidFill>
                  <a:latin typeface="Arial" pitchFamily="34" charset="0"/>
                </a:rPr>
                <a:t>vật</a:t>
              </a:r>
              <a:r>
                <a:rPr lang="en-US" sz="1800" b="1" dirty="0">
                  <a:solidFill>
                    <a:srgbClr val="000000"/>
                  </a:solidFill>
                  <a:latin typeface="Arial" pitchFamily="34" charset="0"/>
                </a:rPr>
                <a:t> </a:t>
              </a:r>
              <a:r>
                <a:rPr lang="en-US" sz="1800" b="1" dirty="0" err="1">
                  <a:solidFill>
                    <a:srgbClr val="000000"/>
                  </a:solidFill>
                  <a:latin typeface="Arial" pitchFamily="34" charset="0"/>
                </a:rPr>
                <a:t>và</a:t>
              </a:r>
              <a:r>
                <a:rPr lang="en-US" sz="1800" b="1" dirty="0">
                  <a:solidFill>
                    <a:srgbClr val="000000"/>
                  </a:solidFill>
                  <a:latin typeface="Arial" pitchFamily="34" charset="0"/>
                </a:rPr>
                <a:t> </a:t>
              </a:r>
              <a:r>
                <a:rPr lang="en-US" sz="1800" b="1" dirty="0" err="1">
                  <a:solidFill>
                    <a:srgbClr val="000000"/>
                  </a:solidFill>
                  <a:latin typeface="Arial" pitchFamily="34" charset="0"/>
                </a:rPr>
                <a:t>chỉ</a:t>
              </a:r>
              <a:r>
                <a:rPr lang="en-US" sz="1800" b="1" dirty="0">
                  <a:solidFill>
                    <a:srgbClr val="000000"/>
                  </a:solidFill>
                  <a:latin typeface="Arial" pitchFamily="34" charset="0"/>
                </a:rPr>
                <a:t> </a:t>
              </a:r>
              <a:r>
                <a:rPr lang="en-US" sz="1800" b="1" dirty="0" err="1">
                  <a:solidFill>
                    <a:srgbClr val="000000"/>
                  </a:solidFill>
                  <a:latin typeface="Arial" pitchFamily="34" charset="0"/>
                </a:rPr>
                <a:t>ra</a:t>
              </a:r>
              <a:r>
                <a:rPr lang="en-US" sz="1800" b="1" dirty="0">
                  <a:solidFill>
                    <a:srgbClr val="000000"/>
                  </a:solidFill>
                  <a:latin typeface="Arial" pitchFamily="34" charset="0"/>
                </a:rPr>
                <a:t> </a:t>
              </a:r>
              <a:r>
                <a:rPr lang="en-US" sz="1800" b="1" dirty="0" err="1">
                  <a:solidFill>
                    <a:srgbClr val="000000"/>
                  </a:solidFill>
                  <a:latin typeface="Arial" pitchFamily="34" charset="0"/>
                </a:rPr>
                <a:t>các</a:t>
              </a:r>
              <a:r>
                <a:rPr lang="en-US" sz="1800" b="1" dirty="0">
                  <a:solidFill>
                    <a:srgbClr val="000000"/>
                  </a:solidFill>
                  <a:latin typeface="Arial" pitchFamily="34" charset="0"/>
                </a:rPr>
                <a:t> </a:t>
              </a:r>
              <a:r>
                <a:rPr lang="en-US" sz="1800" b="1" dirty="0" err="1">
                  <a:solidFill>
                    <a:srgbClr val="000000"/>
                  </a:solidFill>
                  <a:latin typeface="Arial" pitchFamily="34" charset="0"/>
                </a:rPr>
                <a:t>thành</a:t>
              </a:r>
              <a:r>
                <a:rPr lang="en-US" sz="1800" b="1" dirty="0">
                  <a:solidFill>
                    <a:srgbClr val="000000"/>
                  </a:solidFill>
                  <a:latin typeface="Arial" pitchFamily="34" charset="0"/>
                </a:rPr>
                <a:t> </a:t>
              </a:r>
              <a:r>
                <a:rPr lang="en-US" sz="1800" b="1" dirty="0" err="1">
                  <a:solidFill>
                    <a:srgbClr val="000000"/>
                  </a:solidFill>
                  <a:latin typeface="Arial" pitchFamily="34" charset="0"/>
                </a:rPr>
                <a:t>phần</a:t>
              </a:r>
              <a:r>
                <a:rPr lang="en-US" sz="1800" b="1" dirty="0">
                  <a:solidFill>
                    <a:srgbClr val="000000"/>
                  </a:solidFill>
                  <a:latin typeface="Arial" pitchFamily="34" charset="0"/>
                </a:rPr>
                <a:t> </a:t>
              </a:r>
              <a:r>
                <a:rPr lang="en-US" sz="1800" b="1" dirty="0" err="1">
                  <a:solidFill>
                    <a:srgbClr val="000000"/>
                  </a:solidFill>
                  <a:latin typeface="Arial" pitchFamily="34" charset="0"/>
                </a:rPr>
                <a:t>quần</a:t>
              </a:r>
              <a:r>
                <a:rPr lang="en-US" sz="1800" b="1" dirty="0">
                  <a:solidFill>
                    <a:srgbClr val="000000"/>
                  </a:solidFill>
                  <a:latin typeface="Arial" pitchFamily="34" charset="0"/>
                </a:rPr>
                <a:t> </a:t>
              </a:r>
              <a:r>
                <a:rPr lang="en-US" sz="1800" b="1" dirty="0" err="1">
                  <a:solidFill>
                    <a:srgbClr val="000000"/>
                  </a:solidFill>
                  <a:latin typeface="Arial" pitchFamily="34" charset="0"/>
                </a:rPr>
                <a:t>thể</a:t>
              </a:r>
              <a:r>
                <a:rPr lang="en-US" sz="1800" b="1" dirty="0">
                  <a:solidFill>
                    <a:srgbClr val="000000"/>
                  </a:solidFill>
                  <a:latin typeface="Arial" pitchFamily="34" charset="0"/>
                </a:rPr>
                <a:t> </a:t>
              </a:r>
              <a:r>
                <a:rPr lang="en-US" sz="1800" b="1" dirty="0" err="1">
                  <a:solidFill>
                    <a:srgbClr val="000000"/>
                  </a:solidFill>
                  <a:latin typeface="Arial" pitchFamily="34" charset="0"/>
                </a:rPr>
                <a:t>trong</a:t>
              </a:r>
              <a:r>
                <a:rPr lang="en-US" sz="1800" b="1" dirty="0">
                  <a:solidFill>
                    <a:srgbClr val="000000"/>
                  </a:solidFill>
                  <a:latin typeface="Arial" pitchFamily="34" charset="0"/>
                </a:rPr>
                <a:t> </a:t>
              </a:r>
              <a:r>
                <a:rPr lang="en-US" sz="1800" b="1" dirty="0" err="1">
                  <a:solidFill>
                    <a:srgbClr val="000000"/>
                  </a:solidFill>
                  <a:latin typeface="Arial" pitchFamily="34" charset="0"/>
                </a:rPr>
                <a:t>quần</a:t>
              </a:r>
              <a:r>
                <a:rPr lang="en-US" sz="1800" b="1" dirty="0">
                  <a:solidFill>
                    <a:srgbClr val="000000"/>
                  </a:solidFill>
                  <a:latin typeface="Arial" pitchFamily="34" charset="0"/>
                </a:rPr>
                <a:t> </a:t>
              </a:r>
              <a:r>
                <a:rPr lang="en-US" sz="1800" b="1" dirty="0" err="1">
                  <a:solidFill>
                    <a:srgbClr val="000000"/>
                  </a:solidFill>
                  <a:latin typeface="Arial" pitchFamily="34" charset="0"/>
                </a:rPr>
                <a:t>xã</a:t>
              </a:r>
              <a:r>
                <a:rPr lang="en-US" sz="1800" b="1" dirty="0">
                  <a:solidFill>
                    <a:srgbClr val="000000"/>
                  </a:solidFill>
                  <a:latin typeface="Arial" pitchFamily="34" charset="0"/>
                </a:rPr>
                <a:t> </a:t>
              </a:r>
              <a:r>
                <a:rPr lang="en-US" sz="1800" b="1" dirty="0" err="1">
                  <a:solidFill>
                    <a:srgbClr val="000000"/>
                  </a:solidFill>
                  <a:latin typeface="Arial" pitchFamily="34" charset="0"/>
                </a:rPr>
                <a:t>đó</a:t>
              </a:r>
              <a:r>
                <a:rPr lang="en-US" sz="1800" b="1" dirty="0">
                  <a:solidFill>
                    <a:srgbClr val="000000"/>
                  </a:solidFill>
                  <a:latin typeface="Arial" pitchFamily="34" charset="0"/>
                </a:rPr>
                <a:t>.</a:t>
              </a:r>
            </a:p>
          </p:txBody>
        </p:sp>
      </p:grpSp>
      <p:sp>
        <p:nvSpPr>
          <p:cNvPr id="9" name="TextBox 9"/>
          <p:cNvSpPr txBox="1"/>
          <p:nvPr/>
        </p:nvSpPr>
        <p:spPr>
          <a:xfrm>
            <a:off x="685622" y="2515125"/>
            <a:ext cx="4784396" cy="3323987"/>
          </a:xfrm>
          <a:prstGeom prst="rect">
            <a:avLst/>
          </a:prstGeom>
        </p:spPr>
        <p:txBody>
          <a:bodyPr wrap="square" lIns="0" tIns="0" rIns="0" bIns="0" rtlCol="0" anchor="t">
            <a:spAutoFit/>
          </a:bodyPr>
          <a:lstStyle/>
          <a:p>
            <a:r>
              <a:rPr lang="vi-VN" sz="1800" dirty="0">
                <a:solidFill>
                  <a:srgbClr val="000000"/>
                </a:solidFill>
                <a:latin typeface="Arial" pitchFamily="34" charset="0"/>
              </a:rPr>
              <a:t>Ví dụ: Ruộng lúa là một quần xã sinh vật, gồm có các quần thể như: lúa, cỏ, giun đất, vi sinh vật,…</a:t>
            </a:r>
          </a:p>
          <a:p>
            <a:r>
              <a:rPr lang="vi-VN" sz="1800" dirty="0">
                <a:solidFill>
                  <a:srgbClr val="000000"/>
                </a:solidFill>
                <a:latin typeface="Arial" pitchFamily="34" charset="0"/>
              </a:rPr>
              <a:t>Lúa che mát, chắn bớt gió cho cỏ.</a:t>
            </a:r>
          </a:p>
          <a:p>
            <a:r>
              <a:rPr lang="vi-VN" sz="1800" dirty="0">
                <a:solidFill>
                  <a:srgbClr val="000000"/>
                </a:solidFill>
                <a:latin typeface="Arial" pitchFamily="34" charset="0"/>
              </a:rPr>
              <a:t>Cỏ che mát, giữ ẩm cho gốc lúa, đồng thời cạnh tranh chất dinh dưỡng trong đất với gốc lúa.</a:t>
            </a:r>
          </a:p>
          <a:p>
            <a:r>
              <a:rPr lang="vi-VN" sz="1800" dirty="0">
                <a:solidFill>
                  <a:srgbClr val="000000"/>
                </a:solidFill>
                <a:latin typeface="Arial" pitchFamily="34" charset="0"/>
              </a:rPr>
              <a:t>Lúa, cỏ giữ cho đất ẩm, có nhiệt độ thích hợp cho hệ vi sinh vật phát triển.</a:t>
            </a:r>
          </a:p>
          <a:p>
            <a:r>
              <a:rPr lang="vi-VN" sz="1800" dirty="0">
                <a:solidFill>
                  <a:srgbClr val="000000"/>
                </a:solidFill>
                <a:latin typeface="Arial" pitchFamily="34" charset="0"/>
              </a:rPr>
              <a:t>Giun đất làm tơi xốp cho lúa, cỏ.</a:t>
            </a:r>
          </a:p>
          <a:p>
            <a:r>
              <a:rPr lang="vi-VN" sz="1800" dirty="0">
                <a:solidFill>
                  <a:srgbClr val="000000"/>
                </a:solidFill>
                <a:latin typeface="Arial" pitchFamily="34" charset="0"/>
              </a:rPr>
              <a:t>Vi sinh vật biến đổi xác thực vật, động vật thành chất mùn cho cỏ và lúa.</a:t>
            </a:r>
          </a:p>
        </p:txBody>
      </p:sp>
      <p:pic>
        <p:nvPicPr>
          <p:cNvPr id="2050" name="Picture 2" descr="Chụp Chính Xác: Lập Bố Cục Để Thể Hiện Các Hoa Văn của Ruộng Lúa M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7862" y="2334439"/>
            <a:ext cx="5525342" cy="368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2208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grpSp>
        <p:nvGrpSpPr>
          <p:cNvPr id="4" name="Group 4"/>
          <p:cNvGrpSpPr/>
          <p:nvPr/>
        </p:nvGrpSpPr>
        <p:grpSpPr>
          <a:xfrm>
            <a:off x="685622" y="1752600"/>
            <a:ext cx="10817582" cy="1144470"/>
            <a:chOff x="0" y="0"/>
            <a:chExt cx="21640800" cy="2288940"/>
          </a:xfrm>
        </p:grpSpPr>
        <p:grpSp>
          <p:nvGrpSpPr>
            <p:cNvPr id="5" name="Group 5"/>
            <p:cNvGrpSpPr/>
            <p:nvPr/>
          </p:nvGrpSpPr>
          <p:grpSpPr>
            <a:xfrm>
              <a:off x="0" y="0"/>
              <a:ext cx="21640800" cy="2288940"/>
              <a:chOff x="0" y="0"/>
              <a:chExt cx="4274726" cy="452136"/>
            </a:xfrm>
          </p:grpSpPr>
          <p:sp>
            <p:nvSpPr>
              <p:cNvPr id="6" name="Freeform 6"/>
              <p:cNvSpPr/>
              <p:nvPr/>
            </p:nvSpPr>
            <p:spPr>
              <a:xfrm>
                <a:off x="0" y="0"/>
                <a:ext cx="4274726" cy="452136"/>
              </a:xfrm>
              <a:custGeom>
                <a:avLst/>
                <a:gdLst/>
                <a:ahLst/>
                <a:cxnLst/>
                <a:rect l="l" t="t" r="r" b="b"/>
                <a:pathLst>
                  <a:path w="4274726" h="452136">
                    <a:moveTo>
                      <a:pt x="0" y="0"/>
                    </a:moveTo>
                    <a:lnTo>
                      <a:pt x="4274726" y="0"/>
                    </a:lnTo>
                    <a:lnTo>
                      <a:pt x="4274726" y="452136"/>
                    </a:lnTo>
                    <a:lnTo>
                      <a:pt x="0" y="452136"/>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8" name="TextBox 8"/>
            <p:cNvSpPr txBox="1"/>
            <p:nvPr/>
          </p:nvSpPr>
          <p:spPr>
            <a:xfrm>
              <a:off x="538862" y="311562"/>
              <a:ext cx="20563075" cy="1615444"/>
            </a:xfrm>
            <a:prstGeom prst="rect">
              <a:avLst/>
            </a:prstGeom>
          </p:spPr>
          <p:txBody>
            <a:bodyPr lIns="0" tIns="0" rIns="0" bIns="0" rtlCol="0" anchor="t">
              <a:spAutoFit/>
            </a:bodyPr>
            <a:lstStyle/>
            <a:p>
              <a:pPr algn="just">
                <a:lnSpc>
                  <a:spcPct val="120000"/>
                </a:lnSpc>
                <a:spcBef>
                  <a:spcPct val="0"/>
                </a:spcBef>
              </a:pPr>
              <a:r>
                <a:rPr lang="en-US" sz="2300" dirty="0" err="1">
                  <a:solidFill>
                    <a:srgbClr val="000000"/>
                  </a:solidFill>
                  <a:latin typeface="Arial" pitchFamily="34" charset="0"/>
                </a:rPr>
                <a:t>Độ</a:t>
              </a:r>
              <a:r>
                <a:rPr lang="en-US" sz="2300" dirty="0">
                  <a:solidFill>
                    <a:srgbClr val="000000"/>
                  </a:solidFill>
                  <a:latin typeface="Arial" pitchFamily="34" charset="0"/>
                </a:rPr>
                <a:t> </a:t>
              </a:r>
              <a:r>
                <a:rPr lang="en-US" sz="2300" dirty="0" err="1">
                  <a:solidFill>
                    <a:srgbClr val="000000"/>
                  </a:solidFill>
                  <a:latin typeface="Arial" pitchFamily="34" charset="0"/>
                </a:rPr>
                <a:t>đa</a:t>
              </a:r>
              <a:r>
                <a:rPr lang="en-US" sz="2300" dirty="0">
                  <a:solidFill>
                    <a:srgbClr val="000000"/>
                  </a:solidFill>
                  <a:latin typeface="Arial" pitchFamily="34" charset="0"/>
                </a:rPr>
                <a:t> </a:t>
              </a:r>
              <a:r>
                <a:rPr lang="en-US" sz="2300" dirty="0" err="1">
                  <a:solidFill>
                    <a:srgbClr val="000000"/>
                  </a:solidFill>
                  <a:latin typeface="Arial" pitchFamily="34" charset="0"/>
                </a:rPr>
                <a:t>dạng</a:t>
              </a:r>
              <a:r>
                <a:rPr lang="en-US" sz="2300" dirty="0">
                  <a:solidFill>
                    <a:srgbClr val="000000"/>
                  </a:solidFill>
                  <a:latin typeface="Arial" pitchFamily="34" charset="0"/>
                </a:rPr>
                <a:t> </a:t>
              </a:r>
              <a:r>
                <a:rPr lang="en-US" sz="2300" dirty="0" err="1">
                  <a:solidFill>
                    <a:srgbClr val="000000"/>
                  </a:solidFill>
                  <a:latin typeface="Arial" pitchFamily="34" charset="0"/>
                </a:rPr>
                <a:t>của</a:t>
              </a:r>
              <a:r>
                <a:rPr lang="en-US" sz="2300" dirty="0">
                  <a:solidFill>
                    <a:srgbClr val="000000"/>
                  </a:solidFill>
                  <a:latin typeface="Arial" pitchFamily="34" charset="0"/>
                </a:rPr>
                <a:t> </a:t>
              </a:r>
              <a:r>
                <a:rPr lang="en-US" sz="2300" dirty="0" err="1">
                  <a:solidFill>
                    <a:srgbClr val="000000"/>
                  </a:solidFill>
                  <a:latin typeface="Arial" pitchFamily="34" charset="0"/>
                </a:rPr>
                <a:t>quần</a:t>
              </a:r>
              <a:r>
                <a:rPr lang="en-US" sz="2300" dirty="0">
                  <a:solidFill>
                    <a:srgbClr val="000000"/>
                  </a:solidFill>
                  <a:latin typeface="Arial" pitchFamily="34" charset="0"/>
                </a:rPr>
                <a:t> </a:t>
              </a:r>
              <a:r>
                <a:rPr lang="en-US" sz="2300" dirty="0" err="1">
                  <a:solidFill>
                    <a:srgbClr val="000000"/>
                  </a:solidFill>
                  <a:latin typeface="Arial" pitchFamily="34" charset="0"/>
                </a:rPr>
                <a:t>xã</a:t>
              </a:r>
              <a:r>
                <a:rPr lang="en-US" sz="2300" dirty="0">
                  <a:solidFill>
                    <a:srgbClr val="000000"/>
                  </a:solidFill>
                  <a:latin typeface="Arial" pitchFamily="34" charset="0"/>
                </a:rPr>
                <a:t> </a:t>
              </a:r>
              <a:r>
                <a:rPr lang="en-US" sz="2300" dirty="0" err="1">
                  <a:solidFill>
                    <a:srgbClr val="000000"/>
                  </a:solidFill>
                  <a:latin typeface="Arial" pitchFamily="34" charset="0"/>
                </a:rPr>
                <a:t>được</a:t>
              </a:r>
              <a:r>
                <a:rPr lang="en-US" sz="2300" dirty="0">
                  <a:solidFill>
                    <a:srgbClr val="000000"/>
                  </a:solidFill>
                  <a:latin typeface="Arial" pitchFamily="34" charset="0"/>
                </a:rPr>
                <a:t> </a:t>
              </a:r>
              <a:r>
                <a:rPr lang="en-US" sz="2300" dirty="0" err="1">
                  <a:solidFill>
                    <a:srgbClr val="000000"/>
                  </a:solidFill>
                  <a:latin typeface="Arial" pitchFamily="34" charset="0"/>
                </a:rPr>
                <a:t>thể</a:t>
              </a:r>
              <a:r>
                <a:rPr lang="en-US" sz="2300" dirty="0">
                  <a:solidFill>
                    <a:srgbClr val="000000"/>
                  </a:solidFill>
                  <a:latin typeface="Arial" pitchFamily="34" charset="0"/>
                </a:rPr>
                <a:t> </a:t>
              </a:r>
              <a:r>
                <a:rPr lang="en-US" sz="2300" dirty="0" err="1">
                  <a:solidFill>
                    <a:srgbClr val="000000"/>
                  </a:solidFill>
                  <a:latin typeface="Arial" pitchFamily="34" charset="0"/>
                </a:rPr>
                <a:t>hiện</a:t>
              </a:r>
              <a:r>
                <a:rPr lang="en-US" sz="2300" dirty="0">
                  <a:solidFill>
                    <a:srgbClr val="000000"/>
                  </a:solidFill>
                  <a:latin typeface="Arial" pitchFamily="34" charset="0"/>
                </a:rPr>
                <a:t> qua </a:t>
              </a:r>
              <a:r>
                <a:rPr lang="en-US" sz="2300" dirty="0" err="1">
                  <a:solidFill>
                    <a:srgbClr val="000000"/>
                  </a:solidFill>
                  <a:latin typeface="Arial" pitchFamily="34" charset="0"/>
                </a:rPr>
                <a:t>số</a:t>
              </a:r>
              <a:r>
                <a:rPr lang="en-US" sz="2300" dirty="0">
                  <a:solidFill>
                    <a:srgbClr val="000000"/>
                  </a:solidFill>
                  <a:latin typeface="Arial" pitchFamily="34" charset="0"/>
                </a:rPr>
                <a:t> </a:t>
              </a:r>
              <a:r>
                <a:rPr lang="en-US" sz="2300" dirty="0" err="1">
                  <a:solidFill>
                    <a:srgbClr val="000000"/>
                  </a:solidFill>
                  <a:latin typeface="Arial" pitchFamily="34" charset="0"/>
                </a:rPr>
                <a:t>lượng</a:t>
              </a:r>
              <a:r>
                <a:rPr lang="en-US" sz="2300" dirty="0">
                  <a:solidFill>
                    <a:srgbClr val="000000"/>
                  </a:solidFill>
                  <a:latin typeface="Arial" pitchFamily="34" charset="0"/>
                </a:rPr>
                <a:t> </a:t>
              </a:r>
              <a:r>
                <a:rPr lang="en-US" sz="2300" dirty="0" err="1">
                  <a:solidFill>
                    <a:srgbClr val="000000"/>
                  </a:solidFill>
                  <a:latin typeface="Arial" pitchFamily="34" charset="0"/>
                </a:rPr>
                <a:t>loài</a:t>
              </a:r>
              <a:r>
                <a:rPr lang="en-US" sz="2300" dirty="0">
                  <a:solidFill>
                    <a:srgbClr val="000000"/>
                  </a:solidFill>
                  <a:latin typeface="Arial" pitchFamily="34" charset="0"/>
                </a:rPr>
                <a:t> </a:t>
              </a:r>
              <a:r>
                <a:rPr lang="en-US" sz="2300" dirty="0" err="1">
                  <a:solidFill>
                    <a:srgbClr val="000000"/>
                  </a:solidFill>
                  <a:latin typeface="Arial" pitchFamily="34" charset="0"/>
                </a:rPr>
                <a:t>và</a:t>
              </a:r>
              <a:r>
                <a:rPr lang="en-US" sz="2300" dirty="0">
                  <a:solidFill>
                    <a:srgbClr val="000000"/>
                  </a:solidFill>
                  <a:latin typeface="Arial" pitchFamily="34" charset="0"/>
                </a:rPr>
                <a:t> </a:t>
              </a:r>
              <a:r>
                <a:rPr lang="en-US" sz="2300" dirty="0" err="1">
                  <a:solidFill>
                    <a:srgbClr val="000000"/>
                  </a:solidFill>
                  <a:latin typeface="Arial" pitchFamily="34" charset="0"/>
                </a:rPr>
                <a:t>số</a:t>
              </a:r>
              <a:r>
                <a:rPr lang="en-US" sz="2300" dirty="0">
                  <a:solidFill>
                    <a:srgbClr val="000000"/>
                  </a:solidFill>
                  <a:latin typeface="Arial" pitchFamily="34" charset="0"/>
                </a:rPr>
                <a:t> </a:t>
              </a:r>
              <a:r>
                <a:rPr lang="en-US" sz="2300" dirty="0" err="1">
                  <a:solidFill>
                    <a:srgbClr val="000000"/>
                  </a:solidFill>
                  <a:latin typeface="Arial" pitchFamily="34" charset="0"/>
                </a:rPr>
                <a:t>lượng</a:t>
              </a:r>
              <a:r>
                <a:rPr lang="en-US" sz="2300" dirty="0">
                  <a:solidFill>
                    <a:srgbClr val="000000"/>
                  </a:solidFill>
                  <a:latin typeface="Arial" pitchFamily="34" charset="0"/>
                </a:rPr>
                <a:t> </a:t>
              </a:r>
              <a:r>
                <a:rPr lang="en-US" sz="2300" dirty="0" err="1">
                  <a:solidFill>
                    <a:srgbClr val="000000"/>
                  </a:solidFill>
                  <a:latin typeface="Arial" pitchFamily="34" charset="0"/>
                </a:rPr>
                <a:t>cá</a:t>
              </a:r>
              <a:r>
                <a:rPr lang="en-US" sz="2300" dirty="0">
                  <a:solidFill>
                    <a:srgbClr val="000000"/>
                  </a:solidFill>
                  <a:latin typeface="Arial" pitchFamily="34" charset="0"/>
                </a:rPr>
                <a:t> </a:t>
              </a:r>
              <a:r>
                <a:rPr lang="en-US" sz="2300" dirty="0" err="1">
                  <a:solidFill>
                    <a:srgbClr val="000000"/>
                  </a:solidFill>
                  <a:latin typeface="Arial" pitchFamily="34" charset="0"/>
                </a:rPr>
                <a:t>thể</a:t>
              </a:r>
              <a:r>
                <a:rPr lang="en-US" sz="2300" dirty="0">
                  <a:solidFill>
                    <a:srgbClr val="000000"/>
                  </a:solidFill>
                  <a:latin typeface="Arial" pitchFamily="34" charset="0"/>
                </a:rPr>
                <a:t> </a:t>
              </a:r>
              <a:r>
                <a:rPr lang="en-US" sz="2300" dirty="0" err="1">
                  <a:solidFill>
                    <a:srgbClr val="000000"/>
                  </a:solidFill>
                  <a:latin typeface="Arial" pitchFamily="34" charset="0"/>
                </a:rPr>
                <a:t>của</a:t>
              </a:r>
              <a:r>
                <a:rPr lang="en-US" sz="2300" dirty="0">
                  <a:solidFill>
                    <a:srgbClr val="000000"/>
                  </a:solidFill>
                  <a:latin typeface="Arial" pitchFamily="34" charset="0"/>
                </a:rPr>
                <a:t> </a:t>
              </a:r>
              <a:r>
                <a:rPr lang="en-US" sz="2300" dirty="0" err="1">
                  <a:solidFill>
                    <a:srgbClr val="000000"/>
                  </a:solidFill>
                  <a:latin typeface="Arial" pitchFamily="34" charset="0"/>
                </a:rPr>
                <a:t>mỗi</a:t>
              </a:r>
              <a:r>
                <a:rPr lang="en-US" sz="2300" dirty="0">
                  <a:solidFill>
                    <a:srgbClr val="000000"/>
                  </a:solidFill>
                  <a:latin typeface="Arial" pitchFamily="34" charset="0"/>
                </a:rPr>
                <a:t> </a:t>
              </a:r>
              <a:r>
                <a:rPr lang="en-US" sz="2300" dirty="0" err="1">
                  <a:solidFill>
                    <a:srgbClr val="000000"/>
                  </a:solidFill>
                  <a:latin typeface="Arial" pitchFamily="34" charset="0"/>
                </a:rPr>
                <a:t>loài</a:t>
              </a:r>
              <a:r>
                <a:rPr lang="en-US" sz="2300" dirty="0">
                  <a:solidFill>
                    <a:srgbClr val="000000"/>
                  </a:solidFill>
                  <a:latin typeface="Arial" pitchFamily="34" charset="0"/>
                </a:rPr>
                <a:t> </a:t>
              </a:r>
              <a:r>
                <a:rPr lang="en-US" sz="2300" dirty="0" err="1">
                  <a:solidFill>
                    <a:srgbClr val="000000"/>
                  </a:solidFill>
                  <a:latin typeface="Arial" pitchFamily="34" charset="0"/>
                </a:rPr>
                <a:t>trong</a:t>
              </a:r>
              <a:r>
                <a:rPr lang="en-US" sz="2300" dirty="0">
                  <a:solidFill>
                    <a:srgbClr val="000000"/>
                  </a:solidFill>
                  <a:latin typeface="Arial" pitchFamily="34" charset="0"/>
                </a:rPr>
                <a:t> </a:t>
              </a:r>
              <a:r>
                <a:rPr lang="en-US" sz="2300" dirty="0" err="1">
                  <a:solidFill>
                    <a:srgbClr val="000000"/>
                  </a:solidFill>
                  <a:latin typeface="Arial" pitchFamily="34" charset="0"/>
                </a:rPr>
                <a:t>quần</a:t>
              </a:r>
              <a:r>
                <a:rPr lang="en-US" sz="2300" dirty="0">
                  <a:solidFill>
                    <a:srgbClr val="000000"/>
                  </a:solidFill>
                  <a:latin typeface="Arial" pitchFamily="34" charset="0"/>
                </a:rPr>
                <a:t> </a:t>
              </a:r>
              <a:r>
                <a:rPr lang="en-US" sz="2300" dirty="0" err="1">
                  <a:solidFill>
                    <a:srgbClr val="000000"/>
                  </a:solidFill>
                  <a:latin typeface="Arial" pitchFamily="34" charset="0"/>
                </a:rPr>
                <a:t>xã</a:t>
              </a:r>
              <a:endParaRPr lang="en-US" sz="2300" dirty="0">
                <a:solidFill>
                  <a:srgbClr val="000000"/>
                </a:solidFill>
                <a:latin typeface="Arial" pitchFamily="34" charset="0"/>
              </a:endParaRPr>
            </a:p>
          </p:txBody>
        </p:sp>
      </p:grpSp>
      <p:sp>
        <p:nvSpPr>
          <p:cNvPr id="9" name="Freeform 9"/>
          <p:cNvSpPr/>
          <p:nvPr/>
        </p:nvSpPr>
        <p:spPr>
          <a:xfrm>
            <a:off x="685622" y="3682353"/>
            <a:ext cx="10817582" cy="2691354"/>
          </a:xfrm>
          <a:custGeom>
            <a:avLst/>
            <a:gdLst/>
            <a:ahLst/>
            <a:cxnLst/>
            <a:rect l="l" t="t" r="r" b="b"/>
            <a:pathLst>
              <a:path w="16230600" h="4037031">
                <a:moveTo>
                  <a:pt x="0" y="0"/>
                </a:moveTo>
                <a:lnTo>
                  <a:pt x="16230600" y="0"/>
                </a:lnTo>
                <a:lnTo>
                  <a:pt x="16230600" y="4037032"/>
                </a:lnTo>
                <a:lnTo>
                  <a:pt x="0" y="4037032"/>
                </a:lnTo>
                <a:lnTo>
                  <a:pt x="0" y="0"/>
                </a:lnTo>
                <a:close/>
              </a:path>
            </a:pathLst>
          </a:custGeom>
          <a:blipFill>
            <a:blip r:embed="rId3"/>
            <a:stretch>
              <a:fillRect l="-3215" t="-36613" b="-29374"/>
            </a:stretch>
          </a:blipFill>
        </p:spPr>
      </p:sp>
      <p:sp>
        <p:nvSpPr>
          <p:cNvPr id="10" name="TextBox 10"/>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sp>
        <p:nvSpPr>
          <p:cNvPr id="12" name="TextBox 12"/>
          <p:cNvSpPr txBox="1"/>
          <p:nvPr/>
        </p:nvSpPr>
        <p:spPr>
          <a:xfrm>
            <a:off x="685622" y="3068520"/>
            <a:ext cx="10817582" cy="384529"/>
          </a:xfrm>
          <a:prstGeom prst="rect">
            <a:avLst/>
          </a:prstGeom>
        </p:spPr>
        <p:txBody>
          <a:bodyPr lIns="0" tIns="0" rIns="0" bIns="0" rtlCol="0" anchor="t">
            <a:spAutoFit/>
          </a:bodyPr>
          <a:lstStyle/>
          <a:p>
            <a:pPr algn="ctr">
              <a:lnSpc>
                <a:spcPts val="3266"/>
              </a:lnSpc>
              <a:spcBef>
                <a:spcPct val="0"/>
              </a:spcBef>
            </a:pPr>
            <a:r>
              <a:rPr lang="en-US" sz="2300" b="1" i="1">
                <a:solidFill>
                  <a:srgbClr val="000000"/>
                </a:solidFill>
                <a:latin typeface="Arial" pitchFamily="34" charset="0"/>
              </a:rPr>
              <a:t>Quần xã có độ đa dạng càng cao thì tính ổn định càng lớn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grpSp>
        <p:nvGrpSpPr>
          <p:cNvPr id="4" name="Group 4"/>
          <p:cNvGrpSpPr/>
          <p:nvPr/>
        </p:nvGrpSpPr>
        <p:grpSpPr>
          <a:xfrm>
            <a:off x="685622" y="1752600"/>
            <a:ext cx="10817582" cy="1144470"/>
            <a:chOff x="0" y="0"/>
            <a:chExt cx="21640800" cy="2288940"/>
          </a:xfrm>
        </p:grpSpPr>
        <p:grpSp>
          <p:nvGrpSpPr>
            <p:cNvPr id="5" name="Group 5"/>
            <p:cNvGrpSpPr/>
            <p:nvPr/>
          </p:nvGrpSpPr>
          <p:grpSpPr>
            <a:xfrm>
              <a:off x="0" y="0"/>
              <a:ext cx="21640800" cy="2288940"/>
              <a:chOff x="0" y="0"/>
              <a:chExt cx="4274726" cy="452136"/>
            </a:xfrm>
          </p:grpSpPr>
          <p:sp>
            <p:nvSpPr>
              <p:cNvPr id="6" name="Freeform 6"/>
              <p:cNvSpPr/>
              <p:nvPr/>
            </p:nvSpPr>
            <p:spPr>
              <a:xfrm>
                <a:off x="0" y="0"/>
                <a:ext cx="4274726" cy="452136"/>
              </a:xfrm>
              <a:custGeom>
                <a:avLst/>
                <a:gdLst/>
                <a:ahLst/>
                <a:cxnLst/>
                <a:rect l="l" t="t" r="r" b="b"/>
                <a:pathLst>
                  <a:path w="4274726" h="452136">
                    <a:moveTo>
                      <a:pt x="0" y="0"/>
                    </a:moveTo>
                    <a:lnTo>
                      <a:pt x="4274726" y="0"/>
                    </a:lnTo>
                    <a:lnTo>
                      <a:pt x="4274726" y="452136"/>
                    </a:lnTo>
                    <a:lnTo>
                      <a:pt x="0" y="452136"/>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8" name="TextBox 8"/>
            <p:cNvSpPr txBox="1"/>
            <p:nvPr/>
          </p:nvSpPr>
          <p:spPr>
            <a:xfrm>
              <a:off x="386419" y="311562"/>
              <a:ext cx="20952319" cy="1698926"/>
            </a:xfrm>
            <a:prstGeom prst="rect">
              <a:avLst/>
            </a:prstGeom>
          </p:spPr>
          <p:txBody>
            <a:bodyPr wrap="square" lIns="0" tIns="0" rIns="0" bIns="0" rtlCol="0" anchor="t">
              <a:spAutoFit/>
            </a:bodyPr>
            <a:lstStyle/>
            <a:p>
              <a:pPr>
                <a:lnSpc>
                  <a:spcPct val="120000"/>
                </a:lnSpc>
                <a:spcBef>
                  <a:spcPct val="0"/>
                </a:spcBef>
              </a:pPr>
              <a:r>
                <a:rPr lang="en-US" sz="2300" b="1" dirty="0" err="1">
                  <a:solidFill>
                    <a:srgbClr val="000000"/>
                  </a:solidFill>
                  <a:latin typeface="Arial" pitchFamily="34" charset="0"/>
                </a:rPr>
                <a:t>Hãy</a:t>
              </a:r>
              <a:r>
                <a:rPr lang="en-US" sz="2300" b="1" dirty="0">
                  <a:solidFill>
                    <a:srgbClr val="000000"/>
                  </a:solidFill>
                  <a:latin typeface="Arial" pitchFamily="34" charset="0"/>
                </a:rPr>
                <a:t> </a:t>
              </a:r>
              <a:r>
                <a:rPr lang="en-US" sz="2300" b="1" dirty="0" err="1">
                  <a:solidFill>
                    <a:srgbClr val="000000"/>
                  </a:solidFill>
                  <a:latin typeface="Arial" pitchFamily="34" charset="0"/>
                </a:rPr>
                <a:t>sắp</a:t>
              </a:r>
              <a:r>
                <a:rPr lang="en-US" sz="2300" b="1" dirty="0">
                  <a:solidFill>
                    <a:srgbClr val="000000"/>
                  </a:solidFill>
                  <a:latin typeface="Arial" pitchFamily="34" charset="0"/>
                </a:rPr>
                <a:t> </a:t>
              </a:r>
              <a:r>
                <a:rPr lang="en-US" sz="2300" b="1" dirty="0" err="1">
                  <a:solidFill>
                    <a:srgbClr val="000000"/>
                  </a:solidFill>
                  <a:latin typeface="Arial" pitchFamily="34" charset="0"/>
                </a:rPr>
                <a:t>xếp</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xã</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dưới</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theo</a:t>
              </a:r>
              <a:r>
                <a:rPr lang="en-US" sz="2300" b="1" dirty="0">
                  <a:solidFill>
                    <a:srgbClr val="000000"/>
                  </a:solidFill>
                  <a:latin typeface="Arial" pitchFamily="34" charset="0"/>
                </a:rPr>
                <a:t> </a:t>
              </a:r>
              <a:r>
                <a:rPr lang="en-US" sz="2300" b="1" dirty="0" err="1">
                  <a:solidFill>
                    <a:srgbClr val="000000"/>
                  </a:solidFill>
                  <a:latin typeface="Arial" pitchFamily="34" charset="0"/>
                </a:rPr>
                <a:t>thứ</a:t>
              </a:r>
              <a:r>
                <a:rPr lang="en-US" sz="2300" b="1" dirty="0">
                  <a:solidFill>
                    <a:srgbClr val="000000"/>
                  </a:solidFill>
                  <a:latin typeface="Arial" pitchFamily="34" charset="0"/>
                </a:rPr>
                <a:t> </a:t>
              </a:r>
              <a:r>
                <a:rPr lang="en-US" sz="2300" b="1" dirty="0" err="1">
                  <a:solidFill>
                    <a:srgbClr val="000000"/>
                  </a:solidFill>
                  <a:latin typeface="Arial" pitchFamily="34" charset="0"/>
                </a:rPr>
                <a:t>tự</a:t>
              </a:r>
              <a:r>
                <a:rPr lang="en-US" sz="2300" b="1" dirty="0">
                  <a:solidFill>
                    <a:srgbClr val="000000"/>
                  </a:solidFill>
                  <a:latin typeface="Arial" pitchFamily="34" charset="0"/>
                </a:rPr>
                <a:t> </a:t>
              </a:r>
              <a:r>
                <a:rPr lang="en-US" sz="2300" b="1" dirty="0" err="1">
                  <a:solidFill>
                    <a:srgbClr val="000000"/>
                  </a:solidFill>
                  <a:latin typeface="Arial" pitchFamily="34" charset="0"/>
                </a:rPr>
                <a:t>giảm</a:t>
              </a:r>
              <a:r>
                <a:rPr lang="en-US" sz="2300" b="1" dirty="0">
                  <a:solidFill>
                    <a:srgbClr val="000000"/>
                  </a:solidFill>
                  <a:latin typeface="Arial" pitchFamily="34" charset="0"/>
                </a:rPr>
                <a:t> </a:t>
              </a:r>
              <a:r>
                <a:rPr lang="en-US" sz="2300" b="1" dirty="0" err="1">
                  <a:solidFill>
                    <a:srgbClr val="000000"/>
                  </a:solidFill>
                  <a:latin typeface="Arial" pitchFamily="34" charset="0"/>
                </a:rPr>
                <a:t>dần</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độ</a:t>
              </a:r>
              <a:r>
                <a:rPr lang="en-US" sz="2300" b="1" dirty="0">
                  <a:solidFill>
                    <a:srgbClr val="000000"/>
                  </a:solidFill>
                  <a:latin typeface="Arial" pitchFamily="34" charset="0"/>
                </a:rPr>
                <a:t> </a:t>
              </a:r>
              <a:r>
                <a:rPr lang="en-US" sz="2300" b="1" dirty="0" err="1">
                  <a:solidFill>
                    <a:srgbClr val="000000"/>
                  </a:solidFill>
                  <a:latin typeface="Arial" pitchFamily="34" charset="0"/>
                </a:rPr>
                <a:t>đa</a:t>
              </a:r>
              <a:r>
                <a:rPr lang="en-US" sz="2300" b="1" dirty="0">
                  <a:solidFill>
                    <a:srgbClr val="000000"/>
                  </a:solidFill>
                  <a:latin typeface="Arial" pitchFamily="34" charset="0"/>
                </a:rPr>
                <a:t> </a:t>
              </a:r>
              <a:r>
                <a:rPr lang="en-US" sz="2300" b="1" dirty="0" err="1">
                  <a:solidFill>
                    <a:srgbClr val="000000"/>
                  </a:solidFill>
                  <a:latin typeface="Arial" pitchFamily="34" charset="0"/>
                </a:rPr>
                <a:t>dạng</a:t>
              </a:r>
              <a:r>
                <a:rPr lang="en-US" sz="2300" b="1" dirty="0">
                  <a:solidFill>
                    <a:srgbClr val="000000"/>
                  </a:solidFill>
                  <a:latin typeface="Arial" pitchFamily="34" charset="0"/>
                </a:rPr>
                <a:t>. </a:t>
              </a:r>
              <a:r>
                <a:rPr lang="en-US" sz="2300" b="1" dirty="0" err="1">
                  <a:solidFill>
                    <a:srgbClr val="000000"/>
                  </a:solidFill>
                  <a:latin typeface="Arial" pitchFamily="34" charset="0"/>
                </a:rPr>
                <a:t>Tại</a:t>
              </a:r>
              <a:r>
                <a:rPr lang="en-US" sz="2300" b="1" dirty="0">
                  <a:solidFill>
                    <a:srgbClr val="000000"/>
                  </a:solidFill>
                  <a:latin typeface="Arial" pitchFamily="34" charset="0"/>
                </a:rPr>
                <a:t> </a:t>
              </a:r>
              <a:r>
                <a:rPr lang="en-US" sz="2300" b="1" dirty="0" err="1">
                  <a:solidFill>
                    <a:srgbClr val="000000"/>
                  </a:solidFill>
                  <a:latin typeface="Arial" pitchFamily="34" charset="0"/>
                </a:rPr>
                <a:t>sao</a:t>
              </a:r>
              <a:r>
                <a:rPr lang="en-US" sz="2300" b="1" dirty="0">
                  <a:solidFill>
                    <a:srgbClr val="000000"/>
                  </a:solidFill>
                  <a:latin typeface="Arial" pitchFamily="34" charset="0"/>
                </a:rPr>
                <a:t> </a:t>
              </a:r>
              <a:r>
                <a:rPr lang="en-US" sz="2300" b="1" dirty="0" err="1">
                  <a:solidFill>
                    <a:srgbClr val="000000"/>
                  </a:solidFill>
                  <a:latin typeface="Arial" pitchFamily="34" charset="0"/>
                </a:rPr>
                <a:t>lại</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sự</a:t>
              </a:r>
              <a:r>
                <a:rPr lang="en-US" sz="2300" b="1" dirty="0">
                  <a:solidFill>
                    <a:srgbClr val="000000"/>
                  </a:solidFill>
                  <a:latin typeface="Arial" pitchFamily="34" charset="0"/>
                </a:rPr>
                <a:t> </a:t>
              </a:r>
              <a:r>
                <a:rPr lang="en-US" sz="2300" b="1" dirty="0" err="1">
                  <a:solidFill>
                    <a:srgbClr val="000000"/>
                  </a:solidFill>
                  <a:latin typeface="Arial" pitchFamily="34" charset="0"/>
                </a:rPr>
                <a:t>khác</a:t>
              </a:r>
              <a:r>
                <a:rPr lang="en-US" sz="2300" b="1" dirty="0">
                  <a:solidFill>
                    <a:srgbClr val="000000"/>
                  </a:solidFill>
                  <a:latin typeface="Arial" pitchFamily="34" charset="0"/>
                </a:rPr>
                <a:t> </a:t>
              </a:r>
              <a:r>
                <a:rPr lang="en-US" sz="2300" b="1" dirty="0" err="1">
                  <a:solidFill>
                    <a:srgbClr val="000000"/>
                  </a:solidFill>
                  <a:latin typeface="Arial" pitchFamily="34" charset="0"/>
                </a:rPr>
                <a:t>biệt</a:t>
              </a:r>
              <a:r>
                <a:rPr lang="en-US" sz="2300" b="1" dirty="0">
                  <a:solidFill>
                    <a:srgbClr val="000000"/>
                  </a:solidFill>
                  <a:latin typeface="Arial" pitchFamily="34" charset="0"/>
                </a:rPr>
                <a:t> </a:t>
              </a:r>
              <a:r>
                <a:rPr lang="en-US" sz="2300" b="1" dirty="0" err="1">
                  <a:solidFill>
                    <a:srgbClr val="000000"/>
                  </a:solidFill>
                  <a:latin typeface="Arial" pitchFamily="34" charset="0"/>
                </a:rPr>
                <a:t>lớn</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độ</a:t>
              </a:r>
              <a:r>
                <a:rPr lang="en-US" sz="2300" b="1" dirty="0">
                  <a:solidFill>
                    <a:srgbClr val="000000"/>
                  </a:solidFill>
                  <a:latin typeface="Arial" pitchFamily="34" charset="0"/>
                </a:rPr>
                <a:t> </a:t>
              </a:r>
              <a:r>
                <a:rPr lang="en-US" sz="2300" b="1" dirty="0" err="1">
                  <a:solidFill>
                    <a:srgbClr val="000000"/>
                  </a:solidFill>
                  <a:latin typeface="Arial" pitchFamily="34" charset="0"/>
                </a:rPr>
                <a:t>đa</a:t>
              </a:r>
              <a:r>
                <a:rPr lang="en-US" sz="2300" b="1" dirty="0">
                  <a:solidFill>
                    <a:srgbClr val="000000"/>
                  </a:solidFill>
                  <a:latin typeface="Arial" pitchFamily="34" charset="0"/>
                </a:rPr>
                <a:t> </a:t>
              </a:r>
              <a:r>
                <a:rPr lang="en-US" sz="2300" b="1" dirty="0" err="1">
                  <a:solidFill>
                    <a:srgbClr val="000000"/>
                  </a:solidFill>
                  <a:latin typeface="Arial" pitchFamily="34" charset="0"/>
                </a:rPr>
                <a:t>dạng</a:t>
              </a:r>
              <a:r>
                <a:rPr lang="en-US" sz="2300" b="1" dirty="0">
                  <a:solidFill>
                    <a:srgbClr val="000000"/>
                  </a:solidFill>
                  <a:latin typeface="Arial" pitchFamily="34" charset="0"/>
                </a:rPr>
                <a:t> </a:t>
              </a:r>
              <a:r>
                <a:rPr lang="en-US" sz="2300" b="1" dirty="0" err="1">
                  <a:solidFill>
                    <a:srgbClr val="000000"/>
                  </a:solidFill>
                  <a:latin typeface="Arial" pitchFamily="34" charset="0"/>
                </a:rPr>
                <a:t>giữa</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xã</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này</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
        <p:nvSpPr>
          <p:cNvPr id="10" name="TextBox 10"/>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pic>
        <p:nvPicPr>
          <p:cNvPr id="3074" name="Picture 2" descr="Tận hưởng kỳ nghỉ dài, giới trẻ rủ nhau “săn ảnh” tại đồng cỏ xanh mướt  giữa lòng Mộc Châ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240" y="3276600"/>
            <a:ext cx="2731267" cy="20484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ững khu rừng nhiệt đới vô cùng hấp dẫ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6385" y="3276600"/>
            <a:ext cx="2739736" cy="20548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ừng ôn đới – Wikipedia tiếng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5998" y="3276600"/>
            <a:ext cx="2739736" cy="205480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oang mạc – Wikipedia tiếng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75611" y="3280299"/>
            <a:ext cx="2748735" cy="20548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39238" y="5491561"/>
            <a:ext cx="1361270" cy="446276"/>
          </a:xfrm>
          <a:prstGeom prst="rect">
            <a:avLst/>
          </a:prstGeom>
          <a:noFill/>
        </p:spPr>
        <p:txBody>
          <a:bodyPr wrap="none" rtlCol="0">
            <a:spAutoFit/>
          </a:bodyPr>
          <a:lstStyle/>
          <a:p>
            <a:r>
              <a:rPr lang="en-US" sz="2300" b="1" dirty="0" err="1">
                <a:solidFill>
                  <a:srgbClr val="000000"/>
                </a:solidFill>
                <a:latin typeface="Arial" pitchFamily="34" charset="0"/>
              </a:rPr>
              <a:t>Đồng</a:t>
            </a:r>
            <a:r>
              <a:rPr lang="en-US" sz="2300" b="1" dirty="0">
                <a:solidFill>
                  <a:srgbClr val="000000"/>
                </a:solidFill>
                <a:latin typeface="Arial" pitchFamily="34" charset="0"/>
              </a:rPr>
              <a:t> </a:t>
            </a:r>
            <a:r>
              <a:rPr lang="en-US" sz="2300" b="1" dirty="0" err="1">
                <a:solidFill>
                  <a:srgbClr val="000000"/>
                </a:solidFill>
                <a:latin typeface="Arial" pitchFamily="34" charset="0"/>
              </a:rPr>
              <a:t>cỏ</a:t>
            </a:r>
            <a:endParaRPr lang="en-US" sz="2300" b="1" dirty="0">
              <a:solidFill>
                <a:srgbClr val="000000"/>
              </a:solidFill>
              <a:latin typeface="Arial" pitchFamily="34" charset="0"/>
            </a:endParaRPr>
          </a:p>
        </p:txBody>
      </p:sp>
      <p:sp>
        <p:nvSpPr>
          <p:cNvPr id="16" name="TextBox 15"/>
          <p:cNvSpPr txBox="1"/>
          <p:nvPr/>
        </p:nvSpPr>
        <p:spPr>
          <a:xfrm>
            <a:off x="3532732" y="5491561"/>
            <a:ext cx="2307042" cy="446276"/>
          </a:xfrm>
          <a:prstGeom prst="rect">
            <a:avLst/>
          </a:prstGeom>
          <a:noFill/>
        </p:spPr>
        <p:txBody>
          <a:bodyPr wrap="none" rtlCol="0">
            <a:spAutoFit/>
          </a:bodyPr>
          <a:lstStyle/>
          <a:p>
            <a:r>
              <a:rPr lang="en-US" sz="2300" b="1" dirty="0" err="1" smtClean="0">
                <a:solidFill>
                  <a:srgbClr val="000000"/>
                </a:solidFill>
                <a:latin typeface="Arial" pitchFamily="34" charset="0"/>
              </a:rPr>
              <a:t>Rừng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nhiệt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đới</a:t>
            </a:r>
            <a:endParaRPr lang="en-US" sz="2300" b="1" dirty="0">
              <a:solidFill>
                <a:srgbClr val="000000"/>
              </a:solidFill>
              <a:latin typeface="Arial" pitchFamily="34" charset="0"/>
            </a:endParaRPr>
          </a:p>
        </p:txBody>
      </p:sp>
      <p:sp>
        <p:nvSpPr>
          <p:cNvPr id="17" name="TextBox 16"/>
          <p:cNvSpPr txBox="1"/>
          <p:nvPr/>
        </p:nvSpPr>
        <p:spPr>
          <a:xfrm>
            <a:off x="6583866" y="5491561"/>
            <a:ext cx="1963999" cy="446276"/>
          </a:xfrm>
          <a:prstGeom prst="rect">
            <a:avLst/>
          </a:prstGeom>
          <a:noFill/>
        </p:spPr>
        <p:txBody>
          <a:bodyPr wrap="none" rtlCol="0">
            <a:spAutoFit/>
          </a:bodyPr>
          <a:lstStyle/>
          <a:p>
            <a:r>
              <a:rPr lang="en-US" sz="2300" b="1" dirty="0" err="1" smtClean="0">
                <a:solidFill>
                  <a:srgbClr val="000000"/>
                </a:solidFill>
                <a:latin typeface="Arial" pitchFamily="34" charset="0"/>
              </a:rPr>
              <a:t>Rừng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ôn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đới</a:t>
            </a:r>
            <a:endParaRPr lang="en-US" sz="2300" b="1" dirty="0">
              <a:solidFill>
                <a:srgbClr val="000000"/>
              </a:solidFill>
              <a:latin typeface="Arial" pitchFamily="34" charset="0"/>
            </a:endParaRPr>
          </a:p>
        </p:txBody>
      </p:sp>
      <p:sp>
        <p:nvSpPr>
          <p:cNvPr id="18" name="TextBox 17"/>
          <p:cNvSpPr txBox="1"/>
          <p:nvPr/>
        </p:nvSpPr>
        <p:spPr>
          <a:xfrm>
            <a:off x="9841478" y="5491561"/>
            <a:ext cx="1217000" cy="446276"/>
          </a:xfrm>
          <a:prstGeom prst="rect">
            <a:avLst/>
          </a:prstGeom>
          <a:noFill/>
        </p:spPr>
        <p:txBody>
          <a:bodyPr wrap="none" rtlCol="0">
            <a:spAutoFit/>
          </a:bodyPr>
          <a:lstStyle/>
          <a:p>
            <a:r>
              <a:rPr lang="en-US" sz="2300" b="1" dirty="0" smtClean="0">
                <a:solidFill>
                  <a:srgbClr val="000000"/>
                </a:solidFill>
                <a:latin typeface="Arial" pitchFamily="34" charset="0"/>
              </a:rPr>
              <a:t>Sa </a:t>
            </a:r>
            <a:r>
              <a:rPr lang="en-US" sz="2300" b="1" dirty="0" err="1" smtClean="0">
                <a:solidFill>
                  <a:srgbClr val="000000"/>
                </a:solidFill>
                <a:latin typeface="Arial" pitchFamily="34" charset="0"/>
              </a:rPr>
              <a:t>mạc</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3018182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fade">
                                      <p:cBhvr>
                                        <p:cTn id="19" dur="1000"/>
                                        <p:tgtEl>
                                          <p:spTgt spid="3076"/>
                                        </p:tgtEl>
                                      </p:cBhvr>
                                    </p:animEffect>
                                    <p:anim calcmode="lin" valueType="num">
                                      <p:cBhvr>
                                        <p:cTn id="20" dur="1000" fill="hold"/>
                                        <p:tgtEl>
                                          <p:spTgt spid="3076"/>
                                        </p:tgtEl>
                                        <p:attrNameLst>
                                          <p:attrName>ppt_x</p:attrName>
                                        </p:attrNameLst>
                                      </p:cBhvr>
                                      <p:tavLst>
                                        <p:tav tm="0">
                                          <p:val>
                                            <p:strVal val="#ppt_x"/>
                                          </p:val>
                                        </p:tav>
                                        <p:tav tm="100000">
                                          <p:val>
                                            <p:strVal val="#ppt_x"/>
                                          </p:val>
                                        </p:tav>
                                      </p:tavLst>
                                    </p:anim>
                                    <p:anim calcmode="lin" valueType="num">
                                      <p:cBhvr>
                                        <p:cTn id="21" dur="1000" fill="hold"/>
                                        <p:tgtEl>
                                          <p:spTgt spid="307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fade">
                                      <p:cBhvr>
                                        <p:cTn id="24" dur="1000"/>
                                        <p:tgtEl>
                                          <p:spTgt spid="3078"/>
                                        </p:tgtEl>
                                      </p:cBhvr>
                                    </p:animEffect>
                                    <p:anim calcmode="lin" valueType="num">
                                      <p:cBhvr>
                                        <p:cTn id="25" dur="1000" fill="hold"/>
                                        <p:tgtEl>
                                          <p:spTgt spid="3078"/>
                                        </p:tgtEl>
                                        <p:attrNameLst>
                                          <p:attrName>ppt_x</p:attrName>
                                        </p:attrNameLst>
                                      </p:cBhvr>
                                      <p:tavLst>
                                        <p:tav tm="0">
                                          <p:val>
                                            <p:strVal val="#ppt_x"/>
                                          </p:val>
                                        </p:tav>
                                        <p:tav tm="100000">
                                          <p:val>
                                            <p:strVal val="#ppt_x"/>
                                          </p:val>
                                        </p:tav>
                                      </p:tavLst>
                                    </p:anim>
                                    <p:anim calcmode="lin" valueType="num">
                                      <p:cBhvr>
                                        <p:cTn id="26" dur="1000" fill="hold"/>
                                        <p:tgtEl>
                                          <p:spTgt spid="307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80"/>
                                        </p:tgtEl>
                                        <p:attrNameLst>
                                          <p:attrName>style.visibility</p:attrName>
                                        </p:attrNameLst>
                                      </p:cBhvr>
                                      <p:to>
                                        <p:strVal val="visible"/>
                                      </p:to>
                                    </p:set>
                                    <p:animEffect transition="in" filter="fade">
                                      <p:cBhvr>
                                        <p:cTn id="29" dur="1000"/>
                                        <p:tgtEl>
                                          <p:spTgt spid="3080"/>
                                        </p:tgtEl>
                                      </p:cBhvr>
                                    </p:animEffect>
                                    <p:anim calcmode="lin" valueType="num">
                                      <p:cBhvr>
                                        <p:cTn id="30" dur="1000" fill="hold"/>
                                        <p:tgtEl>
                                          <p:spTgt spid="3080"/>
                                        </p:tgtEl>
                                        <p:attrNameLst>
                                          <p:attrName>ppt_x</p:attrName>
                                        </p:attrNameLst>
                                      </p:cBhvr>
                                      <p:tavLst>
                                        <p:tav tm="0">
                                          <p:val>
                                            <p:strVal val="#ppt_x"/>
                                          </p:val>
                                        </p:tav>
                                        <p:tav tm="100000">
                                          <p:val>
                                            <p:strVal val="#ppt_x"/>
                                          </p:val>
                                        </p:tav>
                                      </p:tavLst>
                                    </p:anim>
                                    <p:anim calcmode="lin" valueType="num">
                                      <p:cBhvr>
                                        <p:cTn id="31"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grpSp>
        <p:nvGrpSpPr>
          <p:cNvPr id="4" name="Group 4"/>
          <p:cNvGrpSpPr/>
          <p:nvPr/>
        </p:nvGrpSpPr>
        <p:grpSpPr>
          <a:xfrm>
            <a:off x="685622" y="1752600"/>
            <a:ext cx="10817582" cy="1144470"/>
            <a:chOff x="0" y="0"/>
            <a:chExt cx="21640800" cy="2288940"/>
          </a:xfrm>
        </p:grpSpPr>
        <p:grpSp>
          <p:nvGrpSpPr>
            <p:cNvPr id="5" name="Group 5"/>
            <p:cNvGrpSpPr/>
            <p:nvPr/>
          </p:nvGrpSpPr>
          <p:grpSpPr>
            <a:xfrm>
              <a:off x="0" y="0"/>
              <a:ext cx="21640800" cy="2288940"/>
              <a:chOff x="0" y="0"/>
              <a:chExt cx="4274726" cy="452136"/>
            </a:xfrm>
          </p:grpSpPr>
          <p:sp>
            <p:nvSpPr>
              <p:cNvPr id="6" name="Freeform 6"/>
              <p:cNvSpPr/>
              <p:nvPr/>
            </p:nvSpPr>
            <p:spPr>
              <a:xfrm>
                <a:off x="0" y="0"/>
                <a:ext cx="4274726" cy="452136"/>
              </a:xfrm>
              <a:custGeom>
                <a:avLst/>
                <a:gdLst/>
                <a:ahLst/>
                <a:cxnLst/>
                <a:rect l="l" t="t" r="r" b="b"/>
                <a:pathLst>
                  <a:path w="4274726" h="452136">
                    <a:moveTo>
                      <a:pt x="0" y="0"/>
                    </a:moveTo>
                    <a:lnTo>
                      <a:pt x="4274726" y="0"/>
                    </a:lnTo>
                    <a:lnTo>
                      <a:pt x="4274726" y="452136"/>
                    </a:lnTo>
                    <a:lnTo>
                      <a:pt x="0" y="452136"/>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8" name="TextBox 8"/>
            <p:cNvSpPr txBox="1"/>
            <p:nvPr/>
          </p:nvSpPr>
          <p:spPr>
            <a:xfrm>
              <a:off x="420458" y="334054"/>
              <a:ext cx="20799879" cy="1620830"/>
            </a:xfrm>
            <a:prstGeom prst="rect">
              <a:avLst/>
            </a:prstGeom>
          </p:spPr>
          <p:txBody>
            <a:bodyPr wrap="square" lIns="0" tIns="0" rIns="0" bIns="0" rtlCol="0" anchor="t">
              <a:spAutoFit/>
            </a:bodyPr>
            <a:lstStyle/>
            <a:p>
              <a:pPr>
                <a:lnSpc>
                  <a:spcPct val="120000"/>
                </a:lnSpc>
                <a:spcBef>
                  <a:spcPct val="0"/>
                </a:spcBef>
              </a:pPr>
              <a:r>
                <a:rPr lang="en-US" sz="2300" b="1" dirty="0" err="1">
                  <a:solidFill>
                    <a:srgbClr val="000000"/>
                  </a:solidFill>
                  <a:latin typeface="Arial" pitchFamily="34" charset="0"/>
                </a:rPr>
                <a:t>Hãy</a:t>
              </a:r>
              <a:r>
                <a:rPr lang="en-US" sz="2300" b="1" dirty="0">
                  <a:solidFill>
                    <a:srgbClr val="000000"/>
                  </a:solidFill>
                  <a:latin typeface="Arial" pitchFamily="34" charset="0"/>
                </a:rPr>
                <a:t> </a:t>
              </a:r>
              <a:r>
                <a:rPr lang="en-US" sz="2300" b="1" dirty="0" err="1">
                  <a:solidFill>
                    <a:srgbClr val="000000"/>
                  </a:solidFill>
                  <a:latin typeface="Arial" pitchFamily="34" charset="0"/>
                </a:rPr>
                <a:t>sắp</a:t>
              </a:r>
              <a:r>
                <a:rPr lang="en-US" sz="2300" b="1" dirty="0">
                  <a:solidFill>
                    <a:srgbClr val="000000"/>
                  </a:solidFill>
                  <a:latin typeface="Arial" pitchFamily="34" charset="0"/>
                </a:rPr>
                <a:t> </a:t>
              </a:r>
              <a:r>
                <a:rPr lang="en-US" sz="2300" b="1" dirty="0" err="1">
                  <a:solidFill>
                    <a:srgbClr val="000000"/>
                  </a:solidFill>
                  <a:latin typeface="Arial" pitchFamily="34" charset="0"/>
                </a:rPr>
                <a:t>xếp</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xã</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dưới</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theo</a:t>
              </a:r>
              <a:r>
                <a:rPr lang="en-US" sz="2300" b="1" dirty="0">
                  <a:solidFill>
                    <a:srgbClr val="000000"/>
                  </a:solidFill>
                  <a:latin typeface="Arial" pitchFamily="34" charset="0"/>
                </a:rPr>
                <a:t> </a:t>
              </a:r>
              <a:r>
                <a:rPr lang="en-US" sz="2300" b="1" dirty="0" err="1">
                  <a:solidFill>
                    <a:srgbClr val="000000"/>
                  </a:solidFill>
                  <a:latin typeface="Arial" pitchFamily="34" charset="0"/>
                </a:rPr>
                <a:t>thứ</a:t>
              </a:r>
              <a:r>
                <a:rPr lang="en-US" sz="2300" b="1" dirty="0">
                  <a:solidFill>
                    <a:srgbClr val="000000"/>
                  </a:solidFill>
                  <a:latin typeface="Arial" pitchFamily="34" charset="0"/>
                </a:rPr>
                <a:t> </a:t>
              </a:r>
              <a:r>
                <a:rPr lang="en-US" sz="2300" b="1" dirty="0" err="1">
                  <a:solidFill>
                    <a:srgbClr val="000000"/>
                  </a:solidFill>
                  <a:latin typeface="Arial" pitchFamily="34" charset="0"/>
                </a:rPr>
                <a:t>tự</a:t>
              </a:r>
              <a:r>
                <a:rPr lang="en-US" sz="2300" b="1" dirty="0">
                  <a:solidFill>
                    <a:srgbClr val="000000"/>
                  </a:solidFill>
                  <a:latin typeface="Arial" pitchFamily="34" charset="0"/>
                </a:rPr>
                <a:t> </a:t>
              </a:r>
              <a:r>
                <a:rPr lang="en-US" sz="2300" b="1" dirty="0" err="1">
                  <a:solidFill>
                    <a:srgbClr val="000000"/>
                  </a:solidFill>
                  <a:latin typeface="Arial" pitchFamily="34" charset="0"/>
                </a:rPr>
                <a:t>giảm</a:t>
              </a:r>
              <a:r>
                <a:rPr lang="en-US" sz="2300" b="1" dirty="0">
                  <a:solidFill>
                    <a:srgbClr val="000000"/>
                  </a:solidFill>
                  <a:latin typeface="Arial" pitchFamily="34" charset="0"/>
                </a:rPr>
                <a:t> </a:t>
              </a:r>
              <a:r>
                <a:rPr lang="en-US" sz="2300" b="1" dirty="0" err="1">
                  <a:solidFill>
                    <a:srgbClr val="000000"/>
                  </a:solidFill>
                  <a:latin typeface="Arial" pitchFamily="34" charset="0"/>
                </a:rPr>
                <a:t>dần</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độ</a:t>
              </a:r>
              <a:r>
                <a:rPr lang="en-US" sz="2300" b="1" dirty="0">
                  <a:solidFill>
                    <a:srgbClr val="000000"/>
                  </a:solidFill>
                  <a:latin typeface="Arial" pitchFamily="34" charset="0"/>
                </a:rPr>
                <a:t> </a:t>
              </a:r>
              <a:r>
                <a:rPr lang="en-US" sz="2300" b="1" dirty="0" err="1">
                  <a:solidFill>
                    <a:srgbClr val="000000"/>
                  </a:solidFill>
                  <a:latin typeface="Arial" pitchFamily="34" charset="0"/>
                </a:rPr>
                <a:t>đa</a:t>
              </a:r>
              <a:r>
                <a:rPr lang="en-US" sz="2300" b="1" dirty="0">
                  <a:solidFill>
                    <a:srgbClr val="000000"/>
                  </a:solidFill>
                  <a:latin typeface="Arial" pitchFamily="34" charset="0"/>
                </a:rPr>
                <a:t> </a:t>
              </a:r>
              <a:r>
                <a:rPr lang="en-US" sz="2300" b="1" dirty="0" err="1">
                  <a:solidFill>
                    <a:srgbClr val="000000"/>
                  </a:solidFill>
                  <a:latin typeface="Arial" pitchFamily="34" charset="0"/>
                </a:rPr>
                <a:t>dạng</a:t>
              </a:r>
              <a:r>
                <a:rPr lang="en-US" sz="2300" b="1" dirty="0">
                  <a:solidFill>
                    <a:srgbClr val="000000"/>
                  </a:solidFill>
                  <a:latin typeface="Arial" pitchFamily="34" charset="0"/>
                </a:rPr>
                <a:t>. </a:t>
              </a:r>
              <a:r>
                <a:rPr lang="en-US" sz="2300" b="1" dirty="0" err="1">
                  <a:solidFill>
                    <a:srgbClr val="000000"/>
                  </a:solidFill>
                  <a:latin typeface="Arial" pitchFamily="34" charset="0"/>
                </a:rPr>
                <a:t>Tại</a:t>
              </a:r>
              <a:r>
                <a:rPr lang="en-US" sz="2300" b="1" dirty="0">
                  <a:solidFill>
                    <a:srgbClr val="000000"/>
                  </a:solidFill>
                  <a:latin typeface="Arial" pitchFamily="34" charset="0"/>
                </a:rPr>
                <a:t> </a:t>
              </a:r>
              <a:r>
                <a:rPr lang="en-US" sz="2300" b="1" dirty="0" err="1">
                  <a:solidFill>
                    <a:srgbClr val="000000"/>
                  </a:solidFill>
                  <a:latin typeface="Arial" pitchFamily="34" charset="0"/>
                </a:rPr>
                <a:t>sao</a:t>
              </a:r>
              <a:r>
                <a:rPr lang="en-US" sz="2300" b="1" dirty="0">
                  <a:solidFill>
                    <a:srgbClr val="000000"/>
                  </a:solidFill>
                  <a:latin typeface="Arial" pitchFamily="34" charset="0"/>
                </a:rPr>
                <a:t> </a:t>
              </a:r>
              <a:r>
                <a:rPr lang="en-US" sz="2300" b="1" dirty="0" err="1">
                  <a:solidFill>
                    <a:srgbClr val="000000"/>
                  </a:solidFill>
                  <a:latin typeface="Arial" pitchFamily="34" charset="0"/>
                </a:rPr>
                <a:t>lại</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sự</a:t>
              </a:r>
              <a:r>
                <a:rPr lang="en-US" sz="2300" b="1" dirty="0">
                  <a:solidFill>
                    <a:srgbClr val="000000"/>
                  </a:solidFill>
                  <a:latin typeface="Arial" pitchFamily="34" charset="0"/>
                </a:rPr>
                <a:t> </a:t>
              </a:r>
              <a:r>
                <a:rPr lang="en-US" sz="2300" b="1" dirty="0" err="1">
                  <a:solidFill>
                    <a:srgbClr val="000000"/>
                  </a:solidFill>
                  <a:latin typeface="Arial" pitchFamily="34" charset="0"/>
                </a:rPr>
                <a:t>khác</a:t>
              </a:r>
              <a:r>
                <a:rPr lang="en-US" sz="2300" b="1" dirty="0">
                  <a:solidFill>
                    <a:srgbClr val="000000"/>
                  </a:solidFill>
                  <a:latin typeface="Arial" pitchFamily="34" charset="0"/>
                </a:rPr>
                <a:t> </a:t>
              </a:r>
              <a:r>
                <a:rPr lang="en-US" sz="2300" b="1" dirty="0" err="1">
                  <a:solidFill>
                    <a:srgbClr val="000000"/>
                  </a:solidFill>
                  <a:latin typeface="Arial" pitchFamily="34" charset="0"/>
                </a:rPr>
                <a:t>biệt</a:t>
              </a:r>
              <a:r>
                <a:rPr lang="en-US" sz="2300" b="1" dirty="0">
                  <a:solidFill>
                    <a:srgbClr val="000000"/>
                  </a:solidFill>
                  <a:latin typeface="Arial" pitchFamily="34" charset="0"/>
                </a:rPr>
                <a:t> </a:t>
              </a:r>
              <a:r>
                <a:rPr lang="en-US" sz="2300" b="1" dirty="0" err="1">
                  <a:solidFill>
                    <a:srgbClr val="000000"/>
                  </a:solidFill>
                  <a:latin typeface="Arial" pitchFamily="34" charset="0"/>
                </a:rPr>
                <a:t>lớn</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độ</a:t>
              </a:r>
              <a:r>
                <a:rPr lang="en-US" sz="2300" b="1" dirty="0">
                  <a:solidFill>
                    <a:srgbClr val="000000"/>
                  </a:solidFill>
                  <a:latin typeface="Arial" pitchFamily="34" charset="0"/>
                </a:rPr>
                <a:t> </a:t>
              </a:r>
              <a:r>
                <a:rPr lang="en-US" sz="2300" b="1" dirty="0" err="1">
                  <a:solidFill>
                    <a:srgbClr val="000000"/>
                  </a:solidFill>
                  <a:latin typeface="Arial" pitchFamily="34" charset="0"/>
                </a:rPr>
                <a:t>đa</a:t>
              </a:r>
              <a:r>
                <a:rPr lang="en-US" sz="2300" b="1" dirty="0">
                  <a:solidFill>
                    <a:srgbClr val="000000"/>
                  </a:solidFill>
                  <a:latin typeface="Arial" pitchFamily="34" charset="0"/>
                </a:rPr>
                <a:t> </a:t>
              </a:r>
              <a:r>
                <a:rPr lang="en-US" sz="2300" b="1" dirty="0" err="1">
                  <a:solidFill>
                    <a:srgbClr val="000000"/>
                  </a:solidFill>
                  <a:latin typeface="Arial" pitchFamily="34" charset="0"/>
                </a:rPr>
                <a:t>dạng</a:t>
              </a:r>
              <a:r>
                <a:rPr lang="en-US" sz="2300" b="1" dirty="0">
                  <a:solidFill>
                    <a:srgbClr val="000000"/>
                  </a:solidFill>
                  <a:latin typeface="Arial" pitchFamily="34" charset="0"/>
                </a:rPr>
                <a:t> </a:t>
              </a:r>
              <a:r>
                <a:rPr lang="en-US" sz="2300" b="1" dirty="0" err="1">
                  <a:solidFill>
                    <a:srgbClr val="000000"/>
                  </a:solidFill>
                  <a:latin typeface="Arial" pitchFamily="34" charset="0"/>
                </a:rPr>
                <a:t>giữa</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xã</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này</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
        <p:nvSpPr>
          <p:cNvPr id="10" name="TextBox 10"/>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pic>
        <p:nvPicPr>
          <p:cNvPr id="3074" name="Picture 2" descr="Tận hưởng kỳ nghỉ dài, giới trẻ rủ nhau “săn ảnh” tại đồng cỏ xanh mướt  giữa lòng Mộc Châ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240" y="3276600"/>
            <a:ext cx="2731267" cy="20484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ững khu rừng nhiệt đới vô cùng hấp dẫ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6385" y="3276600"/>
            <a:ext cx="2739736" cy="20548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ừng ôn đới – Wikipedia tiếng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5998" y="3276600"/>
            <a:ext cx="2739736" cy="205480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oang mạc – Wikipedia tiếng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75611" y="3280299"/>
            <a:ext cx="2748735" cy="2054802"/>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4"/>
          <p:cNvGrpSpPr/>
          <p:nvPr/>
        </p:nvGrpSpPr>
        <p:grpSpPr>
          <a:xfrm>
            <a:off x="847474" y="5704581"/>
            <a:ext cx="10493873" cy="821836"/>
            <a:chOff x="0" y="0"/>
            <a:chExt cx="21985965" cy="2730776"/>
          </a:xfrm>
        </p:grpSpPr>
        <p:grpSp>
          <p:nvGrpSpPr>
            <p:cNvPr id="20" name="Group 5"/>
            <p:cNvGrpSpPr/>
            <p:nvPr/>
          </p:nvGrpSpPr>
          <p:grpSpPr>
            <a:xfrm>
              <a:off x="0" y="0"/>
              <a:ext cx="21640800" cy="2288940"/>
              <a:chOff x="0" y="0"/>
              <a:chExt cx="4274726" cy="452136"/>
            </a:xfrm>
          </p:grpSpPr>
          <p:sp>
            <p:nvSpPr>
              <p:cNvPr id="22" name="Freeform 6"/>
              <p:cNvSpPr/>
              <p:nvPr/>
            </p:nvSpPr>
            <p:spPr>
              <a:xfrm>
                <a:off x="0" y="0"/>
                <a:ext cx="4274726" cy="452136"/>
              </a:xfrm>
              <a:custGeom>
                <a:avLst/>
                <a:gdLst/>
                <a:ahLst/>
                <a:cxnLst/>
                <a:rect l="l" t="t" r="r" b="b"/>
                <a:pathLst>
                  <a:path w="4274726" h="452136">
                    <a:moveTo>
                      <a:pt x="0" y="0"/>
                    </a:moveTo>
                    <a:lnTo>
                      <a:pt x="4274726" y="0"/>
                    </a:lnTo>
                    <a:lnTo>
                      <a:pt x="4274726" y="452136"/>
                    </a:lnTo>
                    <a:lnTo>
                      <a:pt x="0" y="452136"/>
                    </a:lnTo>
                    <a:close/>
                  </a:path>
                </a:pathLst>
              </a:custGeom>
              <a:gradFill rotWithShape="1">
                <a:gsLst>
                  <a:gs pos="0">
                    <a:srgbClr val="0CC0DF">
                      <a:alpha val="100000"/>
                    </a:srgbClr>
                  </a:gs>
                  <a:gs pos="100000">
                    <a:srgbClr val="FFDE59">
                      <a:alpha val="100000"/>
                    </a:srgbClr>
                  </a:gs>
                </a:gsLst>
                <a:lin ang="0"/>
              </a:gradFill>
            </p:spPr>
          </p:sp>
          <p:sp>
            <p:nvSpPr>
              <p:cNvPr id="23" name="TextBox 7"/>
              <p:cNvSpPr txBox="1"/>
              <p:nvPr/>
            </p:nvSpPr>
            <p:spPr>
              <a:xfrm>
                <a:off x="0" y="-47625"/>
                <a:ext cx="812800" cy="860425"/>
              </a:xfrm>
              <a:prstGeom prst="rect">
                <a:avLst/>
              </a:prstGeom>
            </p:spPr>
            <p:txBody>
              <a:bodyPr lIns="50800" tIns="50800" rIns="50800" bIns="50800" rtlCol="0" anchor="ctr"/>
              <a:lstStyle/>
              <a:p>
                <a:pPr algn="ctr">
                  <a:lnSpc>
                    <a:spcPts val="2239"/>
                  </a:lnSpc>
                </a:pPr>
                <a:endParaRPr sz="1400" b="1">
                  <a:latin typeface="Arial" pitchFamily="34" charset="0"/>
                </a:endParaRPr>
              </a:p>
            </p:txBody>
          </p:sp>
        </p:grpSp>
        <p:sp>
          <p:nvSpPr>
            <p:cNvPr id="21" name="TextBox 8"/>
            <p:cNvSpPr txBox="1"/>
            <p:nvPr/>
          </p:nvSpPr>
          <p:spPr>
            <a:xfrm>
              <a:off x="345165" y="623220"/>
              <a:ext cx="21640800" cy="2107556"/>
            </a:xfrm>
            <a:prstGeom prst="rect">
              <a:avLst/>
            </a:prstGeom>
          </p:spPr>
          <p:txBody>
            <a:bodyPr wrap="square" lIns="0" tIns="0" rIns="0" bIns="0" rtlCol="0" anchor="t">
              <a:spAutoFit/>
            </a:bodyPr>
            <a:lstStyle/>
            <a:p>
              <a:pPr algn="just">
                <a:lnSpc>
                  <a:spcPct val="120000"/>
                </a:lnSpc>
                <a:spcBef>
                  <a:spcPct val="0"/>
                </a:spcBef>
              </a:pPr>
              <a:r>
                <a:rPr lang="en-US" sz="1800" dirty="0" err="1">
                  <a:solidFill>
                    <a:srgbClr val="000000"/>
                  </a:solidFill>
                  <a:latin typeface="Arial" pitchFamily="34" charset="0"/>
                </a:rPr>
                <a:t>Độ</a:t>
              </a:r>
              <a:r>
                <a:rPr lang="en-US" sz="1800" dirty="0">
                  <a:solidFill>
                    <a:srgbClr val="000000"/>
                  </a:solidFill>
                  <a:latin typeface="Arial" pitchFamily="34" charset="0"/>
                </a:rPr>
                <a:t> </a:t>
              </a:r>
              <a:r>
                <a:rPr lang="en-US" sz="1800" dirty="0" err="1">
                  <a:solidFill>
                    <a:srgbClr val="000000"/>
                  </a:solidFill>
                  <a:latin typeface="Arial" pitchFamily="34" charset="0"/>
                </a:rPr>
                <a:t>đa</a:t>
              </a:r>
              <a:r>
                <a:rPr lang="en-US" sz="1800" dirty="0">
                  <a:solidFill>
                    <a:srgbClr val="000000"/>
                  </a:solidFill>
                  <a:latin typeface="Arial" pitchFamily="34" charset="0"/>
                </a:rPr>
                <a:t> </a:t>
              </a:r>
              <a:r>
                <a:rPr lang="en-US" sz="1800" dirty="0" err="1">
                  <a:solidFill>
                    <a:srgbClr val="000000"/>
                  </a:solidFill>
                  <a:latin typeface="Arial" pitchFamily="34" charset="0"/>
                </a:rPr>
                <a:t>dạng</a:t>
              </a:r>
              <a:r>
                <a:rPr lang="en-US" sz="1800" dirty="0">
                  <a:solidFill>
                    <a:srgbClr val="000000"/>
                  </a:solidFill>
                  <a:latin typeface="Arial" pitchFamily="34" charset="0"/>
                </a:rPr>
                <a:t> </a:t>
              </a:r>
              <a:r>
                <a:rPr lang="en-US" sz="1800" dirty="0" err="1">
                  <a:solidFill>
                    <a:srgbClr val="000000"/>
                  </a:solidFill>
                  <a:latin typeface="Arial" pitchFamily="34" charset="0"/>
                </a:rPr>
                <a:t>của</a:t>
              </a:r>
              <a:r>
                <a:rPr lang="en-US" sz="1800" dirty="0">
                  <a:solidFill>
                    <a:srgbClr val="000000"/>
                  </a:solidFill>
                  <a:latin typeface="Arial" pitchFamily="34" charset="0"/>
                </a:rPr>
                <a:t> </a:t>
              </a:r>
              <a:r>
                <a:rPr lang="en-US" sz="1800" dirty="0" err="1">
                  <a:solidFill>
                    <a:srgbClr val="000000"/>
                  </a:solidFill>
                  <a:latin typeface="Arial" pitchFamily="34" charset="0"/>
                </a:rPr>
                <a:t>các</a:t>
              </a:r>
              <a:r>
                <a:rPr lang="en-US" sz="1800" dirty="0">
                  <a:solidFill>
                    <a:srgbClr val="000000"/>
                  </a:solidFill>
                  <a:latin typeface="Arial" pitchFamily="34" charset="0"/>
                </a:rPr>
                <a:t> </a:t>
              </a:r>
              <a:r>
                <a:rPr lang="en-US" sz="1800" dirty="0" err="1">
                  <a:solidFill>
                    <a:srgbClr val="000000"/>
                  </a:solidFill>
                  <a:latin typeface="Arial" pitchFamily="34" charset="0"/>
                </a:rPr>
                <a:t>quần</a:t>
              </a:r>
              <a:r>
                <a:rPr lang="en-US" sz="1800" dirty="0">
                  <a:solidFill>
                    <a:srgbClr val="000000"/>
                  </a:solidFill>
                  <a:latin typeface="Arial" pitchFamily="34" charset="0"/>
                </a:rPr>
                <a:t> </a:t>
              </a:r>
              <a:r>
                <a:rPr lang="en-US" sz="1800" dirty="0" err="1">
                  <a:solidFill>
                    <a:srgbClr val="000000"/>
                  </a:solidFill>
                  <a:latin typeface="Arial" pitchFamily="34" charset="0"/>
                </a:rPr>
                <a:t>xã</a:t>
              </a:r>
              <a:r>
                <a:rPr lang="en-US" sz="1800" dirty="0">
                  <a:solidFill>
                    <a:srgbClr val="000000"/>
                  </a:solidFill>
                  <a:latin typeface="Arial" pitchFamily="34" charset="0"/>
                </a:rPr>
                <a:t> </a:t>
              </a:r>
              <a:r>
                <a:rPr lang="en-US" sz="1800" dirty="0" err="1">
                  <a:solidFill>
                    <a:srgbClr val="000000"/>
                  </a:solidFill>
                  <a:latin typeface="Arial" pitchFamily="34" charset="0"/>
                </a:rPr>
                <a:t>theo</a:t>
              </a:r>
              <a:r>
                <a:rPr lang="en-US" sz="1800" dirty="0">
                  <a:solidFill>
                    <a:srgbClr val="000000"/>
                  </a:solidFill>
                  <a:latin typeface="Arial" pitchFamily="34" charset="0"/>
                </a:rPr>
                <a:t> </a:t>
              </a:r>
              <a:r>
                <a:rPr lang="en-US" sz="1800" dirty="0" err="1">
                  <a:solidFill>
                    <a:srgbClr val="000000"/>
                  </a:solidFill>
                  <a:latin typeface="Arial" pitchFamily="34" charset="0"/>
                </a:rPr>
                <a:t>thứ</a:t>
              </a:r>
              <a:r>
                <a:rPr lang="en-US" sz="1800" dirty="0">
                  <a:solidFill>
                    <a:srgbClr val="000000"/>
                  </a:solidFill>
                  <a:latin typeface="Arial" pitchFamily="34" charset="0"/>
                </a:rPr>
                <a:t> </a:t>
              </a:r>
              <a:r>
                <a:rPr lang="en-US" sz="1800" dirty="0" err="1">
                  <a:solidFill>
                    <a:srgbClr val="000000"/>
                  </a:solidFill>
                  <a:latin typeface="Arial" pitchFamily="34" charset="0"/>
                </a:rPr>
                <a:t>tự</a:t>
              </a:r>
              <a:r>
                <a:rPr lang="en-US" sz="1800" dirty="0">
                  <a:solidFill>
                    <a:srgbClr val="000000"/>
                  </a:solidFill>
                  <a:latin typeface="Arial" pitchFamily="34" charset="0"/>
                </a:rPr>
                <a:t> </a:t>
              </a:r>
              <a:r>
                <a:rPr lang="en-US" sz="1800" dirty="0" err="1">
                  <a:solidFill>
                    <a:srgbClr val="000000"/>
                  </a:solidFill>
                  <a:latin typeface="Arial" pitchFamily="34" charset="0"/>
                </a:rPr>
                <a:t>giảm</a:t>
              </a:r>
              <a:r>
                <a:rPr lang="en-US" sz="1800" dirty="0">
                  <a:solidFill>
                    <a:srgbClr val="000000"/>
                  </a:solidFill>
                  <a:latin typeface="Arial" pitchFamily="34" charset="0"/>
                </a:rPr>
                <a:t> </a:t>
              </a:r>
              <a:r>
                <a:rPr lang="en-US" sz="1800" dirty="0" err="1" smtClean="0">
                  <a:solidFill>
                    <a:srgbClr val="000000"/>
                  </a:solidFill>
                  <a:latin typeface="Arial" pitchFamily="34" charset="0"/>
                </a:rPr>
                <a:t>dần</a:t>
              </a:r>
              <a:r>
                <a:rPr lang="en-US" sz="1800" dirty="0" smtClean="0">
                  <a:solidFill>
                    <a:srgbClr val="000000"/>
                  </a:solidFill>
                  <a:latin typeface="Arial" pitchFamily="34" charset="0"/>
                </a:rPr>
                <a:t>: </a:t>
              </a:r>
              <a:r>
                <a:rPr lang="en-US" sz="1800" dirty="0" err="1" smtClean="0">
                  <a:solidFill>
                    <a:srgbClr val="000000"/>
                  </a:solidFill>
                  <a:latin typeface="Arial" pitchFamily="34" charset="0"/>
                </a:rPr>
                <a:t>rừng</a:t>
              </a:r>
              <a:r>
                <a:rPr lang="en-US" sz="1800" dirty="0" smtClean="0">
                  <a:solidFill>
                    <a:srgbClr val="000000"/>
                  </a:solidFill>
                  <a:latin typeface="Arial" pitchFamily="34" charset="0"/>
                </a:rPr>
                <a:t> </a:t>
              </a:r>
              <a:r>
                <a:rPr lang="en-US" sz="1800" dirty="0" err="1">
                  <a:solidFill>
                    <a:srgbClr val="000000"/>
                  </a:solidFill>
                  <a:latin typeface="Arial" pitchFamily="34" charset="0"/>
                </a:rPr>
                <a:t>nhiệt</a:t>
              </a:r>
              <a:r>
                <a:rPr lang="en-US" sz="1800" dirty="0">
                  <a:solidFill>
                    <a:srgbClr val="000000"/>
                  </a:solidFill>
                  <a:latin typeface="Arial" pitchFamily="34" charset="0"/>
                </a:rPr>
                <a:t> </a:t>
              </a:r>
              <a:r>
                <a:rPr lang="en-US" sz="1800" dirty="0" err="1">
                  <a:solidFill>
                    <a:srgbClr val="000000"/>
                  </a:solidFill>
                  <a:latin typeface="Arial" pitchFamily="34" charset="0"/>
                </a:rPr>
                <a:t>đới</a:t>
              </a:r>
              <a:r>
                <a:rPr lang="en-US" sz="1800" dirty="0">
                  <a:solidFill>
                    <a:srgbClr val="000000"/>
                  </a:solidFill>
                  <a:latin typeface="Arial" pitchFamily="34" charset="0"/>
                </a:rPr>
                <a:t> &gt; </a:t>
              </a:r>
              <a:r>
                <a:rPr lang="en-US" sz="1800" dirty="0" err="1">
                  <a:solidFill>
                    <a:srgbClr val="000000"/>
                  </a:solidFill>
                  <a:latin typeface="Arial" pitchFamily="34" charset="0"/>
                </a:rPr>
                <a:t>rừng</a:t>
              </a:r>
              <a:r>
                <a:rPr lang="en-US" sz="1800" dirty="0">
                  <a:solidFill>
                    <a:srgbClr val="000000"/>
                  </a:solidFill>
                  <a:latin typeface="Arial" pitchFamily="34" charset="0"/>
                </a:rPr>
                <a:t> </a:t>
              </a:r>
              <a:r>
                <a:rPr lang="en-US" sz="1800" dirty="0" err="1">
                  <a:solidFill>
                    <a:srgbClr val="000000"/>
                  </a:solidFill>
                  <a:latin typeface="Arial" pitchFamily="34" charset="0"/>
                </a:rPr>
                <a:t>ôn</a:t>
              </a:r>
              <a:r>
                <a:rPr lang="en-US" sz="1800" dirty="0">
                  <a:solidFill>
                    <a:srgbClr val="000000"/>
                  </a:solidFill>
                  <a:latin typeface="Arial" pitchFamily="34" charset="0"/>
                </a:rPr>
                <a:t> </a:t>
              </a:r>
              <a:r>
                <a:rPr lang="en-US" sz="1800" dirty="0" err="1">
                  <a:solidFill>
                    <a:srgbClr val="000000"/>
                  </a:solidFill>
                  <a:latin typeface="Arial" pitchFamily="34" charset="0"/>
                </a:rPr>
                <a:t>đới</a:t>
              </a:r>
              <a:r>
                <a:rPr lang="en-US" sz="1800" dirty="0">
                  <a:solidFill>
                    <a:srgbClr val="000000"/>
                  </a:solidFill>
                  <a:latin typeface="Arial" pitchFamily="34" charset="0"/>
                </a:rPr>
                <a:t> &gt; </a:t>
              </a:r>
              <a:r>
                <a:rPr lang="en-US" sz="1800" dirty="0" err="1">
                  <a:solidFill>
                    <a:srgbClr val="000000"/>
                  </a:solidFill>
                  <a:latin typeface="Arial" pitchFamily="34" charset="0"/>
                </a:rPr>
                <a:t>Đồng</a:t>
              </a:r>
              <a:r>
                <a:rPr lang="en-US" sz="1800" dirty="0">
                  <a:solidFill>
                    <a:srgbClr val="000000"/>
                  </a:solidFill>
                  <a:latin typeface="Arial" pitchFamily="34" charset="0"/>
                </a:rPr>
                <a:t> </a:t>
              </a:r>
              <a:r>
                <a:rPr lang="en-US" sz="1800" dirty="0" err="1">
                  <a:solidFill>
                    <a:srgbClr val="000000"/>
                  </a:solidFill>
                  <a:latin typeface="Arial" pitchFamily="34" charset="0"/>
                </a:rPr>
                <a:t>cỏ</a:t>
              </a:r>
              <a:r>
                <a:rPr lang="en-US" sz="1800" dirty="0">
                  <a:solidFill>
                    <a:srgbClr val="000000"/>
                  </a:solidFill>
                  <a:latin typeface="Arial" pitchFamily="34" charset="0"/>
                </a:rPr>
                <a:t> &gt; Sa </a:t>
              </a:r>
              <a:r>
                <a:rPr lang="en-US" sz="1800" dirty="0" err="1">
                  <a:solidFill>
                    <a:srgbClr val="000000"/>
                  </a:solidFill>
                  <a:latin typeface="Arial" pitchFamily="34" charset="0"/>
                </a:rPr>
                <a:t>mạc</a:t>
              </a:r>
              <a:endParaRPr lang="en-US" sz="1800" dirty="0">
                <a:solidFill>
                  <a:srgbClr val="000000"/>
                </a:solidFill>
                <a:latin typeface="Arial" pitchFamily="34" charset="0"/>
              </a:endParaRPr>
            </a:p>
          </p:txBody>
        </p:sp>
      </p:grpSp>
    </p:spTree>
    <p:extLst>
      <p:ext uri="{BB962C8B-B14F-4D97-AF65-F5344CB8AC3E}">
        <p14:creationId xmlns:p14="http://schemas.microsoft.com/office/powerpoint/2010/main" val="40640091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666417" y="84321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99315" y="955782"/>
            <a:ext cx="254768" cy="295437"/>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Giải</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mã</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ô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chữ</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66064" y="1002636"/>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666417" y="157834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99315" y="1690904"/>
            <a:ext cx="254768" cy="295437"/>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66064" y="1737759"/>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658581" y="453094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91479" y="4643504"/>
            <a:ext cx="254768" cy="295437"/>
          </a:xfrm>
          <a:prstGeom prst="rect">
            <a:avLst/>
          </a:prstGeom>
        </p:spPr>
      </p:pic>
      <p:pic>
        <p:nvPicPr>
          <p:cNvPr id="142"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58228" y="4690359"/>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668104" y="378731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01002" y="3899874"/>
            <a:ext cx="254768" cy="295437"/>
          </a:xfrm>
          <a:prstGeom prst="rect">
            <a:avLst/>
          </a:prstGeom>
        </p:spPr>
      </p:pic>
      <p:pic>
        <p:nvPicPr>
          <p:cNvPr id="145" name="!!MatThu1a">
            <a:hlinkClick r:id="rId13"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67750" y="3946730"/>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659114" y="302845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92012" y="3141013"/>
            <a:ext cx="254768" cy="295437"/>
          </a:xfrm>
          <a:prstGeom prst="rect">
            <a:avLst/>
          </a:prstGeom>
        </p:spPr>
      </p:pic>
      <p:pic>
        <p:nvPicPr>
          <p:cNvPr id="148" name="!!MatThu1a">
            <a:hlinkClick r:id="rId14"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58760" y="3187869"/>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659114" y="229504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92012" y="2407612"/>
            <a:ext cx="254768" cy="295437"/>
          </a:xfrm>
          <a:prstGeom prst="rect">
            <a:avLst/>
          </a:prstGeom>
        </p:spPr>
      </p:pic>
      <p:pic>
        <p:nvPicPr>
          <p:cNvPr id="151" name="!!MatThu1a">
            <a:hlinkClick r:id="rId15"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58760" y="2454468"/>
            <a:ext cx="310064" cy="201728"/>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661020" y="5284092"/>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93918" y="5396655"/>
            <a:ext cx="254768" cy="295437"/>
          </a:xfrm>
          <a:prstGeom prst="rect">
            <a:avLst/>
          </a:prstGeom>
        </p:spPr>
      </p:pic>
      <p:pic>
        <p:nvPicPr>
          <p:cNvPr id="152"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60666" y="5443511"/>
            <a:ext cx="310064" cy="201728"/>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648323" y="603211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1221" y="6144677"/>
            <a:ext cx="254768" cy="295437"/>
          </a:xfrm>
          <a:prstGeom prst="rect">
            <a:avLst/>
          </a:prstGeom>
        </p:spPr>
      </p:pic>
      <p:pic>
        <p:nvPicPr>
          <p:cNvPr id="171" name="!!MatThu1a">
            <a:hlinkClick r:id="rId17"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47969" y="6191532"/>
            <a:ext cx="310064" cy="201728"/>
          </a:xfrm>
          <a:prstGeom prst="rect">
            <a:avLst/>
          </a:prstGeom>
        </p:spPr>
      </p:pic>
      <p:sp>
        <p:nvSpPr>
          <p:cNvPr id="2" name="Rounded Rectangle 1"/>
          <p:cNvSpPr/>
          <p:nvPr/>
        </p:nvSpPr>
        <p:spPr>
          <a:xfrm>
            <a:off x="5971480" y="913793"/>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84"/>
          <p:cNvSpPr/>
          <p:nvPr/>
        </p:nvSpPr>
        <p:spPr>
          <a:xfrm>
            <a:off x="5971479" y="1610747"/>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ed Rectangle 189"/>
          <p:cNvSpPr/>
          <p:nvPr/>
        </p:nvSpPr>
        <p:spPr>
          <a:xfrm>
            <a:off x="5971478" y="2316013"/>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ed Rectangle 190"/>
          <p:cNvSpPr/>
          <p:nvPr/>
        </p:nvSpPr>
        <p:spPr>
          <a:xfrm>
            <a:off x="5971477" y="3021278"/>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ed Rectangle 193"/>
          <p:cNvSpPr/>
          <p:nvPr/>
        </p:nvSpPr>
        <p:spPr>
          <a:xfrm>
            <a:off x="5971476" y="3726543"/>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ed Rectangle 208"/>
          <p:cNvSpPr/>
          <p:nvPr/>
        </p:nvSpPr>
        <p:spPr>
          <a:xfrm>
            <a:off x="5971475" y="4431808"/>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ed Rectangle 210"/>
          <p:cNvSpPr/>
          <p:nvPr/>
        </p:nvSpPr>
        <p:spPr>
          <a:xfrm>
            <a:off x="5971474" y="5137074"/>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ed Rectangle 211"/>
          <p:cNvSpPr/>
          <p:nvPr/>
        </p:nvSpPr>
        <p:spPr>
          <a:xfrm>
            <a:off x="5971473" y="5842339"/>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ounded Rectangle 212"/>
          <p:cNvSpPr/>
          <p:nvPr/>
        </p:nvSpPr>
        <p:spPr>
          <a:xfrm>
            <a:off x="5265997" y="91379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215"/>
          <p:cNvSpPr/>
          <p:nvPr/>
        </p:nvSpPr>
        <p:spPr>
          <a:xfrm>
            <a:off x="5265996" y="161074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a:off x="5265995" y="231601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219"/>
          <p:cNvSpPr/>
          <p:nvPr/>
        </p:nvSpPr>
        <p:spPr>
          <a:xfrm>
            <a:off x="5265994" y="3021278"/>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ed Rectangle 223"/>
          <p:cNvSpPr/>
          <p:nvPr/>
        </p:nvSpPr>
        <p:spPr>
          <a:xfrm>
            <a:off x="5265992" y="4431808"/>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224"/>
          <p:cNvSpPr/>
          <p:nvPr/>
        </p:nvSpPr>
        <p:spPr>
          <a:xfrm>
            <a:off x="5265991" y="513707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225"/>
          <p:cNvSpPr/>
          <p:nvPr/>
        </p:nvSpPr>
        <p:spPr>
          <a:xfrm>
            <a:off x="5265990" y="584233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p:cNvSpPr/>
          <p:nvPr/>
        </p:nvSpPr>
        <p:spPr>
          <a:xfrm>
            <a:off x="4560515" y="91379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234"/>
          <p:cNvSpPr/>
          <p:nvPr/>
        </p:nvSpPr>
        <p:spPr>
          <a:xfrm>
            <a:off x="4560513" y="231601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238"/>
          <p:cNvSpPr/>
          <p:nvPr/>
        </p:nvSpPr>
        <p:spPr>
          <a:xfrm>
            <a:off x="4560509" y="513707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241"/>
          <p:cNvSpPr/>
          <p:nvPr/>
        </p:nvSpPr>
        <p:spPr>
          <a:xfrm>
            <a:off x="3855033" y="91379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ed Rectangle 243"/>
          <p:cNvSpPr/>
          <p:nvPr/>
        </p:nvSpPr>
        <p:spPr>
          <a:xfrm>
            <a:off x="3855031" y="231601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ounded Rectangle 248"/>
          <p:cNvSpPr/>
          <p:nvPr/>
        </p:nvSpPr>
        <p:spPr>
          <a:xfrm>
            <a:off x="3855027" y="513707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ounded Rectangle 251"/>
          <p:cNvSpPr/>
          <p:nvPr/>
        </p:nvSpPr>
        <p:spPr>
          <a:xfrm>
            <a:off x="3148116" y="91237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ounded Rectangle 267"/>
          <p:cNvSpPr/>
          <p:nvPr/>
        </p:nvSpPr>
        <p:spPr>
          <a:xfrm>
            <a:off x="3149545" y="513707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ounded Rectangle 272"/>
          <p:cNvSpPr/>
          <p:nvPr/>
        </p:nvSpPr>
        <p:spPr>
          <a:xfrm>
            <a:off x="8793401" y="161074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ounded Rectangle 278"/>
          <p:cNvSpPr/>
          <p:nvPr/>
        </p:nvSpPr>
        <p:spPr>
          <a:xfrm>
            <a:off x="8793395" y="584233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ounded Rectangle 280"/>
          <p:cNvSpPr/>
          <p:nvPr/>
        </p:nvSpPr>
        <p:spPr>
          <a:xfrm>
            <a:off x="8087918" y="161074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ounded Rectangle 281"/>
          <p:cNvSpPr/>
          <p:nvPr/>
        </p:nvSpPr>
        <p:spPr>
          <a:xfrm>
            <a:off x="8087917" y="231601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ounded Rectangle 282"/>
          <p:cNvSpPr/>
          <p:nvPr/>
        </p:nvSpPr>
        <p:spPr>
          <a:xfrm>
            <a:off x="8087916" y="3021278"/>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ounded Rectangle 283"/>
          <p:cNvSpPr/>
          <p:nvPr/>
        </p:nvSpPr>
        <p:spPr>
          <a:xfrm>
            <a:off x="8087915" y="372654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ounded Rectangle 286"/>
          <p:cNvSpPr/>
          <p:nvPr/>
        </p:nvSpPr>
        <p:spPr>
          <a:xfrm>
            <a:off x="8087912" y="584233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ounded Rectangle 287"/>
          <p:cNvSpPr/>
          <p:nvPr/>
        </p:nvSpPr>
        <p:spPr>
          <a:xfrm>
            <a:off x="7382437" y="91379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ounded Rectangle 288"/>
          <p:cNvSpPr/>
          <p:nvPr/>
        </p:nvSpPr>
        <p:spPr>
          <a:xfrm>
            <a:off x="7382436" y="161074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ounded Rectangle 289"/>
          <p:cNvSpPr/>
          <p:nvPr/>
        </p:nvSpPr>
        <p:spPr>
          <a:xfrm>
            <a:off x="7382435" y="231601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ounded Rectangle 290"/>
          <p:cNvSpPr/>
          <p:nvPr/>
        </p:nvSpPr>
        <p:spPr>
          <a:xfrm>
            <a:off x="7382434" y="3021278"/>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ounded Rectangle 291"/>
          <p:cNvSpPr/>
          <p:nvPr/>
        </p:nvSpPr>
        <p:spPr>
          <a:xfrm>
            <a:off x="7382433" y="372654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ounded Rectangle 292"/>
          <p:cNvSpPr/>
          <p:nvPr/>
        </p:nvSpPr>
        <p:spPr>
          <a:xfrm>
            <a:off x="7382432" y="4431808"/>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ounded Rectangle 294"/>
          <p:cNvSpPr/>
          <p:nvPr/>
        </p:nvSpPr>
        <p:spPr>
          <a:xfrm>
            <a:off x="7382430" y="584233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ed Rectangle 295"/>
          <p:cNvSpPr/>
          <p:nvPr/>
        </p:nvSpPr>
        <p:spPr>
          <a:xfrm>
            <a:off x="6676955" y="91379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ed Rectangle 296"/>
          <p:cNvSpPr/>
          <p:nvPr/>
        </p:nvSpPr>
        <p:spPr>
          <a:xfrm>
            <a:off x="6676954" y="161074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ed Rectangle 297"/>
          <p:cNvSpPr/>
          <p:nvPr/>
        </p:nvSpPr>
        <p:spPr>
          <a:xfrm>
            <a:off x="6676953" y="231601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ed Rectangle 298"/>
          <p:cNvSpPr/>
          <p:nvPr/>
        </p:nvSpPr>
        <p:spPr>
          <a:xfrm>
            <a:off x="6676952" y="3021278"/>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ounded Rectangle 299"/>
          <p:cNvSpPr/>
          <p:nvPr/>
        </p:nvSpPr>
        <p:spPr>
          <a:xfrm>
            <a:off x="6676951" y="372654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ed Rectangle 300"/>
          <p:cNvSpPr/>
          <p:nvPr/>
        </p:nvSpPr>
        <p:spPr>
          <a:xfrm>
            <a:off x="6676950" y="4431808"/>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ounded Rectangle 301"/>
          <p:cNvSpPr/>
          <p:nvPr/>
        </p:nvSpPr>
        <p:spPr>
          <a:xfrm>
            <a:off x="6676949" y="513707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ed Rectangle 302"/>
          <p:cNvSpPr/>
          <p:nvPr/>
        </p:nvSpPr>
        <p:spPr>
          <a:xfrm>
            <a:off x="6676948" y="584233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ed Rectangle 312"/>
          <p:cNvSpPr/>
          <p:nvPr/>
        </p:nvSpPr>
        <p:spPr>
          <a:xfrm>
            <a:off x="10909840" y="161074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ounded Rectangle 320"/>
          <p:cNvSpPr/>
          <p:nvPr/>
        </p:nvSpPr>
        <p:spPr>
          <a:xfrm>
            <a:off x="10204358" y="161074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ounded Rectangle 326"/>
          <p:cNvSpPr/>
          <p:nvPr/>
        </p:nvSpPr>
        <p:spPr>
          <a:xfrm>
            <a:off x="10204352" y="584233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ounded Rectangle 328"/>
          <p:cNvSpPr/>
          <p:nvPr/>
        </p:nvSpPr>
        <p:spPr>
          <a:xfrm>
            <a:off x="9498876" y="161074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ounded Rectangle 334"/>
          <p:cNvSpPr/>
          <p:nvPr/>
        </p:nvSpPr>
        <p:spPr>
          <a:xfrm>
            <a:off x="9498870" y="584233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ounded Rectangle 335"/>
          <p:cNvSpPr/>
          <p:nvPr/>
        </p:nvSpPr>
        <p:spPr>
          <a:xfrm>
            <a:off x="2446691" y="5137616"/>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ounded Rectangle 336"/>
          <p:cNvSpPr/>
          <p:nvPr/>
        </p:nvSpPr>
        <p:spPr>
          <a:xfrm>
            <a:off x="1741209" y="5137616"/>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6d">
            <a:extLst>
              <a:ext uri="{FF2B5EF4-FFF2-40B4-BE49-F238E27FC236}">
                <a16:creationId xmlns:a16="http://schemas.microsoft.com/office/drawing/2014/main" id="{E1DD5BC0-8741-4818-896B-6C8355D3C1FC}"/>
              </a:ext>
            </a:extLst>
          </p:cNvPr>
          <p:cNvSpPr txBox="1"/>
          <p:nvPr/>
        </p:nvSpPr>
        <p:spPr>
          <a:xfrm>
            <a:off x="6042440" y="95016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
        <p:nvSpPr>
          <p:cNvPr id="339" name="!!6d">
            <a:extLst>
              <a:ext uri="{FF2B5EF4-FFF2-40B4-BE49-F238E27FC236}">
                <a16:creationId xmlns:a16="http://schemas.microsoft.com/office/drawing/2014/main" id="{E1DD5BC0-8741-4818-896B-6C8355D3C1FC}"/>
              </a:ext>
            </a:extLst>
          </p:cNvPr>
          <p:cNvSpPr txBox="1"/>
          <p:nvPr/>
        </p:nvSpPr>
        <p:spPr>
          <a:xfrm>
            <a:off x="6740002" y="94230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40" name="!!6d">
            <a:extLst>
              <a:ext uri="{FF2B5EF4-FFF2-40B4-BE49-F238E27FC236}">
                <a16:creationId xmlns:a16="http://schemas.microsoft.com/office/drawing/2014/main" id="{E1DD5BC0-8741-4818-896B-6C8355D3C1FC}"/>
              </a:ext>
            </a:extLst>
          </p:cNvPr>
          <p:cNvSpPr txBox="1"/>
          <p:nvPr/>
        </p:nvSpPr>
        <p:spPr>
          <a:xfrm>
            <a:off x="6025122" y="1629557"/>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41" name="!!6d">
            <a:extLst>
              <a:ext uri="{FF2B5EF4-FFF2-40B4-BE49-F238E27FC236}">
                <a16:creationId xmlns:a16="http://schemas.microsoft.com/office/drawing/2014/main" id="{E1DD5BC0-8741-4818-896B-6C8355D3C1FC}"/>
              </a:ext>
            </a:extLst>
          </p:cNvPr>
          <p:cNvSpPr txBox="1"/>
          <p:nvPr/>
        </p:nvSpPr>
        <p:spPr>
          <a:xfrm>
            <a:off x="6046744" y="231507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42" name="!!6d">
            <a:extLst>
              <a:ext uri="{FF2B5EF4-FFF2-40B4-BE49-F238E27FC236}">
                <a16:creationId xmlns:a16="http://schemas.microsoft.com/office/drawing/2014/main" id="{E1DD5BC0-8741-4818-896B-6C8355D3C1FC}"/>
              </a:ext>
            </a:extLst>
          </p:cNvPr>
          <p:cNvSpPr txBox="1"/>
          <p:nvPr/>
        </p:nvSpPr>
        <p:spPr>
          <a:xfrm>
            <a:off x="6042440" y="303787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43" name="!!6d">
            <a:extLst>
              <a:ext uri="{FF2B5EF4-FFF2-40B4-BE49-F238E27FC236}">
                <a16:creationId xmlns:a16="http://schemas.microsoft.com/office/drawing/2014/main" id="{E1DD5BC0-8741-4818-896B-6C8355D3C1FC}"/>
              </a:ext>
            </a:extLst>
          </p:cNvPr>
          <p:cNvSpPr txBox="1"/>
          <p:nvPr/>
        </p:nvSpPr>
        <p:spPr>
          <a:xfrm>
            <a:off x="6046804" y="375528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44" name="!!6d">
            <a:extLst>
              <a:ext uri="{FF2B5EF4-FFF2-40B4-BE49-F238E27FC236}">
                <a16:creationId xmlns:a16="http://schemas.microsoft.com/office/drawing/2014/main" id="{E1DD5BC0-8741-4818-896B-6C8355D3C1FC}"/>
              </a:ext>
            </a:extLst>
          </p:cNvPr>
          <p:cNvSpPr txBox="1"/>
          <p:nvPr/>
        </p:nvSpPr>
        <p:spPr>
          <a:xfrm>
            <a:off x="6046804" y="445233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45" name="!!6d">
            <a:extLst>
              <a:ext uri="{FF2B5EF4-FFF2-40B4-BE49-F238E27FC236}">
                <a16:creationId xmlns:a16="http://schemas.microsoft.com/office/drawing/2014/main" id="{E1DD5BC0-8741-4818-896B-6C8355D3C1FC}"/>
              </a:ext>
            </a:extLst>
          </p:cNvPr>
          <p:cNvSpPr txBox="1"/>
          <p:nvPr/>
        </p:nvSpPr>
        <p:spPr>
          <a:xfrm>
            <a:off x="6034822" y="513930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46" name="!!6d">
            <a:extLst>
              <a:ext uri="{FF2B5EF4-FFF2-40B4-BE49-F238E27FC236}">
                <a16:creationId xmlns:a16="http://schemas.microsoft.com/office/drawing/2014/main" id="{E1DD5BC0-8741-4818-896B-6C8355D3C1FC}"/>
              </a:ext>
            </a:extLst>
          </p:cNvPr>
          <p:cNvSpPr txBox="1"/>
          <p:nvPr/>
        </p:nvSpPr>
        <p:spPr>
          <a:xfrm>
            <a:off x="6046804" y="5852365"/>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47" name="!!6d">
            <a:extLst>
              <a:ext uri="{FF2B5EF4-FFF2-40B4-BE49-F238E27FC236}">
                <a16:creationId xmlns:a16="http://schemas.microsoft.com/office/drawing/2014/main" id="{E1DD5BC0-8741-4818-896B-6C8355D3C1FC}"/>
              </a:ext>
            </a:extLst>
          </p:cNvPr>
          <p:cNvSpPr txBox="1"/>
          <p:nvPr/>
        </p:nvSpPr>
        <p:spPr>
          <a:xfrm>
            <a:off x="5322242" y="587043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348" name="!!6d">
            <a:extLst>
              <a:ext uri="{FF2B5EF4-FFF2-40B4-BE49-F238E27FC236}">
                <a16:creationId xmlns:a16="http://schemas.microsoft.com/office/drawing/2014/main" id="{E1DD5BC0-8741-4818-896B-6C8355D3C1FC}"/>
              </a:ext>
            </a:extLst>
          </p:cNvPr>
          <p:cNvSpPr txBox="1"/>
          <p:nvPr/>
        </p:nvSpPr>
        <p:spPr>
          <a:xfrm>
            <a:off x="6754577" y="585236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49" name="!!6d">
            <a:extLst>
              <a:ext uri="{FF2B5EF4-FFF2-40B4-BE49-F238E27FC236}">
                <a16:creationId xmlns:a16="http://schemas.microsoft.com/office/drawing/2014/main" id="{E1DD5BC0-8741-4818-896B-6C8355D3C1FC}"/>
              </a:ext>
            </a:extLst>
          </p:cNvPr>
          <p:cNvSpPr txBox="1"/>
          <p:nvPr/>
        </p:nvSpPr>
        <p:spPr>
          <a:xfrm>
            <a:off x="5335384" y="232186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50" name="!!6d">
            <a:extLst>
              <a:ext uri="{FF2B5EF4-FFF2-40B4-BE49-F238E27FC236}">
                <a16:creationId xmlns:a16="http://schemas.microsoft.com/office/drawing/2014/main" id="{E1DD5BC0-8741-4818-896B-6C8355D3C1FC}"/>
              </a:ext>
            </a:extLst>
          </p:cNvPr>
          <p:cNvSpPr txBox="1"/>
          <p:nvPr/>
        </p:nvSpPr>
        <p:spPr>
          <a:xfrm>
            <a:off x="7457762" y="93931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51" name="!!6d">
            <a:extLst>
              <a:ext uri="{FF2B5EF4-FFF2-40B4-BE49-F238E27FC236}">
                <a16:creationId xmlns:a16="http://schemas.microsoft.com/office/drawing/2014/main" id="{E1DD5BC0-8741-4818-896B-6C8355D3C1FC}"/>
              </a:ext>
            </a:extLst>
          </p:cNvPr>
          <p:cNvSpPr txBox="1"/>
          <p:nvPr/>
        </p:nvSpPr>
        <p:spPr>
          <a:xfrm>
            <a:off x="7447425" y="373113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353" name="!!6d">
            <a:extLst>
              <a:ext uri="{FF2B5EF4-FFF2-40B4-BE49-F238E27FC236}">
                <a16:creationId xmlns:a16="http://schemas.microsoft.com/office/drawing/2014/main" id="{E1DD5BC0-8741-4818-896B-6C8355D3C1FC}"/>
              </a:ext>
            </a:extLst>
          </p:cNvPr>
          <p:cNvSpPr txBox="1"/>
          <p:nvPr/>
        </p:nvSpPr>
        <p:spPr>
          <a:xfrm>
            <a:off x="6745461" y="371920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354" name="!!6d">
            <a:extLst>
              <a:ext uri="{FF2B5EF4-FFF2-40B4-BE49-F238E27FC236}">
                <a16:creationId xmlns:a16="http://schemas.microsoft.com/office/drawing/2014/main" id="{E1DD5BC0-8741-4818-896B-6C8355D3C1FC}"/>
              </a:ext>
            </a:extLst>
          </p:cNvPr>
          <p:cNvSpPr txBox="1"/>
          <p:nvPr/>
        </p:nvSpPr>
        <p:spPr>
          <a:xfrm>
            <a:off x="6727292" y="446043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55" name="!!6d">
            <a:extLst>
              <a:ext uri="{FF2B5EF4-FFF2-40B4-BE49-F238E27FC236}">
                <a16:creationId xmlns:a16="http://schemas.microsoft.com/office/drawing/2014/main" id="{E1DD5BC0-8741-4818-896B-6C8355D3C1FC}"/>
              </a:ext>
            </a:extLst>
          </p:cNvPr>
          <p:cNvSpPr txBox="1"/>
          <p:nvPr/>
        </p:nvSpPr>
        <p:spPr>
          <a:xfrm>
            <a:off x="8155933" y="232186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56" name="!!6d">
            <a:extLst>
              <a:ext uri="{FF2B5EF4-FFF2-40B4-BE49-F238E27FC236}">
                <a16:creationId xmlns:a16="http://schemas.microsoft.com/office/drawing/2014/main" id="{E1DD5BC0-8741-4818-896B-6C8355D3C1FC}"/>
              </a:ext>
            </a:extLst>
          </p:cNvPr>
          <p:cNvSpPr txBox="1"/>
          <p:nvPr/>
        </p:nvSpPr>
        <p:spPr>
          <a:xfrm>
            <a:off x="6723864" y="301070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57" name="!!6d">
            <a:extLst>
              <a:ext uri="{FF2B5EF4-FFF2-40B4-BE49-F238E27FC236}">
                <a16:creationId xmlns:a16="http://schemas.microsoft.com/office/drawing/2014/main" id="{E1DD5BC0-8741-4818-896B-6C8355D3C1FC}"/>
              </a:ext>
            </a:extLst>
          </p:cNvPr>
          <p:cNvSpPr txBox="1"/>
          <p:nvPr/>
        </p:nvSpPr>
        <p:spPr>
          <a:xfrm>
            <a:off x="8155933" y="373760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58" name="!!6d">
            <a:extLst>
              <a:ext uri="{FF2B5EF4-FFF2-40B4-BE49-F238E27FC236}">
                <a16:creationId xmlns:a16="http://schemas.microsoft.com/office/drawing/2014/main" id="{E1DD5BC0-8741-4818-896B-6C8355D3C1FC}"/>
              </a:ext>
            </a:extLst>
          </p:cNvPr>
          <p:cNvSpPr txBox="1"/>
          <p:nvPr/>
        </p:nvSpPr>
        <p:spPr>
          <a:xfrm>
            <a:off x="4634859" y="232596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59" name="!!6d">
            <a:extLst>
              <a:ext uri="{FF2B5EF4-FFF2-40B4-BE49-F238E27FC236}">
                <a16:creationId xmlns:a16="http://schemas.microsoft.com/office/drawing/2014/main" id="{E1DD5BC0-8741-4818-896B-6C8355D3C1FC}"/>
              </a:ext>
            </a:extLst>
          </p:cNvPr>
          <p:cNvSpPr txBox="1"/>
          <p:nvPr/>
        </p:nvSpPr>
        <p:spPr>
          <a:xfrm>
            <a:off x="7447425" y="233625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60" name="!!6d">
            <a:extLst>
              <a:ext uri="{FF2B5EF4-FFF2-40B4-BE49-F238E27FC236}">
                <a16:creationId xmlns:a16="http://schemas.microsoft.com/office/drawing/2014/main" id="{E1DD5BC0-8741-4818-896B-6C8355D3C1FC}"/>
              </a:ext>
            </a:extLst>
          </p:cNvPr>
          <p:cNvSpPr txBox="1"/>
          <p:nvPr/>
        </p:nvSpPr>
        <p:spPr>
          <a:xfrm>
            <a:off x="4643729" y="5147416"/>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61" name="!!6d">
            <a:extLst>
              <a:ext uri="{FF2B5EF4-FFF2-40B4-BE49-F238E27FC236}">
                <a16:creationId xmlns:a16="http://schemas.microsoft.com/office/drawing/2014/main" id="{E1DD5BC0-8741-4818-896B-6C8355D3C1FC}"/>
              </a:ext>
            </a:extLst>
          </p:cNvPr>
          <p:cNvSpPr txBox="1"/>
          <p:nvPr/>
        </p:nvSpPr>
        <p:spPr>
          <a:xfrm>
            <a:off x="5335384" y="516516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62" name="!!6d">
            <a:extLst>
              <a:ext uri="{FF2B5EF4-FFF2-40B4-BE49-F238E27FC236}">
                <a16:creationId xmlns:a16="http://schemas.microsoft.com/office/drawing/2014/main" id="{E1DD5BC0-8741-4818-896B-6C8355D3C1FC}"/>
              </a:ext>
            </a:extLst>
          </p:cNvPr>
          <p:cNvSpPr txBox="1"/>
          <p:nvPr/>
        </p:nvSpPr>
        <p:spPr>
          <a:xfrm>
            <a:off x="6764579" y="162479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63" name="!!6d">
            <a:extLst>
              <a:ext uri="{FF2B5EF4-FFF2-40B4-BE49-F238E27FC236}">
                <a16:creationId xmlns:a16="http://schemas.microsoft.com/office/drawing/2014/main" id="{E1DD5BC0-8741-4818-896B-6C8355D3C1FC}"/>
              </a:ext>
            </a:extLst>
          </p:cNvPr>
          <p:cNvSpPr txBox="1"/>
          <p:nvPr/>
        </p:nvSpPr>
        <p:spPr>
          <a:xfrm>
            <a:off x="7454251" y="164343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64" name="!!6d">
            <a:extLst>
              <a:ext uri="{FF2B5EF4-FFF2-40B4-BE49-F238E27FC236}">
                <a16:creationId xmlns:a16="http://schemas.microsoft.com/office/drawing/2014/main" id="{E1DD5BC0-8741-4818-896B-6C8355D3C1FC}"/>
              </a:ext>
            </a:extLst>
          </p:cNvPr>
          <p:cNvSpPr txBox="1"/>
          <p:nvPr/>
        </p:nvSpPr>
        <p:spPr>
          <a:xfrm>
            <a:off x="8159726" y="164990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65" name="!!6d">
            <a:extLst>
              <a:ext uri="{FF2B5EF4-FFF2-40B4-BE49-F238E27FC236}">
                <a16:creationId xmlns:a16="http://schemas.microsoft.com/office/drawing/2014/main" id="{E1DD5BC0-8741-4818-896B-6C8355D3C1FC}"/>
              </a:ext>
            </a:extLst>
          </p:cNvPr>
          <p:cNvSpPr txBox="1"/>
          <p:nvPr/>
        </p:nvSpPr>
        <p:spPr>
          <a:xfrm>
            <a:off x="7435436" y="302406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66" name="!!6d">
            <a:extLst>
              <a:ext uri="{FF2B5EF4-FFF2-40B4-BE49-F238E27FC236}">
                <a16:creationId xmlns:a16="http://schemas.microsoft.com/office/drawing/2014/main" id="{E1DD5BC0-8741-4818-896B-6C8355D3C1FC}"/>
              </a:ext>
            </a:extLst>
          </p:cNvPr>
          <p:cNvSpPr txBox="1"/>
          <p:nvPr/>
        </p:nvSpPr>
        <p:spPr>
          <a:xfrm>
            <a:off x="8155933" y="301816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67" name="!!6d">
            <a:extLst>
              <a:ext uri="{FF2B5EF4-FFF2-40B4-BE49-F238E27FC236}">
                <a16:creationId xmlns:a16="http://schemas.microsoft.com/office/drawing/2014/main" id="{E1DD5BC0-8741-4818-896B-6C8355D3C1FC}"/>
              </a:ext>
            </a:extLst>
          </p:cNvPr>
          <p:cNvSpPr txBox="1"/>
          <p:nvPr/>
        </p:nvSpPr>
        <p:spPr>
          <a:xfrm>
            <a:off x="5303418" y="303787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k</a:t>
            </a:r>
          </a:p>
        </p:txBody>
      </p:sp>
      <p:sp>
        <p:nvSpPr>
          <p:cNvPr id="368" name="!!6d">
            <a:extLst>
              <a:ext uri="{FF2B5EF4-FFF2-40B4-BE49-F238E27FC236}">
                <a16:creationId xmlns:a16="http://schemas.microsoft.com/office/drawing/2014/main" id="{E1DD5BC0-8741-4818-896B-6C8355D3C1FC}"/>
              </a:ext>
            </a:extLst>
          </p:cNvPr>
          <p:cNvSpPr txBox="1"/>
          <p:nvPr/>
        </p:nvSpPr>
        <p:spPr>
          <a:xfrm>
            <a:off x="5325022" y="93031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69" name="!!6d">
            <a:extLst>
              <a:ext uri="{FF2B5EF4-FFF2-40B4-BE49-F238E27FC236}">
                <a16:creationId xmlns:a16="http://schemas.microsoft.com/office/drawing/2014/main" id="{E1DD5BC0-8741-4818-896B-6C8355D3C1FC}"/>
              </a:ext>
            </a:extLst>
          </p:cNvPr>
          <p:cNvSpPr txBox="1"/>
          <p:nvPr/>
        </p:nvSpPr>
        <p:spPr>
          <a:xfrm>
            <a:off x="6758650" y="233979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72" name="!!6d">
            <a:extLst>
              <a:ext uri="{FF2B5EF4-FFF2-40B4-BE49-F238E27FC236}">
                <a16:creationId xmlns:a16="http://schemas.microsoft.com/office/drawing/2014/main" id="{E1DD5BC0-8741-4818-896B-6C8355D3C1FC}"/>
              </a:ext>
            </a:extLst>
          </p:cNvPr>
          <p:cNvSpPr txBox="1"/>
          <p:nvPr/>
        </p:nvSpPr>
        <p:spPr>
          <a:xfrm>
            <a:off x="5335384" y="4451136"/>
            <a:ext cx="450122"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73" name="!!6d">
            <a:extLst>
              <a:ext uri="{FF2B5EF4-FFF2-40B4-BE49-F238E27FC236}">
                <a16:creationId xmlns:a16="http://schemas.microsoft.com/office/drawing/2014/main" id="{E1DD5BC0-8741-4818-896B-6C8355D3C1FC}"/>
              </a:ext>
            </a:extLst>
          </p:cNvPr>
          <p:cNvSpPr txBox="1"/>
          <p:nvPr/>
        </p:nvSpPr>
        <p:spPr>
          <a:xfrm>
            <a:off x="7463203" y="585236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74" name="!!6d">
            <a:extLst>
              <a:ext uri="{FF2B5EF4-FFF2-40B4-BE49-F238E27FC236}">
                <a16:creationId xmlns:a16="http://schemas.microsoft.com/office/drawing/2014/main" id="{E1DD5BC0-8741-4818-896B-6C8355D3C1FC}"/>
              </a:ext>
            </a:extLst>
          </p:cNvPr>
          <p:cNvSpPr txBox="1"/>
          <p:nvPr/>
        </p:nvSpPr>
        <p:spPr>
          <a:xfrm>
            <a:off x="8174994" y="5852365"/>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76" name="!!6d">
            <a:extLst>
              <a:ext uri="{FF2B5EF4-FFF2-40B4-BE49-F238E27FC236}">
                <a16:creationId xmlns:a16="http://schemas.microsoft.com/office/drawing/2014/main" id="{E1DD5BC0-8741-4818-896B-6C8355D3C1FC}"/>
              </a:ext>
            </a:extLst>
          </p:cNvPr>
          <p:cNvSpPr txBox="1"/>
          <p:nvPr/>
        </p:nvSpPr>
        <p:spPr>
          <a:xfrm>
            <a:off x="3921999" y="932429"/>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77" name="!!6d">
            <a:extLst>
              <a:ext uri="{FF2B5EF4-FFF2-40B4-BE49-F238E27FC236}">
                <a16:creationId xmlns:a16="http://schemas.microsoft.com/office/drawing/2014/main" id="{E1DD5BC0-8741-4818-896B-6C8355D3C1FC}"/>
              </a:ext>
            </a:extLst>
          </p:cNvPr>
          <p:cNvSpPr txBox="1"/>
          <p:nvPr/>
        </p:nvSpPr>
        <p:spPr>
          <a:xfrm>
            <a:off x="4621620" y="92567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78" name="!!6d">
            <a:extLst>
              <a:ext uri="{FF2B5EF4-FFF2-40B4-BE49-F238E27FC236}">
                <a16:creationId xmlns:a16="http://schemas.microsoft.com/office/drawing/2014/main" id="{E1DD5BC0-8741-4818-896B-6C8355D3C1FC}"/>
              </a:ext>
            </a:extLst>
          </p:cNvPr>
          <p:cNvSpPr txBox="1"/>
          <p:nvPr/>
        </p:nvSpPr>
        <p:spPr>
          <a:xfrm>
            <a:off x="8849560" y="162550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79" name="!!6d">
            <a:extLst>
              <a:ext uri="{FF2B5EF4-FFF2-40B4-BE49-F238E27FC236}">
                <a16:creationId xmlns:a16="http://schemas.microsoft.com/office/drawing/2014/main" id="{E1DD5BC0-8741-4818-896B-6C8355D3C1FC}"/>
              </a:ext>
            </a:extLst>
          </p:cNvPr>
          <p:cNvSpPr txBox="1"/>
          <p:nvPr/>
        </p:nvSpPr>
        <p:spPr>
          <a:xfrm>
            <a:off x="9574201" y="163074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80" name="!!6d">
            <a:extLst>
              <a:ext uri="{FF2B5EF4-FFF2-40B4-BE49-F238E27FC236}">
                <a16:creationId xmlns:a16="http://schemas.microsoft.com/office/drawing/2014/main" id="{E1DD5BC0-8741-4818-896B-6C8355D3C1FC}"/>
              </a:ext>
            </a:extLst>
          </p:cNvPr>
          <p:cNvSpPr txBox="1"/>
          <p:nvPr/>
        </p:nvSpPr>
        <p:spPr>
          <a:xfrm>
            <a:off x="5319647" y="162955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k</a:t>
            </a:r>
          </a:p>
        </p:txBody>
      </p:sp>
      <p:sp>
        <p:nvSpPr>
          <p:cNvPr id="383" name="!!6d">
            <a:extLst>
              <a:ext uri="{FF2B5EF4-FFF2-40B4-BE49-F238E27FC236}">
                <a16:creationId xmlns:a16="http://schemas.microsoft.com/office/drawing/2014/main" id="{E1DD5BC0-8741-4818-896B-6C8355D3C1FC}"/>
              </a:ext>
            </a:extLst>
          </p:cNvPr>
          <p:cNvSpPr txBox="1"/>
          <p:nvPr/>
        </p:nvSpPr>
        <p:spPr>
          <a:xfrm>
            <a:off x="3921999" y="230655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q</a:t>
            </a:r>
          </a:p>
        </p:txBody>
      </p:sp>
      <p:sp>
        <p:nvSpPr>
          <p:cNvPr id="384" name="!!6d">
            <a:extLst>
              <a:ext uri="{FF2B5EF4-FFF2-40B4-BE49-F238E27FC236}">
                <a16:creationId xmlns:a16="http://schemas.microsoft.com/office/drawing/2014/main" id="{E1DD5BC0-8741-4818-896B-6C8355D3C1FC}"/>
              </a:ext>
            </a:extLst>
          </p:cNvPr>
          <p:cNvSpPr txBox="1"/>
          <p:nvPr/>
        </p:nvSpPr>
        <p:spPr>
          <a:xfrm>
            <a:off x="3220518" y="92567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
        <p:nvSpPr>
          <p:cNvPr id="385" name="!!6d">
            <a:extLst>
              <a:ext uri="{FF2B5EF4-FFF2-40B4-BE49-F238E27FC236}">
                <a16:creationId xmlns:a16="http://schemas.microsoft.com/office/drawing/2014/main" id="{E1DD5BC0-8741-4818-896B-6C8355D3C1FC}"/>
              </a:ext>
            </a:extLst>
          </p:cNvPr>
          <p:cNvSpPr txBox="1"/>
          <p:nvPr/>
        </p:nvSpPr>
        <p:spPr>
          <a:xfrm>
            <a:off x="10279192" y="161887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86" name="!!6d">
            <a:extLst>
              <a:ext uri="{FF2B5EF4-FFF2-40B4-BE49-F238E27FC236}">
                <a16:creationId xmlns:a16="http://schemas.microsoft.com/office/drawing/2014/main" id="{E1DD5BC0-8741-4818-896B-6C8355D3C1FC}"/>
              </a:ext>
            </a:extLst>
          </p:cNvPr>
          <p:cNvSpPr txBox="1"/>
          <p:nvPr/>
        </p:nvSpPr>
        <p:spPr>
          <a:xfrm>
            <a:off x="10981648" y="162550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87" name="!!6d">
            <a:extLst>
              <a:ext uri="{FF2B5EF4-FFF2-40B4-BE49-F238E27FC236}">
                <a16:creationId xmlns:a16="http://schemas.microsoft.com/office/drawing/2014/main" id="{E1DD5BC0-8741-4818-896B-6C8355D3C1FC}"/>
              </a:ext>
            </a:extLst>
          </p:cNvPr>
          <p:cNvSpPr txBox="1"/>
          <p:nvPr/>
        </p:nvSpPr>
        <p:spPr>
          <a:xfrm>
            <a:off x="7452536" y="446043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388" name="!!6d">
            <a:extLst>
              <a:ext uri="{FF2B5EF4-FFF2-40B4-BE49-F238E27FC236}">
                <a16:creationId xmlns:a16="http://schemas.microsoft.com/office/drawing/2014/main" id="{E1DD5BC0-8741-4818-896B-6C8355D3C1FC}"/>
              </a:ext>
            </a:extLst>
          </p:cNvPr>
          <p:cNvSpPr txBox="1"/>
          <p:nvPr/>
        </p:nvSpPr>
        <p:spPr>
          <a:xfrm>
            <a:off x="3208197" y="514358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89" name="!!6d">
            <a:extLst>
              <a:ext uri="{FF2B5EF4-FFF2-40B4-BE49-F238E27FC236}">
                <a16:creationId xmlns:a16="http://schemas.microsoft.com/office/drawing/2014/main" id="{E1DD5BC0-8741-4818-896B-6C8355D3C1FC}"/>
              </a:ext>
            </a:extLst>
          </p:cNvPr>
          <p:cNvSpPr txBox="1"/>
          <p:nvPr/>
        </p:nvSpPr>
        <p:spPr>
          <a:xfrm>
            <a:off x="1817104" y="5128834"/>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
        <p:nvSpPr>
          <p:cNvPr id="390" name="!!6d">
            <a:extLst>
              <a:ext uri="{FF2B5EF4-FFF2-40B4-BE49-F238E27FC236}">
                <a16:creationId xmlns:a16="http://schemas.microsoft.com/office/drawing/2014/main" id="{E1DD5BC0-8741-4818-896B-6C8355D3C1FC}"/>
              </a:ext>
            </a:extLst>
          </p:cNvPr>
          <p:cNvSpPr txBox="1"/>
          <p:nvPr/>
        </p:nvSpPr>
        <p:spPr>
          <a:xfrm>
            <a:off x="2501140" y="5161820"/>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91" name="!!6d">
            <a:extLst>
              <a:ext uri="{FF2B5EF4-FFF2-40B4-BE49-F238E27FC236}">
                <a16:creationId xmlns:a16="http://schemas.microsoft.com/office/drawing/2014/main" id="{E1DD5BC0-8741-4818-896B-6C8355D3C1FC}"/>
              </a:ext>
            </a:extLst>
          </p:cNvPr>
          <p:cNvSpPr txBox="1"/>
          <p:nvPr/>
        </p:nvSpPr>
        <p:spPr>
          <a:xfrm>
            <a:off x="3923576" y="516516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92" name="!!6d">
            <a:extLst>
              <a:ext uri="{FF2B5EF4-FFF2-40B4-BE49-F238E27FC236}">
                <a16:creationId xmlns:a16="http://schemas.microsoft.com/office/drawing/2014/main" id="{E1DD5BC0-8741-4818-896B-6C8355D3C1FC}"/>
              </a:ext>
            </a:extLst>
          </p:cNvPr>
          <p:cNvSpPr txBox="1"/>
          <p:nvPr/>
        </p:nvSpPr>
        <p:spPr>
          <a:xfrm>
            <a:off x="6740002" y="5165164"/>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93" name="!!6d">
            <a:extLst>
              <a:ext uri="{FF2B5EF4-FFF2-40B4-BE49-F238E27FC236}">
                <a16:creationId xmlns:a16="http://schemas.microsoft.com/office/drawing/2014/main" id="{E1DD5BC0-8741-4818-896B-6C8355D3C1FC}"/>
              </a:ext>
            </a:extLst>
          </p:cNvPr>
          <p:cNvSpPr txBox="1"/>
          <p:nvPr/>
        </p:nvSpPr>
        <p:spPr>
          <a:xfrm>
            <a:off x="8870429" y="5852365"/>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94" name="!!6d">
            <a:extLst>
              <a:ext uri="{FF2B5EF4-FFF2-40B4-BE49-F238E27FC236}">
                <a16:creationId xmlns:a16="http://schemas.microsoft.com/office/drawing/2014/main" id="{E1DD5BC0-8741-4818-896B-6C8355D3C1FC}"/>
              </a:ext>
            </a:extLst>
          </p:cNvPr>
          <p:cNvSpPr txBox="1"/>
          <p:nvPr/>
        </p:nvSpPr>
        <p:spPr>
          <a:xfrm>
            <a:off x="9556201" y="585236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95" name="!!6d">
            <a:extLst>
              <a:ext uri="{FF2B5EF4-FFF2-40B4-BE49-F238E27FC236}">
                <a16:creationId xmlns:a16="http://schemas.microsoft.com/office/drawing/2014/main" id="{E1DD5BC0-8741-4818-896B-6C8355D3C1FC}"/>
              </a:ext>
            </a:extLst>
          </p:cNvPr>
          <p:cNvSpPr txBox="1"/>
          <p:nvPr/>
        </p:nvSpPr>
        <p:spPr>
          <a:xfrm>
            <a:off x="10290846" y="5852365"/>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Tree>
    <p:extLst>
      <p:ext uri="{BB962C8B-B14F-4D97-AF65-F5344CB8AC3E}">
        <p14:creationId xmlns:p14="http://schemas.microsoft.com/office/powerpoint/2010/main" val="304095106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2"/>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2"/>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35"/>
                                        </p:tgtEl>
                                        <p:attrNameLst>
                                          <p:attrName>fillcolor</p:attrName>
                                        </p:attrNameLst>
                                      </p:cBhvr>
                                      <p:to>
                                        <a:srgbClr val="EE4036"/>
                                      </p:to>
                                    </p:animClr>
                                    <p:set>
                                      <p:cBhvr>
                                        <p:cTn id="93" dur="500" fill="hold"/>
                                        <p:tgtEl>
                                          <p:spTgt spid="135"/>
                                        </p:tgtEl>
                                        <p:attrNameLst>
                                          <p:attrName>fill.type</p:attrName>
                                        </p:attrNameLst>
                                      </p:cBhvr>
                                      <p:to>
                                        <p:strVal val="solid"/>
                                      </p:to>
                                    </p:set>
                                    <p:set>
                                      <p:cBhvr>
                                        <p:cTn id="94" dur="500" fill="hold"/>
                                        <p:tgtEl>
                                          <p:spTgt spid="135"/>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7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1"/>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69"/>
                                        </p:tgtEl>
                                        <p:attrNameLst>
                                          <p:attrName>fillcolor</p:attrName>
                                        </p:attrNameLst>
                                      </p:cBhvr>
                                      <p:to>
                                        <a:srgbClr val="EE4036"/>
                                      </p:to>
                                    </p:animClr>
                                    <p:set>
                                      <p:cBhvr>
                                        <p:cTn id="107" dur="500" fill="hold"/>
                                        <p:tgtEl>
                                          <p:spTgt spid="169"/>
                                        </p:tgtEl>
                                        <p:attrNameLst>
                                          <p:attrName>fill.type</p:attrName>
                                        </p:attrNameLst>
                                      </p:cBhvr>
                                      <p:to>
                                        <p:strVal val="solid"/>
                                      </p:to>
                                    </p:set>
                                    <p:set>
                                      <p:cBhvr>
                                        <p:cTn id="108" dur="500" fill="hold"/>
                                        <p:tgtEl>
                                          <p:spTgt spid="16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170"/>
                                        </p:tgtEl>
                                        <p:attrNameLst>
                                          <p:attrName>style.visibility</p:attrName>
                                        </p:attrNameLst>
                                      </p:cBhvr>
                                      <p:to>
                                        <p:strVal val="visible"/>
                                      </p:to>
                                    </p:set>
                                    <p:anim calcmode="lin" valueType="num">
                                      <p:cBhvr>
                                        <p:cTn id="111" dur="500" fill="hold"/>
                                        <p:tgtEl>
                                          <p:spTgt spid="170"/>
                                        </p:tgtEl>
                                        <p:attrNameLst>
                                          <p:attrName>ppt_w</p:attrName>
                                        </p:attrNameLst>
                                      </p:cBhvr>
                                      <p:tavLst>
                                        <p:tav tm="0">
                                          <p:val>
                                            <p:fltVal val="0"/>
                                          </p:val>
                                        </p:tav>
                                        <p:tav tm="100000">
                                          <p:val>
                                            <p:strVal val="#ppt_w"/>
                                          </p:val>
                                        </p:tav>
                                      </p:tavLst>
                                    </p:anim>
                                    <p:anim calcmode="lin" valueType="num">
                                      <p:cBhvr>
                                        <p:cTn id="112" dur="500" fill="hold"/>
                                        <p:tgtEl>
                                          <p:spTgt spid="170"/>
                                        </p:tgtEl>
                                        <p:attrNameLst>
                                          <p:attrName>ppt_h</p:attrName>
                                        </p:attrNameLst>
                                      </p:cBhvr>
                                      <p:tavLst>
                                        <p:tav tm="0">
                                          <p:val>
                                            <p:fltVal val="0"/>
                                          </p:val>
                                        </p:tav>
                                        <p:tav tm="100000">
                                          <p:val>
                                            <p:strVal val="#ppt_h"/>
                                          </p:val>
                                        </p:tav>
                                      </p:tavLst>
                                    </p:anim>
                                    <p:animEffect transition="in" filter="fade">
                                      <p:cBhvr>
                                        <p:cTn id="113" dur="500"/>
                                        <p:tgtEl>
                                          <p:spTgt spid="170"/>
                                        </p:tgtEl>
                                      </p:cBhvr>
                                    </p:animEffect>
                                  </p:childTnLst>
                                </p:cTn>
                              </p:par>
                            </p:childTnLst>
                          </p:cTn>
                        </p:par>
                      </p:childTnLst>
                    </p:cTn>
                  </p:par>
                </p:childTnLst>
              </p:cTn>
              <p:nextCondLst>
                <p:cond evt="onClick" delay="0">
                  <p:tgtEl>
                    <p:spTgt spid="171"/>
                  </p:tgtEl>
                </p:cond>
              </p:nextCondLst>
            </p:seq>
            <p:seq concurrent="1" nextAc="seek">
              <p:cTn id="114" restart="whenNotActive" fill="hold" evtFilter="cancelBubble" nodeType="interactiveSeq">
                <p:stCondLst>
                  <p:cond evt="onClick" delay="0">
                    <p:tgtEl>
                      <p:spTgt spid="2"/>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338"/>
                                        </p:tgtEl>
                                        <p:attrNameLst>
                                          <p:attrName>style.visibility</p:attrName>
                                        </p:attrNameLst>
                                      </p:cBhvr>
                                      <p:to>
                                        <p:strVal val="visible"/>
                                      </p:to>
                                    </p:set>
                                    <p:anim calcmode="lin" valueType="num">
                                      <p:cBhvr>
                                        <p:cTn id="119" dur="500" fill="hold"/>
                                        <p:tgtEl>
                                          <p:spTgt spid="338"/>
                                        </p:tgtEl>
                                        <p:attrNameLst>
                                          <p:attrName>ppt_w</p:attrName>
                                        </p:attrNameLst>
                                      </p:cBhvr>
                                      <p:tavLst>
                                        <p:tav tm="0">
                                          <p:val>
                                            <p:fltVal val="0"/>
                                          </p:val>
                                        </p:tav>
                                        <p:tav tm="100000">
                                          <p:val>
                                            <p:strVal val="#ppt_w"/>
                                          </p:val>
                                        </p:tav>
                                      </p:tavLst>
                                    </p:anim>
                                    <p:anim calcmode="lin" valueType="num">
                                      <p:cBhvr>
                                        <p:cTn id="120" dur="500" fill="hold"/>
                                        <p:tgtEl>
                                          <p:spTgt spid="338"/>
                                        </p:tgtEl>
                                        <p:attrNameLst>
                                          <p:attrName>ppt_h</p:attrName>
                                        </p:attrNameLst>
                                      </p:cBhvr>
                                      <p:tavLst>
                                        <p:tav tm="0">
                                          <p:val>
                                            <p:fltVal val="0"/>
                                          </p:val>
                                        </p:tav>
                                        <p:tav tm="100000">
                                          <p:val>
                                            <p:strVal val="#ppt_h"/>
                                          </p:val>
                                        </p:tav>
                                      </p:tavLst>
                                    </p:anim>
                                    <p:animEffect transition="in" filter="fade">
                                      <p:cBhvr>
                                        <p:cTn id="121" dur="500"/>
                                        <p:tgtEl>
                                          <p:spTgt spid="338"/>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338"/>
                                        </p:tgtEl>
                                      </p:cBhvr>
                                    </p:animEffect>
                                    <p:animScale>
                                      <p:cBhvr>
                                        <p:cTn id="124" dur="250" autoRev="1" fill="hold"/>
                                        <p:tgtEl>
                                          <p:spTgt spid="338"/>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339"/>
                                        </p:tgtEl>
                                        <p:attrNameLst>
                                          <p:attrName>style.visibility</p:attrName>
                                        </p:attrNameLst>
                                      </p:cBhvr>
                                      <p:to>
                                        <p:strVal val="visible"/>
                                      </p:to>
                                    </p:set>
                                    <p:anim calcmode="lin" valueType="num">
                                      <p:cBhvr>
                                        <p:cTn id="127" dur="500" fill="hold"/>
                                        <p:tgtEl>
                                          <p:spTgt spid="339"/>
                                        </p:tgtEl>
                                        <p:attrNameLst>
                                          <p:attrName>ppt_w</p:attrName>
                                        </p:attrNameLst>
                                      </p:cBhvr>
                                      <p:tavLst>
                                        <p:tav tm="0">
                                          <p:val>
                                            <p:fltVal val="0"/>
                                          </p:val>
                                        </p:tav>
                                        <p:tav tm="100000">
                                          <p:val>
                                            <p:strVal val="#ppt_w"/>
                                          </p:val>
                                        </p:tav>
                                      </p:tavLst>
                                    </p:anim>
                                    <p:anim calcmode="lin" valueType="num">
                                      <p:cBhvr>
                                        <p:cTn id="128" dur="500" fill="hold"/>
                                        <p:tgtEl>
                                          <p:spTgt spid="339"/>
                                        </p:tgtEl>
                                        <p:attrNameLst>
                                          <p:attrName>ppt_h</p:attrName>
                                        </p:attrNameLst>
                                      </p:cBhvr>
                                      <p:tavLst>
                                        <p:tav tm="0">
                                          <p:val>
                                            <p:fltVal val="0"/>
                                          </p:val>
                                        </p:tav>
                                        <p:tav tm="100000">
                                          <p:val>
                                            <p:strVal val="#ppt_h"/>
                                          </p:val>
                                        </p:tav>
                                      </p:tavLst>
                                    </p:anim>
                                    <p:animEffect transition="in" filter="fade">
                                      <p:cBhvr>
                                        <p:cTn id="129" dur="500"/>
                                        <p:tgtEl>
                                          <p:spTgt spid="339"/>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339"/>
                                        </p:tgtEl>
                                      </p:cBhvr>
                                    </p:animEffect>
                                    <p:animScale>
                                      <p:cBhvr>
                                        <p:cTn id="132" dur="250" autoRev="1" fill="hold"/>
                                        <p:tgtEl>
                                          <p:spTgt spid="339"/>
                                        </p:tgtEl>
                                      </p:cBhvr>
                                      <p:by x="105000" y="105000"/>
                                    </p:animScale>
                                  </p:childTnLst>
                                </p:cTn>
                              </p:par>
                              <p:par>
                                <p:cTn id="133" presetID="53" presetClass="entr" presetSubtype="16" fill="hold" nodeType="withEffect">
                                  <p:stCondLst>
                                    <p:cond delay="0"/>
                                  </p:stCondLst>
                                  <p:childTnLst>
                                    <p:set>
                                      <p:cBhvr>
                                        <p:cTn id="134" dur="1" fill="hold">
                                          <p:stCondLst>
                                            <p:cond delay="0"/>
                                          </p:stCondLst>
                                        </p:cTn>
                                        <p:tgtEl>
                                          <p:spTgt spid="350"/>
                                        </p:tgtEl>
                                        <p:attrNameLst>
                                          <p:attrName>style.visibility</p:attrName>
                                        </p:attrNameLst>
                                      </p:cBhvr>
                                      <p:to>
                                        <p:strVal val="visible"/>
                                      </p:to>
                                    </p:set>
                                    <p:anim calcmode="lin" valueType="num">
                                      <p:cBhvr>
                                        <p:cTn id="135" dur="500" fill="hold"/>
                                        <p:tgtEl>
                                          <p:spTgt spid="350"/>
                                        </p:tgtEl>
                                        <p:attrNameLst>
                                          <p:attrName>ppt_w</p:attrName>
                                        </p:attrNameLst>
                                      </p:cBhvr>
                                      <p:tavLst>
                                        <p:tav tm="0">
                                          <p:val>
                                            <p:fltVal val="0"/>
                                          </p:val>
                                        </p:tav>
                                        <p:tav tm="100000">
                                          <p:val>
                                            <p:strVal val="#ppt_w"/>
                                          </p:val>
                                        </p:tav>
                                      </p:tavLst>
                                    </p:anim>
                                    <p:anim calcmode="lin" valueType="num">
                                      <p:cBhvr>
                                        <p:cTn id="136" dur="500" fill="hold"/>
                                        <p:tgtEl>
                                          <p:spTgt spid="350"/>
                                        </p:tgtEl>
                                        <p:attrNameLst>
                                          <p:attrName>ppt_h</p:attrName>
                                        </p:attrNameLst>
                                      </p:cBhvr>
                                      <p:tavLst>
                                        <p:tav tm="0">
                                          <p:val>
                                            <p:fltVal val="0"/>
                                          </p:val>
                                        </p:tav>
                                        <p:tav tm="100000">
                                          <p:val>
                                            <p:strVal val="#ppt_h"/>
                                          </p:val>
                                        </p:tav>
                                      </p:tavLst>
                                    </p:anim>
                                    <p:animEffect transition="in" filter="fade">
                                      <p:cBhvr>
                                        <p:cTn id="137" dur="500"/>
                                        <p:tgtEl>
                                          <p:spTgt spid="350"/>
                                        </p:tgtEl>
                                      </p:cBhvr>
                                    </p:animEffect>
                                  </p:childTnLst>
                                </p:cTn>
                              </p:par>
                              <p:par>
                                <p:cTn id="138" presetID="26" presetClass="emph" presetSubtype="0" fill="hold" nodeType="withEffect">
                                  <p:stCondLst>
                                    <p:cond delay="500"/>
                                  </p:stCondLst>
                                  <p:childTnLst>
                                    <p:animEffect transition="out" filter="fade">
                                      <p:cBhvr>
                                        <p:cTn id="139" dur="500" tmFilter="0, 0; .2, .5; .8, .5; 1, 0"/>
                                        <p:tgtEl>
                                          <p:spTgt spid="350"/>
                                        </p:tgtEl>
                                      </p:cBhvr>
                                    </p:animEffect>
                                    <p:animScale>
                                      <p:cBhvr>
                                        <p:cTn id="140" dur="250" autoRev="1" fill="hold"/>
                                        <p:tgtEl>
                                          <p:spTgt spid="350"/>
                                        </p:tgtEl>
                                      </p:cBhvr>
                                      <p:by x="105000" y="105000"/>
                                    </p:animScale>
                                  </p:childTnLst>
                                </p:cTn>
                              </p:par>
                              <p:par>
                                <p:cTn id="141" presetID="53" presetClass="entr" presetSubtype="16" fill="hold" grpId="0" nodeType="withEffect">
                                  <p:stCondLst>
                                    <p:cond delay="0"/>
                                  </p:stCondLst>
                                  <p:childTnLst>
                                    <p:set>
                                      <p:cBhvr>
                                        <p:cTn id="142" dur="1" fill="hold">
                                          <p:stCondLst>
                                            <p:cond delay="0"/>
                                          </p:stCondLst>
                                        </p:cTn>
                                        <p:tgtEl>
                                          <p:spTgt spid="350"/>
                                        </p:tgtEl>
                                        <p:attrNameLst>
                                          <p:attrName>style.visibility</p:attrName>
                                        </p:attrNameLst>
                                      </p:cBhvr>
                                      <p:to>
                                        <p:strVal val="visible"/>
                                      </p:to>
                                    </p:set>
                                    <p:anim calcmode="lin" valueType="num">
                                      <p:cBhvr>
                                        <p:cTn id="143" dur="500" fill="hold"/>
                                        <p:tgtEl>
                                          <p:spTgt spid="350"/>
                                        </p:tgtEl>
                                        <p:attrNameLst>
                                          <p:attrName>ppt_w</p:attrName>
                                        </p:attrNameLst>
                                      </p:cBhvr>
                                      <p:tavLst>
                                        <p:tav tm="0">
                                          <p:val>
                                            <p:fltVal val="0"/>
                                          </p:val>
                                        </p:tav>
                                        <p:tav tm="100000">
                                          <p:val>
                                            <p:strVal val="#ppt_w"/>
                                          </p:val>
                                        </p:tav>
                                      </p:tavLst>
                                    </p:anim>
                                    <p:anim calcmode="lin" valueType="num">
                                      <p:cBhvr>
                                        <p:cTn id="144" dur="500" fill="hold"/>
                                        <p:tgtEl>
                                          <p:spTgt spid="350"/>
                                        </p:tgtEl>
                                        <p:attrNameLst>
                                          <p:attrName>ppt_h</p:attrName>
                                        </p:attrNameLst>
                                      </p:cBhvr>
                                      <p:tavLst>
                                        <p:tav tm="0">
                                          <p:val>
                                            <p:fltVal val="0"/>
                                          </p:val>
                                        </p:tav>
                                        <p:tav tm="100000">
                                          <p:val>
                                            <p:strVal val="#ppt_h"/>
                                          </p:val>
                                        </p:tav>
                                      </p:tavLst>
                                    </p:anim>
                                    <p:animEffect transition="in" filter="fade">
                                      <p:cBhvr>
                                        <p:cTn id="145" dur="500"/>
                                        <p:tgtEl>
                                          <p:spTgt spid="350"/>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500"/>
                                  </p:stCondLst>
                                  <p:childTnLst>
                                    <p:animEffect transition="out" filter="fade">
                                      <p:cBhvr>
                                        <p:cTn id="147" dur="500" tmFilter="0, 0; .2, .5; .8, .5; 1, 0"/>
                                        <p:tgtEl>
                                          <p:spTgt spid="350"/>
                                        </p:tgtEl>
                                      </p:cBhvr>
                                    </p:animEffect>
                                    <p:animScale>
                                      <p:cBhvr>
                                        <p:cTn id="148" dur="250" autoRev="1" fill="hold"/>
                                        <p:tgtEl>
                                          <p:spTgt spid="350"/>
                                        </p:tgtEl>
                                      </p:cBhvr>
                                      <p:by x="105000" y="105000"/>
                                    </p:animScale>
                                  </p:childTnLst>
                                </p:cTn>
                              </p:par>
                              <p:par>
                                <p:cTn id="149" presetID="53" presetClass="entr" presetSubtype="16" fill="hold" nodeType="withEffect">
                                  <p:stCondLst>
                                    <p:cond delay="0"/>
                                  </p:stCondLst>
                                  <p:childTnLst>
                                    <p:set>
                                      <p:cBhvr>
                                        <p:cTn id="150" dur="1" fill="hold">
                                          <p:stCondLst>
                                            <p:cond delay="0"/>
                                          </p:stCondLst>
                                        </p:cTn>
                                        <p:tgtEl>
                                          <p:spTgt spid="368"/>
                                        </p:tgtEl>
                                        <p:attrNameLst>
                                          <p:attrName>style.visibility</p:attrName>
                                        </p:attrNameLst>
                                      </p:cBhvr>
                                      <p:to>
                                        <p:strVal val="visible"/>
                                      </p:to>
                                    </p:set>
                                    <p:anim calcmode="lin" valueType="num">
                                      <p:cBhvr>
                                        <p:cTn id="151" dur="500" fill="hold"/>
                                        <p:tgtEl>
                                          <p:spTgt spid="368"/>
                                        </p:tgtEl>
                                        <p:attrNameLst>
                                          <p:attrName>ppt_w</p:attrName>
                                        </p:attrNameLst>
                                      </p:cBhvr>
                                      <p:tavLst>
                                        <p:tav tm="0">
                                          <p:val>
                                            <p:fltVal val="0"/>
                                          </p:val>
                                        </p:tav>
                                        <p:tav tm="100000">
                                          <p:val>
                                            <p:strVal val="#ppt_w"/>
                                          </p:val>
                                        </p:tav>
                                      </p:tavLst>
                                    </p:anim>
                                    <p:anim calcmode="lin" valueType="num">
                                      <p:cBhvr>
                                        <p:cTn id="152" dur="500" fill="hold"/>
                                        <p:tgtEl>
                                          <p:spTgt spid="368"/>
                                        </p:tgtEl>
                                        <p:attrNameLst>
                                          <p:attrName>ppt_h</p:attrName>
                                        </p:attrNameLst>
                                      </p:cBhvr>
                                      <p:tavLst>
                                        <p:tav tm="0">
                                          <p:val>
                                            <p:fltVal val="0"/>
                                          </p:val>
                                        </p:tav>
                                        <p:tav tm="100000">
                                          <p:val>
                                            <p:strVal val="#ppt_h"/>
                                          </p:val>
                                        </p:tav>
                                      </p:tavLst>
                                    </p:anim>
                                    <p:animEffect transition="in" filter="fade">
                                      <p:cBhvr>
                                        <p:cTn id="153" dur="500"/>
                                        <p:tgtEl>
                                          <p:spTgt spid="368"/>
                                        </p:tgtEl>
                                      </p:cBhvr>
                                    </p:animEffect>
                                  </p:childTnLst>
                                </p:cTn>
                              </p:par>
                              <p:par>
                                <p:cTn id="154" presetID="26" presetClass="emph" presetSubtype="0" fill="hold" nodeType="withEffect">
                                  <p:stCondLst>
                                    <p:cond delay="500"/>
                                  </p:stCondLst>
                                  <p:childTnLst>
                                    <p:animEffect transition="out" filter="fade">
                                      <p:cBhvr>
                                        <p:cTn id="155" dur="500" tmFilter="0, 0; .2, .5; .8, .5; 1, 0"/>
                                        <p:tgtEl>
                                          <p:spTgt spid="368"/>
                                        </p:tgtEl>
                                      </p:cBhvr>
                                    </p:animEffect>
                                    <p:animScale>
                                      <p:cBhvr>
                                        <p:cTn id="156" dur="250" autoRev="1" fill="hold"/>
                                        <p:tgtEl>
                                          <p:spTgt spid="368"/>
                                        </p:tgtEl>
                                      </p:cBhvr>
                                      <p:by x="105000" y="105000"/>
                                    </p:animScale>
                                  </p:childTnLst>
                                </p:cTn>
                              </p:par>
                              <p:par>
                                <p:cTn id="157" presetID="53" presetClass="entr" presetSubtype="16" fill="hold" nodeType="withEffect">
                                  <p:stCondLst>
                                    <p:cond delay="0"/>
                                  </p:stCondLst>
                                  <p:childTnLst>
                                    <p:set>
                                      <p:cBhvr>
                                        <p:cTn id="158" dur="1" fill="hold">
                                          <p:stCondLst>
                                            <p:cond delay="0"/>
                                          </p:stCondLst>
                                        </p:cTn>
                                        <p:tgtEl>
                                          <p:spTgt spid="368"/>
                                        </p:tgtEl>
                                        <p:attrNameLst>
                                          <p:attrName>style.visibility</p:attrName>
                                        </p:attrNameLst>
                                      </p:cBhvr>
                                      <p:to>
                                        <p:strVal val="visible"/>
                                      </p:to>
                                    </p:set>
                                    <p:anim calcmode="lin" valueType="num">
                                      <p:cBhvr>
                                        <p:cTn id="159" dur="500" fill="hold"/>
                                        <p:tgtEl>
                                          <p:spTgt spid="368"/>
                                        </p:tgtEl>
                                        <p:attrNameLst>
                                          <p:attrName>ppt_w</p:attrName>
                                        </p:attrNameLst>
                                      </p:cBhvr>
                                      <p:tavLst>
                                        <p:tav tm="0">
                                          <p:val>
                                            <p:fltVal val="0"/>
                                          </p:val>
                                        </p:tav>
                                        <p:tav tm="100000">
                                          <p:val>
                                            <p:strVal val="#ppt_w"/>
                                          </p:val>
                                        </p:tav>
                                      </p:tavLst>
                                    </p:anim>
                                    <p:anim calcmode="lin" valueType="num">
                                      <p:cBhvr>
                                        <p:cTn id="160" dur="500" fill="hold"/>
                                        <p:tgtEl>
                                          <p:spTgt spid="368"/>
                                        </p:tgtEl>
                                        <p:attrNameLst>
                                          <p:attrName>ppt_h</p:attrName>
                                        </p:attrNameLst>
                                      </p:cBhvr>
                                      <p:tavLst>
                                        <p:tav tm="0">
                                          <p:val>
                                            <p:fltVal val="0"/>
                                          </p:val>
                                        </p:tav>
                                        <p:tav tm="100000">
                                          <p:val>
                                            <p:strVal val="#ppt_h"/>
                                          </p:val>
                                        </p:tav>
                                      </p:tavLst>
                                    </p:anim>
                                    <p:animEffect transition="in" filter="fade">
                                      <p:cBhvr>
                                        <p:cTn id="161" dur="500"/>
                                        <p:tgtEl>
                                          <p:spTgt spid="368"/>
                                        </p:tgtEl>
                                      </p:cBhvr>
                                    </p:animEffect>
                                  </p:childTnLst>
                                </p:cTn>
                              </p:par>
                              <p:par>
                                <p:cTn id="162" presetID="26" presetClass="emph" presetSubtype="0" fill="hold" nodeType="withEffect">
                                  <p:stCondLst>
                                    <p:cond delay="500"/>
                                  </p:stCondLst>
                                  <p:childTnLst>
                                    <p:animEffect transition="out" filter="fade">
                                      <p:cBhvr>
                                        <p:cTn id="163" dur="500" tmFilter="0, 0; .2, .5; .8, .5; 1, 0"/>
                                        <p:tgtEl>
                                          <p:spTgt spid="368"/>
                                        </p:tgtEl>
                                      </p:cBhvr>
                                    </p:animEffect>
                                    <p:animScale>
                                      <p:cBhvr>
                                        <p:cTn id="164" dur="250" autoRev="1" fill="hold"/>
                                        <p:tgtEl>
                                          <p:spTgt spid="368"/>
                                        </p:tgtEl>
                                      </p:cBhvr>
                                      <p:by x="105000" y="105000"/>
                                    </p:animScale>
                                  </p:childTnLst>
                                </p:cTn>
                              </p:par>
                              <p:par>
                                <p:cTn id="165" presetID="53" presetClass="entr" presetSubtype="16" fill="hold" nodeType="withEffect">
                                  <p:stCondLst>
                                    <p:cond delay="0"/>
                                  </p:stCondLst>
                                  <p:childTnLst>
                                    <p:set>
                                      <p:cBhvr>
                                        <p:cTn id="166" dur="1" fill="hold">
                                          <p:stCondLst>
                                            <p:cond delay="0"/>
                                          </p:stCondLst>
                                        </p:cTn>
                                        <p:tgtEl>
                                          <p:spTgt spid="368"/>
                                        </p:tgtEl>
                                        <p:attrNameLst>
                                          <p:attrName>style.visibility</p:attrName>
                                        </p:attrNameLst>
                                      </p:cBhvr>
                                      <p:to>
                                        <p:strVal val="visible"/>
                                      </p:to>
                                    </p:set>
                                    <p:anim calcmode="lin" valueType="num">
                                      <p:cBhvr>
                                        <p:cTn id="167" dur="500" fill="hold"/>
                                        <p:tgtEl>
                                          <p:spTgt spid="368"/>
                                        </p:tgtEl>
                                        <p:attrNameLst>
                                          <p:attrName>ppt_w</p:attrName>
                                        </p:attrNameLst>
                                      </p:cBhvr>
                                      <p:tavLst>
                                        <p:tav tm="0">
                                          <p:val>
                                            <p:fltVal val="0"/>
                                          </p:val>
                                        </p:tav>
                                        <p:tav tm="100000">
                                          <p:val>
                                            <p:strVal val="#ppt_w"/>
                                          </p:val>
                                        </p:tav>
                                      </p:tavLst>
                                    </p:anim>
                                    <p:anim calcmode="lin" valueType="num">
                                      <p:cBhvr>
                                        <p:cTn id="168" dur="500" fill="hold"/>
                                        <p:tgtEl>
                                          <p:spTgt spid="368"/>
                                        </p:tgtEl>
                                        <p:attrNameLst>
                                          <p:attrName>ppt_h</p:attrName>
                                        </p:attrNameLst>
                                      </p:cBhvr>
                                      <p:tavLst>
                                        <p:tav tm="0">
                                          <p:val>
                                            <p:fltVal val="0"/>
                                          </p:val>
                                        </p:tav>
                                        <p:tav tm="100000">
                                          <p:val>
                                            <p:strVal val="#ppt_h"/>
                                          </p:val>
                                        </p:tav>
                                      </p:tavLst>
                                    </p:anim>
                                    <p:animEffect transition="in" filter="fade">
                                      <p:cBhvr>
                                        <p:cTn id="169" dur="500"/>
                                        <p:tgtEl>
                                          <p:spTgt spid="368"/>
                                        </p:tgtEl>
                                      </p:cBhvr>
                                    </p:animEffect>
                                  </p:childTnLst>
                                </p:cTn>
                              </p:par>
                              <p:par>
                                <p:cTn id="170" presetID="26" presetClass="emph" presetSubtype="0" fill="hold" nodeType="withEffect">
                                  <p:stCondLst>
                                    <p:cond delay="500"/>
                                  </p:stCondLst>
                                  <p:childTnLst>
                                    <p:animEffect transition="out" filter="fade">
                                      <p:cBhvr>
                                        <p:cTn id="171" dur="500" tmFilter="0, 0; .2, .5; .8, .5; 1, 0"/>
                                        <p:tgtEl>
                                          <p:spTgt spid="368"/>
                                        </p:tgtEl>
                                      </p:cBhvr>
                                    </p:animEffect>
                                    <p:animScale>
                                      <p:cBhvr>
                                        <p:cTn id="172" dur="250" autoRev="1" fill="hold"/>
                                        <p:tgtEl>
                                          <p:spTgt spid="368"/>
                                        </p:tgtEl>
                                      </p:cBhvr>
                                      <p:by x="105000" y="105000"/>
                                    </p:animScale>
                                  </p:childTnLst>
                                </p:cTn>
                              </p:par>
                              <p:par>
                                <p:cTn id="173" presetID="53" presetClass="entr" presetSubtype="16" fill="hold" grpId="0" nodeType="withEffect">
                                  <p:stCondLst>
                                    <p:cond delay="0"/>
                                  </p:stCondLst>
                                  <p:childTnLst>
                                    <p:set>
                                      <p:cBhvr>
                                        <p:cTn id="174" dur="1" fill="hold">
                                          <p:stCondLst>
                                            <p:cond delay="0"/>
                                          </p:stCondLst>
                                        </p:cTn>
                                        <p:tgtEl>
                                          <p:spTgt spid="368"/>
                                        </p:tgtEl>
                                        <p:attrNameLst>
                                          <p:attrName>style.visibility</p:attrName>
                                        </p:attrNameLst>
                                      </p:cBhvr>
                                      <p:to>
                                        <p:strVal val="visible"/>
                                      </p:to>
                                    </p:set>
                                    <p:anim calcmode="lin" valueType="num">
                                      <p:cBhvr>
                                        <p:cTn id="175" dur="500" fill="hold"/>
                                        <p:tgtEl>
                                          <p:spTgt spid="368"/>
                                        </p:tgtEl>
                                        <p:attrNameLst>
                                          <p:attrName>ppt_w</p:attrName>
                                        </p:attrNameLst>
                                      </p:cBhvr>
                                      <p:tavLst>
                                        <p:tav tm="0">
                                          <p:val>
                                            <p:fltVal val="0"/>
                                          </p:val>
                                        </p:tav>
                                        <p:tav tm="100000">
                                          <p:val>
                                            <p:strVal val="#ppt_w"/>
                                          </p:val>
                                        </p:tav>
                                      </p:tavLst>
                                    </p:anim>
                                    <p:anim calcmode="lin" valueType="num">
                                      <p:cBhvr>
                                        <p:cTn id="176" dur="500" fill="hold"/>
                                        <p:tgtEl>
                                          <p:spTgt spid="368"/>
                                        </p:tgtEl>
                                        <p:attrNameLst>
                                          <p:attrName>ppt_h</p:attrName>
                                        </p:attrNameLst>
                                      </p:cBhvr>
                                      <p:tavLst>
                                        <p:tav tm="0">
                                          <p:val>
                                            <p:fltVal val="0"/>
                                          </p:val>
                                        </p:tav>
                                        <p:tav tm="100000">
                                          <p:val>
                                            <p:strVal val="#ppt_h"/>
                                          </p:val>
                                        </p:tav>
                                      </p:tavLst>
                                    </p:anim>
                                    <p:animEffect transition="in" filter="fade">
                                      <p:cBhvr>
                                        <p:cTn id="177" dur="500"/>
                                        <p:tgtEl>
                                          <p:spTgt spid="368"/>
                                        </p:tgtEl>
                                      </p:cBhvr>
                                    </p:animEffect>
                                  </p:childTnLst>
                                  <p:subTnLst>
                                    <p:audio>
                                      <p:cMediaNode>
                                        <p:cTn display="0" masterRel="sameClick">
                                          <p:stCondLst>
                                            <p:cond evt="begin" delay="0">
                                              <p:tn val="173"/>
                                            </p:cond>
                                          </p:stCondLst>
                                          <p:endCondLst>
                                            <p:cond evt="onStopAudio" delay="0">
                                              <p:tgtEl>
                                                <p:sldTgt/>
                                              </p:tgtEl>
                                            </p:cond>
                                          </p:endCondLst>
                                        </p:cTn>
                                        <p:tgtEl>
                                          <p:sndTgt r:embed="rId3" name="Bling.wav"/>
                                        </p:tgtEl>
                                      </p:cMediaNode>
                                    </p:audio>
                                  </p:subTnLst>
                                </p:cTn>
                              </p:par>
                              <p:par>
                                <p:cTn id="178" presetID="26" presetClass="emph" presetSubtype="0" fill="hold" grpId="1" nodeType="withEffect">
                                  <p:stCondLst>
                                    <p:cond delay="500"/>
                                  </p:stCondLst>
                                  <p:childTnLst>
                                    <p:animEffect transition="out" filter="fade">
                                      <p:cBhvr>
                                        <p:cTn id="179" dur="500" tmFilter="0, 0; .2, .5; .8, .5; 1, 0"/>
                                        <p:tgtEl>
                                          <p:spTgt spid="368"/>
                                        </p:tgtEl>
                                      </p:cBhvr>
                                    </p:animEffect>
                                    <p:animScale>
                                      <p:cBhvr>
                                        <p:cTn id="180" dur="250" autoRev="1" fill="hold"/>
                                        <p:tgtEl>
                                          <p:spTgt spid="368"/>
                                        </p:tgtEl>
                                      </p:cBhvr>
                                      <p:by x="105000" y="105000"/>
                                    </p:animScale>
                                  </p:childTnLst>
                                </p:cTn>
                              </p:par>
                              <p:par>
                                <p:cTn id="181" presetID="53" presetClass="entr" presetSubtype="16" fill="hold" nodeType="withEffect">
                                  <p:stCondLst>
                                    <p:cond delay="0"/>
                                  </p:stCondLst>
                                  <p:childTnLst>
                                    <p:set>
                                      <p:cBhvr>
                                        <p:cTn id="182" dur="1" fill="hold">
                                          <p:stCondLst>
                                            <p:cond delay="0"/>
                                          </p:stCondLst>
                                        </p:cTn>
                                        <p:tgtEl>
                                          <p:spTgt spid="376"/>
                                        </p:tgtEl>
                                        <p:attrNameLst>
                                          <p:attrName>style.visibility</p:attrName>
                                        </p:attrNameLst>
                                      </p:cBhvr>
                                      <p:to>
                                        <p:strVal val="visible"/>
                                      </p:to>
                                    </p:set>
                                    <p:anim calcmode="lin" valueType="num">
                                      <p:cBhvr>
                                        <p:cTn id="183" dur="500" fill="hold"/>
                                        <p:tgtEl>
                                          <p:spTgt spid="376"/>
                                        </p:tgtEl>
                                        <p:attrNameLst>
                                          <p:attrName>ppt_w</p:attrName>
                                        </p:attrNameLst>
                                      </p:cBhvr>
                                      <p:tavLst>
                                        <p:tav tm="0">
                                          <p:val>
                                            <p:fltVal val="0"/>
                                          </p:val>
                                        </p:tav>
                                        <p:tav tm="100000">
                                          <p:val>
                                            <p:strVal val="#ppt_w"/>
                                          </p:val>
                                        </p:tav>
                                      </p:tavLst>
                                    </p:anim>
                                    <p:anim calcmode="lin" valueType="num">
                                      <p:cBhvr>
                                        <p:cTn id="184" dur="500" fill="hold"/>
                                        <p:tgtEl>
                                          <p:spTgt spid="376"/>
                                        </p:tgtEl>
                                        <p:attrNameLst>
                                          <p:attrName>ppt_h</p:attrName>
                                        </p:attrNameLst>
                                      </p:cBhvr>
                                      <p:tavLst>
                                        <p:tav tm="0">
                                          <p:val>
                                            <p:fltVal val="0"/>
                                          </p:val>
                                        </p:tav>
                                        <p:tav tm="100000">
                                          <p:val>
                                            <p:strVal val="#ppt_h"/>
                                          </p:val>
                                        </p:tav>
                                      </p:tavLst>
                                    </p:anim>
                                    <p:animEffect transition="in" filter="fade">
                                      <p:cBhvr>
                                        <p:cTn id="185" dur="500"/>
                                        <p:tgtEl>
                                          <p:spTgt spid="376"/>
                                        </p:tgtEl>
                                      </p:cBhvr>
                                    </p:animEffect>
                                  </p:childTnLst>
                                </p:cTn>
                              </p:par>
                              <p:par>
                                <p:cTn id="186" presetID="26" presetClass="emph" presetSubtype="0" fill="hold" nodeType="withEffect">
                                  <p:stCondLst>
                                    <p:cond delay="500"/>
                                  </p:stCondLst>
                                  <p:childTnLst>
                                    <p:animEffect transition="out" filter="fade">
                                      <p:cBhvr>
                                        <p:cTn id="187" dur="500" tmFilter="0, 0; .2, .5; .8, .5; 1, 0"/>
                                        <p:tgtEl>
                                          <p:spTgt spid="376"/>
                                        </p:tgtEl>
                                      </p:cBhvr>
                                    </p:animEffect>
                                    <p:animScale>
                                      <p:cBhvr>
                                        <p:cTn id="188" dur="250" autoRev="1" fill="hold"/>
                                        <p:tgtEl>
                                          <p:spTgt spid="376"/>
                                        </p:tgtEl>
                                      </p:cBhvr>
                                      <p:by x="105000" y="105000"/>
                                    </p:animScale>
                                  </p:childTnLst>
                                </p:cTn>
                              </p:par>
                              <p:par>
                                <p:cTn id="189" presetID="53" presetClass="entr" presetSubtype="16" fill="hold" grpId="0" nodeType="withEffect">
                                  <p:stCondLst>
                                    <p:cond delay="0"/>
                                  </p:stCondLst>
                                  <p:childTnLst>
                                    <p:set>
                                      <p:cBhvr>
                                        <p:cTn id="190" dur="1" fill="hold">
                                          <p:stCondLst>
                                            <p:cond delay="0"/>
                                          </p:stCondLst>
                                        </p:cTn>
                                        <p:tgtEl>
                                          <p:spTgt spid="376"/>
                                        </p:tgtEl>
                                        <p:attrNameLst>
                                          <p:attrName>style.visibility</p:attrName>
                                        </p:attrNameLst>
                                      </p:cBhvr>
                                      <p:to>
                                        <p:strVal val="visible"/>
                                      </p:to>
                                    </p:set>
                                    <p:anim calcmode="lin" valueType="num">
                                      <p:cBhvr>
                                        <p:cTn id="191" dur="500" fill="hold"/>
                                        <p:tgtEl>
                                          <p:spTgt spid="376"/>
                                        </p:tgtEl>
                                        <p:attrNameLst>
                                          <p:attrName>ppt_w</p:attrName>
                                        </p:attrNameLst>
                                      </p:cBhvr>
                                      <p:tavLst>
                                        <p:tav tm="0">
                                          <p:val>
                                            <p:fltVal val="0"/>
                                          </p:val>
                                        </p:tav>
                                        <p:tav tm="100000">
                                          <p:val>
                                            <p:strVal val="#ppt_w"/>
                                          </p:val>
                                        </p:tav>
                                      </p:tavLst>
                                    </p:anim>
                                    <p:anim calcmode="lin" valueType="num">
                                      <p:cBhvr>
                                        <p:cTn id="192" dur="500" fill="hold"/>
                                        <p:tgtEl>
                                          <p:spTgt spid="376"/>
                                        </p:tgtEl>
                                        <p:attrNameLst>
                                          <p:attrName>ppt_h</p:attrName>
                                        </p:attrNameLst>
                                      </p:cBhvr>
                                      <p:tavLst>
                                        <p:tav tm="0">
                                          <p:val>
                                            <p:fltVal val="0"/>
                                          </p:val>
                                        </p:tav>
                                        <p:tav tm="100000">
                                          <p:val>
                                            <p:strVal val="#ppt_h"/>
                                          </p:val>
                                        </p:tav>
                                      </p:tavLst>
                                    </p:anim>
                                    <p:animEffect transition="in" filter="fade">
                                      <p:cBhvr>
                                        <p:cTn id="193" dur="500"/>
                                        <p:tgtEl>
                                          <p:spTgt spid="376"/>
                                        </p:tgtEl>
                                      </p:cBhvr>
                                    </p:animEffect>
                                  </p:childTnLst>
                                  <p:subTnLst>
                                    <p:audio>
                                      <p:cMediaNode>
                                        <p:cTn display="0" masterRel="sameClick">
                                          <p:stCondLst>
                                            <p:cond evt="begin" delay="0">
                                              <p:tn val="189"/>
                                            </p:cond>
                                          </p:stCondLst>
                                          <p:endCondLst>
                                            <p:cond evt="onStopAudio" delay="0">
                                              <p:tgtEl>
                                                <p:sldTgt/>
                                              </p:tgtEl>
                                            </p:cond>
                                          </p:endCondLst>
                                        </p:cTn>
                                        <p:tgtEl>
                                          <p:sndTgt r:embed="rId3" name="Bling.wav"/>
                                        </p:tgtEl>
                                      </p:cMediaNode>
                                    </p:audio>
                                  </p:subTnLst>
                                </p:cTn>
                              </p:par>
                              <p:par>
                                <p:cTn id="194" presetID="26" presetClass="emph" presetSubtype="0" fill="hold" grpId="1" nodeType="withEffect">
                                  <p:stCondLst>
                                    <p:cond delay="500"/>
                                  </p:stCondLst>
                                  <p:childTnLst>
                                    <p:animEffect transition="out" filter="fade">
                                      <p:cBhvr>
                                        <p:cTn id="195" dur="500" tmFilter="0, 0; .2, .5; .8, .5; 1, 0"/>
                                        <p:tgtEl>
                                          <p:spTgt spid="376"/>
                                        </p:tgtEl>
                                      </p:cBhvr>
                                    </p:animEffect>
                                    <p:animScale>
                                      <p:cBhvr>
                                        <p:cTn id="196" dur="250" autoRev="1" fill="hold"/>
                                        <p:tgtEl>
                                          <p:spTgt spid="376"/>
                                        </p:tgtEl>
                                      </p:cBhvr>
                                      <p:by x="105000" y="105000"/>
                                    </p:animScale>
                                  </p:childTnLst>
                                </p:cTn>
                              </p:par>
                              <p:par>
                                <p:cTn id="197" presetID="53" presetClass="entr" presetSubtype="16" fill="hold" nodeType="withEffect">
                                  <p:stCondLst>
                                    <p:cond delay="0"/>
                                  </p:stCondLst>
                                  <p:childTnLst>
                                    <p:set>
                                      <p:cBhvr>
                                        <p:cTn id="198" dur="1" fill="hold">
                                          <p:stCondLst>
                                            <p:cond delay="0"/>
                                          </p:stCondLst>
                                        </p:cTn>
                                        <p:tgtEl>
                                          <p:spTgt spid="377"/>
                                        </p:tgtEl>
                                        <p:attrNameLst>
                                          <p:attrName>style.visibility</p:attrName>
                                        </p:attrNameLst>
                                      </p:cBhvr>
                                      <p:to>
                                        <p:strVal val="visible"/>
                                      </p:to>
                                    </p:set>
                                    <p:anim calcmode="lin" valueType="num">
                                      <p:cBhvr>
                                        <p:cTn id="199" dur="500" fill="hold"/>
                                        <p:tgtEl>
                                          <p:spTgt spid="377"/>
                                        </p:tgtEl>
                                        <p:attrNameLst>
                                          <p:attrName>ppt_w</p:attrName>
                                        </p:attrNameLst>
                                      </p:cBhvr>
                                      <p:tavLst>
                                        <p:tav tm="0">
                                          <p:val>
                                            <p:fltVal val="0"/>
                                          </p:val>
                                        </p:tav>
                                        <p:tav tm="100000">
                                          <p:val>
                                            <p:strVal val="#ppt_w"/>
                                          </p:val>
                                        </p:tav>
                                      </p:tavLst>
                                    </p:anim>
                                    <p:anim calcmode="lin" valueType="num">
                                      <p:cBhvr>
                                        <p:cTn id="200" dur="500" fill="hold"/>
                                        <p:tgtEl>
                                          <p:spTgt spid="377"/>
                                        </p:tgtEl>
                                        <p:attrNameLst>
                                          <p:attrName>ppt_h</p:attrName>
                                        </p:attrNameLst>
                                      </p:cBhvr>
                                      <p:tavLst>
                                        <p:tav tm="0">
                                          <p:val>
                                            <p:fltVal val="0"/>
                                          </p:val>
                                        </p:tav>
                                        <p:tav tm="100000">
                                          <p:val>
                                            <p:strVal val="#ppt_h"/>
                                          </p:val>
                                        </p:tav>
                                      </p:tavLst>
                                    </p:anim>
                                    <p:animEffect transition="in" filter="fade">
                                      <p:cBhvr>
                                        <p:cTn id="201" dur="500"/>
                                        <p:tgtEl>
                                          <p:spTgt spid="377"/>
                                        </p:tgtEl>
                                      </p:cBhvr>
                                    </p:animEffect>
                                  </p:childTnLst>
                                </p:cTn>
                              </p:par>
                              <p:par>
                                <p:cTn id="202" presetID="26" presetClass="emph" presetSubtype="0" fill="hold" nodeType="withEffect">
                                  <p:stCondLst>
                                    <p:cond delay="500"/>
                                  </p:stCondLst>
                                  <p:childTnLst>
                                    <p:animEffect transition="out" filter="fade">
                                      <p:cBhvr>
                                        <p:cTn id="203" dur="500" tmFilter="0, 0; .2, .5; .8, .5; 1, 0"/>
                                        <p:tgtEl>
                                          <p:spTgt spid="377"/>
                                        </p:tgtEl>
                                      </p:cBhvr>
                                    </p:animEffect>
                                    <p:animScale>
                                      <p:cBhvr>
                                        <p:cTn id="204" dur="250" autoRev="1" fill="hold"/>
                                        <p:tgtEl>
                                          <p:spTgt spid="377"/>
                                        </p:tgtEl>
                                      </p:cBhvr>
                                      <p:by x="105000" y="105000"/>
                                    </p:animScale>
                                  </p:childTnLst>
                                </p:cTn>
                              </p:par>
                              <p:par>
                                <p:cTn id="205" presetID="53" presetClass="entr" presetSubtype="16" fill="hold" nodeType="withEffect">
                                  <p:stCondLst>
                                    <p:cond delay="0"/>
                                  </p:stCondLst>
                                  <p:childTnLst>
                                    <p:set>
                                      <p:cBhvr>
                                        <p:cTn id="206" dur="1" fill="hold">
                                          <p:stCondLst>
                                            <p:cond delay="0"/>
                                          </p:stCondLst>
                                        </p:cTn>
                                        <p:tgtEl>
                                          <p:spTgt spid="377"/>
                                        </p:tgtEl>
                                        <p:attrNameLst>
                                          <p:attrName>style.visibility</p:attrName>
                                        </p:attrNameLst>
                                      </p:cBhvr>
                                      <p:to>
                                        <p:strVal val="visible"/>
                                      </p:to>
                                    </p:set>
                                    <p:anim calcmode="lin" valueType="num">
                                      <p:cBhvr>
                                        <p:cTn id="207" dur="500" fill="hold"/>
                                        <p:tgtEl>
                                          <p:spTgt spid="377"/>
                                        </p:tgtEl>
                                        <p:attrNameLst>
                                          <p:attrName>ppt_w</p:attrName>
                                        </p:attrNameLst>
                                      </p:cBhvr>
                                      <p:tavLst>
                                        <p:tav tm="0">
                                          <p:val>
                                            <p:fltVal val="0"/>
                                          </p:val>
                                        </p:tav>
                                        <p:tav tm="100000">
                                          <p:val>
                                            <p:strVal val="#ppt_w"/>
                                          </p:val>
                                        </p:tav>
                                      </p:tavLst>
                                    </p:anim>
                                    <p:anim calcmode="lin" valueType="num">
                                      <p:cBhvr>
                                        <p:cTn id="208" dur="500" fill="hold"/>
                                        <p:tgtEl>
                                          <p:spTgt spid="377"/>
                                        </p:tgtEl>
                                        <p:attrNameLst>
                                          <p:attrName>ppt_h</p:attrName>
                                        </p:attrNameLst>
                                      </p:cBhvr>
                                      <p:tavLst>
                                        <p:tav tm="0">
                                          <p:val>
                                            <p:fltVal val="0"/>
                                          </p:val>
                                        </p:tav>
                                        <p:tav tm="100000">
                                          <p:val>
                                            <p:strVal val="#ppt_h"/>
                                          </p:val>
                                        </p:tav>
                                      </p:tavLst>
                                    </p:anim>
                                    <p:animEffect transition="in" filter="fade">
                                      <p:cBhvr>
                                        <p:cTn id="209" dur="500"/>
                                        <p:tgtEl>
                                          <p:spTgt spid="377"/>
                                        </p:tgtEl>
                                      </p:cBhvr>
                                    </p:animEffect>
                                  </p:childTnLst>
                                </p:cTn>
                              </p:par>
                              <p:par>
                                <p:cTn id="210" presetID="26" presetClass="emph" presetSubtype="0" fill="hold" nodeType="withEffect">
                                  <p:stCondLst>
                                    <p:cond delay="500"/>
                                  </p:stCondLst>
                                  <p:childTnLst>
                                    <p:animEffect transition="out" filter="fade">
                                      <p:cBhvr>
                                        <p:cTn id="211" dur="500" tmFilter="0, 0; .2, .5; .8, .5; 1, 0"/>
                                        <p:tgtEl>
                                          <p:spTgt spid="377"/>
                                        </p:tgtEl>
                                      </p:cBhvr>
                                    </p:animEffect>
                                    <p:animScale>
                                      <p:cBhvr>
                                        <p:cTn id="212" dur="250" autoRev="1" fill="hold"/>
                                        <p:tgtEl>
                                          <p:spTgt spid="377"/>
                                        </p:tgtEl>
                                      </p:cBhvr>
                                      <p:by x="105000" y="105000"/>
                                    </p:animScale>
                                  </p:childTnLst>
                                </p:cTn>
                              </p:par>
                              <p:par>
                                <p:cTn id="213" presetID="53" presetClass="entr" presetSubtype="16" fill="hold" nodeType="withEffect">
                                  <p:stCondLst>
                                    <p:cond delay="0"/>
                                  </p:stCondLst>
                                  <p:childTnLst>
                                    <p:set>
                                      <p:cBhvr>
                                        <p:cTn id="214" dur="1" fill="hold">
                                          <p:stCondLst>
                                            <p:cond delay="0"/>
                                          </p:stCondLst>
                                        </p:cTn>
                                        <p:tgtEl>
                                          <p:spTgt spid="377"/>
                                        </p:tgtEl>
                                        <p:attrNameLst>
                                          <p:attrName>style.visibility</p:attrName>
                                        </p:attrNameLst>
                                      </p:cBhvr>
                                      <p:to>
                                        <p:strVal val="visible"/>
                                      </p:to>
                                    </p:set>
                                    <p:anim calcmode="lin" valueType="num">
                                      <p:cBhvr>
                                        <p:cTn id="215" dur="500" fill="hold"/>
                                        <p:tgtEl>
                                          <p:spTgt spid="377"/>
                                        </p:tgtEl>
                                        <p:attrNameLst>
                                          <p:attrName>ppt_w</p:attrName>
                                        </p:attrNameLst>
                                      </p:cBhvr>
                                      <p:tavLst>
                                        <p:tav tm="0">
                                          <p:val>
                                            <p:fltVal val="0"/>
                                          </p:val>
                                        </p:tav>
                                        <p:tav tm="100000">
                                          <p:val>
                                            <p:strVal val="#ppt_w"/>
                                          </p:val>
                                        </p:tav>
                                      </p:tavLst>
                                    </p:anim>
                                    <p:anim calcmode="lin" valueType="num">
                                      <p:cBhvr>
                                        <p:cTn id="216" dur="500" fill="hold"/>
                                        <p:tgtEl>
                                          <p:spTgt spid="377"/>
                                        </p:tgtEl>
                                        <p:attrNameLst>
                                          <p:attrName>ppt_h</p:attrName>
                                        </p:attrNameLst>
                                      </p:cBhvr>
                                      <p:tavLst>
                                        <p:tav tm="0">
                                          <p:val>
                                            <p:fltVal val="0"/>
                                          </p:val>
                                        </p:tav>
                                        <p:tav tm="100000">
                                          <p:val>
                                            <p:strVal val="#ppt_h"/>
                                          </p:val>
                                        </p:tav>
                                      </p:tavLst>
                                    </p:anim>
                                    <p:animEffect transition="in" filter="fade">
                                      <p:cBhvr>
                                        <p:cTn id="217" dur="500"/>
                                        <p:tgtEl>
                                          <p:spTgt spid="377"/>
                                        </p:tgtEl>
                                      </p:cBhvr>
                                    </p:animEffect>
                                  </p:childTnLst>
                                </p:cTn>
                              </p:par>
                              <p:par>
                                <p:cTn id="218" presetID="26" presetClass="emph" presetSubtype="0" fill="hold" nodeType="withEffect">
                                  <p:stCondLst>
                                    <p:cond delay="500"/>
                                  </p:stCondLst>
                                  <p:childTnLst>
                                    <p:animEffect transition="out" filter="fade">
                                      <p:cBhvr>
                                        <p:cTn id="219" dur="500" tmFilter="0, 0; .2, .5; .8, .5; 1, 0"/>
                                        <p:tgtEl>
                                          <p:spTgt spid="377"/>
                                        </p:tgtEl>
                                      </p:cBhvr>
                                    </p:animEffect>
                                    <p:animScale>
                                      <p:cBhvr>
                                        <p:cTn id="220" dur="250" autoRev="1" fill="hold"/>
                                        <p:tgtEl>
                                          <p:spTgt spid="377"/>
                                        </p:tgtEl>
                                      </p:cBhvr>
                                      <p:by x="105000" y="105000"/>
                                    </p:animScale>
                                  </p:childTnLst>
                                </p:cTn>
                              </p:par>
                              <p:par>
                                <p:cTn id="221" presetID="53" presetClass="entr" presetSubtype="16" fill="hold" grpId="0" nodeType="withEffect">
                                  <p:stCondLst>
                                    <p:cond delay="0"/>
                                  </p:stCondLst>
                                  <p:childTnLst>
                                    <p:set>
                                      <p:cBhvr>
                                        <p:cTn id="222" dur="1" fill="hold">
                                          <p:stCondLst>
                                            <p:cond delay="0"/>
                                          </p:stCondLst>
                                        </p:cTn>
                                        <p:tgtEl>
                                          <p:spTgt spid="377"/>
                                        </p:tgtEl>
                                        <p:attrNameLst>
                                          <p:attrName>style.visibility</p:attrName>
                                        </p:attrNameLst>
                                      </p:cBhvr>
                                      <p:to>
                                        <p:strVal val="visible"/>
                                      </p:to>
                                    </p:set>
                                    <p:anim calcmode="lin" valueType="num">
                                      <p:cBhvr>
                                        <p:cTn id="223" dur="500" fill="hold"/>
                                        <p:tgtEl>
                                          <p:spTgt spid="377"/>
                                        </p:tgtEl>
                                        <p:attrNameLst>
                                          <p:attrName>ppt_w</p:attrName>
                                        </p:attrNameLst>
                                      </p:cBhvr>
                                      <p:tavLst>
                                        <p:tav tm="0">
                                          <p:val>
                                            <p:fltVal val="0"/>
                                          </p:val>
                                        </p:tav>
                                        <p:tav tm="100000">
                                          <p:val>
                                            <p:strVal val="#ppt_w"/>
                                          </p:val>
                                        </p:tav>
                                      </p:tavLst>
                                    </p:anim>
                                    <p:anim calcmode="lin" valueType="num">
                                      <p:cBhvr>
                                        <p:cTn id="224" dur="500" fill="hold"/>
                                        <p:tgtEl>
                                          <p:spTgt spid="377"/>
                                        </p:tgtEl>
                                        <p:attrNameLst>
                                          <p:attrName>ppt_h</p:attrName>
                                        </p:attrNameLst>
                                      </p:cBhvr>
                                      <p:tavLst>
                                        <p:tav tm="0">
                                          <p:val>
                                            <p:fltVal val="0"/>
                                          </p:val>
                                        </p:tav>
                                        <p:tav tm="100000">
                                          <p:val>
                                            <p:strVal val="#ppt_h"/>
                                          </p:val>
                                        </p:tav>
                                      </p:tavLst>
                                    </p:anim>
                                    <p:animEffect transition="in" filter="fade">
                                      <p:cBhvr>
                                        <p:cTn id="225" dur="500"/>
                                        <p:tgtEl>
                                          <p:spTgt spid="377"/>
                                        </p:tgtEl>
                                      </p:cBhvr>
                                    </p:animEffect>
                                  </p:childTnLst>
                                  <p:subTnLst>
                                    <p:audio>
                                      <p:cMediaNode>
                                        <p:cTn display="0" masterRel="sameClick">
                                          <p:stCondLst>
                                            <p:cond evt="begin" delay="0">
                                              <p:tn val="221"/>
                                            </p:cond>
                                          </p:stCondLst>
                                          <p:endCondLst>
                                            <p:cond evt="onStopAudio" delay="0">
                                              <p:tgtEl>
                                                <p:sldTgt/>
                                              </p:tgtEl>
                                            </p:cond>
                                          </p:endCondLst>
                                        </p:cTn>
                                        <p:tgtEl>
                                          <p:sndTgt r:embed="rId3" name="Bling.wav"/>
                                        </p:tgtEl>
                                      </p:cMediaNode>
                                    </p:audio>
                                  </p:subTnLst>
                                </p:cTn>
                              </p:par>
                              <p:par>
                                <p:cTn id="226" presetID="26" presetClass="emph" presetSubtype="0" fill="hold" grpId="1" nodeType="withEffect">
                                  <p:stCondLst>
                                    <p:cond delay="500"/>
                                  </p:stCondLst>
                                  <p:childTnLst>
                                    <p:animEffect transition="out" filter="fade">
                                      <p:cBhvr>
                                        <p:cTn id="227" dur="500" tmFilter="0, 0; .2, .5; .8, .5; 1, 0"/>
                                        <p:tgtEl>
                                          <p:spTgt spid="377"/>
                                        </p:tgtEl>
                                      </p:cBhvr>
                                    </p:animEffect>
                                    <p:animScale>
                                      <p:cBhvr>
                                        <p:cTn id="228" dur="250" autoRev="1" fill="hold"/>
                                        <p:tgtEl>
                                          <p:spTgt spid="377"/>
                                        </p:tgtEl>
                                      </p:cBhvr>
                                      <p:by x="105000" y="105000"/>
                                    </p:animScale>
                                  </p:childTnLst>
                                </p:cTn>
                              </p:par>
                              <p:par>
                                <p:cTn id="229" presetID="53" presetClass="entr" presetSubtype="16" fill="hold" grpId="0" nodeType="withEffect">
                                  <p:stCondLst>
                                    <p:cond delay="0"/>
                                  </p:stCondLst>
                                  <p:childTnLst>
                                    <p:set>
                                      <p:cBhvr>
                                        <p:cTn id="230" dur="1" fill="hold">
                                          <p:stCondLst>
                                            <p:cond delay="0"/>
                                          </p:stCondLst>
                                        </p:cTn>
                                        <p:tgtEl>
                                          <p:spTgt spid="384"/>
                                        </p:tgtEl>
                                        <p:attrNameLst>
                                          <p:attrName>style.visibility</p:attrName>
                                        </p:attrNameLst>
                                      </p:cBhvr>
                                      <p:to>
                                        <p:strVal val="visible"/>
                                      </p:to>
                                    </p:set>
                                    <p:anim calcmode="lin" valueType="num">
                                      <p:cBhvr>
                                        <p:cTn id="231" dur="500" fill="hold"/>
                                        <p:tgtEl>
                                          <p:spTgt spid="384"/>
                                        </p:tgtEl>
                                        <p:attrNameLst>
                                          <p:attrName>ppt_w</p:attrName>
                                        </p:attrNameLst>
                                      </p:cBhvr>
                                      <p:tavLst>
                                        <p:tav tm="0">
                                          <p:val>
                                            <p:fltVal val="0"/>
                                          </p:val>
                                        </p:tav>
                                        <p:tav tm="100000">
                                          <p:val>
                                            <p:strVal val="#ppt_w"/>
                                          </p:val>
                                        </p:tav>
                                      </p:tavLst>
                                    </p:anim>
                                    <p:anim calcmode="lin" valueType="num">
                                      <p:cBhvr>
                                        <p:cTn id="232" dur="500" fill="hold"/>
                                        <p:tgtEl>
                                          <p:spTgt spid="384"/>
                                        </p:tgtEl>
                                        <p:attrNameLst>
                                          <p:attrName>ppt_h</p:attrName>
                                        </p:attrNameLst>
                                      </p:cBhvr>
                                      <p:tavLst>
                                        <p:tav tm="0">
                                          <p:val>
                                            <p:fltVal val="0"/>
                                          </p:val>
                                        </p:tav>
                                        <p:tav tm="100000">
                                          <p:val>
                                            <p:strVal val="#ppt_h"/>
                                          </p:val>
                                        </p:tav>
                                      </p:tavLst>
                                    </p:anim>
                                    <p:animEffect transition="in" filter="fade">
                                      <p:cBhvr>
                                        <p:cTn id="233" dur="500"/>
                                        <p:tgtEl>
                                          <p:spTgt spid="384"/>
                                        </p:tgtEl>
                                      </p:cBhvr>
                                    </p:animEffect>
                                  </p:childTnLst>
                                  <p:subTnLst>
                                    <p:audio>
                                      <p:cMediaNode>
                                        <p:cTn display="0" masterRel="sameClick">
                                          <p:stCondLst>
                                            <p:cond evt="begin" delay="0">
                                              <p:tn val="229"/>
                                            </p:cond>
                                          </p:stCondLst>
                                          <p:endCondLst>
                                            <p:cond evt="onStopAudio" delay="0">
                                              <p:tgtEl>
                                                <p:sldTgt/>
                                              </p:tgtEl>
                                            </p:cond>
                                          </p:endCondLst>
                                        </p:cTn>
                                        <p:tgtEl>
                                          <p:sndTgt r:embed="rId3" name="Bling.wav"/>
                                        </p:tgtEl>
                                      </p:cMediaNode>
                                    </p:audio>
                                  </p:subTnLst>
                                </p:cTn>
                              </p:par>
                              <p:par>
                                <p:cTn id="234" presetID="26" presetClass="emph" presetSubtype="0" fill="hold" grpId="1" nodeType="withEffect">
                                  <p:stCondLst>
                                    <p:cond delay="500"/>
                                  </p:stCondLst>
                                  <p:childTnLst>
                                    <p:animEffect transition="out" filter="fade">
                                      <p:cBhvr>
                                        <p:cTn id="235" dur="500" tmFilter="0, 0; .2, .5; .8, .5; 1, 0"/>
                                        <p:tgtEl>
                                          <p:spTgt spid="384"/>
                                        </p:tgtEl>
                                      </p:cBhvr>
                                    </p:animEffect>
                                    <p:animScale>
                                      <p:cBhvr>
                                        <p:cTn id="236" dur="250" autoRev="1" fill="hold"/>
                                        <p:tgtEl>
                                          <p:spTgt spid="384"/>
                                        </p:tgtEl>
                                      </p:cBhvr>
                                      <p:by x="105000" y="105000"/>
                                    </p:animScale>
                                  </p:childTnLst>
                                </p:cTn>
                              </p:par>
                            </p:childTnLst>
                          </p:cTn>
                        </p:par>
                      </p:childTnLst>
                    </p:cTn>
                  </p:par>
                </p:childTnLst>
              </p:cTn>
              <p:nextCondLst>
                <p:cond evt="onClick" delay="0">
                  <p:tgtEl>
                    <p:spTgt spid="2"/>
                  </p:tgtEl>
                </p:cond>
              </p:nextCondLst>
            </p:seq>
            <p:seq concurrent="1" nextAc="seek">
              <p:cTn id="237" restart="whenNotActive" fill="hold" evtFilter="cancelBubble" nodeType="interactiveSeq">
                <p:stCondLst>
                  <p:cond evt="onClick" delay="0">
                    <p:tgtEl>
                      <p:spTgt spid="185"/>
                    </p:tgtEl>
                  </p:cond>
                </p:stCondLst>
                <p:endSync evt="end" delay="0">
                  <p:rtn val="all"/>
                </p:endSync>
                <p:childTnLst>
                  <p:par>
                    <p:cTn id="238" fill="hold">
                      <p:stCondLst>
                        <p:cond delay="0"/>
                      </p:stCondLst>
                      <p:childTnLst>
                        <p:par>
                          <p:cTn id="239" fill="hold">
                            <p:stCondLst>
                              <p:cond delay="0"/>
                            </p:stCondLst>
                            <p:childTnLst>
                              <p:par>
                                <p:cTn id="240" presetID="53" presetClass="entr" presetSubtype="16" fill="hold" grpId="0" nodeType="withEffect">
                                  <p:stCondLst>
                                    <p:cond delay="0"/>
                                  </p:stCondLst>
                                  <p:childTnLst>
                                    <p:set>
                                      <p:cBhvr>
                                        <p:cTn id="241" dur="1" fill="hold">
                                          <p:stCondLst>
                                            <p:cond delay="0"/>
                                          </p:stCondLst>
                                        </p:cTn>
                                        <p:tgtEl>
                                          <p:spTgt spid="340"/>
                                        </p:tgtEl>
                                        <p:attrNameLst>
                                          <p:attrName>style.visibility</p:attrName>
                                        </p:attrNameLst>
                                      </p:cBhvr>
                                      <p:to>
                                        <p:strVal val="visible"/>
                                      </p:to>
                                    </p:set>
                                    <p:anim calcmode="lin" valueType="num">
                                      <p:cBhvr>
                                        <p:cTn id="242" dur="500" fill="hold"/>
                                        <p:tgtEl>
                                          <p:spTgt spid="340"/>
                                        </p:tgtEl>
                                        <p:attrNameLst>
                                          <p:attrName>ppt_w</p:attrName>
                                        </p:attrNameLst>
                                      </p:cBhvr>
                                      <p:tavLst>
                                        <p:tav tm="0">
                                          <p:val>
                                            <p:fltVal val="0"/>
                                          </p:val>
                                        </p:tav>
                                        <p:tav tm="100000">
                                          <p:val>
                                            <p:strVal val="#ppt_w"/>
                                          </p:val>
                                        </p:tav>
                                      </p:tavLst>
                                    </p:anim>
                                    <p:anim calcmode="lin" valueType="num">
                                      <p:cBhvr>
                                        <p:cTn id="243" dur="500" fill="hold"/>
                                        <p:tgtEl>
                                          <p:spTgt spid="340"/>
                                        </p:tgtEl>
                                        <p:attrNameLst>
                                          <p:attrName>ppt_h</p:attrName>
                                        </p:attrNameLst>
                                      </p:cBhvr>
                                      <p:tavLst>
                                        <p:tav tm="0">
                                          <p:val>
                                            <p:fltVal val="0"/>
                                          </p:val>
                                        </p:tav>
                                        <p:tav tm="100000">
                                          <p:val>
                                            <p:strVal val="#ppt_h"/>
                                          </p:val>
                                        </p:tav>
                                      </p:tavLst>
                                    </p:anim>
                                    <p:animEffect transition="in" filter="fade">
                                      <p:cBhvr>
                                        <p:cTn id="244" dur="500"/>
                                        <p:tgtEl>
                                          <p:spTgt spid="340"/>
                                        </p:tgtEl>
                                      </p:cBhvr>
                                    </p:animEffect>
                                  </p:childTnLst>
                                  <p:subTnLst>
                                    <p:audio>
                                      <p:cMediaNode>
                                        <p:cTn display="0" masterRel="sameClick">
                                          <p:stCondLst>
                                            <p:cond evt="begin" delay="0">
                                              <p:tn val="240"/>
                                            </p:cond>
                                          </p:stCondLst>
                                          <p:endCondLst>
                                            <p:cond evt="onStopAudio" delay="0">
                                              <p:tgtEl>
                                                <p:sldTgt/>
                                              </p:tgtEl>
                                            </p:cond>
                                          </p:endCondLst>
                                        </p:cTn>
                                        <p:tgtEl>
                                          <p:sndTgt r:embed="rId3" name="Bling.wav"/>
                                        </p:tgtEl>
                                      </p:cMediaNode>
                                    </p:audio>
                                  </p:subTnLst>
                                </p:cTn>
                              </p:par>
                              <p:par>
                                <p:cTn id="245" presetID="26" presetClass="emph" presetSubtype="0" fill="hold" grpId="1" nodeType="withEffect">
                                  <p:stCondLst>
                                    <p:cond delay="500"/>
                                  </p:stCondLst>
                                  <p:childTnLst>
                                    <p:animEffect transition="out" filter="fade">
                                      <p:cBhvr>
                                        <p:cTn id="246" dur="500" tmFilter="0, 0; .2, .5; .8, .5; 1, 0"/>
                                        <p:tgtEl>
                                          <p:spTgt spid="340"/>
                                        </p:tgtEl>
                                      </p:cBhvr>
                                    </p:animEffect>
                                    <p:animScale>
                                      <p:cBhvr>
                                        <p:cTn id="247" dur="250" autoRev="1" fill="hold"/>
                                        <p:tgtEl>
                                          <p:spTgt spid="340"/>
                                        </p:tgtEl>
                                      </p:cBhvr>
                                      <p:by x="105000" y="105000"/>
                                    </p:animScale>
                                  </p:childTnLst>
                                </p:cTn>
                              </p:par>
                              <p:par>
                                <p:cTn id="248" presetID="53" presetClass="entr" presetSubtype="16" fill="hold" nodeType="withEffect">
                                  <p:stCondLst>
                                    <p:cond delay="0"/>
                                  </p:stCondLst>
                                  <p:childTnLst>
                                    <p:set>
                                      <p:cBhvr>
                                        <p:cTn id="249" dur="1" fill="hold">
                                          <p:stCondLst>
                                            <p:cond delay="0"/>
                                          </p:stCondLst>
                                        </p:cTn>
                                        <p:tgtEl>
                                          <p:spTgt spid="362"/>
                                        </p:tgtEl>
                                        <p:attrNameLst>
                                          <p:attrName>style.visibility</p:attrName>
                                        </p:attrNameLst>
                                      </p:cBhvr>
                                      <p:to>
                                        <p:strVal val="visible"/>
                                      </p:to>
                                    </p:set>
                                    <p:anim calcmode="lin" valueType="num">
                                      <p:cBhvr>
                                        <p:cTn id="250" dur="500" fill="hold"/>
                                        <p:tgtEl>
                                          <p:spTgt spid="362"/>
                                        </p:tgtEl>
                                        <p:attrNameLst>
                                          <p:attrName>ppt_w</p:attrName>
                                        </p:attrNameLst>
                                      </p:cBhvr>
                                      <p:tavLst>
                                        <p:tav tm="0">
                                          <p:val>
                                            <p:fltVal val="0"/>
                                          </p:val>
                                        </p:tav>
                                        <p:tav tm="100000">
                                          <p:val>
                                            <p:strVal val="#ppt_w"/>
                                          </p:val>
                                        </p:tav>
                                      </p:tavLst>
                                    </p:anim>
                                    <p:anim calcmode="lin" valueType="num">
                                      <p:cBhvr>
                                        <p:cTn id="251" dur="500" fill="hold"/>
                                        <p:tgtEl>
                                          <p:spTgt spid="362"/>
                                        </p:tgtEl>
                                        <p:attrNameLst>
                                          <p:attrName>ppt_h</p:attrName>
                                        </p:attrNameLst>
                                      </p:cBhvr>
                                      <p:tavLst>
                                        <p:tav tm="0">
                                          <p:val>
                                            <p:fltVal val="0"/>
                                          </p:val>
                                        </p:tav>
                                        <p:tav tm="100000">
                                          <p:val>
                                            <p:strVal val="#ppt_h"/>
                                          </p:val>
                                        </p:tav>
                                      </p:tavLst>
                                    </p:anim>
                                    <p:animEffect transition="in" filter="fade">
                                      <p:cBhvr>
                                        <p:cTn id="252" dur="500"/>
                                        <p:tgtEl>
                                          <p:spTgt spid="362"/>
                                        </p:tgtEl>
                                      </p:cBhvr>
                                    </p:animEffect>
                                  </p:childTnLst>
                                </p:cTn>
                              </p:par>
                              <p:par>
                                <p:cTn id="253" presetID="26" presetClass="emph" presetSubtype="0" fill="hold" nodeType="withEffect">
                                  <p:stCondLst>
                                    <p:cond delay="500"/>
                                  </p:stCondLst>
                                  <p:childTnLst>
                                    <p:animEffect transition="out" filter="fade">
                                      <p:cBhvr>
                                        <p:cTn id="254" dur="500" tmFilter="0, 0; .2, .5; .8, .5; 1, 0"/>
                                        <p:tgtEl>
                                          <p:spTgt spid="362"/>
                                        </p:tgtEl>
                                      </p:cBhvr>
                                    </p:animEffect>
                                    <p:animScale>
                                      <p:cBhvr>
                                        <p:cTn id="255" dur="250" autoRev="1" fill="hold"/>
                                        <p:tgtEl>
                                          <p:spTgt spid="362"/>
                                        </p:tgtEl>
                                      </p:cBhvr>
                                      <p:by x="105000" y="105000"/>
                                    </p:animScale>
                                  </p:childTnLst>
                                </p:cTn>
                              </p:par>
                              <p:par>
                                <p:cTn id="256" presetID="53" presetClass="entr" presetSubtype="16" fill="hold" nodeType="withEffect">
                                  <p:stCondLst>
                                    <p:cond delay="0"/>
                                  </p:stCondLst>
                                  <p:childTnLst>
                                    <p:set>
                                      <p:cBhvr>
                                        <p:cTn id="257" dur="1" fill="hold">
                                          <p:stCondLst>
                                            <p:cond delay="0"/>
                                          </p:stCondLst>
                                        </p:cTn>
                                        <p:tgtEl>
                                          <p:spTgt spid="363"/>
                                        </p:tgtEl>
                                        <p:attrNameLst>
                                          <p:attrName>style.visibility</p:attrName>
                                        </p:attrNameLst>
                                      </p:cBhvr>
                                      <p:to>
                                        <p:strVal val="visible"/>
                                      </p:to>
                                    </p:set>
                                    <p:anim calcmode="lin" valueType="num">
                                      <p:cBhvr>
                                        <p:cTn id="258" dur="500" fill="hold"/>
                                        <p:tgtEl>
                                          <p:spTgt spid="363"/>
                                        </p:tgtEl>
                                        <p:attrNameLst>
                                          <p:attrName>ppt_w</p:attrName>
                                        </p:attrNameLst>
                                      </p:cBhvr>
                                      <p:tavLst>
                                        <p:tav tm="0">
                                          <p:val>
                                            <p:fltVal val="0"/>
                                          </p:val>
                                        </p:tav>
                                        <p:tav tm="100000">
                                          <p:val>
                                            <p:strVal val="#ppt_w"/>
                                          </p:val>
                                        </p:tav>
                                      </p:tavLst>
                                    </p:anim>
                                    <p:anim calcmode="lin" valueType="num">
                                      <p:cBhvr>
                                        <p:cTn id="259" dur="500" fill="hold"/>
                                        <p:tgtEl>
                                          <p:spTgt spid="363"/>
                                        </p:tgtEl>
                                        <p:attrNameLst>
                                          <p:attrName>ppt_h</p:attrName>
                                        </p:attrNameLst>
                                      </p:cBhvr>
                                      <p:tavLst>
                                        <p:tav tm="0">
                                          <p:val>
                                            <p:fltVal val="0"/>
                                          </p:val>
                                        </p:tav>
                                        <p:tav tm="100000">
                                          <p:val>
                                            <p:strVal val="#ppt_h"/>
                                          </p:val>
                                        </p:tav>
                                      </p:tavLst>
                                    </p:anim>
                                    <p:animEffect transition="in" filter="fade">
                                      <p:cBhvr>
                                        <p:cTn id="260" dur="500"/>
                                        <p:tgtEl>
                                          <p:spTgt spid="363"/>
                                        </p:tgtEl>
                                      </p:cBhvr>
                                    </p:animEffect>
                                  </p:childTnLst>
                                </p:cTn>
                              </p:par>
                              <p:par>
                                <p:cTn id="261" presetID="26" presetClass="emph" presetSubtype="0" fill="hold" nodeType="withEffect">
                                  <p:stCondLst>
                                    <p:cond delay="500"/>
                                  </p:stCondLst>
                                  <p:childTnLst>
                                    <p:animEffect transition="out" filter="fade">
                                      <p:cBhvr>
                                        <p:cTn id="262" dur="500" tmFilter="0, 0; .2, .5; .8, .5; 1, 0"/>
                                        <p:tgtEl>
                                          <p:spTgt spid="363"/>
                                        </p:tgtEl>
                                      </p:cBhvr>
                                    </p:animEffect>
                                    <p:animScale>
                                      <p:cBhvr>
                                        <p:cTn id="263" dur="250" autoRev="1" fill="hold"/>
                                        <p:tgtEl>
                                          <p:spTgt spid="363"/>
                                        </p:tgtEl>
                                      </p:cBhvr>
                                      <p:by x="105000" y="105000"/>
                                    </p:animScale>
                                  </p:childTnLst>
                                </p:cTn>
                              </p:par>
                              <p:par>
                                <p:cTn id="264" presetID="53" presetClass="entr" presetSubtype="16" fill="hold" nodeType="withEffect">
                                  <p:stCondLst>
                                    <p:cond delay="0"/>
                                  </p:stCondLst>
                                  <p:childTnLst>
                                    <p:set>
                                      <p:cBhvr>
                                        <p:cTn id="265" dur="1" fill="hold">
                                          <p:stCondLst>
                                            <p:cond delay="0"/>
                                          </p:stCondLst>
                                        </p:cTn>
                                        <p:tgtEl>
                                          <p:spTgt spid="363"/>
                                        </p:tgtEl>
                                        <p:attrNameLst>
                                          <p:attrName>style.visibility</p:attrName>
                                        </p:attrNameLst>
                                      </p:cBhvr>
                                      <p:to>
                                        <p:strVal val="visible"/>
                                      </p:to>
                                    </p:set>
                                    <p:anim calcmode="lin" valueType="num">
                                      <p:cBhvr>
                                        <p:cTn id="266" dur="500" fill="hold"/>
                                        <p:tgtEl>
                                          <p:spTgt spid="363"/>
                                        </p:tgtEl>
                                        <p:attrNameLst>
                                          <p:attrName>ppt_w</p:attrName>
                                        </p:attrNameLst>
                                      </p:cBhvr>
                                      <p:tavLst>
                                        <p:tav tm="0">
                                          <p:val>
                                            <p:fltVal val="0"/>
                                          </p:val>
                                        </p:tav>
                                        <p:tav tm="100000">
                                          <p:val>
                                            <p:strVal val="#ppt_w"/>
                                          </p:val>
                                        </p:tav>
                                      </p:tavLst>
                                    </p:anim>
                                    <p:anim calcmode="lin" valueType="num">
                                      <p:cBhvr>
                                        <p:cTn id="267" dur="500" fill="hold"/>
                                        <p:tgtEl>
                                          <p:spTgt spid="363"/>
                                        </p:tgtEl>
                                        <p:attrNameLst>
                                          <p:attrName>ppt_h</p:attrName>
                                        </p:attrNameLst>
                                      </p:cBhvr>
                                      <p:tavLst>
                                        <p:tav tm="0">
                                          <p:val>
                                            <p:fltVal val="0"/>
                                          </p:val>
                                        </p:tav>
                                        <p:tav tm="100000">
                                          <p:val>
                                            <p:strVal val="#ppt_h"/>
                                          </p:val>
                                        </p:tav>
                                      </p:tavLst>
                                    </p:anim>
                                    <p:animEffect transition="in" filter="fade">
                                      <p:cBhvr>
                                        <p:cTn id="268" dur="500"/>
                                        <p:tgtEl>
                                          <p:spTgt spid="363"/>
                                        </p:tgtEl>
                                      </p:cBhvr>
                                    </p:animEffect>
                                  </p:childTnLst>
                                </p:cTn>
                              </p:par>
                              <p:par>
                                <p:cTn id="269" presetID="26" presetClass="emph" presetSubtype="0" fill="hold" nodeType="withEffect">
                                  <p:stCondLst>
                                    <p:cond delay="500"/>
                                  </p:stCondLst>
                                  <p:childTnLst>
                                    <p:animEffect transition="out" filter="fade">
                                      <p:cBhvr>
                                        <p:cTn id="270" dur="500" tmFilter="0, 0; .2, .5; .8, .5; 1, 0"/>
                                        <p:tgtEl>
                                          <p:spTgt spid="363"/>
                                        </p:tgtEl>
                                      </p:cBhvr>
                                    </p:animEffect>
                                    <p:animScale>
                                      <p:cBhvr>
                                        <p:cTn id="271" dur="250" autoRev="1" fill="hold"/>
                                        <p:tgtEl>
                                          <p:spTgt spid="363"/>
                                        </p:tgtEl>
                                      </p:cBhvr>
                                      <p:by x="105000" y="105000"/>
                                    </p:animScale>
                                  </p:childTnLst>
                                </p:cTn>
                              </p:par>
                              <p:par>
                                <p:cTn id="272" presetID="53" presetClass="entr" presetSubtype="16" fill="hold" nodeType="withEffect">
                                  <p:stCondLst>
                                    <p:cond delay="0"/>
                                  </p:stCondLst>
                                  <p:childTnLst>
                                    <p:set>
                                      <p:cBhvr>
                                        <p:cTn id="273" dur="1" fill="hold">
                                          <p:stCondLst>
                                            <p:cond delay="0"/>
                                          </p:stCondLst>
                                        </p:cTn>
                                        <p:tgtEl>
                                          <p:spTgt spid="364"/>
                                        </p:tgtEl>
                                        <p:attrNameLst>
                                          <p:attrName>style.visibility</p:attrName>
                                        </p:attrNameLst>
                                      </p:cBhvr>
                                      <p:to>
                                        <p:strVal val="visible"/>
                                      </p:to>
                                    </p:set>
                                    <p:anim calcmode="lin" valueType="num">
                                      <p:cBhvr>
                                        <p:cTn id="274" dur="500" fill="hold"/>
                                        <p:tgtEl>
                                          <p:spTgt spid="364"/>
                                        </p:tgtEl>
                                        <p:attrNameLst>
                                          <p:attrName>ppt_w</p:attrName>
                                        </p:attrNameLst>
                                      </p:cBhvr>
                                      <p:tavLst>
                                        <p:tav tm="0">
                                          <p:val>
                                            <p:fltVal val="0"/>
                                          </p:val>
                                        </p:tav>
                                        <p:tav tm="100000">
                                          <p:val>
                                            <p:strVal val="#ppt_w"/>
                                          </p:val>
                                        </p:tav>
                                      </p:tavLst>
                                    </p:anim>
                                    <p:anim calcmode="lin" valueType="num">
                                      <p:cBhvr>
                                        <p:cTn id="275" dur="500" fill="hold"/>
                                        <p:tgtEl>
                                          <p:spTgt spid="364"/>
                                        </p:tgtEl>
                                        <p:attrNameLst>
                                          <p:attrName>ppt_h</p:attrName>
                                        </p:attrNameLst>
                                      </p:cBhvr>
                                      <p:tavLst>
                                        <p:tav tm="0">
                                          <p:val>
                                            <p:fltVal val="0"/>
                                          </p:val>
                                        </p:tav>
                                        <p:tav tm="100000">
                                          <p:val>
                                            <p:strVal val="#ppt_h"/>
                                          </p:val>
                                        </p:tav>
                                      </p:tavLst>
                                    </p:anim>
                                    <p:animEffect transition="in" filter="fade">
                                      <p:cBhvr>
                                        <p:cTn id="276" dur="500"/>
                                        <p:tgtEl>
                                          <p:spTgt spid="364"/>
                                        </p:tgtEl>
                                      </p:cBhvr>
                                    </p:animEffect>
                                  </p:childTnLst>
                                </p:cTn>
                              </p:par>
                              <p:par>
                                <p:cTn id="277" presetID="26" presetClass="emph" presetSubtype="0" fill="hold" nodeType="withEffect">
                                  <p:stCondLst>
                                    <p:cond delay="500"/>
                                  </p:stCondLst>
                                  <p:childTnLst>
                                    <p:animEffect transition="out" filter="fade">
                                      <p:cBhvr>
                                        <p:cTn id="278" dur="500" tmFilter="0, 0; .2, .5; .8, .5; 1, 0"/>
                                        <p:tgtEl>
                                          <p:spTgt spid="364"/>
                                        </p:tgtEl>
                                      </p:cBhvr>
                                    </p:animEffect>
                                    <p:animScale>
                                      <p:cBhvr>
                                        <p:cTn id="279" dur="250" autoRev="1" fill="hold"/>
                                        <p:tgtEl>
                                          <p:spTgt spid="364"/>
                                        </p:tgtEl>
                                      </p:cBhvr>
                                      <p:by x="105000" y="105000"/>
                                    </p:animScale>
                                  </p:childTnLst>
                                </p:cTn>
                              </p:par>
                              <p:par>
                                <p:cTn id="280" presetID="53" presetClass="entr" presetSubtype="16" fill="hold" nodeType="withEffect">
                                  <p:stCondLst>
                                    <p:cond delay="0"/>
                                  </p:stCondLst>
                                  <p:childTnLst>
                                    <p:set>
                                      <p:cBhvr>
                                        <p:cTn id="281" dur="1" fill="hold">
                                          <p:stCondLst>
                                            <p:cond delay="0"/>
                                          </p:stCondLst>
                                        </p:cTn>
                                        <p:tgtEl>
                                          <p:spTgt spid="364"/>
                                        </p:tgtEl>
                                        <p:attrNameLst>
                                          <p:attrName>style.visibility</p:attrName>
                                        </p:attrNameLst>
                                      </p:cBhvr>
                                      <p:to>
                                        <p:strVal val="visible"/>
                                      </p:to>
                                    </p:set>
                                    <p:anim calcmode="lin" valueType="num">
                                      <p:cBhvr>
                                        <p:cTn id="282" dur="500" fill="hold"/>
                                        <p:tgtEl>
                                          <p:spTgt spid="364"/>
                                        </p:tgtEl>
                                        <p:attrNameLst>
                                          <p:attrName>ppt_w</p:attrName>
                                        </p:attrNameLst>
                                      </p:cBhvr>
                                      <p:tavLst>
                                        <p:tav tm="0">
                                          <p:val>
                                            <p:fltVal val="0"/>
                                          </p:val>
                                        </p:tav>
                                        <p:tav tm="100000">
                                          <p:val>
                                            <p:strVal val="#ppt_w"/>
                                          </p:val>
                                        </p:tav>
                                      </p:tavLst>
                                    </p:anim>
                                    <p:anim calcmode="lin" valueType="num">
                                      <p:cBhvr>
                                        <p:cTn id="283" dur="500" fill="hold"/>
                                        <p:tgtEl>
                                          <p:spTgt spid="364"/>
                                        </p:tgtEl>
                                        <p:attrNameLst>
                                          <p:attrName>ppt_h</p:attrName>
                                        </p:attrNameLst>
                                      </p:cBhvr>
                                      <p:tavLst>
                                        <p:tav tm="0">
                                          <p:val>
                                            <p:fltVal val="0"/>
                                          </p:val>
                                        </p:tav>
                                        <p:tav tm="100000">
                                          <p:val>
                                            <p:strVal val="#ppt_h"/>
                                          </p:val>
                                        </p:tav>
                                      </p:tavLst>
                                    </p:anim>
                                    <p:animEffect transition="in" filter="fade">
                                      <p:cBhvr>
                                        <p:cTn id="284" dur="500"/>
                                        <p:tgtEl>
                                          <p:spTgt spid="364"/>
                                        </p:tgtEl>
                                      </p:cBhvr>
                                    </p:animEffect>
                                  </p:childTnLst>
                                </p:cTn>
                              </p:par>
                              <p:par>
                                <p:cTn id="285" presetID="26" presetClass="emph" presetSubtype="0" fill="hold" nodeType="withEffect">
                                  <p:stCondLst>
                                    <p:cond delay="500"/>
                                  </p:stCondLst>
                                  <p:childTnLst>
                                    <p:animEffect transition="out" filter="fade">
                                      <p:cBhvr>
                                        <p:cTn id="286" dur="500" tmFilter="0, 0; .2, .5; .8, .5; 1, 0"/>
                                        <p:tgtEl>
                                          <p:spTgt spid="364"/>
                                        </p:tgtEl>
                                      </p:cBhvr>
                                    </p:animEffect>
                                    <p:animScale>
                                      <p:cBhvr>
                                        <p:cTn id="287" dur="250" autoRev="1" fill="hold"/>
                                        <p:tgtEl>
                                          <p:spTgt spid="364"/>
                                        </p:tgtEl>
                                      </p:cBhvr>
                                      <p:by x="105000" y="105000"/>
                                    </p:animScale>
                                  </p:childTnLst>
                                </p:cTn>
                              </p:par>
                              <p:par>
                                <p:cTn id="288" presetID="53" presetClass="entr" presetSubtype="16" fill="hold" nodeType="withEffect">
                                  <p:stCondLst>
                                    <p:cond delay="0"/>
                                  </p:stCondLst>
                                  <p:childTnLst>
                                    <p:set>
                                      <p:cBhvr>
                                        <p:cTn id="289" dur="1" fill="hold">
                                          <p:stCondLst>
                                            <p:cond delay="0"/>
                                          </p:stCondLst>
                                        </p:cTn>
                                        <p:tgtEl>
                                          <p:spTgt spid="364"/>
                                        </p:tgtEl>
                                        <p:attrNameLst>
                                          <p:attrName>style.visibility</p:attrName>
                                        </p:attrNameLst>
                                      </p:cBhvr>
                                      <p:to>
                                        <p:strVal val="visible"/>
                                      </p:to>
                                    </p:set>
                                    <p:anim calcmode="lin" valueType="num">
                                      <p:cBhvr>
                                        <p:cTn id="290" dur="500" fill="hold"/>
                                        <p:tgtEl>
                                          <p:spTgt spid="364"/>
                                        </p:tgtEl>
                                        <p:attrNameLst>
                                          <p:attrName>ppt_w</p:attrName>
                                        </p:attrNameLst>
                                      </p:cBhvr>
                                      <p:tavLst>
                                        <p:tav tm="0">
                                          <p:val>
                                            <p:fltVal val="0"/>
                                          </p:val>
                                        </p:tav>
                                        <p:tav tm="100000">
                                          <p:val>
                                            <p:strVal val="#ppt_w"/>
                                          </p:val>
                                        </p:tav>
                                      </p:tavLst>
                                    </p:anim>
                                    <p:anim calcmode="lin" valueType="num">
                                      <p:cBhvr>
                                        <p:cTn id="291" dur="500" fill="hold"/>
                                        <p:tgtEl>
                                          <p:spTgt spid="364"/>
                                        </p:tgtEl>
                                        <p:attrNameLst>
                                          <p:attrName>ppt_h</p:attrName>
                                        </p:attrNameLst>
                                      </p:cBhvr>
                                      <p:tavLst>
                                        <p:tav tm="0">
                                          <p:val>
                                            <p:fltVal val="0"/>
                                          </p:val>
                                        </p:tav>
                                        <p:tav tm="100000">
                                          <p:val>
                                            <p:strVal val="#ppt_h"/>
                                          </p:val>
                                        </p:tav>
                                      </p:tavLst>
                                    </p:anim>
                                    <p:animEffect transition="in" filter="fade">
                                      <p:cBhvr>
                                        <p:cTn id="292" dur="500"/>
                                        <p:tgtEl>
                                          <p:spTgt spid="364"/>
                                        </p:tgtEl>
                                      </p:cBhvr>
                                    </p:animEffect>
                                  </p:childTnLst>
                                </p:cTn>
                              </p:par>
                              <p:par>
                                <p:cTn id="293" presetID="26" presetClass="emph" presetSubtype="0" fill="hold" nodeType="withEffect">
                                  <p:stCondLst>
                                    <p:cond delay="500"/>
                                  </p:stCondLst>
                                  <p:childTnLst>
                                    <p:animEffect transition="out" filter="fade">
                                      <p:cBhvr>
                                        <p:cTn id="294" dur="500" tmFilter="0, 0; .2, .5; .8, .5; 1, 0"/>
                                        <p:tgtEl>
                                          <p:spTgt spid="364"/>
                                        </p:tgtEl>
                                      </p:cBhvr>
                                    </p:animEffect>
                                    <p:animScale>
                                      <p:cBhvr>
                                        <p:cTn id="295" dur="250" autoRev="1" fill="hold"/>
                                        <p:tgtEl>
                                          <p:spTgt spid="364"/>
                                        </p:tgtEl>
                                      </p:cBhvr>
                                      <p:by x="105000" y="105000"/>
                                    </p:animScale>
                                  </p:childTnLst>
                                </p:cTn>
                              </p:par>
                              <p:par>
                                <p:cTn id="296" presetID="53" presetClass="entr" presetSubtype="16" fill="hold" nodeType="withEffect">
                                  <p:stCondLst>
                                    <p:cond delay="0"/>
                                  </p:stCondLst>
                                  <p:childTnLst>
                                    <p:set>
                                      <p:cBhvr>
                                        <p:cTn id="297" dur="1" fill="hold">
                                          <p:stCondLst>
                                            <p:cond delay="0"/>
                                          </p:stCondLst>
                                        </p:cTn>
                                        <p:tgtEl>
                                          <p:spTgt spid="364"/>
                                        </p:tgtEl>
                                        <p:attrNameLst>
                                          <p:attrName>style.visibility</p:attrName>
                                        </p:attrNameLst>
                                      </p:cBhvr>
                                      <p:to>
                                        <p:strVal val="visible"/>
                                      </p:to>
                                    </p:set>
                                    <p:anim calcmode="lin" valueType="num">
                                      <p:cBhvr>
                                        <p:cTn id="298" dur="500" fill="hold"/>
                                        <p:tgtEl>
                                          <p:spTgt spid="364"/>
                                        </p:tgtEl>
                                        <p:attrNameLst>
                                          <p:attrName>ppt_w</p:attrName>
                                        </p:attrNameLst>
                                      </p:cBhvr>
                                      <p:tavLst>
                                        <p:tav tm="0">
                                          <p:val>
                                            <p:fltVal val="0"/>
                                          </p:val>
                                        </p:tav>
                                        <p:tav tm="100000">
                                          <p:val>
                                            <p:strVal val="#ppt_w"/>
                                          </p:val>
                                        </p:tav>
                                      </p:tavLst>
                                    </p:anim>
                                    <p:anim calcmode="lin" valueType="num">
                                      <p:cBhvr>
                                        <p:cTn id="299" dur="500" fill="hold"/>
                                        <p:tgtEl>
                                          <p:spTgt spid="364"/>
                                        </p:tgtEl>
                                        <p:attrNameLst>
                                          <p:attrName>ppt_h</p:attrName>
                                        </p:attrNameLst>
                                      </p:cBhvr>
                                      <p:tavLst>
                                        <p:tav tm="0">
                                          <p:val>
                                            <p:fltVal val="0"/>
                                          </p:val>
                                        </p:tav>
                                        <p:tav tm="100000">
                                          <p:val>
                                            <p:strVal val="#ppt_h"/>
                                          </p:val>
                                        </p:tav>
                                      </p:tavLst>
                                    </p:anim>
                                    <p:animEffect transition="in" filter="fade">
                                      <p:cBhvr>
                                        <p:cTn id="300" dur="500"/>
                                        <p:tgtEl>
                                          <p:spTgt spid="364"/>
                                        </p:tgtEl>
                                      </p:cBhvr>
                                    </p:animEffect>
                                  </p:childTnLst>
                                </p:cTn>
                              </p:par>
                              <p:par>
                                <p:cTn id="301" presetID="26" presetClass="emph" presetSubtype="0" fill="hold" nodeType="withEffect">
                                  <p:stCondLst>
                                    <p:cond delay="500"/>
                                  </p:stCondLst>
                                  <p:childTnLst>
                                    <p:animEffect transition="out" filter="fade">
                                      <p:cBhvr>
                                        <p:cTn id="302" dur="500" tmFilter="0, 0; .2, .5; .8, .5; 1, 0"/>
                                        <p:tgtEl>
                                          <p:spTgt spid="364"/>
                                        </p:tgtEl>
                                      </p:cBhvr>
                                    </p:animEffect>
                                    <p:animScale>
                                      <p:cBhvr>
                                        <p:cTn id="303" dur="250" autoRev="1" fill="hold"/>
                                        <p:tgtEl>
                                          <p:spTgt spid="364"/>
                                        </p:tgtEl>
                                      </p:cBhvr>
                                      <p:by x="105000" y="105000"/>
                                    </p:animScale>
                                  </p:childTnLst>
                                </p:cTn>
                              </p:par>
                              <p:par>
                                <p:cTn id="304" presetID="53" presetClass="entr" presetSubtype="16" fill="hold" grpId="0" nodeType="withEffect">
                                  <p:stCondLst>
                                    <p:cond delay="0"/>
                                  </p:stCondLst>
                                  <p:childTnLst>
                                    <p:set>
                                      <p:cBhvr>
                                        <p:cTn id="305" dur="1" fill="hold">
                                          <p:stCondLst>
                                            <p:cond delay="0"/>
                                          </p:stCondLst>
                                        </p:cTn>
                                        <p:tgtEl>
                                          <p:spTgt spid="362"/>
                                        </p:tgtEl>
                                        <p:attrNameLst>
                                          <p:attrName>style.visibility</p:attrName>
                                        </p:attrNameLst>
                                      </p:cBhvr>
                                      <p:to>
                                        <p:strVal val="visible"/>
                                      </p:to>
                                    </p:set>
                                    <p:anim calcmode="lin" valueType="num">
                                      <p:cBhvr>
                                        <p:cTn id="306" dur="500" fill="hold"/>
                                        <p:tgtEl>
                                          <p:spTgt spid="362"/>
                                        </p:tgtEl>
                                        <p:attrNameLst>
                                          <p:attrName>ppt_w</p:attrName>
                                        </p:attrNameLst>
                                      </p:cBhvr>
                                      <p:tavLst>
                                        <p:tav tm="0">
                                          <p:val>
                                            <p:fltVal val="0"/>
                                          </p:val>
                                        </p:tav>
                                        <p:tav tm="100000">
                                          <p:val>
                                            <p:strVal val="#ppt_w"/>
                                          </p:val>
                                        </p:tav>
                                      </p:tavLst>
                                    </p:anim>
                                    <p:anim calcmode="lin" valueType="num">
                                      <p:cBhvr>
                                        <p:cTn id="307" dur="500" fill="hold"/>
                                        <p:tgtEl>
                                          <p:spTgt spid="362"/>
                                        </p:tgtEl>
                                        <p:attrNameLst>
                                          <p:attrName>ppt_h</p:attrName>
                                        </p:attrNameLst>
                                      </p:cBhvr>
                                      <p:tavLst>
                                        <p:tav tm="0">
                                          <p:val>
                                            <p:fltVal val="0"/>
                                          </p:val>
                                        </p:tav>
                                        <p:tav tm="100000">
                                          <p:val>
                                            <p:strVal val="#ppt_h"/>
                                          </p:val>
                                        </p:tav>
                                      </p:tavLst>
                                    </p:anim>
                                    <p:animEffect transition="in" filter="fade">
                                      <p:cBhvr>
                                        <p:cTn id="308" dur="500"/>
                                        <p:tgtEl>
                                          <p:spTgt spid="362"/>
                                        </p:tgtEl>
                                      </p:cBhvr>
                                    </p:animEffect>
                                  </p:childTnLst>
                                  <p:subTnLst>
                                    <p:audio>
                                      <p:cMediaNode>
                                        <p:cTn display="0" masterRel="sameClick">
                                          <p:stCondLst>
                                            <p:cond evt="begin" delay="0">
                                              <p:tn val="304"/>
                                            </p:cond>
                                          </p:stCondLst>
                                          <p:endCondLst>
                                            <p:cond evt="onStopAudio" delay="0">
                                              <p:tgtEl>
                                                <p:sldTgt/>
                                              </p:tgtEl>
                                            </p:cond>
                                          </p:endCondLst>
                                        </p:cTn>
                                        <p:tgtEl>
                                          <p:sndTgt r:embed="rId3" name="Bling.wav"/>
                                        </p:tgtEl>
                                      </p:cMediaNode>
                                    </p:audio>
                                  </p:subTnLst>
                                </p:cTn>
                              </p:par>
                              <p:par>
                                <p:cTn id="309" presetID="26" presetClass="emph" presetSubtype="0" fill="hold" grpId="1" nodeType="withEffect">
                                  <p:stCondLst>
                                    <p:cond delay="500"/>
                                  </p:stCondLst>
                                  <p:childTnLst>
                                    <p:animEffect transition="out" filter="fade">
                                      <p:cBhvr>
                                        <p:cTn id="310" dur="500" tmFilter="0, 0; .2, .5; .8, .5; 1, 0"/>
                                        <p:tgtEl>
                                          <p:spTgt spid="362"/>
                                        </p:tgtEl>
                                      </p:cBhvr>
                                    </p:animEffect>
                                    <p:animScale>
                                      <p:cBhvr>
                                        <p:cTn id="311" dur="250" autoRev="1" fill="hold"/>
                                        <p:tgtEl>
                                          <p:spTgt spid="362"/>
                                        </p:tgtEl>
                                      </p:cBhvr>
                                      <p:by x="105000" y="105000"/>
                                    </p:animScale>
                                  </p:childTnLst>
                                </p:cTn>
                              </p:par>
                              <p:par>
                                <p:cTn id="312" presetID="53" presetClass="entr" presetSubtype="16" fill="hold" nodeType="withEffect">
                                  <p:stCondLst>
                                    <p:cond delay="0"/>
                                  </p:stCondLst>
                                  <p:childTnLst>
                                    <p:set>
                                      <p:cBhvr>
                                        <p:cTn id="313" dur="1" fill="hold">
                                          <p:stCondLst>
                                            <p:cond delay="0"/>
                                          </p:stCondLst>
                                        </p:cTn>
                                        <p:tgtEl>
                                          <p:spTgt spid="363"/>
                                        </p:tgtEl>
                                        <p:attrNameLst>
                                          <p:attrName>style.visibility</p:attrName>
                                        </p:attrNameLst>
                                      </p:cBhvr>
                                      <p:to>
                                        <p:strVal val="visible"/>
                                      </p:to>
                                    </p:set>
                                    <p:anim calcmode="lin" valueType="num">
                                      <p:cBhvr>
                                        <p:cTn id="314" dur="500" fill="hold"/>
                                        <p:tgtEl>
                                          <p:spTgt spid="363"/>
                                        </p:tgtEl>
                                        <p:attrNameLst>
                                          <p:attrName>ppt_w</p:attrName>
                                        </p:attrNameLst>
                                      </p:cBhvr>
                                      <p:tavLst>
                                        <p:tav tm="0">
                                          <p:val>
                                            <p:fltVal val="0"/>
                                          </p:val>
                                        </p:tav>
                                        <p:tav tm="100000">
                                          <p:val>
                                            <p:strVal val="#ppt_w"/>
                                          </p:val>
                                        </p:tav>
                                      </p:tavLst>
                                    </p:anim>
                                    <p:anim calcmode="lin" valueType="num">
                                      <p:cBhvr>
                                        <p:cTn id="315" dur="500" fill="hold"/>
                                        <p:tgtEl>
                                          <p:spTgt spid="363"/>
                                        </p:tgtEl>
                                        <p:attrNameLst>
                                          <p:attrName>ppt_h</p:attrName>
                                        </p:attrNameLst>
                                      </p:cBhvr>
                                      <p:tavLst>
                                        <p:tav tm="0">
                                          <p:val>
                                            <p:fltVal val="0"/>
                                          </p:val>
                                        </p:tav>
                                        <p:tav tm="100000">
                                          <p:val>
                                            <p:strVal val="#ppt_h"/>
                                          </p:val>
                                        </p:tav>
                                      </p:tavLst>
                                    </p:anim>
                                    <p:animEffect transition="in" filter="fade">
                                      <p:cBhvr>
                                        <p:cTn id="316" dur="500"/>
                                        <p:tgtEl>
                                          <p:spTgt spid="363"/>
                                        </p:tgtEl>
                                      </p:cBhvr>
                                    </p:animEffect>
                                  </p:childTnLst>
                                </p:cTn>
                              </p:par>
                              <p:par>
                                <p:cTn id="317" presetID="26" presetClass="emph" presetSubtype="0" fill="hold" nodeType="withEffect">
                                  <p:stCondLst>
                                    <p:cond delay="500"/>
                                  </p:stCondLst>
                                  <p:childTnLst>
                                    <p:animEffect transition="out" filter="fade">
                                      <p:cBhvr>
                                        <p:cTn id="318" dur="500" tmFilter="0, 0; .2, .5; .8, .5; 1, 0"/>
                                        <p:tgtEl>
                                          <p:spTgt spid="363"/>
                                        </p:tgtEl>
                                      </p:cBhvr>
                                    </p:animEffect>
                                    <p:animScale>
                                      <p:cBhvr>
                                        <p:cTn id="319" dur="250" autoRev="1" fill="hold"/>
                                        <p:tgtEl>
                                          <p:spTgt spid="363"/>
                                        </p:tgtEl>
                                      </p:cBhvr>
                                      <p:by x="105000" y="105000"/>
                                    </p:animScale>
                                  </p:childTnLst>
                                </p:cTn>
                              </p:par>
                              <p:par>
                                <p:cTn id="320" presetID="53" presetClass="entr" presetSubtype="16" fill="hold" grpId="0" nodeType="withEffect">
                                  <p:stCondLst>
                                    <p:cond delay="0"/>
                                  </p:stCondLst>
                                  <p:childTnLst>
                                    <p:set>
                                      <p:cBhvr>
                                        <p:cTn id="321" dur="1" fill="hold">
                                          <p:stCondLst>
                                            <p:cond delay="0"/>
                                          </p:stCondLst>
                                        </p:cTn>
                                        <p:tgtEl>
                                          <p:spTgt spid="363"/>
                                        </p:tgtEl>
                                        <p:attrNameLst>
                                          <p:attrName>style.visibility</p:attrName>
                                        </p:attrNameLst>
                                      </p:cBhvr>
                                      <p:to>
                                        <p:strVal val="visible"/>
                                      </p:to>
                                    </p:set>
                                    <p:anim calcmode="lin" valueType="num">
                                      <p:cBhvr>
                                        <p:cTn id="322" dur="500" fill="hold"/>
                                        <p:tgtEl>
                                          <p:spTgt spid="363"/>
                                        </p:tgtEl>
                                        <p:attrNameLst>
                                          <p:attrName>ppt_w</p:attrName>
                                        </p:attrNameLst>
                                      </p:cBhvr>
                                      <p:tavLst>
                                        <p:tav tm="0">
                                          <p:val>
                                            <p:fltVal val="0"/>
                                          </p:val>
                                        </p:tav>
                                        <p:tav tm="100000">
                                          <p:val>
                                            <p:strVal val="#ppt_w"/>
                                          </p:val>
                                        </p:tav>
                                      </p:tavLst>
                                    </p:anim>
                                    <p:anim calcmode="lin" valueType="num">
                                      <p:cBhvr>
                                        <p:cTn id="323" dur="500" fill="hold"/>
                                        <p:tgtEl>
                                          <p:spTgt spid="363"/>
                                        </p:tgtEl>
                                        <p:attrNameLst>
                                          <p:attrName>ppt_h</p:attrName>
                                        </p:attrNameLst>
                                      </p:cBhvr>
                                      <p:tavLst>
                                        <p:tav tm="0">
                                          <p:val>
                                            <p:fltVal val="0"/>
                                          </p:val>
                                        </p:tav>
                                        <p:tav tm="100000">
                                          <p:val>
                                            <p:strVal val="#ppt_h"/>
                                          </p:val>
                                        </p:tav>
                                      </p:tavLst>
                                    </p:anim>
                                    <p:animEffect transition="in" filter="fade">
                                      <p:cBhvr>
                                        <p:cTn id="324" dur="500"/>
                                        <p:tgtEl>
                                          <p:spTgt spid="363"/>
                                        </p:tgtEl>
                                      </p:cBhvr>
                                    </p:animEffect>
                                  </p:childTnLst>
                                  <p:subTnLst>
                                    <p:audio>
                                      <p:cMediaNode>
                                        <p:cTn display="0" masterRel="sameClick">
                                          <p:stCondLst>
                                            <p:cond evt="begin" delay="0">
                                              <p:tn val="320"/>
                                            </p:cond>
                                          </p:stCondLst>
                                          <p:endCondLst>
                                            <p:cond evt="onStopAudio" delay="0">
                                              <p:tgtEl>
                                                <p:sldTgt/>
                                              </p:tgtEl>
                                            </p:cond>
                                          </p:endCondLst>
                                        </p:cTn>
                                        <p:tgtEl>
                                          <p:sndTgt r:embed="rId3" name="Bling.wav"/>
                                        </p:tgtEl>
                                      </p:cMediaNode>
                                    </p:audio>
                                  </p:subTnLst>
                                </p:cTn>
                              </p:par>
                              <p:par>
                                <p:cTn id="325" presetID="26" presetClass="emph" presetSubtype="0" fill="hold" grpId="1" nodeType="withEffect">
                                  <p:stCondLst>
                                    <p:cond delay="500"/>
                                  </p:stCondLst>
                                  <p:childTnLst>
                                    <p:animEffect transition="out" filter="fade">
                                      <p:cBhvr>
                                        <p:cTn id="326" dur="500" tmFilter="0, 0; .2, .5; .8, .5; 1, 0"/>
                                        <p:tgtEl>
                                          <p:spTgt spid="363"/>
                                        </p:tgtEl>
                                      </p:cBhvr>
                                    </p:animEffect>
                                    <p:animScale>
                                      <p:cBhvr>
                                        <p:cTn id="327" dur="250" autoRev="1" fill="hold"/>
                                        <p:tgtEl>
                                          <p:spTgt spid="363"/>
                                        </p:tgtEl>
                                      </p:cBhvr>
                                      <p:by x="105000" y="105000"/>
                                    </p:animScale>
                                  </p:childTnLst>
                                </p:cTn>
                              </p:par>
                              <p:par>
                                <p:cTn id="328" presetID="53" presetClass="entr" presetSubtype="16" fill="hold" nodeType="withEffect">
                                  <p:stCondLst>
                                    <p:cond delay="0"/>
                                  </p:stCondLst>
                                  <p:childTnLst>
                                    <p:set>
                                      <p:cBhvr>
                                        <p:cTn id="329" dur="1" fill="hold">
                                          <p:stCondLst>
                                            <p:cond delay="0"/>
                                          </p:stCondLst>
                                        </p:cTn>
                                        <p:tgtEl>
                                          <p:spTgt spid="364"/>
                                        </p:tgtEl>
                                        <p:attrNameLst>
                                          <p:attrName>style.visibility</p:attrName>
                                        </p:attrNameLst>
                                      </p:cBhvr>
                                      <p:to>
                                        <p:strVal val="visible"/>
                                      </p:to>
                                    </p:set>
                                    <p:anim calcmode="lin" valueType="num">
                                      <p:cBhvr>
                                        <p:cTn id="330" dur="500" fill="hold"/>
                                        <p:tgtEl>
                                          <p:spTgt spid="364"/>
                                        </p:tgtEl>
                                        <p:attrNameLst>
                                          <p:attrName>ppt_w</p:attrName>
                                        </p:attrNameLst>
                                      </p:cBhvr>
                                      <p:tavLst>
                                        <p:tav tm="0">
                                          <p:val>
                                            <p:fltVal val="0"/>
                                          </p:val>
                                        </p:tav>
                                        <p:tav tm="100000">
                                          <p:val>
                                            <p:strVal val="#ppt_w"/>
                                          </p:val>
                                        </p:tav>
                                      </p:tavLst>
                                    </p:anim>
                                    <p:anim calcmode="lin" valueType="num">
                                      <p:cBhvr>
                                        <p:cTn id="331" dur="500" fill="hold"/>
                                        <p:tgtEl>
                                          <p:spTgt spid="364"/>
                                        </p:tgtEl>
                                        <p:attrNameLst>
                                          <p:attrName>ppt_h</p:attrName>
                                        </p:attrNameLst>
                                      </p:cBhvr>
                                      <p:tavLst>
                                        <p:tav tm="0">
                                          <p:val>
                                            <p:fltVal val="0"/>
                                          </p:val>
                                        </p:tav>
                                        <p:tav tm="100000">
                                          <p:val>
                                            <p:strVal val="#ppt_h"/>
                                          </p:val>
                                        </p:tav>
                                      </p:tavLst>
                                    </p:anim>
                                    <p:animEffect transition="in" filter="fade">
                                      <p:cBhvr>
                                        <p:cTn id="332" dur="500"/>
                                        <p:tgtEl>
                                          <p:spTgt spid="364"/>
                                        </p:tgtEl>
                                      </p:cBhvr>
                                    </p:animEffect>
                                  </p:childTnLst>
                                </p:cTn>
                              </p:par>
                              <p:par>
                                <p:cTn id="333" presetID="26" presetClass="emph" presetSubtype="0" fill="hold" nodeType="withEffect">
                                  <p:stCondLst>
                                    <p:cond delay="500"/>
                                  </p:stCondLst>
                                  <p:childTnLst>
                                    <p:animEffect transition="out" filter="fade">
                                      <p:cBhvr>
                                        <p:cTn id="334" dur="500" tmFilter="0, 0; .2, .5; .8, .5; 1, 0"/>
                                        <p:tgtEl>
                                          <p:spTgt spid="364"/>
                                        </p:tgtEl>
                                      </p:cBhvr>
                                    </p:animEffect>
                                    <p:animScale>
                                      <p:cBhvr>
                                        <p:cTn id="335" dur="250" autoRev="1" fill="hold"/>
                                        <p:tgtEl>
                                          <p:spTgt spid="364"/>
                                        </p:tgtEl>
                                      </p:cBhvr>
                                      <p:by x="105000" y="105000"/>
                                    </p:animScale>
                                  </p:childTnLst>
                                </p:cTn>
                              </p:par>
                              <p:par>
                                <p:cTn id="336" presetID="53" presetClass="entr" presetSubtype="16" fill="hold" nodeType="withEffect">
                                  <p:stCondLst>
                                    <p:cond delay="0"/>
                                  </p:stCondLst>
                                  <p:childTnLst>
                                    <p:set>
                                      <p:cBhvr>
                                        <p:cTn id="337" dur="1" fill="hold">
                                          <p:stCondLst>
                                            <p:cond delay="0"/>
                                          </p:stCondLst>
                                        </p:cTn>
                                        <p:tgtEl>
                                          <p:spTgt spid="364"/>
                                        </p:tgtEl>
                                        <p:attrNameLst>
                                          <p:attrName>style.visibility</p:attrName>
                                        </p:attrNameLst>
                                      </p:cBhvr>
                                      <p:to>
                                        <p:strVal val="visible"/>
                                      </p:to>
                                    </p:set>
                                    <p:anim calcmode="lin" valueType="num">
                                      <p:cBhvr>
                                        <p:cTn id="338" dur="500" fill="hold"/>
                                        <p:tgtEl>
                                          <p:spTgt spid="364"/>
                                        </p:tgtEl>
                                        <p:attrNameLst>
                                          <p:attrName>ppt_w</p:attrName>
                                        </p:attrNameLst>
                                      </p:cBhvr>
                                      <p:tavLst>
                                        <p:tav tm="0">
                                          <p:val>
                                            <p:fltVal val="0"/>
                                          </p:val>
                                        </p:tav>
                                        <p:tav tm="100000">
                                          <p:val>
                                            <p:strVal val="#ppt_w"/>
                                          </p:val>
                                        </p:tav>
                                      </p:tavLst>
                                    </p:anim>
                                    <p:anim calcmode="lin" valueType="num">
                                      <p:cBhvr>
                                        <p:cTn id="339" dur="500" fill="hold"/>
                                        <p:tgtEl>
                                          <p:spTgt spid="364"/>
                                        </p:tgtEl>
                                        <p:attrNameLst>
                                          <p:attrName>ppt_h</p:attrName>
                                        </p:attrNameLst>
                                      </p:cBhvr>
                                      <p:tavLst>
                                        <p:tav tm="0">
                                          <p:val>
                                            <p:fltVal val="0"/>
                                          </p:val>
                                        </p:tav>
                                        <p:tav tm="100000">
                                          <p:val>
                                            <p:strVal val="#ppt_h"/>
                                          </p:val>
                                        </p:tav>
                                      </p:tavLst>
                                    </p:anim>
                                    <p:animEffect transition="in" filter="fade">
                                      <p:cBhvr>
                                        <p:cTn id="340" dur="500"/>
                                        <p:tgtEl>
                                          <p:spTgt spid="364"/>
                                        </p:tgtEl>
                                      </p:cBhvr>
                                    </p:animEffect>
                                  </p:childTnLst>
                                </p:cTn>
                              </p:par>
                              <p:par>
                                <p:cTn id="341" presetID="26" presetClass="emph" presetSubtype="0" fill="hold" nodeType="withEffect">
                                  <p:stCondLst>
                                    <p:cond delay="500"/>
                                  </p:stCondLst>
                                  <p:childTnLst>
                                    <p:animEffect transition="out" filter="fade">
                                      <p:cBhvr>
                                        <p:cTn id="342" dur="500" tmFilter="0, 0; .2, .5; .8, .5; 1, 0"/>
                                        <p:tgtEl>
                                          <p:spTgt spid="364"/>
                                        </p:tgtEl>
                                      </p:cBhvr>
                                    </p:animEffect>
                                    <p:animScale>
                                      <p:cBhvr>
                                        <p:cTn id="343" dur="250" autoRev="1" fill="hold"/>
                                        <p:tgtEl>
                                          <p:spTgt spid="364"/>
                                        </p:tgtEl>
                                      </p:cBhvr>
                                      <p:by x="105000" y="105000"/>
                                    </p:animScale>
                                  </p:childTnLst>
                                </p:cTn>
                              </p:par>
                              <p:par>
                                <p:cTn id="344" presetID="53" presetClass="entr" presetSubtype="16" fill="hold" nodeType="withEffect">
                                  <p:stCondLst>
                                    <p:cond delay="0"/>
                                  </p:stCondLst>
                                  <p:childTnLst>
                                    <p:set>
                                      <p:cBhvr>
                                        <p:cTn id="345" dur="1" fill="hold">
                                          <p:stCondLst>
                                            <p:cond delay="0"/>
                                          </p:stCondLst>
                                        </p:cTn>
                                        <p:tgtEl>
                                          <p:spTgt spid="364"/>
                                        </p:tgtEl>
                                        <p:attrNameLst>
                                          <p:attrName>style.visibility</p:attrName>
                                        </p:attrNameLst>
                                      </p:cBhvr>
                                      <p:to>
                                        <p:strVal val="visible"/>
                                      </p:to>
                                    </p:set>
                                    <p:anim calcmode="lin" valueType="num">
                                      <p:cBhvr>
                                        <p:cTn id="346" dur="500" fill="hold"/>
                                        <p:tgtEl>
                                          <p:spTgt spid="364"/>
                                        </p:tgtEl>
                                        <p:attrNameLst>
                                          <p:attrName>ppt_w</p:attrName>
                                        </p:attrNameLst>
                                      </p:cBhvr>
                                      <p:tavLst>
                                        <p:tav tm="0">
                                          <p:val>
                                            <p:fltVal val="0"/>
                                          </p:val>
                                        </p:tav>
                                        <p:tav tm="100000">
                                          <p:val>
                                            <p:strVal val="#ppt_w"/>
                                          </p:val>
                                        </p:tav>
                                      </p:tavLst>
                                    </p:anim>
                                    <p:anim calcmode="lin" valueType="num">
                                      <p:cBhvr>
                                        <p:cTn id="347" dur="500" fill="hold"/>
                                        <p:tgtEl>
                                          <p:spTgt spid="364"/>
                                        </p:tgtEl>
                                        <p:attrNameLst>
                                          <p:attrName>ppt_h</p:attrName>
                                        </p:attrNameLst>
                                      </p:cBhvr>
                                      <p:tavLst>
                                        <p:tav tm="0">
                                          <p:val>
                                            <p:fltVal val="0"/>
                                          </p:val>
                                        </p:tav>
                                        <p:tav tm="100000">
                                          <p:val>
                                            <p:strVal val="#ppt_h"/>
                                          </p:val>
                                        </p:tav>
                                      </p:tavLst>
                                    </p:anim>
                                    <p:animEffect transition="in" filter="fade">
                                      <p:cBhvr>
                                        <p:cTn id="348" dur="500"/>
                                        <p:tgtEl>
                                          <p:spTgt spid="364"/>
                                        </p:tgtEl>
                                      </p:cBhvr>
                                    </p:animEffect>
                                  </p:childTnLst>
                                </p:cTn>
                              </p:par>
                              <p:par>
                                <p:cTn id="349" presetID="26" presetClass="emph" presetSubtype="0" fill="hold" nodeType="withEffect">
                                  <p:stCondLst>
                                    <p:cond delay="500"/>
                                  </p:stCondLst>
                                  <p:childTnLst>
                                    <p:animEffect transition="out" filter="fade">
                                      <p:cBhvr>
                                        <p:cTn id="350" dur="500" tmFilter="0, 0; .2, .5; .8, .5; 1, 0"/>
                                        <p:tgtEl>
                                          <p:spTgt spid="364"/>
                                        </p:tgtEl>
                                      </p:cBhvr>
                                    </p:animEffect>
                                    <p:animScale>
                                      <p:cBhvr>
                                        <p:cTn id="351" dur="250" autoRev="1" fill="hold"/>
                                        <p:tgtEl>
                                          <p:spTgt spid="364"/>
                                        </p:tgtEl>
                                      </p:cBhvr>
                                      <p:by x="105000" y="105000"/>
                                    </p:animScale>
                                  </p:childTnLst>
                                </p:cTn>
                              </p:par>
                              <p:par>
                                <p:cTn id="352" presetID="53" presetClass="entr" presetSubtype="16" fill="hold" grpId="0" nodeType="withEffect">
                                  <p:stCondLst>
                                    <p:cond delay="0"/>
                                  </p:stCondLst>
                                  <p:childTnLst>
                                    <p:set>
                                      <p:cBhvr>
                                        <p:cTn id="353" dur="1" fill="hold">
                                          <p:stCondLst>
                                            <p:cond delay="0"/>
                                          </p:stCondLst>
                                        </p:cTn>
                                        <p:tgtEl>
                                          <p:spTgt spid="364"/>
                                        </p:tgtEl>
                                        <p:attrNameLst>
                                          <p:attrName>style.visibility</p:attrName>
                                        </p:attrNameLst>
                                      </p:cBhvr>
                                      <p:to>
                                        <p:strVal val="visible"/>
                                      </p:to>
                                    </p:set>
                                    <p:anim calcmode="lin" valueType="num">
                                      <p:cBhvr>
                                        <p:cTn id="354" dur="500" fill="hold"/>
                                        <p:tgtEl>
                                          <p:spTgt spid="364"/>
                                        </p:tgtEl>
                                        <p:attrNameLst>
                                          <p:attrName>ppt_w</p:attrName>
                                        </p:attrNameLst>
                                      </p:cBhvr>
                                      <p:tavLst>
                                        <p:tav tm="0">
                                          <p:val>
                                            <p:fltVal val="0"/>
                                          </p:val>
                                        </p:tav>
                                        <p:tav tm="100000">
                                          <p:val>
                                            <p:strVal val="#ppt_w"/>
                                          </p:val>
                                        </p:tav>
                                      </p:tavLst>
                                    </p:anim>
                                    <p:anim calcmode="lin" valueType="num">
                                      <p:cBhvr>
                                        <p:cTn id="355" dur="500" fill="hold"/>
                                        <p:tgtEl>
                                          <p:spTgt spid="364"/>
                                        </p:tgtEl>
                                        <p:attrNameLst>
                                          <p:attrName>ppt_h</p:attrName>
                                        </p:attrNameLst>
                                      </p:cBhvr>
                                      <p:tavLst>
                                        <p:tav tm="0">
                                          <p:val>
                                            <p:fltVal val="0"/>
                                          </p:val>
                                        </p:tav>
                                        <p:tav tm="100000">
                                          <p:val>
                                            <p:strVal val="#ppt_h"/>
                                          </p:val>
                                        </p:tav>
                                      </p:tavLst>
                                    </p:anim>
                                    <p:animEffect transition="in" filter="fade">
                                      <p:cBhvr>
                                        <p:cTn id="356" dur="500"/>
                                        <p:tgtEl>
                                          <p:spTgt spid="364"/>
                                        </p:tgtEl>
                                      </p:cBhvr>
                                    </p:animEffect>
                                  </p:childTnLst>
                                  <p:subTnLst>
                                    <p:audio>
                                      <p:cMediaNode>
                                        <p:cTn display="0" masterRel="sameClick">
                                          <p:stCondLst>
                                            <p:cond evt="begin" delay="0">
                                              <p:tn val="352"/>
                                            </p:cond>
                                          </p:stCondLst>
                                          <p:endCondLst>
                                            <p:cond evt="onStopAudio" delay="0">
                                              <p:tgtEl>
                                                <p:sldTgt/>
                                              </p:tgtEl>
                                            </p:cond>
                                          </p:endCondLst>
                                        </p:cTn>
                                        <p:tgtEl>
                                          <p:sndTgt r:embed="rId3" name="Bling.wav"/>
                                        </p:tgtEl>
                                      </p:cMediaNode>
                                    </p:audio>
                                  </p:subTnLst>
                                </p:cTn>
                              </p:par>
                              <p:par>
                                <p:cTn id="357" presetID="26" presetClass="emph" presetSubtype="0" fill="hold" grpId="1" nodeType="withEffect">
                                  <p:stCondLst>
                                    <p:cond delay="500"/>
                                  </p:stCondLst>
                                  <p:childTnLst>
                                    <p:animEffect transition="out" filter="fade">
                                      <p:cBhvr>
                                        <p:cTn id="358" dur="500" tmFilter="0, 0; .2, .5; .8, .5; 1, 0"/>
                                        <p:tgtEl>
                                          <p:spTgt spid="364"/>
                                        </p:tgtEl>
                                      </p:cBhvr>
                                    </p:animEffect>
                                    <p:animScale>
                                      <p:cBhvr>
                                        <p:cTn id="359" dur="250" autoRev="1" fill="hold"/>
                                        <p:tgtEl>
                                          <p:spTgt spid="364"/>
                                        </p:tgtEl>
                                      </p:cBhvr>
                                      <p:by x="105000" y="105000"/>
                                    </p:animScale>
                                  </p:childTnLst>
                                </p:cTn>
                              </p:par>
                              <p:par>
                                <p:cTn id="360" presetID="53" presetClass="entr" presetSubtype="16" fill="hold" nodeType="withEffect">
                                  <p:stCondLst>
                                    <p:cond delay="0"/>
                                  </p:stCondLst>
                                  <p:childTnLst>
                                    <p:set>
                                      <p:cBhvr>
                                        <p:cTn id="361" dur="1" fill="hold">
                                          <p:stCondLst>
                                            <p:cond delay="0"/>
                                          </p:stCondLst>
                                        </p:cTn>
                                        <p:tgtEl>
                                          <p:spTgt spid="378"/>
                                        </p:tgtEl>
                                        <p:attrNameLst>
                                          <p:attrName>style.visibility</p:attrName>
                                        </p:attrNameLst>
                                      </p:cBhvr>
                                      <p:to>
                                        <p:strVal val="visible"/>
                                      </p:to>
                                    </p:set>
                                    <p:anim calcmode="lin" valueType="num">
                                      <p:cBhvr>
                                        <p:cTn id="362" dur="500" fill="hold"/>
                                        <p:tgtEl>
                                          <p:spTgt spid="378"/>
                                        </p:tgtEl>
                                        <p:attrNameLst>
                                          <p:attrName>ppt_w</p:attrName>
                                        </p:attrNameLst>
                                      </p:cBhvr>
                                      <p:tavLst>
                                        <p:tav tm="0">
                                          <p:val>
                                            <p:fltVal val="0"/>
                                          </p:val>
                                        </p:tav>
                                        <p:tav tm="100000">
                                          <p:val>
                                            <p:strVal val="#ppt_w"/>
                                          </p:val>
                                        </p:tav>
                                      </p:tavLst>
                                    </p:anim>
                                    <p:anim calcmode="lin" valueType="num">
                                      <p:cBhvr>
                                        <p:cTn id="363" dur="500" fill="hold"/>
                                        <p:tgtEl>
                                          <p:spTgt spid="378"/>
                                        </p:tgtEl>
                                        <p:attrNameLst>
                                          <p:attrName>ppt_h</p:attrName>
                                        </p:attrNameLst>
                                      </p:cBhvr>
                                      <p:tavLst>
                                        <p:tav tm="0">
                                          <p:val>
                                            <p:fltVal val="0"/>
                                          </p:val>
                                        </p:tav>
                                        <p:tav tm="100000">
                                          <p:val>
                                            <p:strVal val="#ppt_h"/>
                                          </p:val>
                                        </p:tav>
                                      </p:tavLst>
                                    </p:anim>
                                    <p:animEffect transition="in" filter="fade">
                                      <p:cBhvr>
                                        <p:cTn id="364" dur="500"/>
                                        <p:tgtEl>
                                          <p:spTgt spid="378"/>
                                        </p:tgtEl>
                                      </p:cBhvr>
                                    </p:animEffect>
                                  </p:childTnLst>
                                </p:cTn>
                              </p:par>
                              <p:par>
                                <p:cTn id="365" presetID="26" presetClass="emph" presetSubtype="0" fill="hold" nodeType="withEffect">
                                  <p:stCondLst>
                                    <p:cond delay="500"/>
                                  </p:stCondLst>
                                  <p:childTnLst>
                                    <p:animEffect transition="out" filter="fade">
                                      <p:cBhvr>
                                        <p:cTn id="366" dur="500" tmFilter="0, 0; .2, .5; .8, .5; 1, 0"/>
                                        <p:tgtEl>
                                          <p:spTgt spid="378"/>
                                        </p:tgtEl>
                                      </p:cBhvr>
                                    </p:animEffect>
                                    <p:animScale>
                                      <p:cBhvr>
                                        <p:cTn id="367" dur="250" autoRev="1" fill="hold"/>
                                        <p:tgtEl>
                                          <p:spTgt spid="378"/>
                                        </p:tgtEl>
                                      </p:cBhvr>
                                      <p:by x="105000" y="105000"/>
                                    </p:animScale>
                                  </p:childTnLst>
                                </p:cTn>
                              </p:par>
                              <p:par>
                                <p:cTn id="368" presetID="53" presetClass="entr" presetSubtype="16" fill="hold" nodeType="withEffect">
                                  <p:stCondLst>
                                    <p:cond delay="0"/>
                                  </p:stCondLst>
                                  <p:childTnLst>
                                    <p:set>
                                      <p:cBhvr>
                                        <p:cTn id="369" dur="1" fill="hold">
                                          <p:stCondLst>
                                            <p:cond delay="0"/>
                                          </p:stCondLst>
                                        </p:cTn>
                                        <p:tgtEl>
                                          <p:spTgt spid="378"/>
                                        </p:tgtEl>
                                        <p:attrNameLst>
                                          <p:attrName>style.visibility</p:attrName>
                                        </p:attrNameLst>
                                      </p:cBhvr>
                                      <p:to>
                                        <p:strVal val="visible"/>
                                      </p:to>
                                    </p:set>
                                    <p:anim calcmode="lin" valueType="num">
                                      <p:cBhvr>
                                        <p:cTn id="370" dur="500" fill="hold"/>
                                        <p:tgtEl>
                                          <p:spTgt spid="378"/>
                                        </p:tgtEl>
                                        <p:attrNameLst>
                                          <p:attrName>ppt_w</p:attrName>
                                        </p:attrNameLst>
                                      </p:cBhvr>
                                      <p:tavLst>
                                        <p:tav tm="0">
                                          <p:val>
                                            <p:fltVal val="0"/>
                                          </p:val>
                                        </p:tav>
                                        <p:tav tm="100000">
                                          <p:val>
                                            <p:strVal val="#ppt_w"/>
                                          </p:val>
                                        </p:tav>
                                      </p:tavLst>
                                    </p:anim>
                                    <p:anim calcmode="lin" valueType="num">
                                      <p:cBhvr>
                                        <p:cTn id="371" dur="500" fill="hold"/>
                                        <p:tgtEl>
                                          <p:spTgt spid="378"/>
                                        </p:tgtEl>
                                        <p:attrNameLst>
                                          <p:attrName>ppt_h</p:attrName>
                                        </p:attrNameLst>
                                      </p:cBhvr>
                                      <p:tavLst>
                                        <p:tav tm="0">
                                          <p:val>
                                            <p:fltVal val="0"/>
                                          </p:val>
                                        </p:tav>
                                        <p:tav tm="100000">
                                          <p:val>
                                            <p:strVal val="#ppt_h"/>
                                          </p:val>
                                        </p:tav>
                                      </p:tavLst>
                                    </p:anim>
                                    <p:animEffect transition="in" filter="fade">
                                      <p:cBhvr>
                                        <p:cTn id="372" dur="500"/>
                                        <p:tgtEl>
                                          <p:spTgt spid="378"/>
                                        </p:tgtEl>
                                      </p:cBhvr>
                                    </p:animEffect>
                                  </p:childTnLst>
                                </p:cTn>
                              </p:par>
                              <p:par>
                                <p:cTn id="373" presetID="26" presetClass="emph" presetSubtype="0" fill="hold" nodeType="withEffect">
                                  <p:stCondLst>
                                    <p:cond delay="500"/>
                                  </p:stCondLst>
                                  <p:childTnLst>
                                    <p:animEffect transition="out" filter="fade">
                                      <p:cBhvr>
                                        <p:cTn id="374" dur="500" tmFilter="0, 0; .2, .5; .8, .5; 1, 0"/>
                                        <p:tgtEl>
                                          <p:spTgt spid="378"/>
                                        </p:tgtEl>
                                      </p:cBhvr>
                                    </p:animEffect>
                                    <p:animScale>
                                      <p:cBhvr>
                                        <p:cTn id="375" dur="250" autoRev="1" fill="hold"/>
                                        <p:tgtEl>
                                          <p:spTgt spid="378"/>
                                        </p:tgtEl>
                                      </p:cBhvr>
                                      <p:by x="105000" y="105000"/>
                                    </p:animScale>
                                  </p:childTnLst>
                                </p:cTn>
                              </p:par>
                              <p:par>
                                <p:cTn id="376" presetID="53" presetClass="entr" presetSubtype="16" fill="hold" nodeType="withEffect">
                                  <p:stCondLst>
                                    <p:cond delay="0"/>
                                  </p:stCondLst>
                                  <p:childTnLst>
                                    <p:set>
                                      <p:cBhvr>
                                        <p:cTn id="377" dur="1" fill="hold">
                                          <p:stCondLst>
                                            <p:cond delay="0"/>
                                          </p:stCondLst>
                                        </p:cTn>
                                        <p:tgtEl>
                                          <p:spTgt spid="379"/>
                                        </p:tgtEl>
                                        <p:attrNameLst>
                                          <p:attrName>style.visibility</p:attrName>
                                        </p:attrNameLst>
                                      </p:cBhvr>
                                      <p:to>
                                        <p:strVal val="visible"/>
                                      </p:to>
                                    </p:set>
                                    <p:anim calcmode="lin" valueType="num">
                                      <p:cBhvr>
                                        <p:cTn id="378" dur="500" fill="hold"/>
                                        <p:tgtEl>
                                          <p:spTgt spid="379"/>
                                        </p:tgtEl>
                                        <p:attrNameLst>
                                          <p:attrName>ppt_w</p:attrName>
                                        </p:attrNameLst>
                                      </p:cBhvr>
                                      <p:tavLst>
                                        <p:tav tm="0">
                                          <p:val>
                                            <p:fltVal val="0"/>
                                          </p:val>
                                        </p:tav>
                                        <p:tav tm="100000">
                                          <p:val>
                                            <p:strVal val="#ppt_w"/>
                                          </p:val>
                                        </p:tav>
                                      </p:tavLst>
                                    </p:anim>
                                    <p:anim calcmode="lin" valueType="num">
                                      <p:cBhvr>
                                        <p:cTn id="379" dur="500" fill="hold"/>
                                        <p:tgtEl>
                                          <p:spTgt spid="379"/>
                                        </p:tgtEl>
                                        <p:attrNameLst>
                                          <p:attrName>ppt_h</p:attrName>
                                        </p:attrNameLst>
                                      </p:cBhvr>
                                      <p:tavLst>
                                        <p:tav tm="0">
                                          <p:val>
                                            <p:fltVal val="0"/>
                                          </p:val>
                                        </p:tav>
                                        <p:tav tm="100000">
                                          <p:val>
                                            <p:strVal val="#ppt_h"/>
                                          </p:val>
                                        </p:tav>
                                      </p:tavLst>
                                    </p:anim>
                                    <p:animEffect transition="in" filter="fade">
                                      <p:cBhvr>
                                        <p:cTn id="380" dur="500"/>
                                        <p:tgtEl>
                                          <p:spTgt spid="379"/>
                                        </p:tgtEl>
                                      </p:cBhvr>
                                    </p:animEffect>
                                  </p:childTnLst>
                                </p:cTn>
                              </p:par>
                              <p:par>
                                <p:cTn id="381" presetID="26" presetClass="emph" presetSubtype="0" fill="hold" nodeType="withEffect">
                                  <p:stCondLst>
                                    <p:cond delay="500"/>
                                  </p:stCondLst>
                                  <p:childTnLst>
                                    <p:animEffect transition="out" filter="fade">
                                      <p:cBhvr>
                                        <p:cTn id="382" dur="500" tmFilter="0, 0; .2, .5; .8, .5; 1, 0"/>
                                        <p:tgtEl>
                                          <p:spTgt spid="379"/>
                                        </p:tgtEl>
                                      </p:cBhvr>
                                    </p:animEffect>
                                    <p:animScale>
                                      <p:cBhvr>
                                        <p:cTn id="383" dur="250" autoRev="1" fill="hold"/>
                                        <p:tgtEl>
                                          <p:spTgt spid="379"/>
                                        </p:tgtEl>
                                      </p:cBhvr>
                                      <p:by x="105000" y="105000"/>
                                    </p:animScale>
                                  </p:childTnLst>
                                </p:cTn>
                              </p:par>
                              <p:par>
                                <p:cTn id="384" presetID="53" presetClass="entr" presetSubtype="16" fill="hold" nodeType="withEffect">
                                  <p:stCondLst>
                                    <p:cond delay="0"/>
                                  </p:stCondLst>
                                  <p:childTnLst>
                                    <p:set>
                                      <p:cBhvr>
                                        <p:cTn id="385" dur="1" fill="hold">
                                          <p:stCondLst>
                                            <p:cond delay="0"/>
                                          </p:stCondLst>
                                        </p:cTn>
                                        <p:tgtEl>
                                          <p:spTgt spid="379"/>
                                        </p:tgtEl>
                                        <p:attrNameLst>
                                          <p:attrName>style.visibility</p:attrName>
                                        </p:attrNameLst>
                                      </p:cBhvr>
                                      <p:to>
                                        <p:strVal val="visible"/>
                                      </p:to>
                                    </p:set>
                                    <p:anim calcmode="lin" valueType="num">
                                      <p:cBhvr>
                                        <p:cTn id="386" dur="500" fill="hold"/>
                                        <p:tgtEl>
                                          <p:spTgt spid="379"/>
                                        </p:tgtEl>
                                        <p:attrNameLst>
                                          <p:attrName>ppt_w</p:attrName>
                                        </p:attrNameLst>
                                      </p:cBhvr>
                                      <p:tavLst>
                                        <p:tav tm="0">
                                          <p:val>
                                            <p:fltVal val="0"/>
                                          </p:val>
                                        </p:tav>
                                        <p:tav tm="100000">
                                          <p:val>
                                            <p:strVal val="#ppt_w"/>
                                          </p:val>
                                        </p:tav>
                                      </p:tavLst>
                                    </p:anim>
                                    <p:anim calcmode="lin" valueType="num">
                                      <p:cBhvr>
                                        <p:cTn id="387" dur="500" fill="hold"/>
                                        <p:tgtEl>
                                          <p:spTgt spid="379"/>
                                        </p:tgtEl>
                                        <p:attrNameLst>
                                          <p:attrName>ppt_h</p:attrName>
                                        </p:attrNameLst>
                                      </p:cBhvr>
                                      <p:tavLst>
                                        <p:tav tm="0">
                                          <p:val>
                                            <p:fltVal val="0"/>
                                          </p:val>
                                        </p:tav>
                                        <p:tav tm="100000">
                                          <p:val>
                                            <p:strVal val="#ppt_h"/>
                                          </p:val>
                                        </p:tav>
                                      </p:tavLst>
                                    </p:anim>
                                    <p:animEffect transition="in" filter="fade">
                                      <p:cBhvr>
                                        <p:cTn id="388" dur="500"/>
                                        <p:tgtEl>
                                          <p:spTgt spid="379"/>
                                        </p:tgtEl>
                                      </p:cBhvr>
                                    </p:animEffect>
                                  </p:childTnLst>
                                </p:cTn>
                              </p:par>
                              <p:par>
                                <p:cTn id="389" presetID="26" presetClass="emph" presetSubtype="0" fill="hold" nodeType="withEffect">
                                  <p:stCondLst>
                                    <p:cond delay="500"/>
                                  </p:stCondLst>
                                  <p:childTnLst>
                                    <p:animEffect transition="out" filter="fade">
                                      <p:cBhvr>
                                        <p:cTn id="390" dur="500" tmFilter="0, 0; .2, .5; .8, .5; 1, 0"/>
                                        <p:tgtEl>
                                          <p:spTgt spid="379"/>
                                        </p:tgtEl>
                                      </p:cBhvr>
                                    </p:animEffect>
                                    <p:animScale>
                                      <p:cBhvr>
                                        <p:cTn id="391" dur="250" autoRev="1" fill="hold"/>
                                        <p:tgtEl>
                                          <p:spTgt spid="379"/>
                                        </p:tgtEl>
                                      </p:cBhvr>
                                      <p:by x="105000" y="105000"/>
                                    </p:animScale>
                                  </p:childTnLst>
                                </p:cTn>
                              </p:par>
                              <p:par>
                                <p:cTn id="392" presetID="53" presetClass="entr" presetSubtype="16" fill="hold" nodeType="withEffect">
                                  <p:stCondLst>
                                    <p:cond delay="0"/>
                                  </p:stCondLst>
                                  <p:childTnLst>
                                    <p:set>
                                      <p:cBhvr>
                                        <p:cTn id="393" dur="1" fill="hold">
                                          <p:stCondLst>
                                            <p:cond delay="0"/>
                                          </p:stCondLst>
                                        </p:cTn>
                                        <p:tgtEl>
                                          <p:spTgt spid="379"/>
                                        </p:tgtEl>
                                        <p:attrNameLst>
                                          <p:attrName>style.visibility</p:attrName>
                                        </p:attrNameLst>
                                      </p:cBhvr>
                                      <p:to>
                                        <p:strVal val="visible"/>
                                      </p:to>
                                    </p:set>
                                    <p:anim calcmode="lin" valueType="num">
                                      <p:cBhvr>
                                        <p:cTn id="394" dur="500" fill="hold"/>
                                        <p:tgtEl>
                                          <p:spTgt spid="379"/>
                                        </p:tgtEl>
                                        <p:attrNameLst>
                                          <p:attrName>ppt_w</p:attrName>
                                        </p:attrNameLst>
                                      </p:cBhvr>
                                      <p:tavLst>
                                        <p:tav tm="0">
                                          <p:val>
                                            <p:fltVal val="0"/>
                                          </p:val>
                                        </p:tav>
                                        <p:tav tm="100000">
                                          <p:val>
                                            <p:strVal val="#ppt_w"/>
                                          </p:val>
                                        </p:tav>
                                      </p:tavLst>
                                    </p:anim>
                                    <p:anim calcmode="lin" valueType="num">
                                      <p:cBhvr>
                                        <p:cTn id="395" dur="500" fill="hold"/>
                                        <p:tgtEl>
                                          <p:spTgt spid="379"/>
                                        </p:tgtEl>
                                        <p:attrNameLst>
                                          <p:attrName>ppt_h</p:attrName>
                                        </p:attrNameLst>
                                      </p:cBhvr>
                                      <p:tavLst>
                                        <p:tav tm="0">
                                          <p:val>
                                            <p:fltVal val="0"/>
                                          </p:val>
                                        </p:tav>
                                        <p:tav tm="100000">
                                          <p:val>
                                            <p:strVal val="#ppt_h"/>
                                          </p:val>
                                        </p:tav>
                                      </p:tavLst>
                                    </p:anim>
                                    <p:animEffect transition="in" filter="fade">
                                      <p:cBhvr>
                                        <p:cTn id="396" dur="500"/>
                                        <p:tgtEl>
                                          <p:spTgt spid="379"/>
                                        </p:tgtEl>
                                      </p:cBhvr>
                                    </p:animEffect>
                                  </p:childTnLst>
                                </p:cTn>
                              </p:par>
                              <p:par>
                                <p:cTn id="397" presetID="26" presetClass="emph" presetSubtype="0" fill="hold" nodeType="withEffect">
                                  <p:stCondLst>
                                    <p:cond delay="500"/>
                                  </p:stCondLst>
                                  <p:childTnLst>
                                    <p:animEffect transition="out" filter="fade">
                                      <p:cBhvr>
                                        <p:cTn id="398" dur="500" tmFilter="0, 0; .2, .5; .8, .5; 1, 0"/>
                                        <p:tgtEl>
                                          <p:spTgt spid="379"/>
                                        </p:tgtEl>
                                      </p:cBhvr>
                                    </p:animEffect>
                                    <p:animScale>
                                      <p:cBhvr>
                                        <p:cTn id="399" dur="250" autoRev="1" fill="hold"/>
                                        <p:tgtEl>
                                          <p:spTgt spid="379"/>
                                        </p:tgtEl>
                                      </p:cBhvr>
                                      <p:by x="105000" y="105000"/>
                                    </p:animScale>
                                  </p:childTnLst>
                                </p:cTn>
                              </p:par>
                              <p:par>
                                <p:cTn id="400" presetID="53" presetClass="entr" presetSubtype="16" fill="hold" nodeType="withEffect">
                                  <p:stCondLst>
                                    <p:cond delay="0"/>
                                  </p:stCondLst>
                                  <p:childTnLst>
                                    <p:set>
                                      <p:cBhvr>
                                        <p:cTn id="401" dur="1" fill="hold">
                                          <p:stCondLst>
                                            <p:cond delay="0"/>
                                          </p:stCondLst>
                                        </p:cTn>
                                        <p:tgtEl>
                                          <p:spTgt spid="379"/>
                                        </p:tgtEl>
                                        <p:attrNameLst>
                                          <p:attrName>style.visibility</p:attrName>
                                        </p:attrNameLst>
                                      </p:cBhvr>
                                      <p:to>
                                        <p:strVal val="visible"/>
                                      </p:to>
                                    </p:set>
                                    <p:anim calcmode="lin" valueType="num">
                                      <p:cBhvr>
                                        <p:cTn id="402" dur="500" fill="hold"/>
                                        <p:tgtEl>
                                          <p:spTgt spid="379"/>
                                        </p:tgtEl>
                                        <p:attrNameLst>
                                          <p:attrName>ppt_w</p:attrName>
                                        </p:attrNameLst>
                                      </p:cBhvr>
                                      <p:tavLst>
                                        <p:tav tm="0">
                                          <p:val>
                                            <p:fltVal val="0"/>
                                          </p:val>
                                        </p:tav>
                                        <p:tav tm="100000">
                                          <p:val>
                                            <p:strVal val="#ppt_w"/>
                                          </p:val>
                                        </p:tav>
                                      </p:tavLst>
                                    </p:anim>
                                    <p:anim calcmode="lin" valueType="num">
                                      <p:cBhvr>
                                        <p:cTn id="403" dur="500" fill="hold"/>
                                        <p:tgtEl>
                                          <p:spTgt spid="379"/>
                                        </p:tgtEl>
                                        <p:attrNameLst>
                                          <p:attrName>ppt_h</p:attrName>
                                        </p:attrNameLst>
                                      </p:cBhvr>
                                      <p:tavLst>
                                        <p:tav tm="0">
                                          <p:val>
                                            <p:fltVal val="0"/>
                                          </p:val>
                                        </p:tav>
                                        <p:tav tm="100000">
                                          <p:val>
                                            <p:strVal val="#ppt_h"/>
                                          </p:val>
                                        </p:tav>
                                      </p:tavLst>
                                    </p:anim>
                                    <p:animEffect transition="in" filter="fade">
                                      <p:cBhvr>
                                        <p:cTn id="404" dur="500"/>
                                        <p:tgtEl>
                                          <p:spTgt spid="379"/>
                                        </p:tgtEl>
                                      </p:cBhvr>
                                    </p:animEffect>
                                  </p:childTnLst>
                                </p:cTn>
                              </p:par>
                              <p:par>
                                <p:cTn id="405" presetID="26" presetClass="emph" presetSubtype="0" fill="hold" nodeType="withEffect">
                                  <p:stCondLst>
                                    <p:cond delay="500"/>
                                  </p:stCondLst>
                                  <p:childTnLst>
                                    <p:animEffect transition="out" filter="fade">
                                      <p:cBhvr>
                                        <p:cTn id="406" dur="500" tmFilter="0, 0; .2, .5; .8, .5; 1, 0"/>
                                        <p:tgtEl>
                                          <p:spTgt spid="379"/>
                                        </p:tgtEl>
                                      </p:cBhvr>
                                    </p:animEffect>
                                    <p:animScale>
                                      <p:cBhvr>
                                        <p:cTn id="407" dur="250" autoRev="1" fill="hold"/>
                                        <p:tgtEl>
                                          <p:spTgt spid="379"/>
                                        </p:tgtEl>
                                      </p:cBhvr>
                                      <p:by x="105000" y="105000"/>
                                    </p:animScale>
                                  </p:childTnLst>
                                </p:cTn>
                              </p:par>
                              <p:par>
                                <p:cTn id="408" presetID="53" presetClass="entr" presetSubtype="16" fill="hold" nodeType="withEffect">
                                  <p:stCondLst>
                                    <p:cond delay="0"/>
                                  </p:stCondLst>
                                  <p:childTnLst>
                                    <p:set>
                                      <p:cBhvr>
                                        <p:cTn id="409" dur="1" fill="hold">
                                          <p:stCondLst>
                                            <p:cond delay="0"/>
                                          </p:stCondLst>
                                        </p:cTn>
                                        <p:tgtEl>
                                          <p:spTgt spid="378"/>
                                        </p:tgtEl>
                                        <p:attrNameLst>
                                          <p:attrName>style.visibility</p:attrName>
                                        </p:attrNameLst>
                                      </p:cBhvr>
                                      <p:to>
                                        <p:strVal val="visible"/>
                                      </p:to>
                                    </p:set>
                                    <p:anim calcmode="lin" valueType="num">
                                      <p:cBhvr>
                                        <p:cTn id="410" dur="500" fill="hold"/>
                                        <p:tgtEl>
                                          <p:spTgt spid="378"/>
                                        </p:tgtEl>
                                        <p:attrNameLst>
                                          <p:attrName>ppt_w</p:attrName>
                                        </p:attrNameLst>
                                      </p:cBhvr>
                                      <p:tavLst>
                                        <p:tav tm="0">
                                          <p:val>
                                            <p:fltVal val="0"/>
                                          </p:val>
                                        </p:tav>
                                        <p:tav tm="100000">
                                          <p:val>
                                            <p:strVal val="#ppt_w"/>
                                          </p:val>
                                        </p:tav>
                                      </p:tavLst>
                                    </p:anim>
                                    <p:anim calcmode="lin" valueType="num">
                                      <p:cBhvr>
                                        <p:cTn id="411" dur="500" fill="hold"/>
                                        <p:tgtEl>
                                          <p:spTgt spid="378"/>
                                        </p:tgtEl>
                                        <p:attrNameLst>
                                          <p:attrName>ppt_h</p:attrName>
                                        </p:attrNameLst>
                                      </p:cBhvr>
                                      <p:tavLst>
                                        <p:tav tm="0">
                                          <p:val>
                                            <p:fltVal val="0"/>
                                          </p:val>
                                        </p:tav>
                                        <p:tav tm="100000">
                                          <p:val>
                                            <p:strVal val="#ppt_h"/>
                                          </p:val>
                                        </p:tav>
                                      </p:tavLst>
                                    </p:anim>
                                    <p:animEffect transition="in" filter="fade">
                                      <p:cBhvr>
                                        <p:cTn id="412" dur="500"/>
                                        <p:tgtEl>
                                          <p:spTgt spid="378"/>
                                        </p:tgtEl>
                                      </p:cBhvr>
                                    </p:animEffect>
                                  </p:childTnLst>
                                </p:cTn>
                              </p:par>
                              <p:par>
                                <p:cTn id="413" presetID="26" presetClass="emph" presetSubtype="0" fill="hold" nodeType="withEffect">
                                  <p:stCondLst>
                                    <p:cond delay="500"/>
                                  </p:stCondLst>
                                  <p:childTnLst>
                                    <p:animEffect transition="out" filter="fade">
                                      <p:cBhvr>
                                        <p:cTn id="414" dur="500" tmFilter="0, 0; .2, .5; .8, .5; 1, 0"/>
                                        <p:tgtEl>
                                          <p:spTgt spid="378"/>
                                        </p:tgtEl>
                                      </p:cBhvr>
                                    </p:animEffect>
                                    <p:animScale>
                                      <p:cBhvr>
                                        <p:cTn id="415" dur="250" autoRev="1" fill="hold"/>
                                        <p:tgtEl>
                                          <p:spTgt spid="378"/>
                                        </p:tgtEl>
                                      </p:cBhvr>
                                      <p:by x="105000" y="105000"/>
                                    </p:animScale>
                                  </p:childTnLst>
                                </p:cTn>
                              </p:par>
                              <p:par>
                                <p:cTn id="416" presetID="53" presetClass="entr" presetSubtype="16" fill="hold" nodeType="withEffect">
                                  <p:stCondLst>
                                    <p:cond delay="0"/>
                                  </p:stCondLst>
                                  <p:childTnLst>
                                    <p:set>
                                      <p:cBhvr>
                                        <p:cTn id="417" dur="1" fill="hold">
                                          <p:stCondLst>
                                            <p:cond delay="0"/>
                                          </p:stCondLst>
                                        </p:cTn>
                                        <p:tgtEl>
                                          <p:spTgt spid="378"/>
                                        </p:tgtEl>
                                        <p:attrNameLst>
                                          <p:attrName>style.visibility</p:attrName>
                                        </p:attrNameLst>
                                      </p:cBhvr>
                                      <p:to>
                                        <p:strVal val="visible"/>
                                      </p:to>
                                    </p:set>
                                    <p:anim calcmode="lin" valueType="num">
                                      <p:cBhvr>
                                        <p:cTn id="418" dur="500" fill="hold"/>
                                        <p:tgtEl>
                                          <p:spTgt spid="378"/>
                                        </p:tgtEl>
                                        <p:attrNameLst>
                                          <p:attrName>ppt_w</p:attrName>
                                        </p:attrNameLst>
                                      </p:cBhvr>
                                      <p:tavLst>
                                        <p:tav tm="0">
                                          <p:val>
                                            <p:fltVal val="0"/>
                                          </p:val>
                                        </p:tav>
                                        <p:tav tm="100000">
                                          <p:val>
                                            <p:strVal val="#ppt_w"/>
                                          </p:val>
                                        </p:tav>
                                      </p:tavLst>
                                    </p:anim>
                                    <p:anim calcmode="lin" valueType="num">
                                      <p:cBhvr>
                                        <p:cTn id="419" dur="500" fill="hold"/>
                                        <p:tgtEl>
                                          <p:spTgt spid="378"/>
                                        </p:tgtEl>
                                        <p:attrNameLst>
                                          <p:attrName>ppt_h</p:attrName>
                                        </p:attrNameLst>
                                      </p:cBhvr>
                                      <p:tavLst>
                                        <p:tav tm="0">
                                          <p:val>
                                            <p:fltVal val="0"/>
                                          </p:val>
                                        </p:tav>
                                        <p:tav tm="100000">
                                          <p:val>
                                            <p:strVal val="#ppt_h"/>
                                          </p:val>
                                        </p:tav>
                                      </p:tavLst>
                                    </p:anim>
                                    <p:animEffect transition="in" filter="fade">
                                      <p:cBhvr>
                                        <p:cTn id="420" dur="500"/>
                                        <p:tgtEl>
                                          <p:spTgt spid="378"/>
                                        </p:tgtEl>
                                      </p:cBhvr>
                                    </p:animEffect>
                                  </p:childTnLst>
                                </p:cTn>
                              </p:par>
                              <p:par>
                                <p:cTn id="421" presetID="26" presetClass="emph" presetSubtype="0" fill="hold" nodeType="withEffect">
                                  <p:stCondLst>
                                    <p:cond delay="500"/>
                                  </p:stCondLst>
                                  <p:childTnLst>
                                    <p:animEffect transition="out" filter="fade">
                                      <p:cBhvr>
                                        <p:cTn id="422" dur="500" tmFilter="0, 0; .2, .5; .8, .5; 1, 0"/>
                                        <p:tgtEl>
                                          <p:spTgt spid="378"/>
                                        </p:tgtEl>
                                      </p:cBhvr>
                                    </p:animEffect>
                                    <p:animScale>
                                      <p:cBhvr>
                                        <p:cTn id="423" dur="250" autoRev="1" fill="hold"/>
                                        <p:tgtEl>
                                          <p:spTgt spid="378"/>
                                        </p:tgtEl>
                                      </p:cBhvr>
                                      <p:by x="105000" y="105000"/>
                                    </p:animScale>
                                  </p:childTnLst>
                                </p:cTn>
                              </p:par>
                              <p:par>
                                <p:cTn id="424" presetID="53" presetClass="entr" presetSubtype="16" fill="hold" nodeType="withEffect">
                                  <p:stCondLst>
                                    <p:cond delay="0"/>
                                  </p:stCondLst>
                                  <p:childTnLst>
                                    <p:set>
                                      <p:cBhvr>
                                        <p:cTn id="425" dur="1" fill="hold">
                                          <p:stCondLst>
                                            <p:cond delay="0"/>
                                          </p:stCondLst>
                                        </p:cTn>
                                        <p:tgtEl>
                                          <p:spTgt spid="379"/>
                                        </p:tgtEl>
                                        <p:attrNameLst>
                                          <p:attrName>style.visibility</p:attrName>
                                        </p:attrNameLst>
                                      </p:cBhvr>
                                      <p:to>
                                        <p:strVal val="visible"/>
                                      </p:to>
                                    </p:set>
                                    <p:anim calcmode="lin" valueType="num">
                                      <p:cBhvr>
                                        <p:cTn id="426" dur="500" fill="hold"/>
                                        <p:tgtEl>
                                          <p:spTgt spid="379"/>
                                        </p:tgtEl>
                                        <p:attrNameLst>
                                          <p:attrName>ppt_w</p:attrName>
                                        </p:attrNameLst>
                                      </p:cBhvr>
                                      <p:tavLst>
                                        <p:tav tm="0">
                                          <p:val>
                                            <p:fltVal val="0"/>
                                          </p:val>
                                        </p:tav>
                                        <p:tav tm="100000">
                                          <p:val>
                                            <p:strVal val="#ppt_w"/>
                                          </p:val>
                                        </p:tav>
                                      </p:tavLst>
                                    </p:anim>
                                    <p:anim calcmode="lin" valueType="num">
                                      <p:cBhvr>
                                        <p:cTn id="427" dur="500" fill="hold"/>
                                        <p:tgtEl>
                                          <p:spTgt spid="379"/>
                                        </p:tgtEl>
                                        <p:attrNameLst>
                                          <p:attrName>ppt_h</p:attrName>
                                        </p:attrNameLst>
                                      </p:cBhvr>
                                      <p:tavLst>
                                        <p:tav tm="0">
                                          <p:val>
                                            <p:fltVal val="0"/>
                                          </p:val>
                                        </p:tav>
                                        <p:tav tm="100000">
                                          <p:val>
                                            <p:strVal val="#ppt_h"/>
                                          </p:val>
                                        </p:tav>
                                      </p:tavLst>
                                    </p:anim>
                                    <p:animEffect transition="in" filter="fade">
                                      <p:cBhvr>
                                        <p:cTn id="428" dur="500"/>
                                        <p:tgtEl>
                                          <p:spTgt spid="379"/>
                                        </p:tgtEl>
                                      </p:cBhvr>
                                    </p:animEffect>
                                  </p:childTnLst>
                                </p:cTn>
                              </p:par>
                              <p:par>
                                <p:cTn id="429" presetID="26" presetClass="emph" presetSubtype="0" fill="hold" nodeType="withEffect">
                                  <p:stCondLst>
                                    <p:cond delay="500"/>
                                  </p:stCondLst>
                                  <p:childTnLst>
                                    <p:animEffect transition="out" filter="fade">
                                      <p:cBhvr>
                                        <p:cTn id="430" dur="500" tmFilter="0, 0; .2, .5; .8, .5; 1, 0"/>
                                        <p:tgtEl>
                                          <p:spTgt spid="379"/>
                                        </p:tgtEl>
                                      </p:cBhvr>
                                    </p:animEffect>
                                    <p:animScale>
                                      <p:cBhvr>
                                        <p:cTn id="431" dur="250" autoRev="1" fill="hold"/>
                                        <p:tgtEl>
                                          <p:spTgt spid="379"/>
                                        </p:tgtEl>
                                      </p:cBhvr>
                                      <p:by x="105000" y="105000"/>
                                    </p:animScale>
                                  </p:childTnLst>
                                </p:cTn>
                              </p:par>
                              <p:par>
                                <p:cTn id="432" presetID="53" presetClass="entr" presetSubtype="16" fill="hold" nodeType="withEffect">
                                  <p:stCondLst>
                                    <p:cond delay="0"/>
                                  </p:stCondLst>
                                  <p:childTnLst>
                                    <p:set>
                                      <p:cBhvr>
                                        <p:cTn id="433" dur="1" fill="hold">
                                          <p:stCondLst>
                                            <p:cond delay="0"/>
                                          </p:stCondLst>
                                        </p:cTn>
                                        <p:tgtEl>
                                          <p:spTgt spid="379"/>
                                        </p:tgtEl>
                                        <p:attrNameLst>
                                          <p:attrName>style.visibility</p:attrName>
                                        </p:attrNameLst>
                                      </p:cBhvr>
                                      <p:to>
                                        <p:strVal val="visible"/>
                                      </p:to>
                                    </p:set>
                                    <p:anim calcmode="lin" valueType="num">
                                      <p:cBhvr>
                                        <p:cTn id="434" dur="500" fill="hold"/>
                                        <p:tgtEl>
                                          <p:spTgt spid="379"/>
                                        </p:tgtEl>
                                        <p:attrNameLst>
                                          <p:attrName>ppt_w</p:attrName>
                                        </p:attrNameLst>
                                      </p:cBhvr>
                                      <p:tavLst>
                                        <p:tav tm="0">
                                          <p:val>
                                            <p:fltVal val="0"/>
                                          </p:val>
                                        </p:tav>
                                        <p:tav tm="100000">
                                          <p:val>
                                            <p:strVal val="#ppt_w"/>
                                          </p:val>
                                        </p:tav>
                                      </p:tavLst>
                                    </p:anim>
                                    <p:anim calcmode="lin" valueType="num">
                                      <p:cBhvr>
                                        <p:cTn id="435" dur="500" fill="hold"/>
                                        <p:tgtEl>
                                          <p:spTgt spid="379"/>
                                        </p:tgtEl>
                                        <p:attrNameLst>
                                          <p:attrName>ppt_h</p:attrName>
                                        </p:attrNameLst>
                                      </p:cBhvr>
                                      <p:tavLst>
                                        <p:tav tm="0">
                                          <p:val>
                                            <p:fltVal val="0"/>
                                          </p:val>
                                        </p:tav>
                                        <p:tav tm="100000">
                                          <p:val>
                                            <p:strVal val="#ppt_h"/>
                                          </p:val>
                                        </p:tav>
                                      </p:tavLst>
                                    </p:anim>
                                    <p:animEffect transition="in" filter="fade">
                                      <p:cBhvr>
                                        <p:cTn id="436" dur="500"/>
                                        <p:tgtEl>
                                          <p:spTgt spid="379"/>
                                        </p:tgtEl>
                                      </p:cBhvr>
                                    </p:animEffect>
                                  </p:childTnLst>
                                </p:cTn>
                              </p:par>
                              <p:par>
                                <p:cTn id="437" presetID="26" presetClass="emph" presetSubtype="0" fill="hold" nodeType="withEffect">
                                  <p:stCondLst>
                                    <p:cond delay="500"/>
                                  </p:stCondLst>
                                  <p:childTnLst>
                                    <p:animEffect transition="out" filter="fade">
                                      <p:cBhvr>
                                        <p:cTn id="438" dur="500" tmFilter="0, 0; .2, .5; .8, .5; 1, 0"/>
                                        <p:tgtEl>
                                          <p:spTgt spid="379"/>
                                        </p:tgtEl>
                                      </p:cBhvr>
                                    </p:animEffect>
                                    <p:animScale>
                                      <p:cBhvr>
                                        <p:cTn id="439" dur="250" autoRev="1" fill="hold"/>
                                        <p:tgtEl>
                                          <p:spTgt spid="379"/>
                                        </p:tgtEl>
                                      </p:cBhvr>
                                      <p:by x="105000" y="105000"/>
                                    </p:animScale>
                                  </p:childTnLst>
                                </p:cTn>
                              </p:par>
                              <p:par>
                                <p:cTn id="440" presetID="53" presetClass="entr" presetSubtype="16" fill="hold" nodeType="withEffect">
                                  <p:stCondLst>
                                    <p:cond delay="0"/>
                                  </p:stCondLst>
                                  <p:childTnLst>
                                    <p:set>
                                      <p:cBhvr>
                                        <p:cTn id="441" dur="1" fill="hold">
                                          <p:stCondLst>
                                            <p:cond delay="0"/>
                                          </p:stCondLst>
                                        </p:cTn>
                                        <p:tgtEl>
                                          <p:spTgt spid="379"/>
                                        </p:tgtEl>
                                        <p:attrNameLst>
                                          <p:attrName>style.visibility</p:attrName>
                                        </p:attrNameLst>
                                      </p:cBhvr>
                                      <p:to>
                                        <p:strVal val="visible"/>
                                      </p:to>
                                    </p:set>
                                    <p:anim calcmode="lin" valueType="num">
                                      <p:cBhvr>
                                        <p:cTn id="442" dur="500" fill="hold"/>
                                        <p:tgtEl>
                                          <p:spTgt spid="379"/>
                                        </p:tgtEl>
                                        <p:attrNameLst>
                                          <p:attrName>ppt_w</p:attrName>
                                        </p:attrNameLst>
                                      </p:cBhvr>
                                      <p:tavLst>
                                        <p:tav tm="0">
                                          <p:val>
                                            <p:fltVal val="0"/>
                                          </p:val>
                                        </p:tav>
                                        <p:tav tm="100000">
                                          <p:val>
                                            <p:strVal val="#ppt_w"/>
                                          </p:val>
                                        </p:tav>
                                      </p:tavLst>
                                    </p:anim>
                                    <p:anim calcmode="lin" valueType="num">
                                      <p:cBhvr>
                                        <p:cTn id="443" dur="500" fill="hold"/>
                                        <p:tgtEl>
                                          <p:spTgt spid="379"/>
                                        </p:tgtEl>
                                        <p:attrNameLst>
                                          <p:attrName>ppt_h</p:attrName>
                                        </p:attrNameLst>
                                      </p:cBhvr>
                                      <p:tavLst>
                                        <p:tav tm="0">
                                          <p:val>
                                            <p:fltVal val="0"/>
                                          </p:val>
                                        </p:tav>
                                        <p:tav tm="100000">
                                          <p:val>
                                            <p:strVal val="#ppt_h"/>
                                          </p:val>
                                        </p:tav>
                                      </p:tavLst>
                                    </p:anim>
                                    <p:animEffect transition="in" filter="fade">
                                      <p:cBhvr>
                                        <p:cTn id="444" dur="500"/>
                                        <p:tgtEl>
                                          <p:spTgt spid="379"/>
                                        </p:tgtEl>
                                      </p:cBhvr>
                                    </p:animEffect>
                                  </p:childTnLst>
                                </p:cTn>
                              </p:par>
                              <p:par>
                                <p:cTn id="445" presetID="26" presetClass="emph" presetSubtype="0" fill="hold" nodeType="withEffect">
                                  <p:stCondLst>
                                    <p:cond delay="500"/>
                                  </p:stCondLst>
                                  <p:childTnLst>
                                    <p:animEffect transition="out" filter="fade">
                                      <p:cBhvr>
                                        <p:cTn id="446" dur="500" tmFilter="0, 0; .2, .5; .8, .5; 1, 0"/>
                                        <p:tgtEl>
                                          <p:spTgt spid="379"/>
                                        </p:tgtEl>
                                      </p:cBhvr>
                                    </p:animEffect>
                                    <p:animScale>
                                      <p:cBhvr>
                                        <p:cTn id="447" dur="250" autoRev="1" fill="hold"/>
                                        <p:tgtEl>
                                          <p:spTgt spid="379"/>
                                        </p:tgtEl>
                                      </p:cBhvr>
                                      <p:by x="105000" y="105000"/>
                                    </p:animScale>
                                  </p:childTnLst>
                                </p:cTn>
                              </p:par>
                              <p:par>
                                <p:cTn id="448" presetID="53" presetClass="entr" presetSubtype="16" fill="hold" nodeType="withEffect">
                                  <p:stCondLst>
                                    <p:cond delay="0"/>
                                  </p:stCondLst>
                                  <p:childTnLst>
                                    <p:set>
                                      <p:cBhvr>
                                        <p:cTn id="449" dur="1" fill="hold">
                                          <p:stCondLst>
                                            <p:cond delay="0"/>
                                          </p:stCondLst>
                                        </p:cTn>
                                        <p:tgtEl>
                                          <p:spTgt spid="379"/>
                                        </p:tgtEl>
                                        <p:attrNameLst>
                                          <p:attrName>style.visibility</p:attrName>
                                        </p:attrNameLst>
                                      </p:cBhvr>
                                      <p:to>
                                        <p:strVal val="visible"/>
                                      </p:to>
                                    </p:set>
                                    <p:anim calcmode="lin" valueType="num">
                                      <p:cBhvr>
                                        <p:cTn id="450" dur="500" fill="hold"/>
                                        <p:tgtEl>
                                          <p:spTgt spid="379"/>
                                        </p:tgtEl>
                                        <p:attrNameLst>
                                          <p:attrName>ppt_w</p:attrName>
                                        </p:attrNameLst>
                                      </p:cBhvr>
                                      <p:tavLst>
                                        <p:tav tm="0">
                                          <p:val>
                                            <p:fltVal val="0"/>
                                          </p:val>
                                        </p:tav>
                                        <p:tav tm="100000">
                                          <p:val>
                                            <p:strVal val="#ppt_w"/>
                                          </p:val>
                                        </p:tav>
                                      </p:tavLst>
                                    </p:anim>
                                    <p:anim calcmode="lin" valueType="num">
                                      <p:cBhvr>
                                        <p:cTn id="451" dur="500" fill="hold"/>
                                        <p:tgtEl>
                                          <p:spTgt spid="379"/>
                                        </p:tgtEl>
                                        <p:attrNameLst>
                                          <p:attrName>ppt_h</p:attrName>
                                        </p:attrNameLst>
                                      </p:cBhvr>
                                      <p:tavLst>
                                        <p:tav tm="0">
                                          <p:val>
                                            <p:fltVal val="0"/>
                                          </p:val>
                                        </p:tav>
                                        <p:tav tm="100000">
                                          <p:val>
                                            <p:strVal val="#ppt_h"/>
                                          </p:val>
                                        </p:tav>
                                      </p:tavLst>
                                    </p:anim>
                                    <p:animEffect transition="in" filter="fade">
                                      <p:cBhvr>
                                        <p:cTn id="452" dur="500"/>
                                        <p:tgtEl>
                                          <p:spTgt spid="379"/>
                                        </p:tgtEl>
                                      </p:cBhvr>
                                    </p:animEffect>
                                  </p:childTnLst>
                                </p:cTn>
                              </p:par>
                              <p:par>
                                <p:cTn id="453" presetID="26" presetClass="emph" presetSubtype="0" fill="hold" nodeType="withEffect">
                                  <p:stCondLst>
                                    <p:cond delay="500"/>
                                  </p:stCondLst>
                                  <p:childTnLst>
                                    <p:animEffect transition="out" filter="fade">
                                      <p:cBhvr>
                                        <p:cTn id="454" dur="500" tmFilter="0, 0; .2, .5; .8, .5; 1, 0"/>
                                        <p:tgtEl>
                                          <p:spTgt spid="379"/>
                                        </p:tgtEl>
                                      </p:cBhvr>
                                    </p:animEffect>
                                    <p:animScale>
                                      <p:cBhvr>
                                        <p:cTn id="455" dur="250" autoRev="1" fill="hold"/>
                                        <p:tgtEl>
                                          <p:spTgt spid="379"/>
                                        </p:tgtEl>
                                      </p:cBhvr>
                                      <p:by x="105000" y="105000"/>
                                    </p:animScale>
                                  </p:childTnLst>
                                </p:cTn>
                              </p:par>
                              <p:par>
                                <p:cTn id="456" presetID="53" presetClass="entr" presetSubtype="16" fill="hold" nodeType="withEffect">
                                  <p:stCondLst>
                                    <p:cond delay="0"/>
                                  </p:stCondLst>
                                  <p:childTnLst>
                                    <p:set>
                                      <p:cBhvr>
                                        <p:cTn id="457" dur="1" fill="hold">
                                          <p:stCondLst>
                                            <p:cond delay="0"/>
                                          </p:stCondLst>
                                        </p:cTn>
                                        <p:tgtEl>
                                          <p:spTgt spid="378"/>
                                        </p:tgtEl>
                                        <p:attrNameLst>
                                          <p:attrName>style.visibility</p:attrName>
                                        </p:attrNameLst>
                                      </p:cBhvr>
                                      <p:to>
                                        <p:strVal val="visible"/>
                                      </p:to>
                                    </p:set>
                                    <p:anim calcmode="lin" valueType="num">
                                      <p:cBhvr>
                                        <p:cTn id="458" dur="500" fill="hold"/>
                                        <p:tgtEl>
                                          <p:spTgt spid="378"/>
                                        </p:tgtEl>
                                        <p:attrNameLst>
                                          <p:attrName>ppt_w</p:attrName>
                                        </p:attrNameLst>
                                      </p:cBhvr>
                                      <p:tavLst>
                                        <p:tav tm="0">
                                          <p:val>
                                            <p:fltVal val="0"/>
                                          </p:val>
                                        </p:tav>
                                        <p:tav tm="100000">
                                          <p:val>
                                            <p:strVal val="#ppt_w"/>
                                          </p:val>
                                        </p:tav>
                                      </p:tavLst>
                                    </p:anim>
                                    <p:anim calcmode="lin" valueType="num">
                                      <p:cBhvr>
                                        <p:cTn id="459" dur="500" fill="hold"/>
                                        <p:tgtEl>
                                          <p:spTgt spid="378"/>
                                        </p:tgtEl>
                                        <p:attrNameLst>
                                          <p:attrName>ppt_h</p:attrName>
                                        </p:attrNameLst>
                                      </p:cBhvr>
                                      <p:tavLst>
                                        <p:tav tm="0">
                                          <p:val>
                                            <p:fltVal val="0"/>
                                          </p:val>
                                        </p:tav>
                                        <p:tav tm="100000">
                                          <p:val>
                                            <p:strVal val="#ppt_h"/>
                                          </p:val>
                                        </p:tav>
                                      </p:tavLst>
                                    </p:anim>
                                    <p:animEffect transition="in" filter="fade">
                                      <p:cBhvr>
                                        <p:cTn id="460" dur="500"/>
                                        <p:tgtEl>
                                          <p:spTgt spid="378"/>
                                        </p:tgtEl>
                                      </p:cBhvr>
                                    </p:animEffect>
                                  </p:childTnLst>
                                </p:cTn>
                              </p:par>
                              <p:par>
                                <p:cTn id="461" presetID="26" presetClass="emph" presetSubtype="0" fill="hold" nodeType="withEffect">
                                  <p:stCondLst>
                                    <p:cond delay="500"/>
                                  </p:stCondLst>
                                  <p:childTnLst>
                                    <p:animEffect transition="out" filter="fade">
                                      <p:cBhvr>
                                        <p:cTn id="462" dur="500" tmFilter="0, 0; .2, .5; .8, .5; 1, 0"/>
                                        <p:tgtEl>
                                          <p:spTgt spid="378"/>
                                        </p:tgtEl>
                                      </p:cBhvr>
                                    </p:animEffect>
                                    <p:animScale>
                                      <p:cBhvr>
                                        <p:cTn id="463" dur="250" autoRev="1" fill="hold"/>
                                        <p:tgtEl>
                                          <p:spTgt spid="378"/>
                                        </p:tgtEl>
                                      </p:cBhvr>
                                      <p:by x="105000" y="105000"/>
                                    </p:animScale>
                                  </p:childTnLst>
                                </p:cTn>
                              </p:par>
                              <p:par>
                                <p:cTn id="464" presetID="53" presetClass="entr" presetSubtype="16" fill="hold" nodeType="withEffect">
                                  <p:stCondLst>
                                    <p:cond delay="0"/>
                                  </p:stCondLst>
                                  <p:childTnLst>
                                    <p:set>
                                      <p:cBhvr>
                                        <p:cTn id="465" dur="1" fill="hold">
                                          <p:stCondLst>
                                            <p:cond delay="0"/>
                                          </p:stCondLst>
                                        </p:cTn>
                                        <p:tgtEl>
                                          <p:spTgt spid="378"/>
                                        </p:tgtEl>
                                        <p:attrNameLst>
                                          <p:attrName>style.visibility</p:attrName>
                                        </p:attrNameLst>
                                      </p:cBhvr>
                                      <p:to>
                                        <p:strVal val="visible"/>
                                      </p:to>
                                    </p:set>
                                    <p:anim calcmode="lin" valueType="num">
                                      <p:cBhvr>
                                        <p:cTn id="466" dur="500" fill="hold"/>
                                        <p:tgtEl>
                                          <p:spTgt spid="378"/>
                                        </p:tgtEl>
                                        <p:attrNameLst>
                                          <p:attrName>ppt_w</p:attrName>
                                        </p:attrNameLst>
                                      </p:cBhvr>
                                      <p:tavLst>
                                        <p:tav tm="0">
                                          <p:val>
                                            <p:fltVal val="0"/>
                                          </p:val>
                                        </p:tav>
                                        <p:tav tm="100000">
                                          <p:val>
                                            <p:strVal val="#ppt_w"/>
                                          </p:val>
                                        </p:tav>
                                      </p:tavLst>
                                    </p:anim>
                                    <p:anim calcmode="lin" valueType="num">
                                      <p:cBhvr>
                                        <p:cTn id="467" dur="500" fill="hold"/>
                                        <p:tgtEl>
                                          <p:spTgt spid="378"/>
                                        </p:tgtEl>
                                        <p:attrNameLst>
                                          <p:attrName>ppt_h</p:attrName>
                                        </p:attrNameLst>
                                      </p:cBhvr>
                                      <p:tavLst>
                                        <p:tav tm="0">
                                          <p:val>
                                            <p:fltVal val="0"/>
                                          </p:val>
                                        </p:tav>
                                        <p:tav tm="100000">
                                          <p:val>
                                            <p:strVal val="#ppt_h"/>
                                          </p:val>
                                        </p:tav>
                                      </p:tavLst>
                                    </p:anim>
                                    <p:animEffect transition="in" filter="fade">
                                      <p:cBhvr>
                                        <p:cTn id="468" dur="500"/>
                                        <p:tgtEl>
                                          <p:spTgt spid="378"/>
                                        </p:tgtEl>
                                      </p:cBhvr>
                                    </p:animEffect>
                                  </p:childTnLst>
                                </p:cTn>
                              </p:par>
                              <p:par>
                                <p:cTn id="469" presetID="26" presetClass="emph" presetSubtype="0" fill="hold" nodeType="withEffect">
                                  <p:stCondLst>
                                    <p:cond delay="500"/>
                                  </p:stCondLst>
                                  <p:childTnLst>
                                    <p:animEffect transition="out" filter="fade">
                                      <p:cBhvr>
                                        <p:cTn id="470" dur="500" tmFilter="0, 0; .2, .5; .8, .5; 1, 0"/>
                                        <p:tgtEl>
                                          <p:spTgt spid="378"/>
                                        </p:tgtEl>
                                      </p:cBhvr>
                                    </p:animEffect>
                                    <p:animScale>
                                      <p:cBhvr>
                                        <p:cTn id="471" dur="250" autoRev="1" fill="hold"/>
                                        <p:tgtEl>
                                          <p:spTgt spid="378"/>
                                        </p:tgtEl>
                                      </p:cBhvr>
                                      <p:by x="105000" y="105000"/>
                                    </p:animScale>
                                  </p:childTnLst>
                                </p:cTn>
                              </p:par>
                              <p:par>
                                <p:cTn id="472" presetID="53" presetClass="entr" presetSubtype="16" fill="hold" nodeType="withEffect">
                                  <p:stCondLst>
                                    <p:cond delay="0"/>
                                  </p:stCondLst>
                                  <p:childTnLst>
                                    <p:set>
                                      <p:cBhvr>
                                        <p:cTn id="473" dur="1" fill="hold">
                                          <p:stCondLst>
                                            <p:cond delay="0"/>
                                          </p:stCondLst>
                                        </p:cTn>
                                        <p:tgtEl>
                                          <p:spTgt spid="379"/>
                                        </p:tgtEl>
                                        <p:attrNameLst>
                                          <p:attrName>style.visibility</p:attrName>
                                        </p:attrNameLst>
                                      </p:cBhvr>
                                      <p:to>
                                        <p:strVal val="visible"/>
                                      </p:to>
                                    </p:set>
                                    <p:anim calcmode="lin" valueType="num">
                                      <p:cBhvr>
                                        <p:cTn id="474" dur="500" fill="hold"/>
                                        <p:tgtEl>
                                          <p:spTgt spid="379"/>
                                        </p:tgtEl>
                                        <p:attrNameLst>
                                          <p:attrName>ppt_w</p:attrName>
                                        </p:attrNameLst>
                                      </p:cBhvr>
                                      <p:tavLst>
                                        <p:tav tm="0">
                                          <p:val>
                                            <p:fltVal val="0"/>
                                          </p:val>
                                        </p:tav>
                                        <p:tav tm="100000">
                                          <p:val>
                                            <p:strVal val="#ppt_w"/>
                                          </p:val>
                                        </p:tav>
                                      </p:tavLst>
                                    </p:anim>
                                    <p:anim calcmode="lin" valueType="num">
                                      <p:cBhvr>
                                        <p:cTn id="475" dur="500" fill="hold"/>
                                        <p:tgtEl>
                                          <p:spTgt spid="379"/>
                                        </p:tgtEl>
                                        <p:attrNameLst>
                                          <p:attrName>ppt_h</p:attrName>
                                        </p:attrNameLst>
                                      </p:cBhvr>
                                      <p:tavLst>
                                        <p:tav tm="0">
                                          <p:val>
                                            <p:fltVal val="0"/>
                                          </p:val>
                                        </p:tav>
                                        <p:tav tm="100000">
                                          <p:val>
                                            <p:strVal val="#ppt_h"/>
                                          </p:val>
                                        </p:tav>
                                      </p:tavLst>
                                    </p:anim>
                                    <p:animEffect transition="in" filter="fade">
                                      <p:cBhvr>
                                        <p:cTn id="476" dur="500"/>
                                        <p:tgtEl>
                                          <p:spTgt spid="379"/>
                                        </p:tgtEl>
                                      </p:cBhvr>
                                    </p:animEffect>
                                  </p:childTnLst>
                                </p:cTn>
                              </p:par>
                              <p:par>
                                <p:cTn id="477" presetID="26" presetClass="emph" presetSubtype="0" fill="hold" nodeType="withEffect">
                                  <p:stCondLst>
                                    <p:cond delay="500"/>
                                  </p:stCondLst>
                                  <p:childTnLst>
                                    <p:animEffect transition="out" filter="fade">
                                      <p:cBhvr>
                                        <p:cTn id="478" dur="500" tmFilter="0, 0; .2, .5; .8, .5; 1, 0"/>
                                        <p:tgtEl>
                                          <p:spTgt spid="379"/>
                                        </p:tgtEl>
                                      </p:cBhvr>
                                    </p:animEffect>
                                    <p:animScale>
                                      <p:cBhvr>
                                        <p:cTn id="479" dur="250" autoRev="1" fill="hold"/>
                                        <p:tgtEl>
                                          <p:spTgt spid="379"/>
                                        </p:tgtEl>
                                      </p:cBhvr>
                                      <p:by x="105000" y="105000"/>
                                    </p:animScale>
                                  </p:childTnLst>
                                </p:cTn>
                              </p:par>
                              <p:par>
                                <p:cTn id="480" presetID="53" presetClass="entr" presetSubtype="16" fill="hold" nodeType="withEffect">
                                  <p:stCondLst>
                                    <p:cond delay="0"/>
                                  </p:stCondLst>
                                  <p:childTnLst>
                                    <p:set>
                                      <p:cBhvr>
                                        <p:cTn id="481" dur="1" fill="hold">
                                          <p:stCondLst>
                                            <p:cond delay="0"/>
                                          </p:stCondLst>
                                        </p:cTn>
                                        <p:tgtEl>
                                          <p:spTgt spid="379"/>
                                        </p:tgtEl>
                                        <p:attrNameLst>
                                          <p:attrName>style.visibility</p:attrName>
                                        </p:attrNameLst>
                                      </p:cBhvr>
                                      <p:to>
                                        <p:strVal val="visible"/>
                                      </p:to>
                                    </p:set>
                                    <p:anim calcmode="lin" valueType="num">
                                      <p:cBhvr>
                                        <p:cTn id="482" dur="500" fill="hold"/>
                                        <p:tgtEl>
                                          <p:spTgt spid="379"/>
                                        </p:tgtEl>
                                        <p:attrNameLst>
                                          <p:attrName>ppt_w</p:attrName>
                                        </p:attrNameLst>
                                      </p:cBhvr>
                                      <p:tavLst>
                                        <p:tav tm="0">
                                          <p:val>
                                            <p:fltVal val="0"/>
                                          </p:val>
                                        </p:tav>
                                        <p:tav tm="100000">
                                          <p:val>
                                            <p:strVal val="#ppt_w"/>
                                          </p:val>
                                        </p:tav>
                                      </p:tavLst>
                                    </p:anim>
                                    <p:anim calcmode="lin" valueType="num">
                                      <p:cBhvr>
                                        <p:cTn id="483" dur="500" fill="hold"/>
                                        <p:tgtEl>
                                          <p:spTgt spid="379"/>
                                        </p:tgtEl>
                                        <p:attrNameLst>
                                          <p:attrName>ppt_h</p:attrName>
                                        </p:attrNameLst>
                                      </p:cBhvr>
                                      <p:tavLst>
                                        <p:tav tm="0">
                                          <p:val>
                                            <p:fltVal val="0"/>
                                          </p:val>
                                        </p:tav>
                                        <p:tav tm="100000">
                                          <p:val>
                                            <p:strVal val="#ppt_h"/>
                                          </p:val>
                                        </p:tav>
                                      </p:tavLst>
                                    </p:anim>
                                    <p:animEffect transition="in" filter="fade">
                                      <p:cBhvr>
                                        <p:cTn id="484" dur="500"/>
                                        <p:tgtEl>
                                          <p:spTgt spid="379"/>
                                        </p:tgtEl>
                                      </p:cBhvr>
                                    </p:animEffect>
                                  </p:childTnLst>
                                </p:cTn>
                              </p:par>
                              <p:par>
                                <p:cTn id="485" presetID="26" presetClass="emph" presetSubtype="0" fill="hold" nodeType="withEffect">
                                  <p:stCondLst>
                                    <p:cond delay="500"/>
                                  </p:stCondLst>
                                  <p:childTnLst>
                                    <p:animEffect transition="out" filter="fade">
                                      <p:cBhvr>
                                        <p:cTn id="486" dur="500" tmFilter="0, 0; .2, .5; .8, .5; 1, 0"/>
                                        <p:tgtEl>
                                          <p:spTgt spid="379"/>
                                        </p:tgtEl>
                                      </p:cBhvr>
                                    </p:animEffect>
                                    <p:animScale>
                                      <p:cBhvr>
                                        <p:cTn id="487" dur="250" autoRev="1" fill="hold"/>
                                        <p:tgtEl>
                                          <p:spTgt spid="379"/>
                                        </p:tgtEl>
                                      </p:cBhvr>
                                      <p:by x="105000" y="105000"/>
                                    </p:animScale>
                                  </p:childTnLst>
                                </p:cTn>
                              </p:par>
                              <p:par>
                                <p:cTn id="488" presetID="53" presetClass="entr" presetSubtype="16" fill="hold" nodeType="withEffect">
                                  <p:stCondLst>
                                    <p:cond delay="0"/>
                                  </p:stCondLst>
                                  <p:childTnLst>
                                    <p:set>
                                      <p:cBhvr>
                                        <p:cTn id="489" dur="1" fill="hold">
                                          <p:stCondLst>
                                            <p:cond delay="0"/>
                                          </p:stCondLst>
                                        </p:cTn>
                                        <p:tgtEl>
                                          <p:spTgt spid="379"/>
                                        </p:tgtEl>
                                        <p:attrNameLst>
                                          <p:attrName>style.visibility</p:attrName>
                                        </p:attrNameLst>
                                      </p:cBhvr>
                                      <p:to>
                                        <p:strVal val="visible"/>
                                      </p:to>
                                    </p:set>
                                    <p:anim calcmode="lin" valueType="num">
                                      <p:cBhvr>
                                        <p:cTn id="490" dur="500" fill="hold"/>
                                        <p:tgtEl>
                                          <p:spTgt spid="379"/>
                                        </p:tgtEl>
                                        <p:attrNameLst>
                                          <p:attrName>ppt_w</p:attrName>
                                        </p:attrNameLst>
                                      </p:cBhvr>
                                      <p:tavLst>
                                        <p:tav tm="0">
                                          <p:val>
                                            <p:fltVal val="0"/>
                                          </p:val>
                                        </p:tav>
                                        <p:tav tm="100000">
                                          <p:val>
                                            <p:strVal val="#ppt_w"/>
                                          </p:val>
                                        </p:tav>
                                      </p:tavLst>
                                    </p:anim>
                                    <p:anim calcmode="lin" valueType="num">
                                      <p:cBhvr>
                                        <p:cTn id="491" dur="500" fill="hold"/>
                                        <p:tgtEl>
                                          <p:spTgt spid="379"/>
                                        </p:tgtEl>
                                        <p:attrNameLst>
                                          <p:attrName>ppt_h</p:attrName>
                                        </p:attrNameLst>
                                      </p:cBhvr>
                                      <p:tavLst>
                                        <p:tav tm="0">
                                          <p:val>
                                            <p:fltVal val="0"/>
                                          </p:val>
                                        </p:tav>
                                        <p:tav tm="100000">
                                          <p:val>
                                            <p:strVal val="#ppt_h"/>
                                          </p:val>
                                        </p:tav>
                                      </p:tavLst>
                                    </p:anim>
                                    <p:animEffect transition="in" filter="fade">
                                      <p:cBhvr>
                                        <p:cTn id="492" dur="500"/>
                                        <p:tgtEl>
                                          <p:spTgt spid="379"/>
                                        </p:tgtEl>
                                      </p:cBhvr>
                                    </p:animEffect>
                                  </p:childTnLst>
                                </p:cTn>
                              </p:par>
                              <p:par>
                                <p:cTn id="493" presetID="26" presetClass="emph" presetSubtype="0" fill="hold" nodeType="withEffect">
                                  <p:stCondLst>
                                    <p:cond delay="500"/>
                                  </p:stCondLst>
                                  <p:childTnLst>
                                    <p:animEffect transition="out" filter="fade">
                                      <p:cBhvr>
                                        <p:cTn id="494" dur="500" tmFilter="0, 0; .2, .5; .8, .5; 1, 0"/>
                                        <p:tgtEl>
                                          <p:spTgt spid="379"/>
                                        </p:tgtEl>
                                      </p:cBhvr>
                                    </p:animEffect>
                                    <p:animScale>
                                      <p:cBhvr>
                                        <p:cTn id="495" dur="250" autoRev="1" fill="hold"/>
                                        <p:tgtEl>
                                          <p:spTgt spid="379"/>
                                        </p:tgtEl>
                                      </p:cBhvr>
                                      <p:by x="105000" y="105000"/>
                                    </p:animScale>
                                  </p:childTnLst>
                                </p:cTn>
                              </p:par>
                              <p:par>
                                <p:cTn id="496" presetID="53" presetClass="entr" presetSubtype="16" fill="hold" nodeType="withEffect">
                                  <p:stCondLst>
                                    <p:cond delay="0"/>
                                  </p:stCondLst>
                                  <p:childTnLst>
                                    <p:set>
                                      <p:cBhvr>
                                        <p:cTn id="497" dur="1" fill="hold">
                                          <p:stCondLst>
                                            <p:cond delay="0"/>
                                          </p:stCondLst>
                                        </p:cTn>
                                        <p:tgtEl>
                                          <p:spTgt spid="379"/>
                                        </p:tgtEl>
                                        <p:attrNameLst>
                                          <p:attrName>style.visibility</p:attrName>
                                        </p:attrNameLst>
                                      </p:cBhvr>
                                      <p:to>
                                        <p:strVal val="visible"/>
                                      </p:to>
                                    </p:set>
                                    <p:anim calcmode="lin" valueType="num">
                                      <p:cBhvr>
                                        <p:cTn id="498" dur="500" fill="hold"/>
                                        <p:tgtEl>
                                          <p:spTgt spid="379"/>
                                        </p:tgtEl>
                                        <p:attrNameLst>
                                          <p:attrName>ppt_w</p:attrName>
                                        </p:attrNameLst>
                                      </p:cBhvr>
                                      <p:tavLst>
                                        <p:tav tm="0">
                                          <p:val>
                                            <p:fltVal val="0"/>
                                          </p:val>
                                        </p:tav>
                                        <p:tav tm="100000">
                                          <p:val>
                                            <p:strVal val="#ppt_w"/>
                                          </p:val>
                                        </p:tav>
                                      </p:tavLst>
                                    </p:anim>
                                    <p:anim calcmode="lin" valueType="num">
                                      <p:cBhvr>
                                        <p:cTn id="499" dur="500" fill="hold"/>
                                        <p:tgtEl>
                                          <p:spTgt spid="379"/>
                                        </p:tgtEl>
                                        <p:attrNameLst>
                                          <p:attrName>ppt_h</p:attrName>
                                        </p:attrNameLst>
                                      </p:cBhvr>
                                      <p:tavLst>
                                        <p:tav tm="0">
                                          <p:val>
                                            <p:fltVal val="0"/>
                                          </p:val>
                                        </p:tav>
                                        <p:tav tm="100000">
                                          <p:val>
                                            <p:strVal val="#ppt_h"/>
                                          </p:val>
                                        </p:tav>
                                      </p:tavLst>
                                    </p:anim>
                                    <p:animEffect transition="in" filter="fade">
                                      <p:cBhvr>
                                        <p:cTn id="500" dur="500"/>
                                        <p:tgtEl>
                                          <p:spTgt spid="379"/>
                                        </p:tgtEl>
                                      </p:cBhvr>
                                    </p:animEffect>
                                  </p:childTnLst>
                                </p:cTn>
                              </p:par>
                              <p:par>
                                <p:cTn id="501" presetID="26" presetClass="emph" presetSubtype="0" fill="hold" nodeType="withEffect">
                                  <p:stCondLst>
                                    <p:cond delay="500"/>
                                  </p:stCondLst>
                                  <p:childTnLst>
                                    <p:animEffect transition="out" filter="fade">
                                      <p:cBhvr>
                                        <p:cTn id="502" dur="500" tmFilter="0, 0; .2, .5; .8, .5; 1, 0"/>
                                        <p:tgtEl>
                                          <p:spTgt spid="379"/>
                                        </p:tgtEl>
                                      </p:cBhvr>
                                    </p:animEffect>
                                    <p:animScale>
                                      <p:cBhvr>
                                        <p:cTn id="503" dur="250" autoRev="1" fill="hold"/>
                                        <p:tgtEl>
                                          <p:spTgt spid="379"/>
                                        </p:tgtEl>
                                      </p:cBhvr>
                                      <p:by x="105000" y="105000"/>
                                    </p:animScale>
                                  </p:childTnLst>
                                </p:cTn>
                              </p:par>
                              <p:par>
                                <p:cTn id="504" presetID="53" presetClass="entr" presetSubtype="16" fill="hold" nodeType="withEffect">
                                  <p:stCondLst>
                                    <p:cond delay="0"/>
                                  </p:stCondLst>
                                  <p:childTnLst>
                                    <p:set>
                                      <p:cBhvr>
                                        <p:cTn id="505" dur="1" fill="hold">
                                          <p:stCondLst>
                                            <p:cond delay="0"/>
                                          </p:stCondLst>
                                        </p:cTn>
                                        <p:tgtEl>
                                          <p:spTgt spid="378"/>
                                        </p:tgtEl>
                                        <p:attrNameLst>
                                          <p:attrName>style.visibility</p:attrName>
                                        </p:attrNameLst>
                                      </p:cBhvr>
                                      <p:to>
                                        <p:strVal val="visible"/>
                                      </p:to>
                                    </p:set>
                                    <p:anim calcmode="lin" valueType="num">
                                      <p:cBhvr>
                                        <p:cTn id="506" dur="500" fill="hold"/>
                                        <p:tgtEl>
                                          <p:spTgt spid="378"/>
                                        </p:tgtEl>
                                        <p:attrNameLst>
                                          <p:attrName>ppt_w</p:attrName>
                                        </p:attrNameLst>
                                      </p:cBhvr>
                                      <p:tavLst>
                                        <p:tav tm="0">
                                          <p:val>
                                            <p:fltVal val="0"/>
                                          </p:val>
                                        </p:tav>
                                        <p:tav tm="100000">
                                          <p:val>
                                            <p:strVal val="#ppt_w"/>
                                          </p:val>
                                        </p:tav>
                                      </p:tavLst>
                                    </p:anim>
                                    <p:anim calcmode="lin" valueType="num">
                                      <p:cBhvr>
                                        <p:cTn id="507" dur="500" fill="hold"/>
                                        <p:tgtEl>
                                          <p:spTgt spid="378"/>
                                        </p:tgtEl>
                                        <p:attrNameLst>
                                          <p:attrName>ppt_h</p:attrName>
                                        </p:attrNameLst>
                                      </p:cBhvr>
                                      <p:tavLst>
                                        <p:tav tm="0">
                                          <p:val>
                                            <p:fltVal val="0"/>
                                          </p:val>
                                        </p:tav>
                                        <p:tav tm="100000">
                                          <p:val>
                                            <p:strVal val="#ppt_h"/>
                                          </p:val>
                                        </p:tav>
                                      </p:tavLst>
                                    </p:anim>
                                    <p:animEffect transition="in" filter="fade">
                                      <p:cBhvr>
                                        <p:cTn id="508" dur="500"/>
                                        <p:tgtEl>
                                          <p:spTgt spid="378"/>
                                        </p:tgtEl>
                                      </p:cBhvr>
                                    </p:animEffect>
                                  </p:childTnLst>
                                </p:cTn>
                              </p:par>
                              <p:par>
                                <p:cTn id="509" presetID="26" presetClass="emph" presetSubtype="0" fill="hold" nodeType="withEffect">
                                  <p:stCondLst>
                                    <p:cond delay="500"/>
                                  </p:stCondLst>
                                  <p:childTnLst>
                                    <p:animEffect transition="out" filter="fade">
                                      <p:cBhvr>
                                        <p:cTn id="510" dur="500" tmFilter="0, 0; .2, .5; .8, .5; 1, 0"/>
                                        <p:tgtEl>
                                          <p:spTgt spid="378"/>
                                        </p:tgtEl>
                                      </p:cBhvr>
                                    </p:animEffect>
                                    <p:animScale>
                                      <p:cBhvr>
                                        <p:cTn id="511" dur="250" autoRev="1" fill="hold"/>
                                        <p:tgtEl>
                                          <p:spTgt spid="378"/>
                                        </p:tgtEl>
                                      </p:cBhvr>
                                      <p:by x="105000" y="105000"/>
                                    </p:animScale>
                                  </p:childTnLst>
                                </p:cTn>
                              </p:par>
                              <p:par>
                                <p:cTn id="512" presetID="53" presetClass="entr" presetSubtype="16" fill="hold" grpId="0" nodeType="withEffect">
                                  <p:stCondLst>
                                    <p:cond delay="0"/>
                                  </p:stCondLst>
                                  <p:childTnLst>
                                    <p:set>
                                      <p:cBhvr>
                                        <p:cTn id="513" dur="1" fill="hold">
                                          <p:stCondLst>
                                            <p:cond delay="0"/>
                                          </p:stCondLst>
                                        </p:cTn>
                                        <p:tgtEl>
                                          <p:spTgt spid="378"/>
                                        </p:tgtEl>
                                        <p:attrNameLst>
                                          <p:attrName>style.visibility</p:attrName>
                                        </p:attrNameLst>
                                      </p:cBhvr>
                                      <p:to>
                                        <p:strVal val="visible"/>
                                      </p:to>
                                    </p:set>
                                    <p:anim calcmode="lin" valueType="num">
                                      <p:cBhvr>
                                        <p:cTn id="514" dur="500" fill="hold"/>
                                        <p:tgtEl>
                                          <p:spTgt spid="378"/>
                                        </p:tgtEl>
                                        <p:attrNameLst>
                                          <p:attrName>ppt_w</p:attrName>
                                        </p:attrNameLst>
                                      </p:cBhvr>
                                      <p:tavLst>
                                        <p:tav tm="0">
                                          <p:val>
                                            <p:fltVal val="0"/>
                                          </p:val>
                                        </p:tav>
                                        <p:tav tm="100000">
                                          <p:val>
                                            <p:strVal val="#ppt_w"/>
                                          </p:val>
                                        </p:tav>
                                      </p:tavLst>
                                    </p:anim>
                                    <p:anim calcmode="lin" valueType="num">
                                      <p:cBhvr>
                                        <p:cTn id="515" dur="500" fill="hold"/>
                                        <p:tgtEl>
                                          <p:spTgt spid="378"/>
                                        </p:tgtEl>
                                        <p:attrNameLst>
                                          <p:attrName>ppt_h</p:attrName>
                                        </p:attrNameLst>
                                      </p:cBhvr>
                                      <p:tavLst>
                                        <p:tav tm="0">
                                          <p:val>
                                            <p:fltVal val="0"/>
                                          </p:val>
                                        </p:tav>
                                        <p:tav tm="100000">
                                          <p:val>
                                            <p:strVal val="#ppt_h"/>
                                          </p:val>
                                        </p:tav>
                                      </p:tavLst>
                                    </p:anim>
                                    <p:animEffect transition="in" filter="fade">
                                      <p:cBhvr>
                                        <p:cTn id="516" dur="500"/>
                                        <p:tgtEl>
                                          <p:spTgt spid="378"/>
                                        </p:tgtEl>
                                      </p:cBhvr>
                                    </p:animEffect>
                                  </p:childTnLst>
                                  <p:subTnLst>
                                    <p:audio>
                                      <p:cMediaNode>
                                        <p:cTn display="0" masterRel="sameClick">
                                          <p:stCondLst>
                                            <p:cond evt="begin" delay="0">
                                              <p:tn val="512"/>
                                            </p:cond>
                                          </p:stCondLst>
                                          <p:endCondLst>
                                            <p:cond evt="onStopAudio" delay="0">
                                              <p:tgtEl>
                                                <p:sldTgt/>
                                              </p:tgtEl>
                                            </p:cond>
                                          </p:endCondLst>
                                        </p:cTn>
                                        <p:tgtEl>
                                          <p:sndTgt r:embed="rId3" name="Bling.wav"/>
                                        </p:tgtEl>
                                      </p:cMediaNode>
                                    </p:audio>
                                  </p:subTnLst>
                                </p:cTn>
                              </p:par>
                              <p:par>
                                <p:cTn id="517" presetID="26" presetClass="emph" presetSubtype="0" fill="hold" grpId="1" nodeType="withEffect">
                                  <p:stCondLst>
                                    <p:cond delay="500"/>
                                  </p:stCondLst>
                                  <p:childTnLst>
                                    <p:animEffect transition="out" filter="fade">
                                      <p:cBhvr>
                                        <p:cTn id="518" dur="500" tmFilter="0, 0; .2, .5; .8, .5; 1, 0"/>
                                        <p:tgtEl>
                                          <p:spTgt spid="378"/>
                                        </p:tgtEl>
                                      </p:cBhvr>
                                    </p:animEffect>
                                    <p:animScale>
                                      <p:cBhvr>
                                        <p:cTn id="519" dur="250" autoRev="1" fill="hold"/>
                                        <p:tgtEl>
                                          <p:spTgt spid="378"/>
                                        </p:tgtEl>
                                      </p:cBhvr>
                                      <p:by x="105000" y="105000"/>
                                    </p:animScale>
                                  </p:childTnLst>
                                </p:cTn>
                              </p:par>
                              <p:par>
                                <p:cTn id="520" presetID="53" presetClass="entr" presetSubtype="16" fill="hold" nodeType="withEffect">
                                  <p:stCondLst>
                                    <p:cond delay="0"/>
                                  </p:stCondLst>
                                  <p:childTnLst>
                                    <p:set>
                                      <p:cBhvr>
                                        <p:cTn id="521" dur="1" fill="hold">
                                          <p:stCondLst>
                                            <p:cond delay="0"/>
                                          </p:stCondLst>
                                        </p:cTn>
                                        <p:tgtEl>
                                          <p:spTgt spid="379"/>
                                        </p:tgtEl>
                                        <p:attrNameLst>
                                          <p:attrName>style.visibility</p:attrName>
                                        </p:attrNameLst>
                                      </p:cBhvr>
                                      <p:to>
                                        <p:strVal val="visible"/>
                                      </p:to>
                                    </p:set>
                                    <p:anim calcmode="lin" valueType="num">
                                      <p:cBhvr>
                                        <p:cTn id="522" dur="500" fill="hold"/>
                                        <p:tgtEl>
                                          <p:spTgt spid="379"/>
                                        </p:tgtEl>
                                        <p:attrNameLst>
                                          <p:attrName>ppt_w</p:attrName>
                                        </p:attrNameLst>
                                      </p:cBhvr>
                                      <p:tavLst>
                                        <p:tav tm="0">
                                          <p:val>
                                            <p:fltVal val="0"/>
                                          </p:val>
                                        </p:tav>
                                        <p:tav tm="100000">
                                          <p:val>
                                            <p:strVal val="#ppt_w"/>
                                          </p:val>
                                        </p:tav>
                                      </p:tavLst>
                                    </p:anim>
                                    <p:anim calcmode="lin" valueType="num">
                                      <p:cBhvr>
                                        <p:cTn id="523" dur="500" fill="hold"/>
                                        <p:tgtEl>
                                          <p:spTgt spid="379"/>
                                        </p:tgtEl>
                                        <p:attrNameLst>
                                          <p:attrName>ppt_h</p:attrName>
                                        </p:attrNameLst>
                                      </p:cBhvr>
                                      <p:tavLst>
                                        <p:tav tm="0">
                                          <p:val>
                                            <p:fltVal val="0"/>
                                          </p:val>
                                        </p:tav>
                                        <p:tav tm="100000">
                                          <p:val>
                                            <p:strVal val="#ppt_h"/>
                                          </p:val>
                                        </p:tav>
                                      </p:tavLst>
                                    </p:anim>
                                    <p:animEffect transition="in" filter="fade">
                                      <p:cBhvr>
                                        <p:cTn id="524" dur="500"/>
                                        <p:tgtEl>
                                          <p:spTgt spid="379"/>
                                        </p:tgtEl>
                                      </p:cBhvr>
                                    </p:animEffect>
                                  </p:childTnLst>
                                </p:cTn>
                              </p:par>
                              <p:par>
                                <p:cTn id="525" presetID="26" presetClass="emph" presetSubtype="0" fill="hold" nodeType="withEffect">
                                  <p:stCondLst>
                                    <p:cond delay="500"/>
                                  </p:stCondLst>
                                  <p:childTnLst>
                                    <p:animEffect transition="out" filter="fade">
                                      <p:cBhvr>
                                        <p:cTn id="526" dur="500" tmFilter="0, 0; .2, .5; .8, .5; 1, 0"/>
                                        <p:tgtEl>
                                          <p:spTgt spid="379"/>
                                        </p:tgtEl>
                                      </p:cBhvr>
                                    </p:animEffect>
                                    <p:animScale>
                                      <p:cBhvr>
                                        <p:cTn id="527" dur="250" autoRev="1" fill="hold"/>
                                        <p:tgtEl>
                                          <p:spTgt spid="379"/>
                                        </p:tgtEl>
                                      </p:cBhvr>
                                      <p:by x="105000" y="105000"/>
                                    </p:animScale>
                                  </p:childTnLst>
                                </p:cTn>
                              </p:par>
                              <p:par>
                                <p:cTn id="528" presetID="53" presetClass="entr" presetSubtype="16" fill="hold" nodeType="withEffect">
                                  <p:stCondLst>
                                    <p:cond delay="0"/>
                                  </p:stCondLst>
                                  <p:childTnLst>
                                    <p:set>
                                      <p:cBhvr>
                                        <p:cTn id="529" dur="1" fill="hold">
                                          <p:stCondLst>
                                            <p:cond delay="0"/>
                                          </p:stCondLst>
                                        </p:cTn>
                                        <p:tgtEl>
                                          <p:spTgt spid="379"/>
                                        </p:tgtEl>
                                        <p:attrNameLst>
                                          <p:attrName>style.visibility</p:attrName>
                                        </p:attrNameLst>
                                      </p:cBhvr>
                                      <p:to>
                                        <p:strVal val="visible"/>
                                      </p:to>
                                    </p:set>
                                    <p:anim calcmode="lin" valueType="num">
                                      <p:cBhvr>
                                        <p:cTn id="530" dur="500" fill="hold"/>
                                        <p:tgtEl>
                                          <p:spTgt spid="379"/>
                                        </p:tgtEl>
                                        <p:attrNameLst>
                                          <p:attrName>ppt_w</p:attrName>
                                        </p:attrNameLst>
                                      </p:cBhvr>
                                      <p:tavLst>
                                        <p:tav tm="0">
                                          <p:val>
                                            <p:fltVal val="0"/>
                                          </p:val>
                                        </p:tav>
                                        <p:tav tm="100000">
                                          <p:val>
                                            <p:strVal val="#ppt_w"/>
                                          </p:val>
                                        </p:tav>
                                      </p:tavLst>
                                    </p:anim>
                                    <p:anim calcmode="lin" valueType="num">
                                      <p:cBhvr>
                                        <p:cTn id="531" dur="500" fill="hold"/>
                                        <p:tgtEl>
                                          <p:spTgt spid="379"/>
                                        </p:tgtEl>
                                        <p:attrNameLst>
                                          <p:attrName>ppt_h</p:attrName>
                                        </p:attrNameLst>
                                      </p:cBhvr>
                                      <p:tavLst>
                                        <p:tav tm="0">
                                          <p:val>
                                            <p:fltVal val="0"/>
                                          </p:val>
                                        </p:tav>
                                        <p:tav tm="100000">
                                          <p:val>
                                            <p:strVal val="#ppt_h"/>
                                          </p:val>
                                        </p:tav>
                                      </p:tavLst>
                                    </p:anim>
                                    <p:animEffect transition="in" filter="fade">
                                      <p:cBhvr>
                                        <p:cTn id="532" dur="500"/>
                                        <p:tgtEl>
                                          <p:spTgt spid="379"/>
                                        </p:tgtEl>
                                      </p:cBhvr>
                                    </p:animEffect>
                                  </p:childTnLst>
                                </p:cTn>
                              </p:par>
                              <p:par>
                                <p:cTn id="533" presetID="26" presetClass="emph" presetSubtype="0" fill="hold" nodeType="withEffect">
                                  <p:stCondLst>
                                    <p:cond delay="500"/>
                                  </p:stCondLst>
                                  <p:childTnLst>
                                    <p:animEffect transition="out" filter="fade">
                                      <p:cBhvr>
                                        <p:cTn id="534" dur="500" tmFilter="0, 0; .2, .5; .8, .5; 1, 0"/>
                                        <p:tgtEl>
                                          <p:spTgt spid="379"/>
                                        </p:tgtEl>
                                      </p:cBhvr>
                                    </p:animEffect>
                                    <p:animScale>
                                      <p:cBhvr>
                                        <p:cTn id="535" dur="250" autoRev="1" fill="hold"/>
                                        <p:tgtEl>
                                          <p:spTgt spid="379"/>
                                        </p:tgtEl>
                                      </p:cBhvr>
                                      <p:by x="105000" y="105000"/>
                                    </p:animScale>
                                  </p:childTnLst>
                                </p:cTn>
                              </p:par>
                              <p:par>
                                <p:cTn id="536" presetID="53" presetClass="entr" presetSubtype="16" fill="hold" nodeType="withEffect">
                                  <p:stCondLst>
                                    <p:cond delay="0"/>
                                  </p:stCondLst>
                                  <p:childTnLst>
                                    <p:set>
                                      <p:cBhvr>
                                        <p:cTn id="537" dur="1" fill="hold">
                                          <p:stCondLst>
                                            <p:cond delay="0"/>
                                          </p:stCondLst>
                                        </p:cTn>
                                        <p:tgtEl>
                                          <p:spTgt spid="379"/>
                                        </p:tgtEl>
                                        <p:attrNameLst>
                                          <p:attrName>style.visibility</p:attrName>
                                        </p:attrNameLst>
                                      </p:cBhvr>
                                      <p:to>
                                        <p:strVal val="visible"/>
                                      </p:to>
                                    </p:set>
                                    <p:anim calcmode="lin" valueType="num">
                                      <p:cBhvr>
                                        <p:cTn id="538" dur="500" fill="hold"/>
                                        <p:tgtEl>
                                          <p:spTgt spid="379"/>
                                        </p:tgtEl>
                                        <p:attrNameLst>
                                          <p:attrName>ppt_w</p:attrName>
                                        </p:attrNameLst>
                                      </p:cBhvr>
                                      <p:tavLst>
                                        <p:tav tm="0">
                                          <p:val>
                                            <p:fltVal val="0"/>
                                          </p:val>
                                        </p:tav>
                                        <p:tav tm="100000">
                                          <p:val>
                                            <p:strVal val="#ppt_w"/>
                                          </p:val>
                                        </p:tav>
                                      </p:tavLst>
                                    </p:anim>
                                    <p:anim calcmode="lin" valueType="num">
                                      <p:cBhvr>
                                        <p:cTn id="539" dur="500" fill="hold"/>
                                        <p:tgtEl>
                                          <p:spTgt spid="379"/>
                                        </p:tgtEl>
                                        <p:attrNameLst>
                                          <p:attrName>ppt_h</p:attrName>
                                        </p:attrNameLst>
                                      </p:cBhvr>
                                      <p:tavLst>
                                        <p:tav tm="0">
                                          <p:val>
                                            <p:fltVal val="0"/>
                                          </p:val>
                                        </p:tav>
                                        <p:tav tm="100000">
                                          <p:val>
                                            <p:strVal val="#ppt_h"/>
                                          </p:val>
                                        </p:tav>
                                      </p:tavLst>
                                    </p:anim>
                                    <p:animEffect transition="in" filter="fade">
                                      <p:cBhvr>
                                        <p:cTn id="540" dur="500"/>
                                        <p:tgtEl>
                                          <p:spTgt spid="379"/>
                                        </p:tgtEl>
                                      </p:cBhvr>
                                    </p:animEffect>
                                  </p:childTnLst>
                                </p:cTn>
                              </p:par>
                              <p:par>
                                <p:cTn id="541" presetID="26" presetClass="emph" presetSubtype="0" fill="hold" nodeType="withEffect">
                                  <p:stCondLst>
                                    <p:cond delay="500"/>
                                  </p:stCondLst>
                                  <p:childTnLst>
                                    <p:animEffect transition="out" filter="fade">
                                      <p:cBhvr>
                                        <p:cTn id="542" dur="500" tmFilter="0, 0; .2, .5; .8, .5; 1, 0"/>
                                        <p:tgtEl>
                                          <p:spTgt spid="379"/>
                                        </p:tgtEl>
                                      </p:cBhvr>
                                    </p:animEffect>
                                    <p:animScale>
                                      <p:cBhvr>
                                        <p:cTn id="543" dur="250" autoRev="1" fill="hold"/>
                                        <p:tgtEl>
                                          <p:spTgt spid="379"/>
                                        </p:tgtEl>
                                      </p:cBhvr>
                                      <p:by x="105000" y="105000"/>
                                    </p:animScale>
                                  </p:childTnLst>
                                </p:cTn>
                              </p:par>
                              <p:par>
                                <p:cTn id="544" presetID="53" presetClass="entr" presetSubtype="16" fill="hold" grpId="0" nodeType="withEffect">
                                  <p:stCondLst>
                                    <p:cond delay="0"/>
                                  </p:stCondLst>
                                  <p:childTnLst>
                                    <p:set>
                                      <p:cBhvr>
                                        <p:cTn id="545" dur="1" fill="hold">
                                          <p:stCondLst>
                                            <p:cond delay="0"/>
                                          </p:stCondLst>
                                        </p:cTn>
                                        <p:tgtEl>
                                          <p:spTgt spid="379"/>
                                        </p:tgtEl>
                                        <p:attrNameLst>
                                          <p:attrName>style.visibility</p:attrName>
                                        </p:attrNameLst>
                                      </p:cBhvr>
                                      <p:to>
                                        <p:strVal val="visible"/>
                                      </p:to>
                                    </p:set>
                                    <p:anim calcmode="lin" valueType="num">
                                      <p:cBhvr>
                                        <p:cTn id="546" dur="500" fill="hold"/>
                                        <p:tgtEl>
                                          <p:spTgt spid="379"/>
                                        </p:tgtEl>
                                        <p:attrNameLst>
                                          <p:attrName>ppt_w</p:attrName>
                                        </p:attrNameLst>
                                      </p:cBhvr>
                                      <p:tavLst>
                                        <p:tav tm="0">
                                          <p:val>
                                            <p:fltVal val="0"/>
                                          </p:val>
                                        </p:tav>
                                        <p:tav tm="100000">
                                          <p:val>
                                            <p:strVal val="#ppt_w"/>
                                          </p:val>
                                        </p:tav>
                                      </p:tavLst>
                                    </p:anim>
                                    <p:anim calcmode="lin" valueType="num">
                                      <p:cBhvr>
                                        <p:cTn id="547" dur="500" fill="hold"/>
                                        <p:tgtEl>
                                          <p:spTgt spid="379"/>
                                        </p:tgtEl>
                                        <p:attrNameLst>
                                          <p:attrName>ppt_h</p:attrName>
                                        </p:attrNameLst>
                                      </p:cBhvr>
                                      <p:tavLst>
                                        <p:tav tm="0">
                                          <p:val>
                                            <p:fltVal val="0"/>
                                          </p:val>
                                        </p:tav>
                                        <p:tav tm="100000">
                                          <p:val>
                                            <p:strVal val="#ppt_h"/>
                                          </p:val>
                                        </p:tav>
                                      </p:tavLst>
                                    </p:anim>
                                    <p:animEffect transition="in" filter="fade">
                                      <p:cBhvr>
                                        <p:cTn id="548" dur="500"/>
                                        <p:tgtEl>
                                          <p:spTgt spid="379"/>
                                        </p:tgtEl>
                                      </p:cBhvr>
                                    </p:animEffect>
                                  </p:childTnLst>
                                  <p:subTnLst>
                                    <p:audio>
                                      <p:cMediaNode>
                                        <p:cTn display="0" masterRel="sameClick">
                                          <p:stCondLst>
                                            <p:cond evt="begin" delay="0">
                                              <p:tn val="544"/>
                                            </p:cond>
                                          </p:stCondLst>
                                          <p:endCondLst>
                                            <p:cond evt="onStopAudio" delay="0">
                                              <p:tgtEl>
                                                <p:sldTgt/>
                                              </p:tgtEl>
                                            </p:cond>
                                          </p:endCondLst>
                                        </p:cTn>
                                        <p:tgtEl>
                                          <p:sndTgt r:embed="rId3" name="Bling.wav"/>
                                        </p:tgtEl>
                                      </p:cMediaNode>
                                    </p:audio>
                                  </p:subTnLst>
                                </p:cTn>
                              </p:par>
                              <p:par>
                                <p:cTn id="549" presetID="26" presetClass="emph" presetSubtype="0" fill="hold" grpId="1" nodeType="withEffect">
                                  <p:stCondLst>
                                    <p:cond delay="500"/>
                                  </p:stCondLst>
                                  <p:childTnLst>
                                    <p:animEffect transition="out" filter="fade">
                                      <p:cBhvr>
                                        <p:cTn id="550" dur="500" tmFilter="0, 0; .2, .5; .8, .5; 1, 0"/>
                                        <p:tgtEl>
                                          <p:spTgt spid="379"/>
                                        </p:tgtEl>
                                      </p:cBhvr>
                                    </p:animEffect>
                                    <p:animScale>
                                      <p:cBhvr>
                                        <p:cTn id="551" dur="250" autoRev="1" fill="hold"/>
                                        <p:tgtEl>
                                          <p:spTgt spid="379"/>
                                        </p:tgtEl>
                                      </p:cBhvr>
                                      <p:by x="105000" y="105000"/>
                                    </p:animScale>
                                  </p:childTnLst>
                                </p:cTn>
                              </p:par>
                              <p:par>
                                <p:cTn id="552" presetID="53" presetClass="entr" presetSubtype="16" fill="hold" nodeType="withEffect">
                                  <p:stCondLst>
                                    <p:cond delay="0"/>
                                  </p:stCondLst>
                                  <p:childTnLst>
                                    <p:set>
                                      <p:cBhvr>
                                        <p:cTn id="553" dur="1" fill="hold">
                                          <p:stCondLst>
                                            <p:cond delay="0"/>
                                          </p:stCondLst>
                                        </p:cTn>
                                        <p:tgtEl>
                                          <p:spTgt spid="380"/>
                                        </p:tgtEl>
                                        <p:attrNameLst>
                                          <p:attrName>style.visibility</p:attrName>
                                        </p:attrNameLst>
                                      </p:cBhvr>
                                      <p:to>
                                        <p:strVal val="visible"/>
                                      </p:to>
                                    </p:set>
                                    <p:anim calcmode="lin" valueType="num">
                                      <p:cBhvr>
                                        <p:cTn id="554" dur="500" fill="hold"/>
                                        <p:tgtEl>
                                          <p:spTgt spid="380"/>
                                        </p:tgtEl>
                                        <p:attrNameLst>
                                          <p:attrName>ppt_w</p:attrName>
                                        </p:attrNameLst>
                                      </p:cBhvr>
                                      <p:tavLst>
                                        <p:tav tm="0">
                                          <p:val>
                                            <p:fltVal val="0"/>
                                          </p:val>
                                        </p:tav>
                                        <p:tav tm="100000">
                                          <p:val>
                                            <p:strVal val="#ppt_w"/>
                                          </p:val>
                                        </p:tav>
                                      </p:tavLst>
                                    </p:anim>
                                    <p:anim calcmode="lin" valueType="num">
                                      <p:cBhvr>
                                        <p:cTn id="555" dur="500" fill="hold"/>
                                        <p:tgtEl>
                                          <p:spTgt spid="380"/>
                                        </p:tgtEl>
                                        <p:attrNameLst>
                                          <p:attrName>ppt_h</p:attrName>
                                        </p:attrNameLst>
                                      </p:cBhvr>
                                      <p:tavLst>
                                        <p:tav tm="0">
                                          <p:val>
                                            <p:fltVal val="0"/>
                                          </p:val>
                                        </p:tav>
                                        <p:tav tm="100000">
                                          <p:val>
                                            <p:strVal val="#ppt_h"/>
                                          </p:val>
                                        </p:tav>
                                      </p:tavLst>
                                    </p:anim>
                                    <p:animEffect transition="in" filter="fade">
                                      <p:cBhvr>
                                        <p:cTn id="556" dur="500"/>
                                        <p:tgtEl>
                                          <p:spTgt spid="380"/>
                                        </p:tgtEl>
                                      </p:cBhvr>
                                    </p:animEffect>
                                  </p:childTnLst>
                                </p:cTn>
                              </p:par>
                              <p:par>
                                <p:cTn id="557" presetID="26" presetClass="emph" presetSubtype="0" fill="hold" nodeType="withEffect">
                                  <p:stCondLst>
                                    <p:cond delay="500"/>
                                  </p:stCondLst>
                                  <p:childTnLst>
                                    <p:animEffect transition="out" filter="fade">
                                      <p:cBhvr>
                                        <p:cTn id="558" dur="500" tmFilter="0, 0; .2, .5; .8, .5; 1, 0"/>
                                        <p:tgtEl>
                                          <p:spTgt spid="380"/>
                                        </p:tgtEl>
                                      </p:cBhvr>
                                    </p:animEffect>
                                    <p:animScale>
                                      <p:cBhvr>
                                        <p:cTn id="559" dur="250" autoRev="1" fill="hold"/>
                                        <p:tgtEl>
                                          <p:spTgt spid="380"/>
                                        </p:tgtEl>
                                      </p:cBhvr>
                                      <p:by x="105000" y="105000"/>
                                    </p:animScale>
                                  </p:childTnLst>
                                </p:cTn>
                              </p:par>
                              <p:par>
                                <p:cTn id="560" presetID="53" presetClass="entr" presetSubtype="16" fill="hold" nodeType="withEffect">
                                  <p:stCondLst>
                                    <p:cond delay="0"/>
                                  </p:stCondLst>
                                  <p:childTnLst>
                                    <p:set>
                                      <p:cBhvr>
                                        <p:cTn id="561" dur="1" fill="hold">
                                          <p:stCondLst>
                                            <p:cond delay="0"/>
                                          </p:stCondLst>
                                        </p:cTn>
                                        <p:tgtEl>
                                          <p:spTgt spid="380"/>
                                        </p:tgtEl>
                                        <p:attrNameLst>
                                          <p:attrName>style.visibility</p:attrName>
                                        </p:attrNameLst>
                                      </p:cBhvr>
                                      <p:to>
                                        <p:strVal val="visible"/>
                                      </p:to>
                                    </p:set>
                                    <p:anim calcmode="lin" valueType="num">
                                      <p:cBhvr>
                                        <p:cTn id="562" dur="500" fill="hold"/>
                                        <p:tgtEl>
                                          <p:spTgt spid="380"/>
                                        </p:tgtEl>
                                        <p:attrNameLst>
                                          <p:attrName>ppt_w</p:attrName>
                                        </p:attrNameLst>
                                      </p:cBhvr>
                                      <p:tavLst>
                                        <p:tav tm="0">
                                          <p:val>
                                            <p:fltVal val="0"/>
                                          </p:val>
                                        </p:tav>
                                        <p:tav tm="100000">
                                          <p:val>
                                            <p:strVal val="#ppt_w"/>
                                          </p:val>
                                        </p:tav>
                                      </p:tavLst>
                                    </p:anim>
                                    <p:anim calcmode="lin" valueType="num">
                                      <p:cBhvr>
                                        <p:cTn id="563" dur="500" fill="hold"/>
                                        <p:tgtEl>
                                          <p:spTgt spid="380"/>
                                        </p:tgtEl>
                                        <p:attrNameLst>
                                          <p:attrName>ppt_h</p:attrName>
                                        </p:attrNameLst>
                                      </p:cBhvr>
                                      <p:tavLst>
                                        <p:tav tm="0">
                                          <p:val>
                                            <p:fltVal val="0"/>
                                          </p:val>
                                        </p:tav>
                                        <p:tav tm="100000">
                                          <p:val>
                                            <p:strVal val="#ppt_h"/>
                                          </p:val>
                                        </p:tav>
                                      </p:tavLst>
                                    </p:anim>
                                    <p:animEffect transition="in" filter="fade">
                                      <p:cBhvr>
                                        <p:cTn id="564" dur="500"/>
                                        <p:tgtEl>
                                          <p:spTgt spid="380"/>
                                        </p:tgtEl>
                                      </p:cBhvr>
                                    </p:animEffect>
                                  </p:childTnLst>
                                </p:cTn>
                              </p:par>
                              <p:par>
                                <p:cTn id="565" presetID="26" presetClass="emph" presetSubtype="0" fill="hold" nodeType="withEffect">
                                  <p:stCondLst>
                                    <p:cond delay="500"/>
                                  </p:stCondLst>
                                  <p:childTnLst>
                                    <p:animEffect transition="out" filter="fade">
                                      <p:cBhvr>
                                        <p:cTn id="566" dur="500" tmFilter="0, 0; .2, .5; .8, .5; 1, 0"/>
                                        <p:tgtEl>
                                          <p:spTgt spid="380"/>
                                        </p:tgtEl>
                                      </p:cBhvr>
                                    </p:animEffect>
                                    <p:animScale>
                                      <p:cBhvr>
                                        <p:cTn id="567" dur="250" autoRev="1" fill="hold"/>
                                        <p:tgtEl>
                                          <p:spTgt spid="380"/>
                                        </p:tgtEl>
                                      </p:cBhvr>
                                      <p:by x="105000" y="105000"/>
                                    </p:animScale>
                                  </p:childTnLst>
                                </p:cTn>
                              </p:par>
                              <p:par>
                                <p:cTn id="568" presetID="53" presetClass="entr" presetSubtype="16" fill="hold" nodeType="withEffect">
                                  <p:stCondLst>
                                    <p:cond delay="0"/>
                                  </p:stCondLst>
                                  <p:childTnLst>
                                    <p:set>
                                      <p:cBhvr>
                                        <p:cTn id="569" dur="1" fill="hold">
                                          <p:stCondLst>
                                            <p:cond delay="0"/>
                                          </p:stCondLst>
                                        </p:cTn>
                                        <p:tgtEl>
                                          <p:spTgt spid="380"/>
                                        </p:tgtEl>
                                        <p:attrNameLst>
                                          <p:attrName>style.visibility</p:attrName>
                                        </p:attrNameLst>
                                      </p:cBhvr>
                                      <p:to>
                                        <p:strVal val="visible"/>
                                      </p:to>
                                    </p:set>
                                    <p:anim calcmode="lin" valueType="num">
                                      <p:cBhvr>
                                        <p:cTn id="570" dur="500" fill="hold"/>
                                        <p:tgtEl>
                                          <p:spTgt spid="380"/>
                                        </p:tgtEl>
                                        <p:attrNameLst>
                                          <p:attrName>ppt_w</p:attrName>
                                        </p:attrNameLst>
                                      </p:cBhvr>
                                      <p:tavLst>
                                        <p:tav tm="0">
                                          <p:val>
                                            <p:fltVal val="0"/>
                                          </p:val>
                                        </p:tav>
                                        <p:tav tm="100000">
                                          <p:val>
                                            <p:strVal val="#ppt_w"/>
                                          </p:val>
                                        </p:tav>
                                      </p:tavLst>
                                    </p:anim>
                                    <p:anim calcmode="lin" valueType="num">
                                      <p:cBhvr>
                                        <p:cTn id="571" dur="500" fill="hold"/>
                                        <p:tgtEl>
                                          <p:spTgt spid="380"/>
                                        </p:tgtEl>
                                        <p:attrNameLst>
                                          <p:attrName>ppt_h</p:attrName>
                                        </p:attrNameLst>
                                      </p:cBhvr>
                                      <p:tavLst>
                                        <p:tav tm="0">
                                          <p:val>
                                            <p:fltVal val="0"/>
                                          </p:val>
                                        </p:tav>
                                        <p:tav tm="100000">
                                          <p:val>
                                            <p:strVal val="#ppt_h"/>
                                          </p:val>
                                        </p:tav>
                                      </p:tavLst>
                                    </p:anim>
                                    <p:animEffect transition="in" filter="fade">
                                      <p:cBhvr>
                                        <p:cTn id="572" dur="500"/>
                                        <p:tgtEl>
                                          <p:spTgt spid="380"/>
                                        </p:tgtEl>
                                      </p:cBhvr>
                                    </p:animEffect>
                                  </p:childTnLst>
                                </p:cTn>
                              </p:par>
                              <p:par>
                                <p:cTn id="573" presetID="26" presetClass="emph" presetSubtype="0" fill="hold" nodeType="withEffect">
                                  <p:stCondLst>
                                    <p:cond delay="500"/>
                                  </p:stCondLst>
                                  <p:childTnLst>
                                    <p:animEffect transition="out" filter="fade">
                                      <p:cBhvr>
                                        <p:cTn id="574" dur="500" tmFilter="0, 0; .2, .5; .8, .5; 1, 0"/>
                                        <p:tgtEl>
                                          <p:spTgt spid="380"/>
                                        </p:tgtEl>
                                      </p:cBhvr>
                                    </p:animEffect>
                                    <p:animScale>
                                      <p:cBhvr>
                                        <p:cTn id="575" dur="250" autoRev="1" fill="hold"/>
                                        <p:tgtEl>
                                          <p:spTgt spid="380"/>
                                        </p:tgtEl>
                                      </p:cBhvr>
                                      <p:by x="105000" y="105000"/>
                                    </p:animScale>
                                  </p:childTnLst>
                                </p:cTn>
                              </p:par>
                              <p:par>
                                <p:cTn id="576" presetID="53" presetClass="entr" presetSubtype="16" fill="hold" grpId="0" nodeType="withEffect">
                                  <p:stCondLst>
                                    <p:cond delay="0"/>
                                  </p:stCondLst>
                                  <p:childTnLst>
                                    <p:set>
                                      <p:cBhvr>
                                        <p:cTn id="577" dur="1" fill="hold">
                                          <p:stCondLst>
                                            <p:cond delay="0"/>
                                          </p:stCondLst>
                                        </p:cTn>
                                        <p:tgtEl>
                                          <p:spTgt spid="380"/>
                                        </p:tgtEl>
                                        <p:attrNameLst>
                                          <p:attrName>style.visibility</p:attrName>
                                        </p:attrNameLst>
                                      </p:cBhvr>
                                      <p:to>
                                        <p:strVal val="visible"/>
                                      </p:to>
                                    </p:set>
                                    <p:anim calcmode="lin" valueType="num">
                                      <p:cBhvr>
                                        <p:cTn id="578" dur="500" fill="hold"/>
                                        <p:tgtEl>
                                          <p:spTgt spid="380"/>
                                        </p:tgtEl>
                                        <p:attrNameLst>
                                          <p:attrName>ppt_w</p:attrName>
                                        </p:attrNameLst>
                                      </p:cBhvr>
                                      <p:tavLst>
                                        <p:tav tm="0">
                                          <p:val>
                                            <p:fltVal val="0"/>
                                          </p:val>
                                        </p:tav>
                                        <p:tav tm="100000">
                                          <p:val>
                                            <p:strVal val="#ppt_w"/>
                                          </p:val>
                                        </p:tav>
                                      </p:tavLst>
                                    </p:anim>
                                    <p:anim calcmode="lin" valueType="num">
                                      <p:cBhvr>
                                        <p:cTn id="579" dur="500" fill="hold"/>
                                        <p:tgtEl>
                                          <p:spTgt spid="380"/>
                                        </p:tgtEl>
                                        <p:attrNameLst>
                                          <p:attrName>ppt_h</p:attrName>
                                        </p:attrNameLst>
                                      </p:cBhvr>
                                      <p:tavLst>
                                        <p:tav tm="0">
                                          <p:val>
                                            <p:fltVal val="0"/>
                                          </p:val>
                                        </p:tav>
                                        <p:tav tm="100000">
                                          <p:val>
                                            <p:strVal val="#ppt_h"/>
                                          </p:val>
                                        </p:tav>
                                      </p:tavLst>
                                    </p:anim>
                                    <p:animEffect transition="in" filter="fade">
                                      <p:cBhvr>
                                        <p:cTn id="580" dur="500"/>
                                        <p:tgtEl>
                                          <p:spTgt spid="380"/>
                                        </p:tgtEl>
                                      </p:cBhvr>
                                    </p:animEffect>
                                  </p:childTnLst>
                                  <p:subTnLst>
                                    <p:audio>
                                      <p:cMediaNode>
                                        <p:cTn display="0" masterRel="sameClick">
                                          <p:stCondLst>
                                            <p:cond evt="begin" delay="0">
                                              <p:tn val="576"/>
                                            </p:cond>
                                          </p:stCondLst>
                                          <p:endCondLst>
                                            <p:cond evt="onStopAudio" delay="0">
                                              <p:tgtEl>
                                                <p:sldTgt/>
                                              </p:tgtEl>
                                            </p:cond>
                                          </p:endCondLst>
                                        </p:cTn>
                                        <p:tgtEl>
                                          <p:sndTgt r:embed="rId3" name="Bling.wav"/>
                                        </p:tgtEl>
                                      </p:cMediaNode>
                                    </p:audio>
                                  </p:subTnLst>
                                </p:cTn>
                              </p:par>
                              <p:par>
                                <p:cTn id="581" presetID="26" presetClass="emph" presetSubtype="0" fill="hold" grpId="1" nodeType="withEffect">
                                  <p:stCondLst>
                                    <p:cond delay="500"/>
                                  </p:stCondLst>
                                  <p:childTnLst>
                                    <p:animEffect transition="out" filter="fade">
                                      <p:cBhvr>
                                        <p:cTn id="582" dur="500" tmFilter="0, 0; .2, .5; .8, .5; 1, 0"/>
                                        <p:tgtEl>
                                          <p:spTgt spid="380"/>
                                        </p:tgtEl>
                                      </p:cBhvr>
                                    </p:animEffect>
                                    <p:animScale>
                                      <p:cBhvr>
                                        <p:cTn id="583" dur="250" autoRev="1" fill="hold"/>
                                        <p:tgtEl>
                                          <p:spTgt spid="380"/>
                                        </p:tgtEl>
                                      </p:cBhvr>
                                      <p:by x="105000" y="105000"/>
                                    </p:animScale>
                                  </p:childTnLst>
                                </p:cTn>
                              </p:par>
                              <p:par>
                                <p:cTn id="584" presetID="53" presetClass="entr" presetSubtype="16" fill="hold" nodeType="withEffect">
                                  <p:stCondLst>
                                    <p:cond delay="0"/>
                                  </p:stCondLst>
                                  <p:childTnLst>
                                    <p:set>
                                      <p:cBhvr>
                                        <p:cTn id="585" dur="1" fill="hold">
                                          <p:stCondLst>
                                            <p:cond delay="0"/>
                                          </p:stCondLst>
                                        </p:cTn>
                                        <p:tgtEl>
                                          <p:spTgt spid="385"/>
                                        </p:tgtEl>
                                        <p:attrNameLst>
                                          <p:attrName>style.visibility</p:attrName>
                                        </p:attrNameLst>
                                      </p:cBhvr>
                                      <p:to>
                                        <p:strVal val="visible"/>
                                      </p:to>
                                    </p:set>
                                    <p:anim calcmode="lin" valueType="num">
                                      <p:cBhvr>
                                        <p:cTn id="586" dur="500" fill="hold"/>
                                        <p:tgtEl>
                                          <p:spTgt spid="385"/>
                                        </p:tgtEl>
                                        <p:attrNameLst>
                                          <p:attrName>ppt_w</p:attrName>
                                        </p:attrNameLst>
                                      </p:cBhvr>
                                      <p:tavLst>
                                        <p:tav tm="0">
                                          <p:val>
                                            <p:fltVal val="0"/>
                                          </p:val>
                                        </p:tav>
                                        <p:tav tm="100000">
                                          <p:val>
                                            <p:strVal val="#ppt_w"/>
                                          </p:val>
                                        </p:tav>
                                      </p:tavLst>
                                    </p:anim>
                                    <p:anim calcmode="lin" valueType="num">
                                      <p:cBhvr>
                                        <p:cTn id="587" dur="500" fill="hold"/>
                                        <p:tgtEl>
                                          <p:spTgt spid="385"/>
                                        </p:tgtEl>
                                        <p:attrNameLst>
                                          <p:attrName>ppt_h</p:attrName>
                                        </p:attrNameLst>
                                      </p:cBhvr>
                                      <p:tavLst>
                                        <p:tav tm="0">
                                          <p:val>
                                            <p:fltVal val="0"/>
                                          </p:val>
                                        </p:tav>
                                        <p:tav tm="100000">
                                          <p:val>
                                            <p:strVal val="#ppt_h"/>
                                          </p:val>
                                        </p:tav>
                                      </p:tavLst>
                                    </p:anim>
                                    <p:animEffect transition="in" filter="fade">
                                      <p:cBhvr>
                                        <p:cTn id="588" dur="500"/>
                                        <p:tgtEl>
                                          <p:spTgt spid="385"/>
                                        </p:tgtEl>
                                      </p:cBhvr>
                                    </p:animEffect>
                                  </p:childTnLst>
                                </p:cTn>
                              </p:par>
                              <p:par>
                                <p:cTn id="589" presetID="26" presetClass="emph" presetSubtype="0" fill="hold" nodeType="withEffect">
                                  <p:stCondLst>
                                    <p:cond delay="500"/>
                                  </p:stCondLst>
                                  <p:childTnLst>
                                    <p:animEffect transition="out" filter="fade">
                                      <p:cBhvr>
                                        <p:cTn id="590" dur="500" tmFilter="0, 0; .2, .5; .8, .5; 1, 0"/>
                                        <p:tgtEl>
                                          <p:spTgt spid="385"/>
                                        </p:tgtEl>
                                      </p:cBhvr>
                                    </p:animEffect>
                                    <p:animScale>
                                      <p:cBhvr>
                                        <p:cTn id="591" dur="250" autoRev="1" fill="hold"/>
                                        <p:tgtEl>
                                          <p:spTgt spid="385"/>
                                        </p:tgtEl>
                                      </p:cBhvr>
                                      <p:by x="105000" y="105000"/>
                                    </p:animScale>
                                  </p:childTnLst>
                                </p:cTn>
                              </p:par>
                              <p:par>
                                <p:cTn id="592" presetID="53" presetClass="entr" presetSubtype="16" fill="hold" nodeType="withEffect">
                                  <p:stCondLst>
                                    <p:cond delay="0"/>
                                  </p:stCondLst>
                                  <p:childTnLst>
                                    <p:set>
                                      <p:cBhvr>
                                        <p:cTn id="593" dur="1" fill="hold">
                                          <p:stCondLst>
                                            <p:cond delay="0"/>
                                          </p:stCondLst>
                                        </p:cTn>
                                        <p:tgtEl>
                                          <p:spTgt spid="385"/>
                                        </p:tgtEl>
                                        <p:attrNameLst>
                                          <p:attrName>style.visibility</p:attrName>
                                        </p:attrNameLst>
                                      </p:cBhvr>
                                      <p:to>
                                        <p:strVal val="visible"/>
                                      </p:to>
                                    </p:set>
                                    <p:anim calcmode="lin" valueType="num">
                                      <p:cBhvr>
                                        <p:cTn id="594" dur="500" fill="hold"/>
                                        <p:tgtEl>
                                          <p:spTgt spid="385"/>
                                        </p:tgtEl>
                                        <p:attrNameLst>
                                          <p:attrName>ppt_w</p:attrName>
                                        </p:attrNameLst>
                                      </p:cBhvr>
                                      <p:tavLst>
                                        <p:tav tm="0">
                                          <p:val>
                                            <p:fltVal val="0"/>
                                          </p:val>
                                        </p:tav>
                                        <p:tav tm="100000">
                                          <p:val>
                                            <p:strVal val="#ppt_w"/>
                                          </p:val>
                                        </p:tav>
                                      </p:tavLst>
                                    </p:anim>
                                    <p:anim calcmode="lin" valueType="num">
                                      <p:cBhvr>
                                        <p:cTn id="595" dur="500" fill="hold"/>
                                        <p:tgtEl>
                                          <p:spTgt spid="385"/>
                                        </p:tgtEl>
                                        <p:attrNameLst>
                                          <p:attrName>ppt_h</p:attrName>
                                        </p:attrNameLst>
                                      </p:cBhvr>
                                      <p:tavLst>
                                        <p:tav tm="0">
                                          <p:val>
                                            <p:fltVal val="0"/>
                                          </p:val>
                                        </p:tav>
                                        <p:tav tm="100000">
                                          <p:val>
                                            <p:strVal val="#ppt_h"/>
                                          </p:val>
                                        </p:tav>
                                      </p:tavLst>
                                    </p:anim>
                                    <p:animEffect transition="in" filter="fade">
                                      <p:cBhvr>
                                        <p:cTn id="596" dur="500"/>
                                        <p:tgtEl>
                                          <p:spTgt spid="385"/>
                                        </p:tgtEl>
                                      </p:cBhvr>
                                    </p:animEffect>
                                  </p:childTnLst>
                                </p:cTn>
                              </p:par>
                              <p:par>
                                <p:cTn id="597" presetID="26" presetClass="emph" presetSubtype="0" fill="hold" nodeType="withEffect">
                                  <p:stCondLst>
                                    <p:cond delay="500"/>
                                  </p:stCondLst>
                                  <p:childTnLst>
                                    <p:animEffect transition="out" filter="fade">
                                      <p:cBhvr>
                                        <p:cTn id="598" dur="500" tmFilter="0, 0; .2, .5; .8, .5; 1, 0"/>
                                        <p:tgtEl>
                                          <p:spTgt spid="385"/>
                                        </p:tgtEl>
                                      </p:cBhvr>
                                    </p:animEffect>
                                    <p:animScale>
                                      <p:cBhvr>
                                        <p:cTn id="599" dur="250" autoRev="1" fill="hold"/>
                                        <p:tgtEl>
                                          <p:spTgt spid="385"/>
                                        </p:tgtEl>
                                      </p:cBhvr>
                                      <p:by x="105000" y="105000"/>
                                    </p:animScale>
                                  </p:childTnLst>
                                </p:cTn>
                              </p:par>
                              <p:par>
                                <p:cTn id="600" presetID="53" presetClass="entr" presetSubtype="16" fill="hold" nodeType="withEffect">
                                  <p:stCondLst>
                                    <p:cond delay="0"/>
                                  </p:stCondLst>
                                  <p:childTnLst>
                                    <p:set>
                                      <p:cBhvr>
                                        <p:cTn id="601" dur="1" fill="hold">
                                          <p:stCondLst>
                                            <p:cond delay="0"/>
                                          </p:stCondLst>
                                        </p:cTn>
                                        <p:tgtEl>
                                          <p:spTgt spid="386"/>
                                        </p:tgtEl>
                                        <p:attrNameLst>
                                          <p:attrName>style.visibility</p:attrName>
                                        </p:attrNameLst>
                                      </p:cBhvr>
                                      <p:to>
                                        <p:strVal val="visible"/>
                                      </p:to>
                                    </p:set>
                                    <p:anim calcmode="lin" valueType="num">
                                      <p:cBhvr>
                                        <p:cTn id="602" dur="500" fill="hold"/>
                                        <p:tgtEl>
                                          <p:spTgt spid="386"/>
                                        </p:tgtEl>
                                        <p:attrNameLst>
                                          <p:attrName>ppt_w</p:attrName>
                                        </p:attrNameLst>
                                      </p:cBhvr>
                                      <p:tavLst>
                                        <p:tav tm="0">
                                          <p:val>
                                            <p:fltVal val="0"/>
                                          </p:val>
                                        </p:tav>
                                        <p:tav tm="100000">
                                          <p:val>
                                            <p:strVal val="#ppt_w"/>
                                          </p:val>
                                        </p:tav>
                                      </p:tavLst>
                                    </p:anim>
                                    <p:anim calcmode="lin" valueType="num">
                                      <p:cBhvr>
                                        <p:cTn id="603" dur="500" fill="hold"/>
                                        <p:tgtEl>
                                          <p:spTgt spid="386"/>
                                        </p:tgtEl>
                                        <p:attrNameLst>
                                          <p:attrName>ppt_h</p:attrName>
                                        </p:attrNameLst>
                                      </p:cBhvr>
                                      <p:tavLst>
                                        <p:tav tm="0">
                                          <p:val>
                                            <p:fltVal val="0"/>
                                          </p:val>
                                        </p:tav>
                                        <p:tav tm="100000">
                                          <p:val>
                                            <p:strVal val="#ppt_h"/>
                                          </p:val>
                                        </p:tav>
                                      </p:tavLst>
                                    </p:anim>
                                    <p:animEffect transition="in" filter="fade">
                                      <p:cBhvr>
                                        <p:cTn id="604" dur="500"/>
                                        <p:tgtEl>
                                          <p:spTgt spid="386"/>
                                        </p:tgtEl>
                                      </p:cBhvr>
                                    </p:animEffect>
                                  </p:childTnLst>
                                </p:cTn>
                              </p:par>
                              <p:par>
                                <p:cTn id="605" presetID="26" presetClass="emph" presetSubtype="0" fill="hold" nodeType="withEffect">
                                  <p:stCondLst>
                                    <p:cond delay="500"/>
                                  </p:stCondLst>
                                  <p:childTnLst>
                                    <p:animEffect transition="out" filter="fade">
                                      <p:cBhvr>
                                        <p:cTn id="606" dur="500" tmFilter="0, 0; .2, .5; .8, .5; 1, 0"/>
                                        <p:tgtEl>
                                          <p:spTgt spid="386"/>
                                        </p:tgtEl>
                                      </p:cBhvr>
                                    </p:animEffect>
                                    <p:animScale>
                                      <p:cBhvr>
                                        <p:cTn id="607" dur="250" autoRev="1" fill="hold"/>
                                        <p:tgtEl>
                                          <p:spTgt spid="386"/>
                                        </p:tgtEl>
                                      </p:cBhvr>
                                      <p:by x="105000" y="105000"/>
                                    </p:animScale>
                                  </p:childTnLst>
                                </p:cTn>
                              </p:par>
                              <p:par>
                                <p:cTn id="608" presetID="53" presetClass="entr" presetSubtype="16" fill="hold" nodeType="withEffect">
                                  <p:stCondLst>
                                    <p:cond delay="0"/>
                                  </p:stCondLst>
                                  <p:childTnLst>
                                    <p:set>
                                      <p:cBhvr>
                                        <p:cTn id="609" dur="1" fill="hold">
                                          <p:stCondLst>
                                            <p:cond delay="0"/>
                                          </p:stCondLst>
                                        </p:cTn>
                                        <p:tgtEl>
                                          <p:spTgt spid="386"/>
                                        </p:tgtEl>
                                        <p:attrNameLst>
                                          <p:attrName>style.visibility</p:attrName>
                                        </p:attrNameLst>
                                      </p:cBhvr>
                                      <p:to>
                                        <p:strVal val="visible"/>
                                      </p:to>
                                    </p:set>
                                    <p:anim calcmode="lin" valueType="num">
                                      <p:cBhvr>
                                        <p:cTn id="610" dur="500" fill="hold"/>
                                        <p:tgtEl>
                                          <p:spTgt spid="386"/>
                                        </p:tgtEl>
                                        <p:attrNameLst>
                                          <p:attrName>ppt_w</p:attrName>
                                        </p:attrNameLst>
                                      </p:cBhvr>
                                      <p:tavLst>
                                        <p:tav tm="0">
                                          <p:val>
                                            <p:fltVal val="0"/>
                                          </p:val>
                                        </p:tav>
                                        <p:tav tm="100000">
                                          <p:val>
                                            <p:strVal val="#ppt_w"/>
                                          </p:val>
                                        </p:tav>
                                      </p:tavLst>
                                    </p:anim>
                                    <p:anim calcmode="lin" valueType="num">
                                      <p:cBhvr>
                                        <p:cTn id="611" dur="500" fill="hold"/>
                                        <p:tgtEl>
                                          <p:spTgt spid="386"/>
                                        </p:tgtEl>
                                        <p:attrNameLst>
                                          <p:attrName>ppt_h</p:attrName>
                                        </p:attrNameLst>
                                      </p:cBhvr>
                                      <p:tavLst>
                                        <p:tav tm="0">
                                          <p:val>
                                            <p:fltVal val="0"/>
                                          </p:val>
                                        </p:tav>
                                        <p:tav tm="100000">
                                          <p:val>
                                            <p:strVal val="#ppt_h"/>
                                          </p:val>
                                        </p:tav>
                                      </p:tavLst>
                                    </p:anim>
                                    <p:animEffect transition="in" filter="fade">
                                      <p:cBhvr>
                                        <p:cTn id="612" dur="500"/>
                                        <p:tgtEl>
                                          <p:spTgt spid="386"/>
                                        </p:tgtEl>
                                      </p:cBhvr>
                                    </p:animEffect>
                                  </p:childTnLst>
                                </p:cTn>
                              </p:par>
                              <p:par>
                                <p:cTn id="613" presetID="26" presetClass="emph" presetSubtype="0" fill="hold" nodeType="withEffect">
                                  <p:stCondLst>
                                    <p:cond delay="500"/>
                                  </p:stCondLst>
                                  <p:childTnLst>
                                    <p:animEffect transition="out" filter="fade">
                                      <p:cBhvr>
                                        <p:cTn id="614" dur="500" tmFilter="0, 0; .2, .5; .8, .5; 1, 0"/>
                                        <p:tgtEl>
                                          <p:spTgt spid="386"/>
                                        </p:tgtEl>
                                      </p:cBhvr>
                                    </p:animEffect>
                                    <p:animScale>
                                      <p:cBhvr>
                                        <p:cTn id="615" dur="250" autoRev="1" fill="hold"/>
                                        <p:tgtEl>
                                          <p:spTgt spid="386"/>
                                        </p:tgtEl>
                                      </p:cBhvr>
                                      <p:by x="105000" y="105000"/>
                                    </p:animScale>
                                  </p:childTnLst>
                                </p:cTn>
                              </p:par>
                              <p:par>
                                <p:cTn id="616" presetID="53" presetClass="entr" presetSubtype="16" fill="hold" nodeType="withEffect">
                                  <p:stCondLst>
                                    <p:cond delay="0"/>
                                  </p:stCondLst>
                                  <p:childTnLst>
                                    <p:set>
                                      <p:cBhvr>
                                        <p:cTn id="617" dur="1" fill="hold">
                                          <p:stCondLst>
                                            <p:cond delay="0"/>
                                          </p:stCondLst>
                                        </p:cTn>
                                        <p:tgtEl>
                                          <p:spTgt spid="386"/>
                                        </p:tgtEl>
                                        <p:attrNameLst>
                                          <p:attrName>style.visibility</p:attrName>
                                        </p:attrNameLst>
                                      </p:cBhvr>
                                      <p:to>
                                        <p:strVal val="visible"/>
                                      </p:to>
                                    </p:set>
                                    <p:anim calcmode="lin" valueType="num">
                                      <p:cBhvr>
                                        <p:cTn id="618" dur="500" fill="hold"/>
                                        <p:tgtEl>
                                          <p:spTgt spid="386"/>
                                        </p:tgtEl>
                                        <p:attrNameLst>
                                          <p:attrName>ppt_w</p:attrName>
                                        </p:attrNameLst>
                                      </p:cBhvr>
                                      <p:tavLst>
                                        <p:tav tm="0">
                                          <p:val>
                                            <p:fltVal val="0"/>
                                          </p:val>
                                        </p:tav>
                                        <p:tav tm="100000">
                                          <p:val>
                                            <p:strVal val="#ppt_w"/>
                                          </p:val>
                                        </p:tav>
                                      </p:tavLst>
                                    </p:anim>
                                    <p:anim calcmode="lin" valueType="num">
                                      <p:cBhvr>
                                        <p:cTn id="619" dur="500" fill="hold"/>
                                        <p:tgtEl>
                                          <p:spTgt spid="386"/>
                                        </p:tgtEl>
                                        <p:attrNameLst>
                                          <p:attrName>ppt_h</p:attrName>
                                        </p:attrNameLst>
                                      </p:cBhvr>
                                      <p:tavLst>
                                        <p:tav tm="0">
                                          <p:val>
                                            <p:fltVal val="0"/>
                                          </p:val>
                                        </p:tav>
                                        <p:tav tm="100000">
                                          <p:val>
                                            <p:strVal val="#ppt_h"/>
                                          </p:val>
                                        </p:tav>
                                      </p:tavLst>
                                    </p:anim>
                                    <p:animEffect transition="in" filter="fade">
                                      <p:cBhvr>
                                        <p:cTn id="620" dur="500"/>
                                        <p:tgtEl>
                                          <p:spTgt spid="386"/>
                                        </p:tgtEl>
                                      </p:cBhvr>
                                    </p:animEffect>
                                  </p:childTnLst>
                                </p:cTn>
                              </p:par>
                              <p:par>
                                <p:cTn id="621" presetID="26" presetClass="emph" presetSubtype="0" fill="hold" nodeType="withEffect">
                                  <p:stCondLst>
                                    <p:cond delay="500"/>
                                  </p:stCondLst>
                                  <p:childTnLst>
                                    <p:animEffect transition="out" filter="fade">
                                      <p:cBhvr>
                                        <p:cTn id="622" dur="500" tmFilter="0, 0; .2, .5; .8, .5; 1, 0"/>
                                        <p:tgtEl>
                                          <p:spTgt spid="386"/>
                                        </p:tgtEl>
                                      </p:cBhvr>
                                    </p:animEffect>
                                    <p:animScale>
                                      <p:cBhvr>
                                        <p:cTn id="623" dur="250" autoRev="1" fill="hold"/>
                                        <p:tgtEl>
                                          <p:spTgt spid="386"/>
                                        </p:tgtEl>
                                      </p:cBhvr>
                                      <p:by x="105000" y="105000"/>
                                    </p:animScale>
                                  </p:childTnLst>
                                </p:cTn>
                              </p:par>
                              <p:par>
                                <p:cTn id="624" presetID="53" presetClass="entr" presetSubtype="16" fill="hold" nodeType="withEffect">
                                  <p:stCondLst>
                                    <p:cond delay="0"/>
                                  </p:stCondLst>
                                  <p:childTnLst>
                                    <p:set>
                                      <p:cBhvr>
                                        <p:cTn id="625" dur="1" fill="hold">
                                          <p:stCondLst>
                                            <p:cond delay="0"/>
                                          </p:stCondLst>
                                        </p:cTn>
                                        <p:tgtEl>
                                          <p:spTgt spid="386"/>
                                        </p:tgtEl>
                                        <p:attrNameLst>
                                          <p:attrName>style.visibility</p:attrName>
                                        </p:attrNameLst>
                                      </p:cBhvr>
                                      <p:to>
                                        <p:strVal val="visible"/>
                                      </p:to>
                                    </p:set>
                                    <p:anim calcmode="lin" valueType="num">
                                      <p:cBhvr>
                                        <p:cTn id="626" dur="500" fill="hold"/>
                                        <p:tgtEl>
                                          <p:spTgt spid="386"/>
                                        </p:tgtEl>
                                        <p:attrNameLst>
                                          <p:attrName>ppt_w</p:attrName>
                                        </p:attrNameLst>
                                      </p:cBhvr>
                                      <p:tavLst>
                                        <p:tav tm="0">
                                          <p:val>
                                            <p:fltVal val="0"/>
                                          </p:val>
                                        </p:tav>
                                        <p:tav tm="100000">
                                          <p:val>
                                            <p:strVal val="#ppt_w"/>
                                          </p:val>
                                        </p:tav>
                                      </p:tavLst>
                                    </p:anim>
                                    <p:anim calcmode="lin" valueType="num">
                                      <p:cBhvr>
                                        <p:cTn id="627" dur="500" fill="hold"/>
                                        <p:tgtEl>
                                          <p:spTgt spid="386"/>
                                        </p:tgtEl>
                                        <p:attrNameLst>
                                          <p:attrName>ppt_h</p:attrName>
                                        </p:attrNameLst>
                                      </p:cBhvr>
                                      <p:tavLst>
                                        <p:tav tm="0">
                                          <p:val>
                                            <p:fltVal val="0"/>
                                          </p:val>
                                        </p:tav>
                                        <p:tav tm="100000">
                                          <p:val>
                                            <p:strVal val="#ppt_h"/>
                                          </p:val>
                                        </p:tav>
                                      </p:tavLst>
                                    </p:anim>
                                    <p:animEffect transition="in" filter="fade">
                                      <p:cBhvr>
                                        <p:cTn id="628" dur="500"/>
                                        <p:tgtEl>
                                          <p:spTgt spid="386"/>
                                        </p:tgtEl>
                                      </p:cBhvr>
                                    </p:animEffect>
                                  </p:childTnLst>
                                </p:cTn>
                              </p:par>
                              <p:par>
                                <p:cTn id="629" presetID="26" presetClass="emph" presetSubtype="0" fill="hold" nodeType="withEffect">
                                  <p:stCondLst>
                                    <p:cond delay="500"/>
                                  </p:stCondLst>
                                  <p:childTnLst>
                                    <p:animEffect transition="out" filter="fade">
                                      <p:cBhvr>
                                        <p:cTn id="630" dur="500" tmFilter="0, 0; .2, .5; .8, .5; 1, 0"/>
                                        <p:tgtEl>
                                          <p:spTgt spid="386"/>
                                        </p:tgtEl>
                                      </p:cBhvr>
                                    </p:animEffect>
                                    <p:animScale>
                                      <p:cBhvr>
                                        <p:cTn id="631" dur="250" autoRev="1" fill="hold"/>
                                        <p:tgtEl>
                                          <p:spTgt spid="386"/>
                                        </p:tgtEl>
                                      </p:cBhvr>
                                      <p:by x="105000" y="105000"/>
                                    </p:animScale>
                                  </p:childTnLst>
                                </p:cTn>
                              </p:par>
                              <p:par>
                                <p:cTn id="632" presetID="53" presetClass="entr" presetSubtype="16" fill="hold" nodeType="withEffect">
                                  <p:stCondLst>
                                    <p:cond delay="0"/>
                                  </p:stCondLst>
                                  <p:childTnLst>
                                    <p:set>
                                      <p:cBhvr>
                                        <p:cTn id="633" dur="1" fill="hold">
                                          <p:stCondLst>
                                            <p:cond delay="0"/>
                                          </p:stCondLst>
                                        </p:cTn>
                                        <p:tgtEl>
                                          <p:spTgt spid="385"/>
                                        </p:tgtEl>
                                        <p:attrNameLst>
                                          <p:attrName>style.visibility</p:attrName>
                                        </p:attrNameLst>
                                      </p:cBhvr>
                                      <p:to>
                                        <p:strVal val="visible"/>
                                      </p:to>
                                    </p:set>
                                    <p:anim calcmode="lin" valueType="num">
                                      <p:cBhvr>
                                        <p:cTn id="634" dur="500" fill="hold"/>
                                        <p:tgtEl>
                                          <p:spTgt spid="385"/>
                                        </p:tgtEl>
                                        <p:attrNameLst>
                                          <p:attrName>ppt_w</p:attrName>
                                        </p:attrNameLst>
                                      </p:cBhvr>
                                      <p:tavLst>
                                        <p:tav tm="0">
                                          <p:val>
                                            <p:fltVal val="0"/>
                                          </p:val>
                                        </p:tav>
                                        <p:tav tm="100000">
                                          <p:val>
                                            <p:strVal val="#ppt_w"/>
                                          </p:val>
                                        </p:tav>
                                      </p:tavLst>
                                    </p:anim>
                                    <p:anim calcmode="lin" valueType="num">
                                      <p:cBhvr>
                                        <p:cTn id="635" dur="500" fill="hold"/>
                                        <p:tgtEl>
                                          <p:spTgt spid="385"/>
                                        </p:tgtEl>
                                        <p:attrNameLst>
                                          <p:attrName>ppt_h</p:attrName>
                                        </p:attrNameLst>
                                      </p:cBhvr>
                                      <p:tavLst>
                                        <p:tav tm="0">
                                          <p:val>
                                            <p:fltVal val="0"/>
                                          </p:val>
                                        </p:tav>
                                        <p:tav tm="100000">
                                          <p:val>
                                            <p:strVal val="#ppt_h"/>
                                          </p:val>
                                        </p:tav>
                                      </p:tavLst>
                                    </p:anim>
                                    <p:animEffect transition="in" filter="fade">
                                      <p:cBhvr>
                                        <p:cTn id="636" dur="500"/>
                                        <p:tgtEl>
                                          <p:spTgt spid="385"/>
                                        </p:tgtEl>
                                      </p:cBhvr>
                                    </p:animEffect>
                                  </p:childTnLst>
                                </p:cTn>
                              </p:par>
                              <p:par>
                                <p:cTn id="637" presetID="26" presetClass="emph" presetSubtype="0" fill="hold" nodeType="withEffect">
                                  <p:stCondLst>
                                    <p:cond delay="500"/>
                                  </p:stCondLst>
                                  <p:childTnLst>
                                    <p:animEffect transition="out" filter="fade">
                                      <p:cBhvr>
                                        <p:cTn id="638" dur="500" tmFilter="0, 0; .2, .5; .8, .5; 1, 0"/>
                                        <p:tgtEl>
                                          <p:spTgt spid="385"/>
                                        </p:tgtEl>
                                      </p:cBhvr>
                                    </p:animEffect>
                                    <p:animScale>
                                      <p:cBhvr>
                                        <p:cTn id="639" dur="250" autoRev="1" fill="hold"/>
                                        <p:tgtEl>
                                          <p:spTgt spid="385"/>
                                        </p:tgtEl>
                                      </p:cBhvr>
                                      <p:by x="105000" y="105000"/>
                                    </p:animScale>
                                  </p:childTnLst>
                                </p:cTn>
                              </p:par>
                              <p:par>
                                <p:cTn id="640" presetID="53" presetClass="entr" presetSubtype="16" fill="hold" nodeType="withEffect">
                                  <p:stCondLst>
                                    <p:cond delay="0"/>
                                  </p:stCondLst>
                                  <p:childTnLst>
                                    <p:set>
                                      <p:cBhvr>
                                        <p:cTn id="641" dur="1" fill="hold">
                                          <p:stCondLst>
                                            <p:cond delay="0"/>
                                          </p:stCondLst>
                                        </p:cTn>
                                        <p:tgtEl>
                                          <p:spTgt spid="385"/>
                                        </p:tgtEl>
                                        <p:attrNameLst>
                                          <p:attrName>style.visibility</p:attrName>
                                        </p:attrNameLst>
                                      </p:cBhvr>
                                      <p:to>
                                        <p:strVal val="visible"/>
                                      </p:to>
                                    </p:set>
                                    <p:anim calcmode="lin" valueType="num">
                                      <p:cBhvr>
                                        <p:cTn id="642" dur="500" fill="hold"/>
                                        <p:tgtEl>
                                          <p:spTgt spid="385"/>
                                        </p:tgtEl>
                                        <p:attrNameLst>
                                          <p:attrName>ppt_w</p:attrName>
                                        </p:attrNameLst>
                                      </p:cBhvr>
                                      <p:tavLst>
                                        <p:tav tm="0">
                                          <p:val>
                                            <p:fltVal val="0"/>
                                          </p:val>
                                        </p:tav>
                                        <p:tav tm="100000">
                                          <p:val>
                                            <p:strVal val="#ppt_w"/>
                                          </p:val>
                                        </p:tav>
                                      </p:tavLst>
                                    </p:anim>
                                    <p:anim calcmode="lin" valueType="num">
                                      <p:cBhvr>
                                        <p:cTn id="643" dur="500" fill="hold"/>
                                        <p:tgtEl>
                                          <p:spTgt spid="385"/>
                                        </p:tgtEl>
                                        <p:attrNameLst>
                                          <p:attrName>ppt_h</p:attrName>
                                        </p:attrNameLst>
                                      </p:cBhvr>
                                      <p:tavLst>
                                        <p:tav tm="0">
                                          <p:val>
                                            <p:fltVal val="0"/>
                                          </p:val>
                                        </p:tav>
                                        <p:tav tm="100000">
                                          <p:val>
                                            <p:strVal val="#ppt_h"/>
                                          </p:val>
                                        </p:tav>
                                      </p:tavLst>
                                    </p:anim>
                                    <p:animEffect transition="in" filter="fade">
                                      <p:cBhvr>
                                        <p:cTn id="644" dur="500"/>
                                        <p:tgtEl>
                                          <p:spTgt spid="385"/>
                                        </p:tgtEl>
                                      </p:cBhvr>
                                    </p:animEffect>
                                  </p:childTnLst>
                                </p:cTn>
                              </p:par>
                              <p:par>
                                <p:cTn id="645" presetID="26" presetClass="emph" presetSubtype="0" fill="hold" nodeType="withEffect">
                                  <p:stCondLst>
                                    <p:cond delay="500"/>
                                  </p:stCondLst>
                                  <p:childTnLst>
                                    <p:animEffect transition="out" filter="fade">
                                      <p:cBhvr>
                                        <p:cTn id="646" dur="500" tmFilter="0, 0; .2, .5; .8, .5; 1, 0"/>
                                        <p:tgtEl>
                                          <p:spTgt spid="385"/>
                                        </p:tgtEl>
                                      </p:cBhvr>
                                    </p:animEffect>
                                    <p:animScale>
                                      <p:cBhvr>
                                        <p:cTn id="647" dur="250" autoRev="1" fill="hold"/>
                                        <p:tgtEl>
                                          <p:spTgt spid="385"/>
                                        </p:tgtEl>
                                      </p:cBhvr>
                                      <p:by x="105000" y="105000"/>
                                    </p:animScale>
                                  </p:childTnLst>
                                </p:cTn>
                              </p:par>
                              <p:par>
                                <p:cTn id="648" presetID="53" presetClass="entr" presetSubtype="16" fill="hold" nodeType="withEffect">
                                  <p:stCondLst>
                                    <p:cond delay="0"/>
                                  </p:stCondLst>
                                  <p:childTnLst>
                                    <p:set>
                                      <p:cBhvr>
                                        <p:cTn id="649" dur="1" fill="hold">
                                          <p:stCondLst>
                                            <p:cond delay="0"/>
                                          </p:stCondLst>
                                        </p:cTn>
                                        <p:tgtEl>
                                          <p:spTgt spid="386"/>
                                        </p:tgtEl>
                                        <p:attrNameLst>
                                          <p:attrName>style.visibility</p:attrName>
                                        </p:attrNameLst>
                                      </p:cBhvr>
                                      <p:to>
                                        <p:strVal val="visible"/>
                                      </p:to>
                                    </p:set>
                                    <p:anim calcmode="lin" valueType="num">
                                      <p:cBhvr>
                                        <p:cTn id="650" dur="500" fill="hold"/>
                                        <p:tgtEl>
                                          <p:spTgt spid="386"/>
                                        </p:tgtEl>
                                        <p:attrNameLst>
                                          <p:attrName>ppt_w</p:attrName>
                                        </p:attrNameLst>
                                      </p:cBhvr>
                                      <p:tavLst>
                                        <p:tav tm="0">
                                          <p:val>
                                            <p:fltVal val="0"/>
                                          </p:val>
                                        </p:tav>
                                        <p:tav tm="100000">
                                          <p:val>
                                            <p:strVal val="#ppt_w"/>
                                          </p:val>
                                        </p:tav>
                                      </p:tavLst>
                                    </p:anim>
                                    <p:anim calcmode="lin" valueType="num">
                                      <p:cBhvr>
                                        <p:cTn id="651" dur="500" fill="hold"/>
                                        <p:tgtEl>
                                          <p:spTgt spid="386"/>
                                        </p:tgtEl>
                                        <p:attrNameLst>
                                          <p:attrName>ppt_h</p:attrName>
                                        </p:attrNameLst>
                                      </p:cBhvr>
                                      <p:tavLst>
                                        <p:tav tm="0">
                                          <p:val>
                                            <p:fltVal val="0"/>
                                          </p:val>
                                        </p:tav>
                                        <p:tav tm="100000">
                                          <p:val>
                                            <p:strVal val="#ppt_h"/>
                                          </p:val>
                                        </p:tav>
                                      </p:tavLst>
                                    </p:anim>
                                    <p:animEffect transition="in" filter="fade">
                                      <p:cBhvr>
                                        <p:cTn id="652" dur="500"/>
                                        <p:tgtEl>
                                          <p:spTgt spid="386"/>
                                        </p:tgtEl>
                                      </p:cBhvr>
                                    </p:animEffect>
                                  </p:childTnLst>
                                </p:cTn>
                              </p:par>
                              <p:par>
                                <p:cTn id="653" presetID="26" presetClass="emph" presetSubtype="0" fill="hold" nodeType="withEffect">
                                  <p:stCondLst>
                                    <p:cond delay="500"/>
                                  </p:stCondLst>
                                  <p:childTnLst>
                                    <p:animEffect transition="out" filter="fade">
                                      <p:cBhvr>
                                        <p:cTn id="654" dur="500" tmFilter="0, 0; .2, .5; .8, .5; 1, 0"/>
                                        <p:tgtEl>
                                          <p:spTgt spid="386"/>
                                        </p:tgtEl>
                                      </p:cBhvr>
                                    </p:animEffect>
                                    <p:animScale>
                                      <p:cBhvr>
                                        <p:cTn id="655" dur="250" autoRev="1" fill="hold"/>
                                        <p:tgtEl>
                                          <p:spTgt spid="386"/>
                                        </p:tgtEl>
                                      </p:cBhvr>
                                      <p:by x="105000" y="105000"/>
                                    </p:animScale>
                                  </p:childTnLst>
                                </p:cTn>
                              </p:par>
                              <p:par>
                                <p:cTn id="656" presetID="53" presetClass="entr" presetSubtype="16" fill="hold" nodeType="withEffect">
                                  <p:stCondLst>
                                    <p:cond delay="0"/>
                                  </p:stCondLst>
                                  <p:childTnLst>
                                    <p:set>
                                      <p:cBhvr>
                                        <p:cTn id="657" dur="1" fill="hold">
                                          <p:stCondLst>
                                            <p:cond delay="0"/>
                                          </p:stCondLst>
                                        </p:cTn>
                                        <p:tgtEl>
                                          <p:spTgt spid="386"/>
                                        </p:tgtEl>
                                        <p:attrNameLst>
                                          <p:attrName>style.visibility</p:attrName>
                                        </p:attrNameLst>
                                      </p:cBhvr>
                                      <p:to>
                                        <p:strVal val="visible"/>
                                      </p:to>
                                    </p:set>
                                    <p:anim calcmode="lin" valueType="num">
                                      <p:cBhvr>
                                        <p:cTn id="658" dur="500" fill="hold"/>
                                        <p:tgtEl>
                                          <p:spTgt spid="386"/>
                                        </p:tgtEl>
                                        <p:attrNameLst>
                                          <p:attrName>ppt_w</p:attrName>
                                        </p:attrNameLst>
                                      </p:cBhvr>
                                      <p:tavLst>
                                        <p:tav tm="0">
                                          <p:val>
                                            <p:fltVal val="0"/>
                                          </p:val>
                                        </p:tav>
                                        <p:tav tm="100000">
                                          <p:val>
                                            <p:strVal val="#ppt_w"/>
                                          </p:val>
                                        </p:tav>
                                      </p:tavLst>
                                    </p:anim>
                                    <p:anim calcmode="lin" valueType="num">
                                      <p:cBhvr>
                                        <p:cTn id="659" dur="500" fill="hold"/>
                                        <p:tgtEl>
                                          <p:spTgt spid="386"/>
                                        </p:tgtEl>
                                        <p:attrNameLst>
                                          <p:attrName>ppt_h</p:attrName>
                                        </p:attrNameLst>
                                      </p:cBhvr>
                                      <p:tavLst>
                                        <p:tav tm="0">
                                          <p:val>
                                            <p:fltVal val="0"/>
                                          </p:val>
                                        </p:tav>
                                        <p:tav tm="100000">
                                          <p:val>
                                            <p:strVal val="#ppt_h"/>
                                          </p:val>
                                        </p:tav>
                                      </p:tavLst>
                                    </p:anim>
                                    <p:animEffect transition="in" filter="fade">
                                      <p:cBhvr>
                                        <p:cTn id="660" dur="500"/>
                                        <p:tgtEl>
                                          <p:spTgt spid="386"/>
                                        </p:tgtEl>
                                      </p:cBhvr>
                                    </p:animEffect>
                                  </p:childTnLst>
                                </p:cTn>
                              </p:par>
                              <p:par>
                                <p:cTn id="661" presetID="26" presetClass="emph" presetSubtype="0" fill="hold" nodeType="withEffect">
                                  <p:stCondLst>
                                    <p:cond delay="500"/>
                                  </p:stCondLst>
                                  <p:childTnLst>
                                    <p:animEffect transition="out" filter="fade">
                                      <p:cBhvr>
                                        <p:cTn id="662" dur="500" tmFilter="0, 0; .2, .5; .8, .5; 1, 0"/>
                                        <p:tgtEl>
                                          <p:spTgt spid="386"/>
                                        </p:tgtEl>
                                      </p:cBhvr>
                                    </p:animEffect>
                                    <p:animScale>
                                      <p:cBhvr>
                                        <p:cTn id="663" dur="250" autoRev="1" fill="hold"/>
                                        <p:tgtEl>
                                          <p:spTgt spid="386"/>
                                        </p:tgtEl>
                                      </p:cBhvr>
                                      <p:by x="105000" y="105000"/>
                                    </p:animScale>
                                  </p:childTnLst>
                                </p:cTn>
                              </p:par>
                              <p:par>
                                <p:cTn id="664" presetID="53" presetClass="entr" presetSubtype="16" fill="hold" nodeType="withEffect">
                                  <p:stCondLst>
                                    <p:cond delay="0"/>
                                  </p:stCondLst>
                                  <p:childTnLst>
                                    <p:set>
                                      <p:cBhvr>
                                        <p:cTn id="665" dur="1" fill="hold">
                                          <p:stCondLst>
                                            <p:cond delay="0"/>
                                          </p:stCondLst>
                                        </p:cTn>
                                        <p:tgtEl>
                                          <p:spTgt spid="386"/>
                                        </p:tgtEl>
                                        <p:attrNameLst>
                                          <p:attrName>style.visibility</p:attrName>
                                        </p:attrNameLst>
                                      </p:cBhvr>
                                      <p:to>
                                        <p:strVal val="visible"/>
                                      </p:to>
                                    </p:set>
                                    <p:anim calcmode="lin" valueType="num">
                                      <p:cBhvr>
                                        <p:cTn id="666" dur="500" fill="hold"/>
                                        <p:tgtEl>
                                          <p:spTgt spid="386"/>
                                        </p:tgtEl>
                                        <p:attrNameLst>
                                          <p:attrName>ppt_w</p:attrName>
                                        </p:attrNameLst>
                                      </p:cBhvr>
                                      <p:tavLst>
                                        <p:tav tm="0">
                                          <p:val>
                                            <p:fltVal val="0"/>
                                          </p:val>
                                        </p:tav>
                                        <p:tav tm="100000">
                                          <p:val>
                                            <p:strVal val="#ppt_w"/>
                                          </p:val>
                                        </p:tav>
                                      </p:tavLst>
                                    </p:anim>
                                    <p:anim calcmode="lin" valueType="num">
                                      <p:cBhvr>
                                        <p:cTn id="667" dur="500" fill="hold"/>
                                        <p:tgtEl>
                                          <p:spTgt spid="386"/>
                                        </p:tgtEl>
                                        <p:attrNameLst>
                                          <p:attrName>ppt_h</p:attrName>
                                        </p:attrNameLst>
                                      </p:cBhvr>
                                      <p:tavLst>
                                        <p:tav tm="0">
                                          <p:val>
                                            <p:fltVal val="0"/>
                                          </p:val>
                                        </p:tav>
                                        <p:tav tm="100000">
                                          <p:val>
                                            <p:strVal val="#ppt_h"/>
                                          </p:val>
                                        </p:tav>
                                      </p:tavLst>
                                    </p:anim>
                                    <p:animEffect transition="in" filter="fade">
                                      <p:cBhvr>
                                        <p:cTn id="668" dur="500"/>
                                        <p:tgtEl>
                                          <p:spTgt spid="386"/>
                                        </p:tgtEl>
                                      </p:cBhvr>
                                    </p:animEffect>
                                  </p:childTnLst>
                                </p:cTn>
                              </p:par>
                              <p:par>
                                <p:cTn id="669" presetID="26" presetClass="emph" presetSubtype="0" fill="hold" nodeType="withEffect">
                                  <p:stCondLst>
                                    <p:cond delay="500"/>
                                  </p:stCondLst>
                                  <p:childTnLst>
                                    <p:animEffect transition="out" filter="fade">
                                      <p:cBhvr>
                                        <p:cTn id="670" dur="500" tmFilter="0, 0; .2, .5; .8, .5; 1, 0"/>
                                        <p:tgtEl>
                                          <p:spTgt spid="386"/>
                                        </p:tgtEl>
                                      </p:cBhvr>
                                    </p:animEffect>
                                    <p:animScale>
                                      <p:cBhvr>
                                        <p:cTn id="671" dur="250" autoRev="1" fill="hold"/>
                                        <p:tgtEl>
                                          <p:spTgt spid="386"/>
                                        </p:tgtEl>
                                      </p:cBhvr>
                                      <p:by x="105000" y="105000"/>
                                    </p:animScale>
                                  </p:childTnLst>
                                </p:cTn>
                              </p:par>
                              <p:par>
                                <p:cTn id="672" presetID="53" presetClass="entr" presetSubtype="16" fill="hold" nodeType="withEffect">
                                  <p:stCondLst>
                                    <p:cond delay="0"/>
                                  </p:stCondLst>
                                  <p:childTnLst>
                                    <p:set>
                                      <p:cBhvr>
                                        <p:cTn id="673" dur="1" fill="hold">
                                          <p:stCondLst>
                                            <p:cond delay="0"/>
                                          </p:stCondLst>
                                        </p:cTn>
                                        <p:tgtEl>
                                          <p:spTgt spid="386"/>
                                        </p:tgtEl>
                                        <p:attrNameLst>
                                          <p:attrName>style.visibility</p:attrName>
                                        </p:attrNameLst>
                                      </p:cBhvr>
                                      <p:to>
                                        <p:strVal val="visible"/>
                                      </p:to>
                                    </p:set>
                                    <p:anim calcmode="lin" valueType="num">
                                      <p:cBhvr>
                                        <p:cTn id="674" dur="500" fill="hold"/>
                                        <p:tgtEl>
                                          <p:spTgt spid="386"/>
                                        </p:tgtEl>
                                        <p:attrNameLst>
                                          <p:attrName>ppt_w</p:attrName>
                                        </p:attrNameLst>
                                      </p:cBhvr>
                                      <p:tavLst>
                                        <p:tav tm="0">
                                          <p:val>
                                            <p:fltVal val="0"/>
                                          </p:val>
                                        </p:tav>
                                        <p:tav tm="100000">
                                          <p:val>
                                            <p:strVal val="#ppt_w"/>
                                          </p:val>
                                        </p:tav>
                                      </p:tavLst>
                                    </p:anim>
                                    <p:anim calcmode="lin" valueType="num">
                                      <p:cBhvr>
                                        <p:cTn id="675" dur="500" fill="hold"/>
                                        <p:tgtEl>
                                          <p:spTgt spid="386"/>
                                        </p:tgtEl>
                                        <p:attrNameLst>
                                          <p:attrName>ppt_h</p:attrName>
                                        </p:attrNameLst>
                                      </p:cBhvr>
                                      <p:tavLst>
                                        <p:tav tm="0">
                                          <p:val>
                                            <p:fltVal val="0"/>
                                          </p:val>
                                        </p:tav>
                                        <p:tav tm="100000">
                                          <p:val>
                                            <p:strVal val="#ppt_h"/>
                                          </p:val>
                                        </p:tav>
                                      </p:tavLst>
                                    </p:anim>
                                    <p:animEffect transition="in" filter="fade">
                                      <p:cBhvr>
                                        <p:cTn id="676" dur="500"/>
                                        <p:tgtEl>
                                          <p:spTgt spid="386"/>
                                        </p:tgtEl>
                                      </p:cBhvr>
                                    </p:animEffect>
                                  </p:childTnLst>
                                </p:cTn>
                              </p:par>
                              <p:par>
                                <p:cTn id="677" presetID="26" presetClass="emph" presetSubtype="0" fill="hold" nodeType="withEffect">
                                  <p:stCondLst>
                                    <p:cond delay="500"/>
                                  </p:stCondLst>
                                  <p:childTnLst>
                                    <p:animEffect transition="out" filter="fade">
                                      <p:cBhvr>
                                        <p:cTn id="678" dur="500" tmFilter="0, 0; .2, .5; .8, .5; 1, 0"/>
                                        <p:tgtEl>
                                          <p:spTgt spid="386"/>
                                        </p:tgtEl>
                                      </p:cBhvr>
                                    </p:animEffect>
                                    <p:animScale>
                                      <p:cBhvr>
                                        <p:cTn id="679" dur="250" autoRev="1" fill="hold"/>
                                        <p:tgtEl>
                                          <p:spTgt spid="386"/>
                                        </p:tgtEl>
                                      </p:cBhvr>
                                      <p:by x="105000" y="105000"/>
                                    </p:animScale>
                                  </p:childTnLst>
                                </p:cTn>
                              </p:par>
                              <p:par>
                                <p:cTn id="680" presetID="53" presetClass="entr" presetSubtype="16" fill="hold" nodeType="withEffect">
                                  <p:stCondLst>
                                    <p:cond delay="0"/>
                                  </p:stCondLst>
                                  <p:childTnLst>
                                    <p:set>
                                      <p:cBhvr>
                                        <p:cTn id="681" dur="1" fill="hold">
                                          <p:stCondLst>
                                            <p:cond delay="0"/>
                                          </p:stCondLst>
                                        </p:cTn>
                                        <p:tgtEl>
                                          <p:spTgt spid="385"/>
                                        </p:tgtEl>
                                        <p:attrNameLst>
                                          <p:attrName>style.visibility</p:attrName>
                                        </p:attrNameLst>
                                      </p:cBhvr>
                                      <p:to>
                                        <p:strVal val="visible"/>
                                      </p:to>
                                    </p:set>
                                    <p:anim calcmode="lin" valueType="num">
                                      <p:cBhvr>
                                        <p:cTn id="682" dur="500" fill="hold"/>
                                        <p:tgtEl>
                                          <p:spTgt spid="385"/>
                                        </p:tgtEl>
                                        <p:attrNameLst>
                                          <p:attrName>ppt_w</p:attrName>
                                        </p:attrNameLst>
                                      </p:cBhvr>
                                      <p:tavLst>
                                        <p:tav tm="0">
                                          <p:val>
                                            <p:fltVal val="0"/>
                                          </p:val>
                                        </p:tav>
                                        <p:tav tm="100000">
                                          <p:val>
                                            <p:strVal val="#ppt_w"/>
                                          </p:val>
                                        </p:tav>
                                      </p:tavLst>
                                    </p:anim>
                                    <p:anim calcmode="lin" valueType="num">
                                      <p:cBhvr>
                                        <p:cTn id="683" dur="500" fill="hold"/>
                                        <p:tgtEl>
                                          <p:spTgt spid="385"/>
                                        </p:tgtEl>
                                        <p:attrNameLst>
                                          <p:attrName>ppt_h</p:attrName>
                                        </p:attrNameLst>
                                      </p:cBhvr>
                                      <p:tavLst>
                                        <p:tav tm="0">
                                          <p:val>
                                            <p:fltVal val="0"/>
                                          </p:val>
                                        </p:tav>
                                        <p:tav tm="100000">
                                          <p:val>
                                            <p:strVal val="#ppt_h"/>
                                          </p:val>
                                        </p:tav>
                                      </p:tavLst>
                                    </p:anim>
                                    <p:animEffect transition="in" filter="fade">
                                      <p:cBhvr>
                                        <p:cTn id="684" dur="500"/>
                                        <p:tgtEl>
                                          <p:spTgt spid="385"/>
                                        </p:tgtEl>
                                      </p:cBhvr>
                                    </p:animEffect>
                                  </p:childTnLst>
                                </p:cTn>
                              </p:par>
                              <p:par>
                                <p:cTn id="685" presetID="26" presetClass="emph" presetSubtype="0" fill="hold" nodeType="withEffect">
                                  <p:stCondLst>
                                    <p:cond delay="500"/>
                                  </p:stCondLst>
                                  <p:childTnLst>
                                    <p:animEffect transition="out" filter="fade">
                                      <p:cBhvr>
                                        <p:cTn id="686" dur="500" tmFilter="0, 0; .2, .5; .8, .5; 1, 0"/>
                                        <p:tgtEl>
                                          <p:spTgt spid="385"/>
                                        </p:tgtEl>
                                      </p:cBhvr>
                                    </p:animEffect>
                                    <p:animScale>
                                      <p:cBhvr>
                                        <p:cTn id="687" dur="250" autoRev="1" fill="hold"/>
                                        <p:tgtEl>
                                          <p:spTgt spid="385"/>
                                        </p:tgtEl>
                                      </p:cBhvr>
                                      <p:by x="105000" y="105000"/>
                                    </p:animScale>
                                  </p:childTnLst>
                                </p:cTn>
                              </p:par>
                              <p:par>
                                <p:cTn id="688" presetID="53" presetClass="entr" presetSubtype="16" fill="hold" nodeType="withEffect">
                                  <p:stCondLst>
                                    <p:cond delay="0"/>
                                  </p:stCondLst>
                                  <p:childTnLst>
                                    <p:set>
                                      <p:cBhvr>
                                        <p:cTn id="689" dur="1" fill="hold">
                                          <p:stCondLst>
                                            <p:cond delay="0"/>
                                          </p:stCondLst>
                                        </p:cTn>
                                        <p:tgtEl>
                                          <p:spTgt spid="385"/>
                                        </p:tgtEl>
                                        <p:attrNameLst>
                                          <p:attrName>style.visibility</p:attrName>
                                        </p:attrNameLst>
                                      </p:cBhvr>
                                      <p:to>
                                        <p:strVal val="visible"/>
                                      </p:to>
                                    </p:set>
                                    <p:anim calcmode="lin" valueType="num">
                                      <p:cBhvr>
                                        <p:cTn id="690" dur="500" fill="hold"/>
                                        <p:tgtEl>
                                          <p:spTgt spid="385"/>
                                        </p:tgtEl>
                                        <p:attrNameLst>
                                          <p:attrName>ppt_w</p:attrName>
                                        </p:attrNameLst>
                                      </p:cBhvr>
                                      <p:tavLst>
                                        <p:tav tm="0">
                                          <p:val>
                                            <p:fltVal val="0"/>
                                          </p:val>
                                        </p:tav>
                                        <p:tav tm="100000">
                                          <p:val>
                                            <p:strVal val="#ppt_w"/>
                                          </p:val>
                                        </p:tav>
                                      </p:tavLst>
                                    </p:anim>
                                    <p:anim calcmode="lin" valueType="num">
                                      <p:cBhvr>
                                        <p:cTn id="691" dur="500" fill="hold"/>
                                        <p:tgtEl>
                                          <p:spTgt spid="385"/>
                                        </p:tgtEl>
                                        <p:attrNameLst>
                                          <p:attrName>ppt_h</p:attrName>
                                        </p:attrNameLst>
                                      </p:cBhvr>
                                      <p:tavLst>
                                        <p:tav tm="0">
                                          <p:val>
                                            <p:fltVal val="0"/>
                                          </p:val>
                                        </p:tav>
                                        <p:tav tm="100000">
                                          <p:val>
                                            <p:strVal val="#ppt_h"/>
                                          </p:val>
                                        </p:tav>
                                      </p:tavLst>
                                    </p:anim>
                                    <p:animEffect transition="in" filter="fade">
                                      <p:cBhvr>
                                        <p:cTn id="692" dur="500"/>
                                        <p:tgtEl>
                                          <p:spTgt spid="385"/>
                                        </p:tgtEl>
                                      </p:cBhvr>
                                    </p:animEffect>
                                  </p:childTnLst>
                                </p:cTn>
                              </p:par>
                              <p:par>
                                <p:cTn id="693" presetID="26" presetClass="emph" presetSubtype="0" fill="hold" nodeType="withEffect">
                                  <p:stCondLst>
                                    <p:cond delay="500"/>
                                  </p:stCondLst>
                                  <p:childTnLst>
                                    <p:animEffect transition="out" filter="fade">
                                      <p:cBhvr>
                                        <p:cTn id="694" dur="500" tmFilter="0, 0; .2, .5; .8, .5; 1, 0"/>
                                        <p:tgtEl>
                                          <p:spTgt spid="385"/>
                                        </p:tgtEl>
                                      </p:cBhvr>
                                    </p:animEffect>
                                    <p:animScale>
                                      <p:cBhvr>
                                        <p:cTn id="695" dur="250" autoRev="1" fill="hold"/>
                                        <p:tgtEl>
                                          <p:spTgt spid="385"/>
                                        </p:tgtEl>
                                      </p:cBhvr>
                                      <p:by x="105000" y="105000"/>
                                    </p:animScale>
                                  </p:childTnLst>
                                </p:cTn>
                              </p:par>
                              <p:par>
                                <p:cTn id="696" presetID="53" presetClass="entr" presetSubtype="16" fill="hold" nodeType="withEffect">
                                  <p:stCondLst>
                                    <p:cond delay="0"/>
                                  </p:stCondLst>
                                  <p:childTnLst>
                                    <p:set>
                                      <p:cBhvr>
                                        <p:cTn id="697" dur="1" fill="hold">
                                          <p:stCondLst>
                                            <p:cond delay="0"/>
                                          </p:stCondLst>
                                        </p:cTn>
                                        <p:tgtEl>
                                          <p:spTgt spid="386"/>
                                        </p:tgtEl>
                                        <p:attrNameLst>
                                          <p:attrName>style.visibility</p:attrName>
                                        </p:attrNameLst>
                                      </p:cBhvr>
                                      <p:to>
                                        <p:strVal val="visible"/>
                                      </p:to>
                                    </p:set>
                                    <p:anim calcmode="lin" valueType="num">
                                      <p:cBhvr>
                                        <p:cTn id="698" dur="500" fill="hold"/>
                                        <p:tgtEl>
                                          <p:spTgt spid="386"/>
                                        </p:tgtEl>
                                        <p:attrNameLst>
                                          <p:attrName>ppt_w</p:attrName>
                                        </p:attrNameLst>
                                      </p:cBhvr>
                                      <p:tavLst>
                                        <p:tav tm="0">
                                          <p:val>
                                            <p:fltVal val="0"/>
                                          </p:val>
                                        </p:tav>
                                        <p:tav tm="100000">
                                          <p:val>
                                            <p:strVal val="#ppt_w"/>
                                          </p:val>
                                        </p:tav>
                                      </p:tavLst>
                                    </p:anim>
                                    <p:anim calcmode="lin" valueType="num">
                                      <p:cBhvr>
                                        <p:cTn id="699" dur="500" fill="hold"/>
                                        <p:tgtEl>
                                          <p:spTgt spid="386"/>
                                        </p:tgtEl>
                                        <p:attrNameLst>
                                          <p:attrName>ppt_h</p:attrName>
                                        </p:attrNameLst>
                                      </p:cBhvr>
                                      <p:tavLst>
                                        <p:tav tm="0">
                                          <p:val>
                                            <p:fltVal val="0"/>
                                          </p:val>
                                        </p:tav>
                                        <p:tav tm="100000">
                                          <p:val>
                                            <p:strVal val="#ppt_h"/>
                                          </p:val>
                                        </p:tav>
                                      </p:tavLst>
                                    </p:anim>
                                    <p:animEffect transition="in" filter="fade">
                                      <p:cBhvr>
                                        <p:cTn id="700" dur="500"/>
                                        <p:tgtEl>
                                          <p:spTgt spid="386"/>
                                        </p:tgtEl>
                                      </p:cBhvr>
                                    </p:animEffect>
                                  </p:childTnLst>
                                </p:cTn>
                              </p:par>
                              <p:par>
                                <p:cTn id="701" presetID="26" presetClass="emph" presetSubtype="0" fill="hold" nodeType="withEffect">
                                  <p:stCondLst>
                                    <p:cond delay="500"/>
                                  </p:stCondLst>
                                  <p:childTnLst>
                                    <p:animEffect transition="out" filter="fade">
                                      <p:cBhvr>
                                        <p:cTn id="702" dur="500" tmFilter="0, 0; .2, .5; .8, .5; 1, 0"/>
                                        <p:tgtEl>
                                          <p:spTgt spid="386"/>
                                        </p:tgtEl>
                                      </p:cBhvr>
                                    </p:animEffect>
                                    <p:animScale>
                                      <p:cBhvr>
                                        <p:cTn id="703" dur="250" autoRev="1" fill="hold"/>
                                        <p:tgtEl>
                                          <p:spTgt spid="386"/>
                                        </p:tgtEl>
                                      </p:cBhvr>
                                      <p:by x="105000" y="105000"/>
                                    </p:animScale>
                                  </p:childTnLst>
                                </p:cTn>
                              </p:par>
                              <p:par>
                                <p:cTn id="704" presetID="53" presetClass="entr" presetSubtype="16" fill="hold" nodeType="withEffect">
                                  <p:stCondLst>
                                    <p:cond delay="0"/>
                                  </p:stCondLst>
                                  <p:childTnLst>
                                    <p:set>
                                      <p:cBhvr>
                                        <p:cTn id="705" dur="1" fill="hold">
                                          <p:stCondLst>
                                            <p:cond delay="0"/>
                                          </p:stCondLst>
                                        </p:cTn>
                                        <p:tgtEl>
                                          <p:spTgt spid="386"/>
                                        </p:tgtEl>
                                        <p:attrNameLst>
                                          <p:attrName>style.visibility</p:attrName>
                                        </p:attrNameLst>
                                      </p:cBhvr>
                                      <p:to>
                                        <p:strVal val="visible"/>
                                      </p:to>
                                    </p:set>
                                    <p:anim calcmode="lin" valueType="num">
                                      <p:cBhvr>
                                        <p:cTn id="706" dur="500" fill="hold"/>
                                        <p:tgtEl>
                                          <p:spTgt spid="386"/>
                                        </p:tgtEl>
                                        <p:attrNameLst>
                                          <p:attrName>ppt_w</p:attrName>
                                        </p:attrNameLst>
                                      </p:cBhvr>
                                      <p:tavLst>
                                        <p:tav tm="0">
                                          <p:val>
                                            <p:fltVal val="0"/>
                                          </p:val>
                                        </p:tav>
                                        <p:tav tm="100000">
                                          <p:val>
                                            <p:strVal val="#ppt_w"/>
                                          </p:val>
                                        </p:tav>
                                      </p:tavLst>
                                    </p:anim>
                                    <p:anim calcmode="lin" valueType="num">
                                      <p:cBhvr>
                                        <p:cTn id="707" dur="500" fill="hold"/>
                                        <p:tgtEl>
                                          <p:spTgt spid="386"/>
                                        </p:tgtEl>
                                        <p:attrNameLst>
                                          <p:attrName>ppt_h</p:attrName>
                                        </p:attrNameLst>
                                      </p:cBhvr>
                                      <p:tavLst>
                                        <p:tav tm="0">
                                          <p:val>
                                            <p:fltVal val="0"/>
                                          </p:val>
                                        </p:tav>
                                        <p:tav tm="100000">
                                          <p:val>
                                            <p:strVal val="#ppt_h"/>
                                          </p:val>
                                        </p:tav>
                                      </p:tavLst>
                                    </p:anim>
                                    <p:animEffect transition="in" filter="fade">
                                      <p:cBhvr>
                                        <p:cTn id="708" dur="500"/>
                                        <p:tgtEl>
                                          <p:spTgt spid="386"/>
                                        </p:tgtEl>
                                      </p:cBhvr>
                                    </p:animEffect>
                                  </p:childTnLst>
                                </p:cTn>
                              </p:par>
                              <p:par>
                                <p:cTn id="709" presetID="26" presetClass="emph" presetSubtype="0" fill="hold" nodeType="withEffect">
                                  <p:stCondLst>
                                    <p:cond delay="500"/>
                                  </p:stCondLst>
                                  <p:childTnLst>
                                    <p:animEffect transition="out" filter="fade">
                                      <p:cBhvr>
                                        <p:cTn id="710" dur="500" tmFilter="0, 0; .2, .5; .8, .5; 1, 0"/>
                                        <p:tgtEl>
                                          <p:spTgt spid="386"/>
                                        </p:tgtEl>
                                      </p:cBhvr>
                                    </p:animEffect>
                                    <p:animScale>
                                      <p:cBhvr>
                                        <p:cTn id="711" dur="250" autoRev="1" fill="hold"/>
                                        <p:tgtEl>
                                          <p:spTgt spid="386"/>
                                        </p:tgtEl>
                                      </p:cBhvr>
                                      <p:by x="105000" y="105000"/>
                                    </p:animScale>
                                  </p:childTnLst>
                                </p:cTn>
                              </p:par>
                              <p:par>
                                <p:cTn id="712" presetID="53" presetClass="entr" presetSubtype="16" fill="hold" nodeType="withEffect">
                                  <p:stCondLst>
                                    <p:cond delay="0"/>
                                  </p:stCondLst>
                                  <p:childTnLst>
                                    <p:set>
                                      <p:cBhvr>
                                        <p:cTn id="713" dur="1" fill="hold">
                                          <p:stCondLst>
                                            <p:cond delay="0"/>
                                          </p:stCondLst>
                                        </p:cTn>
                                        <p:tgtEl>
                                          <p:spTgt spid="386"/>
                                        </p:tgtEl>
                                        <p:attrNameLst>
                                          <p:attrName>style.visibility</p:attrName>
                                        </p:attrNameLst>
                                      </p:cBhvr>
                                      <p:to>
                                        <p:strVal val="visible"/>
                                      </p:to>
                                    </p:set>
                                    <p:anim calcmode="lin" valueType="num">
                                      <p:cBhvr>
                                        <p:cTn id="714" dur="500" fill="hold"/>
                                        <p:tgtEl>
                                          <p:spTgt spid="386"/>
                                        </p:tgtEl>
                                        <p:attrNameLst>
                                          <p:attrName>ppt_w</p:attrName>
                                        </p:attrNameLst>
                                      </p:cBhvr>
                                      <p:tavLst>
                                        <p:tav tm="0">
                                          <p:val>
                                            <p:fltVal val="0"/>
                                          </p:val>
                                        </p:tav>
                                        <p:tav tm="100000">
                                          <p:val>
                                            <p:strVal val="#ppt_w"/>
                                          </p:val>
                                        </p:tav>
                                      </p:tavLst>
                                    </p:anim>
                                    <p:anim calcmode="lin" valueType="num">
                                      <p:cBhvr>
                                        <p:cTn id="715" dur="500" fill="hold"/>
                                        <p:tgtEl>
                                          <p:spTgt spid="386"/>
                                        </p:tgtEl>
                                        <p:attrNameLst>
                                          <p:attrName>ppt_h</p:attrName>
                                        </p:attrNameLst>
                                      </p:cBhvr>
                                      <p:tavLst>
                                        <p:tav tm="0">
                                          <p:val>
                                            <p:fltVal val="0"/>
                                          </p:val>
                                        </p:tav>
                                        <p:tav tm="100000">
                                          <p:val>
                                            <p:strVal val="#ppt_h"/>
                                          </p:val>
                                        </p:tav>
                                      </p:tavLst>
                                    </p:anim>
                                    <p:animEffect transition="in" filter="fade">
                                      <p:cBhvr>
                                        <p:cTn id="716" dur="500"/>
                                        <p:tgtEl>
                                          <p:spTgt spid="386"/>
                                        </p:tgtEl>
                                      </p:cBhvr>
                                    </p:animEffect>
                                  </p:childTnLst>
                                </p:cTn>
                              </p:par>
                              <p:par>
                                <p:cTn id="717" presetID="26" presetClass="emph" presetSubtype="0" fill="hold" nodeType="withEffect">
                                  <p:stCondLst>
                                    <p:cond delay="500"/>
                                  </p:stCondLst>
                                  <p:childTnLst>
                                    <p:animEffect transition="out" filter="fade">
                                      <p:cBhvr>
                                        <p:cTn id="718" dur="500" tmFilter="0, 0; .2, .5; .8, .5; 1, 0"/>
                                        <p:tgtEl>
                                          <p:spTgt spid="386"/>
                                        </p:tgtEl>
                                      </p:cBhvr>
                                    </p:animEffect>
                                    <p:animScale>
                                      <p:cBhvr>
                                        <p:cTn id="719" dur="250" autoRev="1" fill="hold"/>
                                        <p:tgtEl>
                                          <p:spTgt spid="386"/>
                                        </p:tgtEl>
                                      </p:cBhvr>
                                      <p:by x="105000" y="105000"/>
                                    </p:animScale>
                                  </p:childTnLst>
                                </p:cTn>
                              </p:par>
                              <p:par>
                                <p:cTn id="720" presetID="53" presetClass="entr" presetSubtype="16" fill="hold" nodeType="withEffect">
                                  <p:stCondLst>
                                    <p:cond delay="0"/>
                                  </p:stCondLst>
                                  <p:childTnLst>
                                    <p:set>
                                      <p:cBhvr>
                                        <p:cTn id="721" dur="1" fill="hold">
                                          <p:stCondLst>
                                            <p:cond delay="0"/>
                                          </p:stCondLst>
                                        </p:cTn>
                                        <p:tgtEl>
                                          <p:spTgt spid="386"/>
                                        </p:tgtEl>
                                        <p:attrNameLst>
                                          <p:attrName>style.visibility</p:attrName>
                                        </p:attrNameLst>
                                      </p:cBhvr>
                                      <p:to>
                                        <p:strVal val="visible"/>
                                      </p:to>
                                    </p:set>
                                    <p:anim calcmode="lin" valueType="num">
                                      <p:cBhvr>
                                        <p:cTn id="722" dur="500" fill="hold"/>
                                        <p:tgtEl>
                                          <p:spTgt spid="386"/>
                                        </p:tgtEl>
                                        <p:attrNameLst>
                                          <p:attrName>ppt_w</p:attrName>
                                        </p:attrNameLst>
                                      </p:cBhvr>
                                      <p:tavLst>
                                        <p:tav tm="0">
                                          <p:val>
                                            <p:fltVal val="0"/>
                                          </p:val>
                                        </p:tav>
                                        <p:tav tm="100000">
                                          <p:val>
                                            <p:strVal val="#ppt_w"/>
                                          </p:val>
                                        </p:tav>
                                      </p:tavLst>
                                    </p:anim>
                                    <p:anim calcmode="lin" valueType="num">
                                      <p:cBhvr>
                                        <p:cTn id="723" dur="500" fill="hold"/>
                                        <p:tgtEl>
                                          <p:spTgt spid="386"/>
                                        </p:tgtEl>
                                        <p:attrNameLst>
                                          <p:attrName>ppt_h</p:attrName>
                                        </p:attrNameLst>
                                      </p:cBhvr>
                                      <p:tavLst>
                                        <p:tav tm="0">
                                          <p:val>
                                            <p:fltVal val="0"/>
                                          </p:val>
                                        </p:tav>
                                        <p:tav tm="100000">
                                          <p:val>
                                            <p:strVal val="#ppt_h"/>
                                          </p:val>
                                        </p:tav>
                                      </p:tavLst>
                                    </p:anim>
                                    <p:animEffect transition="in" filter="fade">
                                      <p:cBhvr>
                                        <p:cTn id="724" dur="500"/>
                                        <p:tgtEl>
                                          <p:spTgt spid="386"/>
                                        </p:tgtEl>
                                      </p:cBhvr>
                                    </p:animEffect>
                                  </p:childTnLst>
                                </p:cTn>
                              </p:par>
                              <p:par>
                                <p:cTn id="725" presetID="26" presetClass="emph" presetSubtype="0" fill="hold" nodeType="withEffect">
                                  <p:stCondLst>
                                    <p:cond delay="500"/>
                                  </p:stCondLst>
                                  <p:childTnLst>
                                    <p:animEffect transition="out" filter="fade">
                                      <p:cBhvr>
                                        <p:cTn id="726" dur="500" tmFilter="0, 0; .2, .5; .8, .5; 1, 0"/>
                                        <p:tgtEl>
                                          <p:spTgt spid="386"/>
                                        </p:tgtEl>
                                      </p:cBhvr>
                                    </p:animEffect>
                                    <p:animScale>
                                      <p:cBhvr>
                                        <p:cTn id="727" dur="250" autoRev="1" fill="hold"/>
                                        <p:tgtEl>
                                          <p:spTgt spid="386"/>
                                        </p:tgtEl>
                                      </p:cBhvr>
                                      <p:by x="105000" y="105000"/>
                                    </p:animScale>
                                  </p:childTnLst>
                                </p:cTn>
                              </p:par>
                              <p:par>
                                <p:cTn id="728" presetID="53" presetClass="entr" presetSubtype="16" fill="hold" nodeType="withEffect">
                                  <p:stCondLst>
                                    <p:cond delay="0"/>
                                  </p:stCondLst>
                                  <p:childTnLst>
                                    <p:set>
                                      <p:cBhvr>
                                        <p:cTn id="729" dur="1" fill="hold">
                                          <p:stCondLst>
                                            <p:cond delay="0"/>
                                          </p:stCondLst>
                                        </p:cTn>
                                        <p:tgtEl>
                                          <p:spTgt spid="385"/>
                                        </p:tgtEl>
                                        <p:attrNameLst>
                                          <p:attrName>style.visibility</p:attrName>
                                        </p:attrNameLst>
                                      </p:cBhvr>
                                      <p:to>
                                        <p:strVal val="visible"/>
                                      </p:to>
                                    </p:set>
                                    <p:anim calcmode="lin" valueType="num">
                                      <p:cBhvr>
                                        <p:cTn id="730" dur="500" fill="hold"/>
                                        <p:tgtEl>
                                          <p:spTgt spid="385"/>
                                        </p:tgtEl>
                                        <p:attrNameLst>
                                          <p:attrName>ppt_w</p:attrName>
                                        </p:attrNameLst>
                                      </p:cBhvr>
                                      <p:tavLst>
                                        <p:tav tm="0">
                                          <p:val>
                                            <p:fltVal val="0"/>
                                          </p:val>
                                        </p:tav>
                                        <p:tav tm="100000">
                                          <p:val>
                                            <p:strVal val="#ppt_w"/>
                                          </p:val>
                                        </p:tav>
                                      </p:tavLst>
                                    </p:anim>
                                    <p:anim calcmode="lin" valueType="num">
                                      <p:cBhvr>
                                        <p:cTn id="731" dur="500" fill="hold"/>
                                        <p:tgtEl>
                                          <p:spTgt spid="385"/>
                                        </p:tgtEl>
                                        <p:attrNameLst>
                                          <p:attrName>ppt_h</p:attrName>
                                        </p:attrNameLst>
                                      </p:cBhvr>
                                      <p:tavLst>
                                        <p:tav tm="0">
                                          <p:val>
                                            <p:fltVal val="0"/>
                                          </p:val>
                                        </p:tav>
                                        <p:tav tm="100000">
                                          <p:val>
                                            <p:strVal val="#ppt_h"/>
                                          </p:val>
                                        </p:tav>
                                      </p:tavLst>
                                    </p:anim>
                                    <p:animEffect transition="in" filter="fade">
                                      <p:cBhvr>
                                        <p:cTn id="732" dur="500"/>
                                        <p:tgtEl>
                                          <p:spTgt spid="385"/>
                                        </p:tgtEl>
                                      </p:cBhvr>
                                    </p:animEffect>
                                  </p:childTnLst>
                                </p:cTn>
                              </p:par>
                              <p:par>
                                <p:cTn id="733" presetID="26" presetClass="emph" presetSubtype="0" fill="hold" nodeType="withEffect">
                                  <p:stCondLst>
                                    <p:cond delay="500"/>
                                  </p:stCondLst>
                                  <p:childTnLst>
                                    <p:animEffect transition="out" filter="fade">
                                      <p:cBhvr>
                                        <p:cTn id="734" dur="500" tmFilter="0, 0; .2, .5; .8, .5; 1, 0"/>
                                        <p:tgtEl>
                                          <p:spTgt spid="385"/>
                                        </p:tgtEl>
                                      </p:cBhvr>
                                    </p:animEffect>
                                    <p:animScale>
                                      <p:cBhvr>
                                        <p:cTn id="735" dur="250" autoRev="1" fill="hold"/>
                                        <p:tgtEl>
                                          <p:spTgt spid="385"/>
                                        </p:tgtEl>
                                      </p:cBhvr>
                                      <p:by x="105000" y="105000"/>
                                    </p:animScale>
                                  </p:childTnLst>
                                </p:cTn>
                              </p:par>
                              <p:par>
                                <p:cTn id="736" presetID="53" presetClass="entr" presetSubtype="16" fill="hold" grpId="0" nodeType="withEffect">
                                  <p:stCondLst>
                                    <p:cond delay="0"/>
                                  </p:stCondLst>
                                  <p:childTnLst>
                                    <p:set>
                                      <p:cBhvr>
                                        <p:cTn id="737" dur="1" fill="hold">
                                          <p:stCondLst>
                                            <p:cond delay="0"/>
                                          </p:stCondLst>
                                        </p:cTn>
                                        <p:tgtEl>
                                          <p:spTgt spid="385"/>
                                        </p:tgtEl>
                                        <p:attrNameLst>
                                          <p:attrName>style.visibility</p:attrName>
                                        </p:attrNameLst>
                                      </p:cBhvr>
                                      <p:to>
                                        <p:strVal val="visible"/>
                                      </p:to>
                                    </p:set>
                                    <p:anim calcmode="lin" valueType="num">
                                      <p:cBhvr>
                                        <p:cTn id="738" dur="500" fill="hold"/>
                                        <p:tgtEl>
                                          <p:spTgt spid="385"/>
                                        </p:tgtEl>
                                        <p:attrNameLst>
                                          <p:attrName>ppt_w</p:attrName>
                                        </p:attrNameLst>
                                      </p:cBhvr>
                                      <p:tavLst>
                                        <p:tav tm="0">
                                          <p:val>
                                            <p:fltVal val="0"/>
                                          </p:val>
                                        </p:tav>
                                        <p:tav tm="100000">
                                          <p:val>
                                            <p:strVal val="#ppt_w"/>
                                          </p:val>
                                        </p:tav>
                                      </p:tavLst>
                                    </p:anim>
                                    <p:anim calcmode="lin" valueType="num">
                                      <p:cBhvr>
                                        <p:cTn id="739" dur="500" fill="hold"/>
                                        <p:tgtEl>
                                          <p:spTgt spid="385"/>
                                        </p:tgtEl>
                                        <p:attrNameLst>
                                          <p:attrName>ppt_h</p:attrName>
                                        </p:attrNameLst>
                                      </p:cBhvr>
                                      <p:tavLst>
                                        <p:tav tm="0">
                                          <p:val>
                                            <p:fltVal val="0"/>
                                          </p:val>
                                        </p:tav>
                                        <p:tav tm="100000">
                                          <p:val>
                                            <p:strVal val="#ppt_h"/>
                                          </p:val>
                                        </p:tav>
                                      </p:tavLst>
                                    </p:anim>
                                    <p:animEffect transition="in" filter="fade">
                                      <p:cBhvr>
                                        <p:cTn id="740" dur="500"/>
                                        <p:tgtEl>
                                          <p:spTgt spid="385"/>
                                        </p:tgtEl>
                                      </p:cBhvr>
                                    </p:animEffect>
                                  </p:childTnLst>
                                  <p:subTnLst>
                                    <p:audio>
                                      <p:cMediaNode>
                                        <p:cTn display="0" masterRel="sameClick">
                                          <p:stCondLst>
                                            <p:cond evt="begin" delay="0">
                                              <p:tn val="736"/>
                                            </p:cond>
                                          </p:stCondLst>
                                          <p:endCondLst>
                                            <p:cond evt="onStopAudio" delay="0">
                                              <p:tgtEl>
                                                <p:sldTgt/>
                                              </p:tgtEl>
                                            </p:cond>
                                          </p:endCondLst>
                                        </p:cTn>
                                        <p:tgtEl>
                                          <p:sndTgt r:embed="rId3" name="Bling.wav"/>
                                        </p:tgtEl>
                                      </p:cMediaNode>
                                    </p:audio>
                                  </p:subTnLst>
                                </p:cTn>
                              </p:par>
                              <p:par>
                                <p:cTn id="741" presetID="26" presetClass="emph" presetSubtype="0" fill="hold" grpId="1" nodeType="withEffect">
                                  <p:stCondLst>
                                    <p:cond delay="500"/>
                                  </p:stCondLst>
                                  <p:childTnLst>
                                    <p:animEffect transition="out" filter="fade">
                                      <p:cBhvr>
                                        <p:cTn id="742" dur="500" tmFilter="0, 0; .2, .5; .8, .5; 1, 0"/>
                                        <p:tgtEl>
                                          <p:spTgt spid="385"/>
                                        </p:tgtEl>
                                      </p:cBhvr>
                                    </p:animEffect>
                                    <p:animScale>
                                      <p:cBhvr>
                                        <p:cTn id="743" dur="250" autoRev="1" fill="hold"/>
                                        <p:tgtEl>
                                          <p:spTgt spid="385"/>
                                        </p:tgtEl>
                                      </p:cBhvr>
                                      <p:by x="105000" y="105000"/>
                                    </p:animScale>
                                  </p:childTnLst>
                                </p:cTn>
                              </p:par>
                              <p:par>
                                <p:cTn id="744" presetID="53" presetClass="entr" presetSubtype="16" fill="hold" nodeType="withEffect">
                                  <p:stCondLst>
                                    <p:cond delay="0"/>
                                  </p:stCondLst>
                                  <p:childTnLst>
                                    <p:set>
                                      <p:cBhvr>
                                        <p:cTn id="745" dur="1" fill="hold">
                                          <p:stCondLst>
                                            <p:cond delay="0"/>
                                          </p:stCondLst>
                                        </p:cTn>
                                        <p:tgtEl>
                                          <p:spTgt spid="386"/>
                                        </p:tgtEl>
                                        <p:attrNameLst>
                                          <p:attrName>style.visibility</p:attrName>
                                        </p:attrNameLst>
                                      </p:cBhvr>
                                      <p:to>
                                        <p:strVal val="visible"/>
                                      </p:to>
                                    </p:set>
                                    <p:anim calcmode="lin" valueType="num">
                                      <p:cBhvr>
                                        <p:cTn id="746" dur="500" fill="hold"/>
                                        <p:tgtEl>
                                          <p:spTgt spid="386"/>
                                        </p:tgtEl>
                                        <p:attrNameLst>
                                          <p:attrName>ppt_w</p:attrName>
                                        </p:attrNameLst>
                                      </p:cBhvr>
                                      <p:tavLst>
                                        <p:tav tm="0">
                                          <p:val>
                                            <p:fltVal val="0"/>
                                          </p:val>
                                        </p:tav>
                                        <p:tav tm="100000">
                                          <p:val>
                                            <p:strVal val="#ppt_w"/>
                                          </p:val>
                                        </p:tav>
                                      </p:tavLst>
                                    </p:anim>
                                    <p:anim calcmode="lin" valueType="num">
                                      <p:cBhvr>
                                        <p:cTn id="747" dur="500" fill="hold"/>
                                        <p:tgtEl>
                                          <p:spTgt spid="386"/>
                                        </p:tgtEl>
                                        <p:attrNameLst>
                                          <p:attrName>ppt_h</p:attrName>
                                        </p:attrNameLst>
                                      </p:cBhvr>
                                      <p:tavLst>
                                        <p:tav tm="0">
                                          <p:val>
                                            <p:fltVal val="0"/>
                                          </p:val>
                                        </p:tav>
                                        <p:tav tm="100000">
                                          <p:val>
                                            <p:strVal val="#ppt_h"/>
                                          </p:val>
                                        </p:tav>
                                      </p:tavLst>
                                    </p:anim>
                                    <p:animEffect transition="in" filter="fade">
                                      <p:cBhvr>
                                        <p:cTn id="748" dur="500"/>
                                        <p:tgtEl>
                                          <p:spTgt spid="386"/>
                                        </p:tgtEl>
                                      </p:cBhvr>
                                    </p:animEffect>
                                  </p:childTnLst>
                                </p:cTn>
                              </p:par>
                              <p:par>
                                <p:cTn id="749" presetID="26" presetClass="emph" presetSubtype="0" fill="hold" nodeType="withEffect">
                                  <p:stCondLst>
                                    <p:cond delay="500"/>
                                  </p:stCondLst>
                                  <p:childTnLst>
                                    <p:animEffect transition="out" filter="fade">
                                      <p:cBhvr>
                                        <p:cTn id="750" dur="500" tmFilter="0, 0; .2, .5; .8, .5; 1, 0"/>
                                        <p:tgtEl>
                                          <p:spTgt spid="386"/>
                                        </p:tgtEl>
                                      </p:cBhvr>
                                    </p:animEffect>
                                    <p:animScale>
                                      <p:cBhvr>
                                        <p:cTn id="751" dur="250" autoRev="1" fill="hold"/>
                                        <p:tgtEl>
                                          <p:spTgt spid="386"/>
                                        </p:tgtEl>
                                      </p:cBhvr>
                                      <p:by x="105000" y="105000"/>
                                    </p:animScale>
                                  </p:childTnLst>
                                </p:cTn>
                              </p:par>
                              <p:par>
                                <p:cTn id="752" presetID="53" presetClass="entr" presetSubtype="16" fill="hold" nodeType="withEffect">
                                  <p:stCondLst>
                                    <p:cond delay="0"/>
                                  </p:stCondLst>
                                  <p:childTnLst>
                                    <p:set>
                                      <p:cBhvr>
                                        <p:cTn id="753" dur="1" fill="hold">
                                          <p:stCondLst>
                                            <p:cond delay="0"/>
                                          </p:stCondLst>
                                        </p:cTn>
                                        <p:tgtEl>
                                          <p:spTgt spid="386"/>
                                        </p:tgtEl>
                                        <p:attrNameLst>
                                          <p:attrName>style.visibility</p:attrName>
                                        </p:attrNameLst>
                                      </p:cBhvr>
                                      <p:to>
                                        <p:strVal val="visible"/>
                                      </p:to>
                                    </p:set>
                                    <p:anim calcmode="lin" valueType="num">
                                      <p:cBhvr>
                                        <p:cTn id="754" dur="500" fill="hold"/>
                                        <p:tgtEl>
                                          <p:spTgt spid="386"/>
                                        </p:tgtEl>
                                        <p:attrNameLst>
                                          <p:attrName>ppt_w</p:attrName>
                                        </p:attrNameLst>
                                      </p:cBhvr>
                                      <p:tavLst>
                                        <p:tav tm="0">
                                          <p:val>
                                            <p:fltVal val="0"/>
                                          </p:val>
                                        </p:tav>
                                        <p:tav tm="100000">
                                          <p:val>
                                            <p:strVal val="#ppt_w"/>
                                          </p:val>
                                        </p:tav>
                                      </p:tavLst>
                                    </p:anim>
                                    <p:anim calcmode="lin" valueType="num">
                                      <p:cBhvr>
                                        <p:cTn id="755" dur="500" fill="hold"/>
                                        <p:tgtEl>
                                          <p:spTgt spid="386"/>
                                        </p:tgtEl>
                                        <p:attrNameLst>
                                          <p:attrName>ppt_h</p:attrName>
                                        </p:attrNameLst>
                                      </p:cBhvr>
                                      <p:tavLst>
                                        <p:tav tm="0">
                                          <p:val>
                                            <p:fltVal val="0"/>
                                          </p:val>
                                        </p:tav>
                                        <p:tav tm="100000">
                                          <p:val>
                                            <p:strVal val="#ppt_h"/>
                                          </p:val>
                                        </p:tav>
                                      </p:tavLst>
                                    </p:anim>
                                    <p:animEffect transition="in" filter="fade">
                                      <p:cBhvr>
                                        <p:cTn id="756" dur="500"/>
                                        <p:tgtEl>
                                          <p:spTgt spid="386"/>
                                        </p:tgtEl>
                                      </p:cBhvr>
                                    </p:animEffect>
                                  </p:childTnLst>
                                </p:cTn>
                              </p:par>
                              <p:par>
                                <p:cTn id="757" presetID="26" presetClass="emph" presetSubtype="0" fill="hold" nodeType="withEffect">
                                  <p:stCondLst>
                                    <p:cond delay="500"/>
                                  </p:stCondLst>
                                  <p:childTnLst>
                                    <p:animEffect transition="out" filter="fade">
                                      <p:cBhvr>
                                        <p:cTn id="758" dur="500" tmFilter="0, 0; .2, .5; .8, .5; 1, 0"/>
                                        <p:tgtEl>
                                          <p:spTgt spid="386"/>
                                        </p:tgtEl>
                                      </p:cBhvr>
                                    </p:animEffect>
                                    <p:animScale>
                                      <p:cBhvr>
                                        <p:cTn id="759" dur="250" autoRev="1" fill="hold"/>
                                        <p:tgtEl>
                                          <p:spTgt spid="386"/>
                                        </p:tgtEl>
                                      </p:cBhvr>
                                      <p:by x="105000" y="105000"/>
                                    </p:animScale>
                                  </p:childTnLst>
                                </p:cTn>
                              </p:par>
                              <p:par>
                                <p:cTn id="760" presetID="53" presetClass="entr" presetSubtype="16" fill="hold" nodeType="withEffect">
                                  <p:stCondLst>
                                    <p:cond delay="0"/>
                                  </p:stCondLst>
                                  <p:childTnLst>
                                    <p:set>
                                      <p:cBhvr>
                                        <p:cTn id="761" dur="1" fill="hold">
                                          <p:stCondLst>
                                            <p:cond delay="0"/>
                                          </p:stCondLst>
                                        </p:cTn>
                                        <p:tgtEl>
                                          <p:spTgt spid="386"/>
                                        </p:tgtEl>
                                        <p:attrNameLst>
                                          <p:attrName>style.visibility</p:attrName>
                                        </p:attrNameLst>
                                      </p:cBhvr>
                                      <p:to>
                                        <p:strVal val="visible"/>
                                      </p:to>
                                    </p:set>
                                    <p:anim calcmode="lin" valueType="num">
                                      <p:cBhvr>
                                        <p:cTn id="762" dur="500" fill="hold"/>
                                        <p:tgtEl>
                                          <p:spTgt spid="386"/>
                                        </p:tgtEl>
                                        <p:attrNameLst>
                                          <p:attrName>ppt_w</p:attrName>
                                        </p:attrNameLst>
                                      </p:cBhvr>
                                      <p:tavLst>
                                        <p:tav tm="0">
                                          <p:val>
                                            <p:fltVal val="0"/>
                                          </p:val>
                                        </p:tav>
                                        <p:tav tm="100000">
                                          <p:val>
                                            <p:strVal val="#ppt_w"/>
                                          </p:val>
                                        </p:tav>
                                      </p:tavLst>
                                    </p:anim>
                                    <p:anim calcmode="lin" valueType="num">
                                      <p:cBhvr>
                                        <p:cTn id="763" dur="500" fill="hold"/>
                                        <p:tgtEl>
                                          <p:spTgt spid="386"/>
                                        </p:tgtEl>
                                        <p:attrNameLst>
                                          <p:attrName>ppt_h</p:attrName>
                                        </p:attrNameLst>
                                      </p:cBhvr>
                                      <p:tavLst>
                                        <p:tav tm="0">
                                          <p:val>
                                            <p:fltVal val="0"/>
                                          </p:val>
                                        </p:tav>
                                        <p:tav tm="100000">
                                          <p:val>
                                            <p:strVal val="#ppt_h"/>
                                          </p:val>
                                        </p:tav>
                                      </p:tavLst>
                                    </p:anim>
                                    <p:animEffect transition="in" filter="fade">
                                      <p:cBhvr>
                                        <p:cTn id="764" dur="500"/>
                                        <p:tgtEl>
                                          <p:spTgt spid="386"/>
                                        </p:tgtEl>
                                      </p:cBhvr>
                                    </p:animEffect>
                                  </p:childTnLst>
                                </p:cTn>
                              </p:par>
                              <p:par>
                                <p:cTn id="765" presetID="26" presetClass="emph" presetSubtype="0" fill="hold" nodeType="withEffect">
                                  <p:stCondLst>
                                    <p:cond delay="500"/>
                                  </p:stCondLst>
                                  <p:childTnLst>
                                    <p:animEffect transition="out" filter="fade">
                                      <p:cBhvr>
                                        <p:cTn id="766" dur="500" tmFilter="0, 0; .2, .5; .8, .5; 1, 0"/>
                                        <p:tgtEl>
                                          <p:spTgt spid="386"/>
                                        </p:tgtEl>
                                      </p:cBhvr>
                                    </p:animEffect>
                                    <p:animScale>
                                      <p:cBhvr>
                                        <p:cTn id="767" dur="250" autoRev="1" fill="hold"/>
                                        <p:tgtEl>
                                          <p:spTgt spid="386"/>
                                        </p:tgtEl>
                                      </p:cBhvr>
                                      <p:by x="105000" y="105000"/>
                                    </p:animScale>
                                  </p:childTnLst>
                                </p:cTn>
                              </p:par>
                              <p:par>
                                <p:cTn id="768" presetID="53" presetClass="entr" presetSubtype="16" fill="hold" grpId="0" nodeType="withEffect">
                                  <p:stCondLst>
                                    <p:cond delay="0"/>
                                  </p:stCondLst>
                                  <p:childTnLst>
                                    <p:set>
                                      <p:cBhvr>
                                        <p:cTn id="769" dur="1" fill="hold">
                                          <p:stCondLst>
                                            <p:cond delay="0"/>
                                          </p:stCondLst>
                                        </p:cTn>
                                        <p:tgtEl>
                                          <p:spTgt spid="386"/>
                                        </p:tgtEl>
                                        <p:attrNameLst>
                                          <p:attrName>style.visibility</p:attrName>
                                        </p:attrNameLst>
                                      </p:cBhvr>
                                      <p:to>
                                        <p:strVal val="visible"/>
                                      </p:to>
                                    </p:set>
                                    <p:anim calcmode="lin" valueType="num">
                                      <p:cBhvr>
                                        <p:cTn id="770" dur="500" fill="hold"/>
                                        <p:tgtEl>
                                          <p:spTgt spid="386"/>
                                        </p:tgtEl>
                                        <p:attrNameLst>
                                          <p:attrName>ppt_w</p:attrName>
                                        </p:attrNameLst>
                                      </p:cBhvr>
                                      <p:tavLst>
                                        <p:tav tm="0">
                                          <p:val>
                                            <p:fltVal val="0"/>
                                          </p:val>
                                        </p:tav>
                                        <p:tav tm="100000">
                                          <p:val>
                                            <p:strVal val="#ppt_w"/>
                                          </p:val>
                                        </p:tav>
                                      </p:tavLst>
                                    </p:anim>
                                    <p:anim calcmode="lin" valueType="num">
                                      <p:cBhvr>
                                        <p:cTn id="771" dur="500" fill="hold"/>
                                        <p:tgtEl>
                                          <p:spTgt spid="386"/>
                                        </p:tgtEl>
                                        <p:attrNameLst>
                                          <p:attrName>ppt_h</p:attrName>
                                        </p:attrNameLst>
                                      </p:cBhvr>
                                      <p:tavLst>
                                        <p:tav tm="0">
                                          <p:val>
                                            <p:fltVal val="0"/>
                                          </p:val>
                                        </p:tav>
                                        <p:tav tm="100000">
                                          <p:val>
                                            <p:strVal val="#ppt_h"/>
                                          </p:val>
                                        </p:tav>
                                      </p:tavLst>
                                    </p:anim>
                                    <p:animEffect transition="in" filter="fade">
                                      <p:cBhvr>
                                        <p:cTn id="772" dur="500"/>
                                        <p:tgtEl>
                                          <p:spTgt spid="386"/>
                                        </p:tgtEl>
                                      </p:cBhvr>
                                    </p:animEffect>
                                  </p:childTnLst>
                                  <p:subTnLst>
                                    <p:audio>
                                      <p:cMediaNode>
                                        <p:cTn display="0" masterRel="sameClick">
                                          <p:stCondLst>
                                            <p:cond evt="begin" delay="0">
                                              <p:tn val="768"/>
                                            </p:cond>
                                          </p:stCondLst>
                                          <p:endCondLst>
                                            <p:cond evt="onStopAudio" delay="0">
                                              <p:tgtEl>
                                                <p:sldTgt/>
                                              </p:tgtEl>
                                            </p:cond>
                                          </p:endCondLst>
                                        </p:cTn>
                                        <p:tgtEl>
                                          <p:sndTgt r:embed="rId3" name="Bling.wav"/>
                                        </p:tgtEl>
                                      </p:cMediaNode>
                                    </p:audio>
                                  </p:subTnLst>
                                </p:cTn>
                              </p:par>
                              <p:par>
                                <p:cTn id="773" presetID="26" presetClass="emph" presetSubtype="0" fill="hold" grpId="1" nodeType="withEffect">
                                  <p:stCondLst>
                                    <p:cond delay="500"/>
                                  </p:stCondLst>
                                  <p:childTnLst>
                                    <p:animEffect transition="out" filter="fade">
                                      <p:cBhvr>
                                        <p:cTn id="774" dur="500" tmFilter="0, 0; .2, .5; .8, .5; 1, 0"/>
                                        <p:tgtEl>
                                          <p:spTgt spid="386"/>
                                        </p:tgtEl>
                                      </p:cBhvr>
                                    </p:animEffect>
                                    <p:animScale>
                                      <p:cBhvr>
                                        <p:cTn id="775" dur="250" autoRev="1" fill="hold"/>
                                        <p:tgtEl>
                                          <p:spTgt spid="386"/>
                                        </p:tgtEl>
                                      </p:cBhvr>
                                      <p:by x="105000" y="105000"/>
                                    </p:animScale>
                                  </p:childTnLst>
                                </p:cTn>
                              </p:par>
                            </p:childTnLst>
                          </p:cTn>
                        </p:par>
                      </p:childTnLst>
                    </p:cTn>
                  </p:par>
                </p:childTnLst>
              </p:cTn>
              <p:nextCondLst>
                <p:cond evt="onClick" delay="0">
                  <p:tgtEl>
                    <p:spTgt spid="185"/>
                  </p:tgtEl>
                </p:cond>
              </p:nextCondLst>
            </p:seq>
            <p:seq concurrent="1" nextAc="seek">
              <p:cTn id="776" restart="whenNotActive" fill="hold" evtFilter="cancelBubble" nodeType="interactiveSeq">
                <p:stCondLst>
                  <p:cond evt="onClick" delay="0">
                    <p:tgtEl>
                      <p:spTgt spid="190"/>
                    </p:tgtEl>
                  </p:cond>
                </p:stCondLst>
                <p:endSync evt="end" delay="0">
                  <p:rtn val="all"/>
                </p:endSync>
                <p:childTnLst>
                  <p:par>
                    <p:cTn id="777" fill="hold">
                      <p:stCondLst>
                        <p:cond delay="0"/>
                      </p:stCondLst>
                      <p:childTnLst>
                        <p:par>
                          <p:cTn id="778" fill="hold">
                            <p:stCondLst>
                              <p:cond delay="0"/>
                            </p:stCondLst>
                            <p:childTnLst>
                              <p:par>
                                <p:cTn id="779" presetID="53" presetClass="entr" presetSubtype="16" fill="hold" grpId="0" nodeType="withEffect">
                                  <p:stCondLst>
                                    <p:cond delay="0"/>
                                  </p:stCondLst>
                                  <p:childTnLst>
                                    <p:set>
                                      <p:cBhvr>
                                        <p:cTn id="780" dur="1" fill="hold">
                                          <p:stCondLst>
                                            <p:cond delay="0"/>
                                          </p:stCondLst>
                                        </p:cTn>
                                        <p:tgtEl>
                                          <p:spTgt spid="341"/>
                                        </p:tgtEl>
                                        <p:attrNameLst>
                                          <p:attrName>style.visibility</p:attrName>
                                        </p:attrNameLst>
                                      </p:cBhvr>
                                      <p:to>
                                        <p:strVal val="visible"/>
                                      </p:to>
                                    </p:set>
                                    <p:anim calcmode="lin" valueType="num">
                                      <p:cBhvr>
                                        <p:cTn id="781" dur="500" fill="hold"/>
                                        <p:tgtEl>
                                          <p:spTgt spid="341"/>
                                        </p:tgtEl>
                                        <p:attrNameLst>
                                          <p:attrName>ppt_w</p:attrName>
                                        </p:attrNameLst>
                                      </p:cBhvr>
                                      <p:tavLst>
                                        <p:tav tm="0">
                                          <p:val>
                                            <p:fltVal val="0"/>
                                          </p:val>
                                        </p:tav>
                                        <p:tav tm="100000">
                                          <p:val>
                                            <p:strVal val="#ppt_w"/>
                                          </p:val>
                                        </p:tav>
                                      </p:tavLst>
                                    </p:anim>
                                    <p:anim calcmode="lin" valueType="num">
                                      <p:cBhvr>
                                        <p:cTn id="782" dur="500" fill="hold"/>
                                        <p:tgtEl>
                                          <p:spTgt spid="341"/>
                                        </p:tgtEl>
                                        <p:attrNameLst>
                                          <p:attrName>ppt_h</p:attrName>
                                        </p:attrNameLst>
                                      </p:cBhvr>
                                      <p:tavLst>
                                        <p:tav tm="0">
                                          <p:val>
                                            <p:fltVal val="0"/>
                                          </p:val>
                                        </p:tav>
                                        <p:tav tm="100000">
                                          <p:val>
                                            <p:strVal val="#ppt_h"/>
                                          </p:val>
                                        </p:tav>
                                      </p:tavLst>
                                    </p:anim>
                                    <p:animEffect transition="in" filter="fade">
                                      <p:cBhvr>
                                        <p:cTn id="783" dur="500"/>
                                        <p:tgtEl>
                                          <p:spTgt spid="341"/>
                                        </p:tgtEl>
                                      </p:cBhvr>
                                    </p:animEffect>
                                  </p:childTnLst>
                                  <p:subTnLst>
                                    <p:audio>
                                      <p:cMediaNode>
                                        <p:cTn display="0" masterRel="sameClick">
                                          <p:stCondLst>
                                            <p:cond evt="begin" delay="0">
                                              <p:tn val="779"/>
                                            </p:cond>
                                          </p:stCondLst>
                                          <p:endCondLst>
                                            <p:cond evt="onStopAudio" delay="0">
                                              <p:tgtEl>
                                                <p:sldTgt/>
                                              </p:tgtEl>
                                            </p:cond>
                                          </p:endCondLst>
                                        </p:cTn>
                                        <p:tgtEl>
                                          <p:sndTgt r:embed="rId3" name="Bling.wav"/>
                                        </p:tgtEl>
                                      </p:cMediaNode>
                                    </p:audio>
                                  </p:subTnLst>
                                </p:cTn>
                              </p:par>
                              <p:par>
                                <p:cTn id="784" presetID="26" presetClass="emph" presetSubtype="0" fill="hold" grpId="1" nodeType="withEffect">
                                  <p:stCondLst>
                                    <p:cond delay="500"/>
                                  </p:stCondLst>
                                  <p:childTnLst>
                                    <p:animEffect transition="out" filter="fade">
                                      <p:cBhvr>
                                        <p:cTn id="785" dur="500" tmFilter="0, 0; .2, .5; .8, .5; 1, 0"/>
                                        <p:tgtEl>
                                          <p:spTgt spid="341"/>
                                        </p:tgtEl>
                                      </p:cBhvr>
                                    </p:animEffect>
                                    <p:animScale>
                                      <p:cBhvr>
                                        <p:cTn id="786" dur="250" autoRev="1" fill="hold"/>
                                        <p:tgtEl>
                                          <p:spTgt spid="341"/>
                                        </p:tgtEl>
                                      </p:cBhvr>
                                      <p:by x="105000" y="105000"/>
                                    </p:animScale>
                                  </p:childTnLst>
                                </p:cTn>
                              </p:par>
                              <p:par>
                                <p:cTn id="787" presetID="53" presetClass="entr" presetSubtype="16" fill="hold" grpId="0" nodeType="withEffect">
                                  <p:stCondLst>
                                    <p:cond delay="0"/>
                                  </p:stCondLst>
                                  <p:childTnLst>
                                    <p:set>
                                      <p:cBhvr>
                                        <p:cTn id="788" dur="1" fill="hold">
                                          <p:stCondLst>
                                            <p:cond delay="0"/>
                                          </p:stCondLst>
                                        </p:cTn>
                                        <p:tgtEl>
                                          <p:spTgt spid="349"/>
                                        </p:tgtEl>
                                        <p:attrNameLst>
                                          <p:attrName>style.visibility</p:attrName>
                                        </p:attrNameLst>
                                      </p:cBhvr>
                                      <p:to>
                                        <p:strVal val="visible"/>
                                      </p:to>
                                    </p:set>
                                    <p:anim calcmode="lin" valueType="num">
                                      <p:cBhvr>
                                        <p:cTn id="789" dur="500" fill="hold"/>
                                        <p:tgtEl>
                                          <p:spTgt spid="349"/>
                                        </p:tgtEl>
                                        <p:attrNameLst>
                                          <p:attrName>ppt_w</p:attrName>
                                        </p:attrNameLst>
                                      </p:cBhvr>
                                      <p:tavLst>
                                        <p:tav tm="0">
                                          <p:val>
                                            <p:fltVal val="0"/>
                                          </p:val>
                                        </p:tav>
                                        <p:tav tm="100000">
                                          <p:val>
                                            <p:strVal val="#ppt_w"/>
                                          </p:val>
                                        </p:tav>
                                      </p:tavLst>
                                    </p:anim>
                                    <p:anim calcmode="lin" valueType="num">
                                      <p:cBhvr>
                                        <p:cTn id="790" dur="500" fill="hold"/>
                                        <p:tgtEl>
                                          <p:spTgt spid="349"/>
                                        </p:tgtEl>
                                        <p:attrNameLst>
                                          <p:attrName>ppt_h</p:attrName>
                                        </p:attrNameLst>
                                      </p:cBhvr>
                                      <p:tavLst>
                                        <p:tav tm="0">
                                          <p:val>
                                            <p:fltVal val="0"/>
                                          </p:val>
                                        </p:tav>
                                        <p:tav tm="100000">
                                          <p:val>
                                            <p:strVal val="#ppt_h"/>
                                          </p:val>
                                        </p:tav>
                                      </p:tavLst>
                                    </p:anim>
                                    <p:animEffect transition="in" filter="fade">
                                      <p:cBhvr>
                                        <p:cTn id="791" dur="500"/>
                                        <p:tgtEl>
                                          <p:spTgt spid="349"/>
                                        </p:tgtEl>
                                      </p:cBhvr>
                                    </p:animEffect>
                                  </p:childTnLst>
                                  <p:subTnLst>
                                    <p:audio>
                                      <p:cMediaNode>
                                        <p:cTn display="0" masterRel="sameClick">
                                          <p:stCondLst>
                                            <p:cond evt="begin" delay="0">
                                              <p:tn val="787"/>
                                            </p:cond>
                                          </p:stCondLst>
                                          <p:endCondLst>
                                            <p:cond evt="onStopAudio" delay="0">
                                              <p:tgtEl>
                                                <p:sldTgt/>
                                              </p:tgtEl>
                                            </p:cond>
                                          </p:endCondLst>
                                        </p:cTn>
                                        <p:tgtEl>
                                          <p:sndTgt r:embed="rId3" name="Bling.wav"/>
                                        </p:tgtEl>
                                      </p:cMediaNode>
                                    </p:audio>
                                  </p:subTnLst>
                                </p:cTn>
                              </p:par>
                              <p:par>
                                <p:cTn id="792" presetID="26" presetClass="emph" presetSubtype="0" fill="hold" grpId="1" nodeType="withEffect">
                                  <p:stCondLst>
                                    <p:cond delay="500"/>
                                  </p:stCondLst>
                                  <p:childTnLst>
                                    <p:animEffect transition="out" filter="fade">
                                      <p:cBhvr>
                                        <p:cTn id="793" dur="500" tmFilter="0, 0; .2, .5; .8, .5; 1, 0"/>
                                        <p:tgtEl>
                                          <p:spTgt spid="349"/>
                                        </p:tgtEl>
                                      </p:cBhvr>
                                    </p:animEffect>
                                    <p:animScale>
                                      <p:cBhvr>
                                        <p:cTn id="794" dur="250" autoRev="1" fill="hold"/>
                                        <p:tgtEl>
                                          <p:spTgt spid="349"/>
                                        </p:tgtEl>
                                      </p:cBhvr>
                                      <p:by x="105000" y="105000"/>
                                    </p:animScale>
                                  </p:childTnLst>
                                </p:cTn>
                              </p:par>
                              <p:par>
                                <p:cTn id="795" presetID="53" presetClass="entr" presetSubtype="16" fill="hold" grpId="0" nodeType="withEffect">
                                  <p:stCondLst>
                                    <p:cond delay="0"/>
                                  </p:stCondLst>
                                  <p:childTnLst>
                                    <p:set>
                                      <p:cBhvr>
                                        <p:cTn id="796" dur="1" fill="hold">
                                          <p:stCondLst>
                                            <p:cond delay="0"/>
                                          </p:stCondLst>
                                        </p:cTn>
                                        <p:tgtEl>
                                          <p:spTgt spid="355"/>
                                        </p:tgtEl>
                                        <p:attrNameLst>
                                          <p:attrName>style.visibility</p:attrName>
                                        </p:attrNameLst>
                                      </p:cBhvr>
                                      <p:to>
                                        <p:strVal val="visible"/>
                                      </p:to>
                                    </p:set>
                                    <p:anim calcmode="lin" valueType="num">
                                      <p:cBhvr>
                                        <p:cTn id="797" dur="500" fill="hold"/>
                                        <p:tgtEl>
                                          <p:spTgt spid="355"/>
                                        </p:tgtEl>
                                        <p:attrNameLst>
                                          <p:attrName>ppt_w</p:attrName>
                                        </p:attrNameLst>
                                      </p:cBhvr>
                                      <p:tavLst>
                                        <p:tav tm="0">
                                          <p:val>
                                            <p:fltVal val="0"/>
                                          </p:val>
                                        </p:tav>
                                        <p:tav tm="100000">
                                          <p:val>
                                            <p:strVal val="#ppt_w"/>
                                          </p:val>
                                        </p:tav>
                                      </p:tavLst>
                                    </p:anim>
                                    <p:anim calcmode="lin" valueType="num">
                                      <p:cBhvr>
                                        <p:cTn id="798" dur="500" fill="hold"/>
                                        <p:tgtEl>
                                          <p:spTgt spid="355"/>
                                        </p:tgtEl>
                                        <p:attrNameLst>
                                          <p:attrName>ppt_h</p:attrName>
                                        </p:attrNameLst>
                                      </p:cBhvr>
                                      <p:tavLst>
                                        <p:tav tm="0">
                                          <p:val>
                                            <p:fltVal val="0"/>
                                          </p:val>
                                        </p:tav>
                                        <p:tav tm="100000">
                                          <p:val>
                                            <p:strVal val="#ppt_h"/>
                                          </p:val>
                                        </p:tav>
                                      </p:tavLst>
                                    </p:anim>
                                    <p:animEffect transition="in" filter="fade">
                                      <p:cBhvr>
                                        <p:cTn id="799" dur="500"/>
                                        <p:tgtEl>
                                          <p:spTgt spid="355"/>
                                        </p:tgtEl>
                                      </p:cBhvr>
                                    </p:animEffect>
                                  </p:childTnLst>
                                  <p:subTnLst>
                                    <p:audio>
                                      <p:cMediaNode>
                                        <p:cTn display="0" masterRel="sameClick">
                                          <p:stCondLst>
                                            <p:cond evt="begin" delay="0">
                                              <p:tn val="795"/>
                                            </p:cond>
                                          </p:stCondLst>
                                          <p:endCondLst>
                                            <p:cond evt="onStopAudio" delay="0">
                                              <p:tgtEl>
                                                <p:sldTgt/>
                                              </p:tgtEl>
                                            </p:cond>
                                          </p:endCondLst>
                                        </p:cTn>
                                        <p:tgtEl>
                                          <p:sndTgt r:embed="rId3" name="Bling.wav"/>
                                        </p:tgtEl>
                                      </p:cMediaNode>
                                    </p:audio>
                                  </p:subTnLst>
                                </p:cTn>
                              </p:par>
                              <p:par>
                                <p:cTn id="800" presetID="26" presetClass="emph" presetSubtype="0" fill="hold" grpId="1" nodeType="withEffect">
                                  <p:stCondLst>
                                    <p:cond delay="500"/>
                                  </p:stCondLst>
                                  <p:childTnLst>
                                    <p:animEffect transition="out" filter="fade">
                                      <p:cBhvr>
                                        <p:cTn id="801" dur="500" tmFilter="0, 0; .2, .5; .8, .5; 1, 0"/>
                                        <p:tgtEl>
                                          <p:spTgt spid="355"/>
                                        </p:tgtEl>
                                      </p:cBhvr>
                                    </p:animEffect>
                                    <p:animScale>
                                      <p:cBhvr>
                                        <p:cTn id="802" dur="250" autoRev="1" fill="hold"/>
                                        <p:tgtEl>
                                          <p:spTgt spid="355"/>
                                        </p:tgtEl>
                                      </p:cBhvr>
                                      <p:by x="105000" y="105000"/>
                                    </p:animScale>
                                  </p:childTnLst>
                                </p:cTn>
                              </p:par>
                              <p:par>
                                <p:cTn id="803" presetID="53" presetClass="entr" presetSubtype="16" fill="hold" grpId="0" nodeType="withEffect">
                                  <p:stCondLst>
                                    <p:cond delay="0"/>
                                  </p:stCondLst>
                                  <p:childTnLst>
                                    <p:set>
                                      <p:cBhvr>
                                        <p:cTn id="804" dur="1" fill="hold">
                                          <p:stCondLst>
                                            <p:cond delay="0"/>
                                          </p:stCondLst>
                                        </p:cTn>
                                        <p:tgtEl>
                                          <p:spTgt spid="358"/>
                                        </p:tgtEl>
                                        <p:attrNameLst>
                                          <p:attrName>style.visibility</p:attrName>
                                        </p:attrNameLst>
                                      </p:cBhvr>
                                      <p:to>
                                        <p:strVal val="visible"/>
                                      </p:to>
                                    </p:set>
                                    <p:anim calcmode="lin" valueType="num">
                                      <p:cBhvr>
                                        <p:cTn id="805" dur="500" fill="hold"/>
                                        <p:tgtEl>
                                          <p:spTgt spid="358"/>
                                        </p:tgtEl>
                                        <p:attrNameLst>
                                          <p:attrName>ppt_w</p:attrName>
                                        </p:attrNameLst>
                                      </p:cBhvr>
                                      <p:tavLst>
                                        <p:tav tm="0">
                                          <p:val>
                                            <p:fltVal val="0"/>
                                          </p:val>
                                        </p:tav>
                                        <p:tav tm="100000">
                                          <p:val>
                                            <p:strVal val="#ppt_w"/>
                                          </p:val>
                                        </p:tav>
                                      </p:tavLst>
                                    </p:anim>
                                    <p:anim calcmode="lin" valueType="num">
                                      <p:cBhvr>
                                        <p:cTn id="806" dur="500" fill="hold"/>
                                        <p:tgtEl>
                                          <p:spTgt spid="358"/>
                                        </p:tgtEl>
                                        <p:attrNameLst>
                                          <p:attrName>ppt_h</p:attrName>
                                        </p:attrNameLst>
                                      </p:cBhvr>
                                      <p:tavLst>
                                        <p:tav tm="0">
                                          <p:val>
                                            <p:fltVal val="0"/>
                                          </p:val>
                                        </p:tav>
                                        <p:tav tm="100000">
                                          <p:val>
                                            <p:strVal val="#ppt_h"/>
                                          </p:val>
                                        </p:tav>
                                      </p:tavLst>
                                    </p:anim>
                                    <p:animEffect transition="in" filter="fade">
                                      <p:cBhvr>
                                        <p:cTn id="807" dur="500"/>
                                        <p:tgtEl>
                                          <p:spTgt spid="358"/>
                                        </p:tgtEl>
                                      </p:cBhvr>
                                    </p:animEffect>
                                  </p:childTnLst>
                                  <p:subTnLst>
                                    <p:audio>
                                      <p:cMediaNode>
                                        <p:cTn display="0" masterRel="sameClick">
                                          <p:stCondLst>
                                            <p:cond evt="begin" delay="0">
                                              <p:tn val="803"/>
                                            </p:cond>
                                          </p:stCondLst>
                                          <p:endCondLst>
                                            <p:cond evt="onStopAudio" delay="0">
                                              <p:tgtEl>
                                                <p:sldTgt/>
                                              </p:tgtEl>
                                            </p:cond>
                                          </p:endCondLst>
                                        </p:cTn>
                                        <p:tgtEl>
                                          <p:sndTgt r:embed="rId3" name="Bling.wav"/>
                                        </p:tgtEl>
                                      </p:cMediaNode>
                                    </p:audio>
                                  </p:subTnLst>
                                </p:cTn>
                              </p:par>
                              <p:par>
                                <p:cTn id="808" presetID="26" presetClass="emph" presetSubtype="0" fill="hold" grpId="1" nodeType="withEffect">
                                  <p:stCondLst>
                                    <p:cond delay="500"/>
                                  </p:stCondLst>
                                  <p:childTnLst>
                                    <p:animEffect transition="out" filter="fade">
                                      <p:cBhvr>
                                        <p:cTn id="809" dur="500" tmFilter="0, 0; .2, .5; .8, .5; 1, 0"/>
                                        <p:tgtEl>
                                          <p:spTgt spid="358"/>
                                        </p:tgtEl>
                                      </p:cBhvr>
                                    </p:animEffect>
                                    <p:animScale>
                                      <p:cBhvr>
                                        <p:cTn id="810" dur="250" autoRev="1" fill="hold"/>
                                        <p:tgtEl>
                                          <p:spTgt spid="358"/>
                                        </p:tgtEl>
                                      </p:cBhvr>
                                      <p:by x="105000" y="105000"/>
                                    </p:animScale>
                                  </p:childTnLst>
                                </p:cTn>
                              </p:par>
                              <p:par>
                                <p:cTn id="811" presetID="53" presetClass="entr" presetSubtype="16" fill="hold" grpId="0" nodeType="withEffect">
                                  <p:stCondLst>
                                    <p:cond delay="0"/>
                                  </p:stCondLst>
                                  <p:childTnLst>
                                    <p:set>
                                      <p:cBhvr>
                                        <p:cTn id="812" dur="1" fill="hold">
                                          <p:stCondLst>
                                            <p:cond delay="0"/>
                                          </p:stCondLst>
                                        </p:cTn>
                                        <p:tgtEl>
                                          <p:spTgt spid="359"/>
                                        </p:tgtEl>
                                        <p:attrNameLst>
                                          <p:attrName>style.visibility</p:attrName>
                                        </p:attrNameLst>
                                      </p:cBhvr>
                                      <p:to>
                                        <p:strVal val="visible"/>
                                      </p:to>
                                    </p:set>
                                    <p:anim calcmode="lin" valueType="num">
                                      <p:cBhvr>
                                        <p:cTn id="813" dur="500" fill="hold"/>
                                        <p:tgtEl>
                                          <p:spTgt spid="359"/>
                                        </p:tgtEl>
                                        <p:attrNameLst>
                                          <p:attrName>ppt_w</p:attrName>
                                        </p:attrNameLst>
                                      </p:cBhvr>
                                      <p:tavLst>
                                        <p:tav tm="0">
                                          <p:val>
                                            <p:fltVal val="0"/>
                                          </p:val>
                                        </p:tav>
                                        <p:tav tm="100000">
                                          <p:val>
                                            <p:strVal val="#ppt_w"/>
                                          </p:val>
                                        </p:tav>
                                      </p:tavLst>
                                    </p:anim>
                                    <p:anim calcmode="lin" valueType="num">
                                      <p:cBhvr>
                                        <p:cTn id="814" dur="500" fill="hold"/>
                                        <p:tgtEl>
                                          <p:spTgt spid="359"/>
                                        </p:tgtEl>
                                        <p:attrNameLst>
                                          <p:attrName>ppt_h</p:attrName>
                                        </p:attrNameLst>
                                      </p:cBhvr>
                                      <p:tavLst>
                                        <p:tav tm="0">
                                          <p:val>
                                            <p:fltVal val="0"/>
                                          </p:val>
                                        </p:tav>
                                        <p:tav tm="100000">
                                          <p:val>
                                            <p:strVal val="#ppt_h"/>
                                          </p:val>
                                        </p:tav>
                                      </p:tavLst>
                                    </p:anim>
                                    <p:animEffect transition="in" filter="fade">
                                      <p:cBhvr>
                                        <p:cTn id="815" dur="500"/>
                                        <p:tgtEl>
                                          <p:spTgt spid="359"/>
                                        </p:tgtEl>
                                      </p:cBhvr>
                                    </p:animEffect>
                                  </p:childTnLst>
                                  <p:subTnLst>
                                    <p:audio>
                                      <p:cMediaNode>
                                        <p:cTn display="0" masterRel="sameClick">
                                          <p:stCondLst>
                                            <p:cond evt="begin" delay="0">
                                              <p:tn val="811"/>
                                            </p:cond>
                                          </p:stCondLst>
                                          <p:endCondLst>
                                            <p:cond evt="onStopAudio" delay="0">
                                              <p:tgtEl>
                                                <p:sldTgt/>
                                              </p:tgtEl>
                                            </p:cond>
                                          </p:endCondLst>
                                        </p:cTn>
                                        <p:tgtEl>
                                          <p:sndTgt r:embed="rId3" name="Bling.wav"/>
                                        </p:tgtEl>
                                      </p:cMediaNode>
                                    </p:audio>
                                  </p:subTnLst>
                                </p:cTn>
                              </p:par>
                              <p:par>
                                <p:cTn id="816" presetID="26" presetClass="emph" presetSubtype="0" fill="hold" grpId="1" nodeType="withEffect">
                                  <p:stCondLst>
                                    <p:cond delay="500"/>
                                  </p:stCondLst>
                                  <p:childTnLst>
                                    <p:animEffect transition="out" filter="fade">
                                      <p:cBhvr>
                                        <p:cTn id="817" dur="500" tmFilter="0, 0; .2, .5; .8, .5; 1, 0"/>
                                        <p:tgtEl>
                                          <p:spTgt spid="359"/>
                                        </p:tgtEl>
                                      </p:cBhvr>
                                    </p:animEffect>
                                    <p:animScale>
                                      <p:cBhvr>
                                        <p:cTn id="818" dur="250" autoRev="1" fill="hold"/>
                                        <p:tgtEl>
                                          <p:spTgt spid="359"/>
                                        </p:tgtEl>
                                      </p:cBhvr>
                                      <p:by x="105000" y="105000"/>
                                    </p:animScale>
                                  </p:childTnLst>
                                </p:cTn>
                              </p:par>
                              <p:par>
                                <p:cTn id="819" presetID="53" presetClass="entr" presetSubtype="16" fill="hold" grpId="0" nodeType="withEffect">
                                  <p:stCondLst>
                                    <p:cond delay="0"/>
                                  </p:stCondLst>
                                  <p:childTnLst>
                                    <p:set>
                                      <p:cBhvr>
                                        <p:cTn id="820" dur="1" fill="hold">
                                          <p:stCondLst>
                                            <p:cond delay="0"/>
                                          </p:stCondLst>
                                        </p:cTn>
                                        <p:tgtEl>
                                          <p:spTgt spid="369"/>
                                        </p:tgtEl>
                                        <p:attrNameLst>
                                          <p:attrName>style.visibility</p:attrName>
                                        </p:attrNameLst>
                                      </p:cBhvr>
                                      <p:to>
                                        <p:strVal val="visible"/>
                                      </p:to>
                                    </p:set>
                                    <p:anim calcmode="lin" valueType="num">
                                      <p:cBhvr>
                                        <p:cTn id="821" dur="500" fill="hold"/>
                                        <p:tgtEl>
                                          <p:spTgt spid="369"/>
                                        </p:tgtEl>
                                        <p:attrNameLst>
                                          <p:attrName>ppt_w</p:attrName>
                                        </p:attrNameLst>
                                      </p:cBhvr>
                                      <p:tavLst>
                                        <p:tav tm="0">
                                          <p:val>
                                            <p:fltVal val="0"/>
                                          </p:val>
                                        </p:tav>
                                        <p:tav tm="100000">
                                          <p:val>
                                            <p:strVal val="#ppt_w"/>
                                          </p:val>
                                        </p:tav>
                                      </p:tavLst>
                                    </p:anim>
                                    <p:anim calcmode="lin" valueType="num">
                                      <p:cBhvr>
                                        <p:cTn id="822" dur="500" fill="hold"/>
                                        <p:tgtEl>
                                          <p:spTgt spid="369"/>
                                        </p:tgtEl>
                                        <p:attrNameLst>
                                          <p:attrName>ppt_h</p:attrName>
                                        </p:attrNameLst>
                                      </p:cBhvr>
                                      <p:tavLst>
                                        <p:tav tm="0">
                                          <p:val>
                                            <p:fltVal val="0"/>
                                          </p:val>
                                        </p:tav>
                                        <p:tav tm="100000">
                                          <p:val>
                                            <p:strVal val="#ppt_h"/>
                                          </p:val>
                                        </p:tav>
                                      </p:tavLst>
                                    </p:anim>
                                    <p:animEffect transition="in" filter="fade">
                                      <p:cBhvr>
                                        <p:cTn id="823" dur="500"/>
                                        <p:tgtEl>
                                          <p:spTgt spid="369"/>
                                        </p:tgtEl>
                                      </p:cBhvr>
                                    </p:animEffect>
                                  </p:childTnLst>
                                  <p:subTnLst>
                                    <p:audio>
                                      <p:cMediaNode>
                                        <p:cTn display="0" masterRel="sameClick">
                                          <p:stCondLst>
                                            <p:cond evt="begin" delay="0">
                                              <p:tn val="819"/>
                                            </p:cond>
                                          </p:stCondLst>
                                          <p:endCondLst>
                                            <p:cond evt="onStopAudio" delay="0">
                                              <p:tgtEl>
                                                <p:sldTgt/>
                                              </p:tgtEl>
                                            </p:cond>
                                          </p:endCondLst>
                                        </p:cTn>
                                        <p:tgtEl>
                                          <p:sndTgt r:embed="rId3" name="Bling.wav"/>
                                        </p:tgtEl>
                                      </p:cMediaNode>
                                    </p:audio>
                                  </p:subTnLst>
                                </p:cTn>
                              </p:par>
                              <p:par>
                                <p:cTn id="824" presetID="26" presetClass="emph" presetSubtype="0" fill="hold" grpId="1" nodeType="withEffect">
                                  <p:stCondLst>
                                    <p:cond delay="500"/>
                                  </p:stCondLst>
                                  <p:childTnLst>
                                    <p:animEffect transition="out" filter="fade">
                                      <p:cBhvr>
                                        <p:cTn id="825" dur="500" tmFilter="0, 0; .2, .5; .8, .5; 1, 0"/>
                                        <p:tgtEl>
                                          <p:spTgt spid="369"/>
                                        </p:tgtEl>
                                      </p:cBhvr>
                                    </p:animEffect>
                                    <p:animScale>
                                      <p:cBhvr>
                                        <p:cTn id="826" dur="250" autoRev="1" fill="hold"/>
                                        <p:tgtEl>
                                          <p:spTgt spid="369"/>
                                        </p:tgtEl>
                                      </p:cBhvr>
                                      <p:by x="105000" y="105000"/>
                                    </p:animScale>
                                  </p:childTnLst>
                                </p:cTn>
                              </p:par>
                              <p:par>
                                <p:cTn id="827" presetID="53" presetClass="entr" presetSubtype="16" fill="hold" grpId="0" nodeType="withEffect">
                                  <p:stCondLst>
                                    <p:cond delay="0"/>
                                  </p:stCondLst>
                                  <p:childTnLst>
                                    <p:set>
                                      <p:cBhvr>
                                        <p:cTn id="828" dur="1" fill="hold">
                                          <p:stCondLst>
                                            <p:cond delay="0"/>
                                          </p:stCondLst>
                                        </p:cTn>
                                        <p:tgtEl>
                                          <p:spTgt spid="383"/>
                                        </p:tgtEl>
                                        <p:attrNameLst>
                                          <p:attrName>style.visibility</p:attrName>
                                        </p:attrNameLst>
                                      </p:cBhvr>
                                      <p:to>
                                        <p:strVal val="visible"/>
                                      </p:to>
                                    </p:set>
                                    <p:anim calcmode="lin" valueType="num">
                                      <p:cBhvr>
                                        <p:cTn id="829" dur="500" fill="hold"/>
                                        <p:tgtEl>
                                          <p:spTgt spid="383"/>
                                        </p:tgtEl>
                                        <p:attrNameLst>
                                          <p:attrName>ppt_w</p:attrName>
                                        </p:attrNameLst>
                                      </p:cBhvr>
                                      <p:tavLst>
                                        <p:tav tm="0">
                                          <p:val>
                                            <p:fltVal val="0"/>
                                          </p:val>
                                        </p:tav>
                                        <p:tav tm="100000">
                                          <p:val>
                                            <p:strVal val="#ppt_w"/>
                                          </p:val>
                                        </p:tav>
                                      </p:tavLst>
                                    </p:anim>
                                    <p:anim calcmode="lin" valueType="num">
                                      <p:cBhvr>
                                        <p:cTn id="830" dur="500" fill="hold"/>
                                        <p:tgtEl>
                                          <p:spTgt spid="383"/>
                                        </p:tgtEl>
                                        <p:attrNameLst>
                                          <p:attrName>ppt_h</p:attrName>
                                        </p:attrNameLst>
                                      </p:cBhvr>
                                      <p:tavLst>
                                        <p:tav tm="0">
                                          <p:val>
                                            <p:fltVal val="0"/>
                                          </p:val>
                                        </p:tav>
                                        <p:tav tm="100000">
                                          <p:val>
                                            <p:strVal val="#ppt_h"/>
                                          </p:val>
                                        </p:tav>
                                      </p:tavLst>
                                    </p:anim>
                                    <p:animEffect transition="in" filter="fade">
                                      <p:cBhvr>
                                        <p:cTn id="831" dur="500"/>
                                        <p:tgtEl>
                                          <p:spTgt spid="383"/>
                                        </p:tgtEl>
                                      </p:cBhvr>
                                    </p:animEffect>
                                  </p:childTnLst>
                                  <p:subTnLst>
                                    <p:audio>
                                      <p:cMediaNode>
                                        <p:cTn display="0" masterRel="sameClick">
                                          <p:stCondLst>
                                            <p:cond evt="begin" delay="0">
                                              <p:tn val="827"/>
                                            </p:cond>
                                          </p:stCondLst>
                                          <p:endCondLst>
                                            <p:cond evt="onStopAudio" delay="0">
                                              <p:tgtEl>
                                                <p:sldTgt/>
                                              </p:tgtEl>
                                            </p:cond>
                                          </p:endCondLst>
                                        </p:cTn>
                                        <p:tgtEl>
                                          <p:sndTgt r:embed="rId3" name="Bling.wav"/>
                                        </p:tgtEl>
                                      </p:cMediaNode>
                                    </p:audio>
                                  </p:subTnLst>
                                </p:cTn>
                              </p:par>
                              <p:par>
                                <p:cTn id="832" presetID="26" presetClass="emph" presetSubtype="0" fill="hold" grpId="1" nodeType="withEffect">
                                  <p:stCondLst>
                                    <p:cond delay="500"/>
                                  </p:stCondLst>
                                  <p:childTnLst>
                                    <p:animEffect transition="out" filter="fade">
                                      <p:cBhvr>
                                        <p:cTn id="833" dur="500" tmFilter="0, 0; .2, .5; .8, .5; 1, 0"/>
                                        <p:tgtEl>
                                          <p:spTgt spid="383"/>
                                        </p:tgtEl>
                                      </p:cBhvr>
                                    </p:animEffect>
                                    <p:animScale>
                                      <p:cBhvr>
                                        <p:cTn id="834" dur="250" autoRev="1" fill="hold"/>
                                        <p:tgtEl>
                                          <p:spTgt spid="383"/>
                                        </p:tgtEl>
                                      </p:cBhvr>
                                      <p:by x="105000" y="105000"/>
                                    </p:animScale>
                                  </p:childTnLst>
                                </p:cTn>
                              </p:par>
                            </p:childTnLst>
                          </p:cTn>
                        </p:par>
                      </p:childTnLst>
                    </p:cTn>
                  </p:par>
                </p:childTnLst>
              </p:cTn>
              <p:nextCondLst>
                <p:cond evt="onClick" delay="0">
                  <p:tgtEl>
                    <p:spTgt spid="190"/>
                  </p:tgtEl>
                </p:cond>
              </p:nextCondLst>
            </p:seq>
            <p:seq concurrent="1" nextAc="seek">
              <p:cTn id="835" restart="whenNotActive" fill="hold" evtFilter="cancelBubble" nodeType="interactiveSeq">
                <p:stCondLst>
                  <p:cond evt="onClick" delay="0">
                    <p:tgtEl>
                      <p:spTgt spid="191"/>
                    </p:tgtEl>
                  </p:cond>
                </p:stCondLst>
                <p:endSync evt="end" delay="0">
                  <p:rtn val="all"/>
                </p:endSync>
                <p:childTnLst>
                  <p:par>
                    <p:cTn id="836" fill="hold">
                      <p:stCondLst>
                        <p:cond delay="0"/>
                      </p:stCondLst>
                      <p:childTnLst>
                        <p:par>
                          <p:cTn id="837" fill="hold">
                            <p:stCondLst>
                              <p:cond delay="0"/>
                            </p:stCondLst>
                            <p:childTnLst>
                              <p:par>
                                <p:cTn id="838" presetID="53" presetClass="entr" presetSubtype="16" fill="hold" grpId="0" nodeType="withEffect">
                                  <p:stCondLst>
                                    <p:cond delay="0"/>
                                  </p:stCondLst>
                                  <p:childTnLst>
                                    <p:set>
                                      <p:cBhvr>
                                        <p:cTn id="839" dur="1" fill="hold">
                                          <p:stCondLst>
                                            <p:cond delay="0"/>
                                          </p:stCondLst>
                                        </p:cTn>
                                        <p:tgtEl>
                                          <p:spTgt spid="342"/>
                                        </p:tgtEl>
                                        <p:attrNameLst>
                                          <p:attrName>style.visibility</p:attrName>
                                        </p:attrNameLst>
                                      </p:cBhvr>
                                      <p:to>
                                        <p:strVal val="visible"/>
                                      </p:to>
                                    </p:set>
                                    <p:anim calcmode="lin" valueType="num">
                                      <p:cBhvr>
                                        <p:cTn id="840" dur="500" fill="hold"/>
                                        <p:tgtEl>
                                          <p:spTgt spid="342"/>
                                        </p:tgtEl>
                                        <p:attrNameLst>
                                          <p:attrName>ppt_w</p:attrName>
                                        </p:attrNameLst>
                                      </p:cBhvr>
                                      <p:tavLst>
                                        <p:tav tm="0">
                                          <p:val>
                                            <p:fltVal val="0"/>
                                          </p:val>
                                        </p:tav>
                                        <p:tav tm="100000">
                                          <p:val>
                                            <p:strVal val="#ppt_w"/>
                                          </p:val>
                                        </p:tav>
                                      </p:tavLst>
                                    </p:anim>
                                    <p:anim calcmode="lin" valueType="num">
                                      <p:cBhvr>
                                        <p:cTn id="841" dur="500" fill="hold"/>
                                        <p:tgtEl>
                                          <p:spTgt spid="342"/>
                                        </p:tgtEl>
                                        <p:attrNameLst>
                                          <p:attrName>ppt_h</p:attrName>
                                        </p:attrNameLst>
                                      </p:cBhvr>
                                      <p:tavLst>
                                        <p:tav tm="0">
                                          <p:val>
                                            <p:fltVal val="0"/>
                                          </p:val>
                                        </p:tav>
                                        <p:tav tm="100000">
                                          <p:val>
                                            <p:strVal val="#ppt_h"/>
                                          </p:val>
                                        </p:tav>
                                      </p:tavLst>
                                    </p:anim>
                                    <p:animEffect transition="in" filter="fade">
                                      <p:cBhvr>
                                        <p:cTn id="842" dur="500"/>
                                        <p:tgtEl>
                                          <p:spTgt spid="342"/>
                                        </p:tgtEl>
                                      </p:cBhvr>
                                    </p:animEffect>
                                  </p:childTnLst>
                                  <p:subTnLst>
                                    <p:audio>
                                      <p:cMediaNode>
                                        <p:cTn display="0" masterRel="sameClick">
                                          <p:stCondLst>
                                            <p:cond evt="begin" delay="0">
                                              <p:tn val="838"/>
                                            </p:cond>
                                          </p:stCondLst>
                                          <p:endCondLst>
                                            <p:cond evt="onStopAudio" delay="0">
                                              <p:tgtEl>
                                                <p:sldTgt/>
                                              </p:tgtEl>
                                            </p:cond>
                                          </p:endCondLst>
                                        </p:cTn>
                                        <p:tgtEl>
                                          <p:sndTgt r:embed="rId3" name="Bling.wav"/>
                                        </p:tgtEl>
                                      </p:cMediaNode>
                                    </p:audio>
                                  </p:subTnLst>
                                </p:cTn>
                              </p:par>
                              <p:par>
                                <p:cTn id="843" presetID="26" presetClass="emph" presetSubtype="0" fill="hold" grpId="1" nodeType="withEffect">
                                  <p:stCondLst>
                                    <p:cond delay="500"/>
                                  </p:stCondLst>
                                  <p:childTnLst>
                                    <p:animEffect transition="out" filter="fade">
                                      <p:cBhvr>
                                        <p:cTn id="844" dur="500" tmFilter="0, 0; .2, .5; .8, .5; 1, 0"/>
                                        <p:tgtEl>
                                          <p:spTgt spid="342"/>
                                        </p:tgtEl>
                                      </p:cBhvr>
                                    </p:animEffect>
                                    <p:animScale>
                                      <p:cBhvr>
                                        <p:cTn id="845" dur="250" autoRev="1" fill="hold"/>
                                        <p:tgtEl>
                                          <p:spTgt spid="342"/>
                                        </p:tgtEl>
                                      </p:cBhvr>
                                      <p:by x="105000" y="105000"/>
                                    </p:animScale>
                                  </p:childTnLst>
                                </p:cTn>
                              </p:par>
                              <p:par>
                                <p:cTn id="846" presetID="53" presetClass="entr" presetSubtype="16" fill="hold" grpId="0" nodeType="withEffect">
                                  <p:stCondLst>
                                    <p:cond delay="0"/>
                                  </p:stCondLst>
                                  <p:childTnLst>
                                    <p:set>
                                      <p:cBhvr>
                                        <p:cTn id="847" dur="1" fill="hold">
                                          <p:stCondLst>
                                            <p:cond delay="0"/>
                                          </p:stCondLst>
                                        </p:cTn>
                                        <p:tgtEl>
                                          <p:spTgt spid="356"/>
                                        </p:tgtEl>
                                        <p:attrNameLst>
                                          <p:attrName>style.visibility</p:attrName>
                                        </p:attrNameLst>
                                      </p:cBhvr>
                                      <p:to>
                                        <p:strVal val="visible"/>
                                      </p:to>
                                    </p:set>
                                    <p:anim calcmode="lin" valueType="num">
                                      <p:cBhvr>
                                        <p:cTn id="848" dur="500" fill="hold"/>
                                        <p:tgtEl>
                                          <p:spTgt spid="356"/>
                                        </p:tgtEl>
                                        <p:attrNameLst>
                                          <p:attrName>ppt_w</p:attrName>
                                        </p:attrNameLst>
                                      </p:cBhvr>
                                      <p:tavLst>
                                        <p:tav tm="0">
                                          <p:val>
                                            <p:fltVal val="0"/>
                                          </p:val>
                                        </p:tav>
                                        <p:tav tm="100000">
                                          <p:val>
                                            <p:strVal val="#ppt_w"/>
                                          </p:val>
                                        </p:tav>
                                      </p:tavLst>
                                    </p:anim>
                                    <p:anim calcmode="lin" valueType="num">
                                      <p:cBhvr>
                                        <p:cTn id="849" dur="500" fill="hold"/>
                                        <p:tgtEl>
                                          <p:spTgt spid="356"/>
                                        </p:tgtEl>
                                        <p:attrNameLst>
                                          <p:attrName>ppt_h</p:attrName>
                                        </p:attrNameLst>
                                      </p:cBhvr>
                                      <p:tavLst>
                                        <p:tav tm="0">
                                          <p:val>
                                            <p:fltVal val="0"/>
                                          </p:val>
                                        </p:tav>
                                        <p:tav tm="100000">
                                          <p:val>
                                            <p:strVal val="#ppt_h"/>
                                          </p:val>
                                        </p:tav>
                                      </p:tavLst>
                                    </p:anim>
                                    <p:animEffect transition="in" filter="fade">
                                      <p:cBhvr>
                                        <p:cTn id="850" dur="500"/>
                                        <p:tgtEl>
                                          <p:spTgt spid="356"/>
                                        </p:tgtEl>
                                      </p:cBhvr>
                                    </p:animEffect>
                                  </p:childTnLst>
                                  <p:subTnLst>
                                    <p:audio>
                                      <p:cMediaNode>
                                        <p:cTn display="0" masterRel="sameClick">
                                          <p:stCondLst>
                                            <p:cond evt="begin" delay="0">
                                              <p:tn val="846"/>
                                            </p:cond>
                                          </p:stCondLst>
                                          <p:endCondLst>
                                            <p:cond evt="onStopAudio" delay="0">
                                              <p:tgtEl>
                                                <p:sldTgt/>
                                              </p:tgtEl>
                                            </p:cond>
                                          </p:endCondLst>
                                        </p:cTn>
                                        <p:tgtEl>
                                          <p:sndTgt r:embed="rId3" name="Bling.wav"/>
                                        </p:tgtEl>
                                      </p:cMediaNode>
                                    </p:audio>
                                  </p:subTnLst>
                                </p:cTn>
                              </p:par>
                              <p:par>
                                <p:cTn id="851" presetID="26" presetClass="emph" presetSubtype="0" fill="hold" grpId="1" nodeType="withEffect">
                                  <p:stCondLst>
                                    <p:cond delay="500"/>
                                  </p:stCondLst>
                                  <p:childTnLst>
                                    <p:animEffect transition="out" filter="fade">
                                      <p:cBhvr>
                                        <p:cTn id="852" dur="500" tmFilter="0, 0; .2, .5; .8, .5; 1, 0"/>
                                        <p:tgtEl>
                                          <p:spTgt spid="356"/>
                                        </p:tgtEl>
                                      </p:cBhvr>
                                    </p:animEffect>
                                    <p:animScale>
                                      <p:cBhvr>
                                        <p:cTn id="853" dur="250" autoRev="1" fill="hold"/>
                                        <p:tgtEl>
                                          <p:spTgt spid="356"/>
                                        </p:tgtEl>
                                      </p:cBhvr>
                                      <p:by x="105000" y="105000"/>
                                    </p:animScale>
                                  </p:childTnLst>
                                </p:cTn>
                              </p:par>
                              <p:par>
                                <p:cTn id="854" presetID="53" presetClass="entr" presetSubtype="16" fill="hold" grpId="0" nodeType="withEffect">
                                  <p:stCondLst>
                                    <p:cond delay="0"/>
                                  </p:stCondLst>
                                  <p:childTnLst>
                                    <p:set>
                                      <p:cBhvr>
                                        <p:cTn id="855" dur="1" fill="hold">
                                          <p:stCondLst>
                                            <p:cond delay="0"/>
                                          </p:stCondLst>
                                        </p:cTn>
                                        <p:tgtEl>
                                          <p:spTgt spid="365"/>
                                        </p:tgtEl>
                                        <p:attrNameLst>
                                          <p:attrName>style.visibility</p:attrName>
                                        </p:attrNameLst>
                                      </p:cBhvr>
                                      <p:to>
                                        <p:strVal val="visible"/>
                                      </p:to>
                                    </p:set>
                                    <p:anim calcmode="lin" valueType="num">
                                      <p:cBhvr>
                                        <p:cTn id="856" dur="500" fill="hold"/>
                                        <p:tgtEl>
                                          <p:spTgt spid="365"/>
                                        </p:tgtEl>
                                        <p:attrNameLst>
                                          <p:attrName>ppt_w</p:attrName>
                                        </p:attrNameLst>
                                      </p:cBhvr>
                                      <p:tavLst>
                                        <p:tav tm="0">
                                          <p:val>
                                            <p:fltVal val="0"/>
                                          </p:val>
                                        </p:tav>
                                        <p:tav tm="100000">
                                          <p:val>
                                            <p:strVal val="#ppt_w"/>
                                          </p:val>
                                        </p:tav>
                                      </p:tavLst>
                                    </p:anim>
                                    <p:anim calcmode="lin" valueType="num">
                                      <p:cBhvr>
                                        <p:cTn id="857" dur="500" fill="hold"/>
                                        <p:tgtEl>
                                          <p:spTgt spid="365"/>
                                        </p:tgtEl>
                                        <p:attrNameLst>
                                          <p:attrName>ppt_h</p:attrName>
                                        </p:attrNameLst>
                                      </p:cBhvr>
                                      <p:tavLst>
                                        <p:tav tm="0">
                                          <p:val>
                                            <p:fltVal val="0"/>
                                          </p:val>
                                        </p:tav>
                                        <p:tav tm="100000">
                                          <p:val>
                                            <p:strVal val="#ppt_h"/>
                                          </p:val>
                                        </p:tav>
                                      </p:tavLst>
                                    </p:anim>
                                    <p:animEffect transition="in" filter="fade">
                                      <p:cBhvr>
                                        <p:cTn id="858" dur="500"/>
                                        <p:tgtEl>
                                          <p:spTgt spid="365"/>
                                        </p:tgtEl>
                                      </p:cBhvr>
                                    </p:animEffect>
                                  </p:childTnLst>
                                  <p:subTnLst>
                                    <p:audio>
                                      <p:cMediaNode>
                                        <p:cTn display="0" masterRel="sameClick">
                                          <p:stCondLst>
                                            <p:cond evt="begin" delay="0">
                                              <p:tn val="854"/>
                                            </p:cond>
                                          </p:stCondLst>
                                          <p:endCondLst>
                                            <p:cond evt="onStopAudio" delay="0">
                                              <p:tgtEl>
                                                <p:sldTgt/>
                                              </p:tgtEl>
                                            </p:cond>
                                          </p:endCondLst>
                                        </p:cTn>
                                        <p:tgtEl>
                                          <p:sndTgt r:embed="rId3" name="Bling.wav"/>
                                        </p:tgtEl>
                                      </p:cMediaNode>
                                    </p:audio>
                                  </p:subTnLst>
                                </p:cTn>
                              </p:par>
                              <p:par>
                                <p:cTn id="859" presetID="26" presetClass="emph" presetSubtype="0" fill="hold" grpId="1" nodeType="withEffect">
                                  <p:stCondLst>
                                    <p:cond delay="500"/>
                                  </p:stCondLst>
                                  <p:childTnLst>
                                    <p:animEffect transition="out" filter="fade">
                                      <p:cBhvr>
                                        <p:cTn id="860" dur="500" tmFilter="0, 0; .2, .5; .8, .5; 1, 0"/>
                                        <p:tgtEl>
                                          <p:spTgt spid="365"/>
                                        </p:tgtEl>
                                      </p:cBhvr>
                                    </p:animEffect>
                                    <p:animScale>
                                      <p:cBhvr>
                                        <p:cTn id="861" dur="250" autoRev="1" fill="hold"/>
                                        <p:tgtEl>
                                          <p:spTgt spid="365"/>
                                        </p:tgtEl>
                                      </p:cBhvr>
                                      <p:by x="105000" y="105000"/>
                                    </p:animScale>
                                  </p:childTnLst>
                                </p:cTn>
                              </p:par>
                              <p:par>
                                <p:cTn id="862" presetID="53" presetClass="entr" presetSubtype="16" fill="hold" grpId="0" nodeType="withEffect">
                                  <p:stCondLst>
                                    <p:cond delay="0"/>
                                  </p:stCondLst>
                                  <p:childTnLst>
                                    <p:set>
                                      <p:cBhvr>
                                        <p:cTn id="863" dur="1" fill="hold">
                                          <p:stCondLst>
                                            <p:cond delay="0"/>
                                          </p:stCondLst>
                                        </p:cTn>
                                        <p:tgtEl>
                                          <p:spTgt spid="367"/>
                                        </p:tgtEl>
                                        <p:attrNameLst>
                                          <p:attrName>style.visibility</p:attrName>
                                        </p:attrNameLst>
                                      </p:cBhvr>
                                      <p:to>
                                        <p:strVal val="visible"/>
                                      </p:to>
                                    </p:set>
                                    <p:anim calcmode="lin" valueType="num">
                                      <p:cBhvr>
                                        <p:cTn id="864" dur="500" fill="hold"/>
                                        <p:tgtEl>
                                          <p:spTgt spid="367"/>
                                        </p:tgtEl>
                                        <p:attrNameLst>
                                          <p:attrName>ppt_w</p:attrName>
                                        </p:attrNameLst>
                                      </p:cBhvr>
                                      <p:tavLst>
                                        <p:tav tm="0">
                                          <p:val>
                                            <p:fltVal val="0"/>
                                          </p:val>
                                        </p:tav>
                                        <p:tav tm="100000">
                                          <p:val>
                                            <p:strVal val="#ppt_w"/>
                                          </p:val>
                                        </p:tav>
                                      </p:tavLst>
                                    </p:anim>
                                    <p:anim calcmode="lin" valueType="num">
                                      <p:cBhvr>
                                        <p:cTn id="865" dur="500" fill="hold"/>
                                        <p:tgtEl>
                                          <p:spTgt spid="367"/>
                                        </p:tgtEl>
                                        <p:attrNameLst>
                                          <p:attrName>ppt_h</p:attrName>
                                        </p:attrNameLst>
                                      </p:cBhvr>
                                      <p:tavLst>
                                        <p:tav tm="0">
                                          <p:val>
                                            <p:fltVal val="0"/>
                                          </p:val>
                                        </p:tav>
                                        <p:tav tm="100000">
                                          <p:val>
                                            <p:strVal val="#ppt_h"/>
                                          </p:val>
                                        </p:tav>
                                      </p:tavLst>
                                    </p:anim>
                                    <p:animEffect transition="in" filter="fade">
                                      <p:cBhvr>
                                        <p:cTn id="866" dur="500"/>
                                        <p:tgtEl>
                                          <p:spTgt spid="367"/>
                                        </p:tgtEl>
                                      </p:cBhvr>
                                    </p:animEffect>
                                  </p:childTnLst>
                                  <p:subTnLst>
                                    <p:audio>
                                      <p:cMediaNode>
                                        <p:cTn display="0" masterRel="sameClick">
                                          <p:stCondLst>
                                            <p:cond evt="begin" delay="0">
                                              <p:tn val="862"/>
                                            </p:cond>
                                          </p:stCondLst>
                                          <p:endCondLst>
                                            <p:cond evt="onStopAudio" delay="0">
                                              <p:tgtEl>
                                                <p:sldTgt/>
                                              </p:tgtEl>
                                            </p:cond>
                                          </p:endCondLst>
                                        </p:cTn>
                                        <p:tgtEl>
                                          <p:sndTgt r:embed="rId3" name="Bling.wav"/>
                                        </p:tgtEl>
                                      </p:cMediaNode>
                                    </p:audio>
                                  </p:subTnLst>
                                </p:cTn>
                              </p:par>
                              <p:par>
                                <p:cTn id="867" presetID="26" presetClass="emph" presetSubtype="0" fill="hold" grpId="1" nodeType="withEffect">
                                  <p:stCondLst>
                                    <p:cond delay="500"/>
                                  </p:stCondLst>
                                  <p:childTnLst>
                                    <p:animEffect transition="out" filter="fade">
                                      <p:cBhvr>
                                        <p:cTn id="868" dur="500" tmFilter="0, 0; .2, .5; .8, .5; 1, 0"/>
                                        <p:tgtEl>
                                          <p:spTgt spid="367"/>
                                        </p:tgtEl>
                                      </p:cBhvr>
                                    </p:animEffect>
                                    <p:animScale>
                                      <p:cBhvr>
                                        <p:cTn id="869" dur="250" autoRev="1" fill="hold"/>
                                        <p:tgtEl>
                                          <p:spTgt spid="367"/>
                                        </p:tgtEl>
                                      </p:cBhvr>
                                      <p:by x="105000" y="105000"/>
                                    </p:animScale>
                                  </p:childTnLst>
                                </p:cTn>
                              </p:par>
                              <p:par>
                                <p:cTn id="870" presetID="53" presetClass="entr" presetSubtype="16" fill="hold" grpId="0" nodeType="withEffect">
                                  <p:stCondLst>
                                    <p:cond delay="0"/>
                                  </p:stCondLst>
                                  <p:childTnLst>
                                    <p:set>
                                      <p:cBhvr>
                                        <p:cTn id="871" dur="1" fill="hold">
                                          <p:stCondLst>
                                            <p:cond delay="0"/>
                                          </p:stCondLst>
                                        </p:cTn>
                                        <p:tgtEl>
                                          <p:spTgt spid="366"/>
                                        </p:tgtEl>
                                        <p:attrNameLst>
                                          <p:attrName>style.visibility</p:attrName>
                                        </p:attrNameLst>
                                      </p:cBhvr>
                                      <p:to>
                                        <p:strVal val="visible"/>
                                      </p:to>
                                    </p:set>
                                    <p:anim calcmode="lin" valueType="num">
                                      <p:cBhvr>
                                        <p:cTn id="872" dur="500" fill="hold"/>
                                        <p:tgtEl>
                                          <p:spTgt spid="366"/>
                                        </p:tgtEl>
                                        <p:attrNameLst>
                                          <p:attrName>ppt_w</p:attrName>
                                        </p:attrNameLst>
                                      </p:cBhvr>
                                      <p:tavLst>
                                        <p:tav tm="0">
                                          <p:val>
                                            <p:fltVal val="0"/>
                                          </p:val>
                                        </p:tav>
                                        <p:tav tm="100000">
                                          <p:val>
                                            <p:strVal val="#ppt_w"/>
                                          </p:val>
                                        </p:tav>
                                      </p:tavLst>
                                    </p:anim>
                                    <p:anim calcmode="lin" valueType="num">
                                      <p:cBhvr>
                                        <p:cTn id="873" dur="500" fill="hold"/>
                                        <p:tgtEl>
                                          <p:spTgt spid="366"/>
                                        </p:tgtEl>
                                        <p:attrNameLst>
                                          <p:attrName>ppt_h</p:attrName>
                                        </p:attrNameLst>
                                      </p:cBhvr>
                                      <p:tavLst>
                                        <p:tav tm="0">
                                          <p:val>
                                            <p:fltVal val="0"/>
                                          </p:val>
                                        </p:tav>
                                        <p:tav tm="100000">
                                          <p:val>
                                            <p:strVal val="#ppt_h"/>
                                          </p:val>
                                        </p:tav>
                                      </p:tavLst>
                                    </p:anim>
                                    <p:animEffect transition="in" filter="fade">
                                      <p:cBhvr>
                                        <p:cTn id="874" dur="500"/>
                                        <p:tgtEl>
                                          <p:spTgt spid="366"/>
                                        </p:tgtEl>
                                      </p:cBhvr>
                                    </p:animEffect>
                                  </p:childTnLst>
                                  <p:subTnLst>
                                    <p:audio>
                                      <p:cMediaNode>
                                        <p:cTn display="0" masterRel="sameClick">
                                          <p:stCondLst>
                                            <p:cond evt="begin" delay="0">
                                              <p:tn val="870"/>
                                            </p:cond>
                                          </p:stCondLst>
                                          <p:endCondLst>
                                            <p:cond evt="onStopAudio" delay="0">
                                              <p:tgtEl>
                                                <p:sldTgt/>
                                              </p:tgtEl>
                                            </p:cond>
                                          </p:endCondLst>
                                        </p:cTn>
                                        <p:tgtEl>
                                          <p:sndTgt r:embed="rId3" name="Bling.wav"/>
                                        </p:tgtEl>
                                      </p:cMediaNode>
                                    </p:audio>
                                  </p:subTnLst>
                                </p:cTn>
                              </p:par>
                              <p:par>
                                <p:cTn id="875" presetID="26" presetClass="emph" presetSubtype="0" fill="hold" grpId="1" nodeType="withEffect">
                                  <p:stCondLst>
                                    <p:cond delay="500"/>
                                  </p:stCondLst>
                                  <p:childTnLst>
                                    <p:animEffect transition="out" filter="fade">
                                      <p:cBhvr>
                                        <p:cTn id="876" dur="500" tmFilter="0, 0; .2, .5; .8, .5; 1, 0"/>
                                        <p:tgtEl>
                                          <p:spTgt spid="366"/>
                                        </p:tgtEl>
                                      </p:cBhvr>
                                    </p:animEffect>
                                    <p:animScale>
                                      <p:cBhvr>
                                        <p:cTn id="877" dur="250" autoRev="1" fill="hold"/>
                                        <p:tgtEl>
                                          <p:spTgt spid="366"/>
                                        </p:tgtEl>
                                      </p:cBhvr>
                                      <p:by x="105000" y="105000"/>
                                    </p:animScale>
                                  </p:childTnLst>
                                </p:cTn>
                              </p:par>
                            </p:childTnLst>
                          </p:cTn>
                        </p:par>
                      </p:childTnLst>
                    </p:cTn>
                  </p:par>
                </p:childTnLst>
              </p:cTn>
              <p:nextCondLst>
                <p:cond evt="onClick" delay="0">
                  <p:tgtEl>
                    <p:spTgt spid="191"/>
                  </p:tgtEl>
                </p:cond>
              </p:nextCondLst>
            </p:seq>
            <p:seq concurrent="1" nextAc="seek">
              <p:cTn id="878" restart="whenNotActive" fill="hold" evtFilter="cancelBubble" nodeType="interactiveSeq">
                <p:stCondLst>
                  <p:cond evt="onClick" delay="0">
                    <p:tgtEl>
                      <p:spTgt spid="194"/>
                    </p:tgtEl>
                  </p:cond>
                </p:stCondLst>
                <p:endSync evt="end" delay="0">
                  <p:rtn val="all"/>
                </p:endSync>
                <p:childTnLst>
                  <p:par>
                    <p:cTn id="879" fill="hold">
                      <p:stCondLst>
                        <p:cond delay="0"/>
                      </p:stCondLst>
                      <p:childTnLst>
                        <p:par>
                          <p:cTn id="880" fill="hold">
                            <p:stCondLst>
                              <p:cond delay="0"/>
                            </p:stCondLst>
                            <p:childTnLst>
                              <p:par>
                                <p:cTn id="881" presetID="53" presetClass="entr" presetSubtype="16" fill="hold" grpId="0" nodeType="withEffect">
                                  <p:stCondLst>
                                    <p:cond delay="0"/>
                                  </p:stCondLst>
                                  <p:childTnLst>
                                    <p:set>
                                      <p:cBhvr>
                                        <p:cTn id="882" dur="1" fill="hold">
                                          <p:stCondLst>
                                            <p:cond delay="0"/>
                                          </p:stCondLst>
                                        </p:cTn>
                                        <p:tgtEl>
                                          <p:spTgt spid="343"/>
                                        </p:tgtEl>
                                        <p:attrNameLst>
                                          <p:attrName>style.visibility</p:attrName>
                                        </p:attrNameLst>
                                      </p:cBhvr>
                                      <p:to>
                                        <p:strVal val="visible"/>
                                      </p:to>
                                    </p:set>
                                    <p:anim calcmode="lin" valueType="num">
                                      <p:cBhvr>
                                        <p:cTn id="883" dur="500" fill="hold"/>
                                        <p:tgtEl>
                                          <p:spTgt spid="343"/>
                                        </p:tgtEl>
                                        <p:attrNameLst>
                                          <p:attrName>ppt_w</p:attrName>
                                        </p:attrNameLst>
                                      </p:cBhvr>
                                      <p:tavLst>
                                        <p:tav tm="0">
                                          <p:val>
                                            <p:fltVal val="0"/>
                                          </p:val>
                                        </p:tav>
                                        <p:tav tm="100000">
                                          <p:val>
                                            <p:strVal val="#ppt_w"/>
                                          </p:val>
                                        </p:tav>
                                      </p:tavLst>
                                    </p:anim>
                                    <p:anim calcmode="lin" valueType="num">
                                      <p:cBhvr>
                                        <p:cTn id="884" dur="500" fill="hold"/>
                                        <p:tgtEl>
                                          <p:spTgt spid="343"/>
                                        </p:tgtEl>
                                        <p:attrNameLst>
                                          <p:attrName>ppt_h</p:attrName>
                                        </p:attrNameLst>
                                      </p:cBhvr>
                                      <p:tavLst>
                                        <p:tav tm="0">
                                          <p:val>
                                            <p:fltVal val="0"/>
                                          </p:val>
                                        </p:tav>
                                        <p:tav tm="100000">
                                          <p:val>
                                            <p:strVal val="#ppt_h"/>
                                          </p:val>
                                        </p:tav>
                                      </p:tavLst>
                                    </p:anim>
                                    <p:animEffect transition="in" filter="fade">
                                      <p:cBhvr>
                                        <p:cTn id="885" dur="500"/>
                                        <p:tgtEl>
                                          <p:spTgt spid="343"/>
                                        </p:tgtEl>
                                      </p:cBhvr>
                                    </p:animEffect>
                                  </p:childTnLst>
                                  <p:subTnLst>
                                    <p:audio>
                                      <p:cMediaNode>
                                        <p:cTn display="0" masterRel="sameClick">
                                          <p:stCondLst>
                                            <p:cond evt="begin" delay="0">
                                              <p:tn val="881"/>
                                            </p:cond>
                                          </p:stCondLst>
                                          <p:endCondLst>
                                            <p:cond evt="onStopAudio" delay="0">
                                              <p:tgtEl>
                                                <p:sldTgt/>
                                              </p:tgtEl>
                                            </p:cond>
                                          </p:endCondLst>
                                        </p:cTn>
                                        <p:tgtEl>
                                          <p:sndTgt r:embed="rId3" name="Bling.wav"/>
                                        </p:tgtEl>
                                      </p:cMediaNode>
                                    </p:audio>
                                  </p:subTnLst>
                                </p:cTn>
                              </p:par>
                              <p:par>
                                <p:cTn id="886" presetID="26" presetClass="emph" presetSubtype="0" fill="hold" grpId="1" nodeType="withEffect">
                                  <p:stCondLst>
                                    <p:cond delay="500"/>
                                  </p:stCondLst>
                                  <p:childTnLst>
                                    <p:animEffect transition="out" filter="fade">
                                      <p:cBhvr>
                                        <p:cTn id="887" dur="500" tmFilter="0, 0; .2, .5; .8, .5; 1, 0"/>
                                        <p:tgtEl>
                                          <p:spTgt spid="343"/>
                                        </p:tgtEl>
                                      </p:cBhvr>
                                    </p:animEffect>
                                    <p:animScale>
                                      <p:cBhvr>
                                        <p:cTn id="888" dur="250" autoRev="1" fill="hold"/>
                                        <p:tgtEl>
                                          <p:spTgt spid="343"/>
                                        </p:tgtEl>
                                      </p:cBhvr>
                                      <p:by x="105000" y="105000"/>
                                    </p:animScale>
                                  </p:childTnLst>
                                </p:cTn>
                              </p:par>
                              <p:par>
                                <p:cTn id="889" presetID="53" presetClass="entr" presetSubtype="16" fill="hold" grpId="0" nodeType="withEffect">
                                  <p:stCondLst>
                                    <p:cond delay="0"/>
                                  </p:stCondLst>
                                  <p:childTnLst>
                                    <p:set>
                                      <p:cBhvr>
                                        <p:cTn id="890" dur="1" fill="hold">
                                          <p:stCondLst>
                                            <p:cond delay="0"/>
                                          </p:stCondLst>
                                        </p:cTn>
                                        <p:tgtEl>
                                          <p:spTgt spid="351"/>
                                        </p:tgtEl>
                                        <p:attrNameLst>
                                          <p:attrName>style.visibility</p:attrName>
                                        </p:attrNameLst>
                                      </p:cBhvr>
                                      <p:to>
                                        <p:strVal val="visible"/>
                                      </p:to>
                                    </p:set>
                                    <p:anim calcmode="lin" valueType="num">
                                      <p:cBhvr>
                                        <p:cTn id="891" dur="500" fill="hold"/>
                                        <p:tgtEl>
                                          <p:spTgt spid="351"/>
                                        </p:tgtEl>
                                        <p:attrNameLst>
                                          <p:attrName>ppt_w</p:attrName>
                                        </p:attrNameLst>
                                      </p:cBhvr>
                                      <p:tavLst>
                                        <p:tav tm="0">
                                          <p:val>
                                            <p:fltVal val="0"/>
                                          </p:val>
                                        </p:tav>
                                        <p:tav tm="100000">
                                          <p:val>
                                            <p:strVal val="#ppt_w"/>
                                          </p:val>
                                        </p:tav>
                                      </p:tavLst>
                                    </p:anim>
                                    <p:anim calcmode="lin" valueType="num">
                                      <p:cBhvr>
                                        <p:cTn id="892" dur="500" fill="hold"/>
                                        <p:tgtEl>
                                          <p:spTgt spid="351"/>
                                        </p:tgtEl>
                                        <p:attrNameLst>
                                          <p:attrName>ppt_h</p:attrName>
                                        </p:attrNameLst>
                                      </p:cBhvr>
                                      <p:tavLst>
                                        <p:tav tm="0">
                                          <p:val>
                                            <p:fltVal val="0"/>
                                          </p:val>
                                        </p:tav>
                                        <p:tav tm="100000">
                                          <p:val>
                                            <p:strVal val="#ppt_h"/>
                                          </p:val>
                                        </p:tav>
                                      </p:tavLst>
                                    </p:anim>
                                    <p:animEffect transition="in" filter="fade">
                                      <p:cBhvr>
                                        <p:cTn id="893" dur="500"/>
                                        <p:tgtEl>
                                          <p:spTgt spid="351"/>
                                        </p:tgtEl>
                                      </p:cBhvr>
                                    </p:animEffect>
                                  </p:childTnLst>
                                  <p:subTnLst>
                                    <p:audio>
                                      <p:cMediaNode>
                                        <p:cTn display="0" masterRel="sameClick">
                                          <p:stCondLst>
                                            <p:cond evt="begin" delay="0">
                                              <p:tn val="889"/>
                                            </p:cond>
                                          </p:stCondLst>
                                          <p:endCondLst>
                                            <p:cond evt="onStopAudio" delay="0">
                                              <p:tgtEl>
                                                <p:sldTgt/>
                                              </p:tgtEl>
                                            </p:cond>
                                          </p:endCondLst>
                                        </p:cTn>
                                        <p:tgtEl>
                                          <p:sndTgt r:embed="rId3" name="Bling.wav"/>
                                        </p:tgtEl>
                                      </p:cMediaNode>
                                    </p:audio>
                                  </p:subTnLst>
                                </p:cTn>
                              </p:par>
                              <p:par>
                                <p:cTn id="894" presetID="26" presetClass="emph" presetSubtype="0" fill="hold" grpId="1" nodeType="withEffect">
                                  <p:stCondLst>
                                    <p:cond delay="500"/>
                                  </p:stCondLst>
                                  <p:childTnLst>
                                    <p:animEffect transition="out" filter="fade">
                                      <p:cBhvr>
                                        <p:cTn id="895" dur="500" tmFilter="0, 0; .2, .5; .8, .5; 1, 0"/>
                                        <p:tgtEl>
                                          <p:spTgt spid="351"/>
                                        </p:tgtEl>
                                      </p:cBhvr>
                                    </p:animEffect>
                                    <p:animScale>
                                      <p:cBhvr>
                                        <p:cTn id="896" dur="250" autoRev="1" fill="hold"/>
                                        <p:tgtEl>
                                          <p:spTgt spid="351"/>
                                        </p:tgtEl>
                                      </p:cBhvr>
                                      <p:by x="105000" y="105000"/>
                                    </p:animScale>
                                  </p:childTnLst>
                                </p:cTn>
                              </p:par>
                              <p:par>
                                <p:cTn id="897" presetID="53" presetClass="entr" presetSubtype="16" fill="hold" grpId="0" nodeType="withEffect">
                                  <p:stCondLst>
                                    <p:cond delay="0"/>
                                  </p:stCondLst>
                                  <p:childTnLst>
                                    <p:set>
                                      <p:cBhvr>
                                        <p:cTn id="898" dur="1" fill="hold">
                                          <p:stCondLst>
                                            <p:cond delay="0"/>
                                          </p:stCondLst>
                                        </p:cTn>
                                        <p:tgtEl>
                                          <p:spTgt spid="353"/>
                                        </p:tgtEl>
                                        <p:attrNameLst>
                                          <p:attrName>style.visibility</p:attrName>
                                        </p:attrNameLst>
                                      </p:cBhvr>
                                      <p:to>
                                        <p:strVal val="visible"/>
                                      </p:to>
                                    </p:set>
                                    <p:anim calcmode="lin" valueType="num">
                                      <p:cBhvr>
                                        <p:cTn id="899" dur="500" fill="hold"/>
                                        <p:tgtEl>
                                          <p:spTgt spid="353"/>
                                        </p:tgtEl>
                                        <p:attrNameLst>
                                          <p:attrName>ppt_w</p:attrName>
                                        </p:attrNameLst>
                                      </p:cBhvr>
                                      <p:tavLst>
                                        <p:tav tm="0">
                                          <p:val>
                                            <p:fltVal val="0"/>
                                          </p:val>
                                        </p:tav>
                                        <p:tav tm="100000">
                                          <p:val>
                                            <p:strVal val="#ppt_w"/>
                                          </p:val>
                                        </p:tav>
                                      </p:tavLst>
                                    </p:anim>
                                    <p:anim calcmode="lin" valueType="num">
                                      <p:cBhvr>
                                        <p:cTn id="900" dur="500" fill="hold"/>
                                        <p:tgtEl>
                                          <p:spTgt spid="353"/>
                                        </p:tgtEl>
                                        <p:attrNameLst>
                                          <p:attrName>ppt_h</p:attrName>
                                        </p:attrNameLst>
                                      </p:cBhvr>
                                      <p:tavLst>
                                        <p:tav tm="0">
                                          <p:val>
                                            <p:fltVal val="0"/>
                                          </p:val>
                                        </p:tav>
                                        <p:tav tm="100000">
                                          <p:val>
                                            <p:strVal val="#ppt_h"/>
                                          </p:val>
                                        </p:tav>
                                      </p:tavLst>
                                    </p:anim>
                                    <p:animEffect transition="in" filter="fade">
                                      <p:cBhvr>
                                        <p:cTn id="901" dur="500"/>
                                        <p:tgtEl>
                                          <p:spTgt spid="353"/>
                                        </p:tgtEl>
                                      </p:cBhvr>
                                    </p:animEffect>
                                  </p:childTnLst>
                                  <p:subTnLst>
                                    <p:audio>
                                      <p:cMediaNode>
                                        <p:cTn display="0" masterRel="sameClick">
                                          <p:stCondLst>
                                            <p:cond evt="begin" delay="0">
                                              <p:tn val="897"/>
                                            </p:cond>
                                          </p:stCondLst>
                                          <p:endCondLst>
                                            <p:cond evt="onStopAudio" delay="0">
                                              <p:tgtEl>
                                                <p:sldTgt/>
                                              </p:tgtEl>
                                            </p:cond>
                                          </p:endCondLst>
                                        </p:cTn>
                                        <p:tgtEl>
                                          <p:sndTgt r:embed="rId3" name="Bling.wav"/>
                                        </p:tgtEl>
                                      </p:cMediaNode>
                                    </p:audio>
                                  </p:subTnLst>
                                </p:cTn>
                              </p:par>
                              <p:par>
                                <p:cTn id="902" presetID="26" presetClass="emph" presetSubtype="0" fill="hold" grpId="1" nodeType="withEffect">
                                  <p:stCondLst>
                                    <p:cond delay="500"/>
                                  </p:stCondLst>
                                  <p:childTnLst>
                                    <p:animEffect transition="out" filter="fade">
                                      <p:cBhvr>
                                        <p:cTn id="903" dur="500" tmFilter="0, 0; .2, .5; .8, .5; 1, 0"/>
                                        <p:tgtEl>
                                          <p:spTgt spid="353"/>
                                        </p:tgtEl>
                                      </p:cBhvr>
                                    </p:animEffect>
                                    <p:animScale>
                                      <p:cBhvr>
                                        <p:cTn id="904" dur="250" autoRev="1" fill="hold"/>
                                        <p:tgtEl>
                                          <p:spTgt spid="353"/>
                                        </p:tgtEl>
                                      </p:cBhvr>
                                      <p:by x="105000" y="105000"/>
                                    </p:animScale>
                                  </p:childTnLst>
                                </p:cTn>
                              </p:par>
                              <p:par>
                                <p:cTn id="905" presetID="53" presetClass="entr" presetSubtype="16" fill="hold" grpId="0" nodeType="withEffect">
                                  <p:stCondLst>
                                    <p:cond delay="0"/>
                                  </p:stCondLst>
                                  <p:childTnLst>
                                    <p:set>
                                      <p:cBhvr>
                                        <p:cTn id="906" dur="1" fill="hold">
                                          <p:stCondLst>
                                            <p:cond delay="0"/>
                                          </p:stCondLst>
                                        </p:cTn>
                                        <p:tgtEl>
                                          <p:spTgt spid="357"/>
                                        </p:tgtEl>
                                        <p:attrNameLst>
                                          <p:attrName>style.visibility</p:attrName>
                                        </p:attrNameLst>
                                      </p:cBhvr>
                                      <p:to>
                                        <p:strVal val="visible"/>
                                      </p:to>
                                    </p:set>
                                    <p:anim calcmode="lin" valueType="num">
                                      <p:cBhvr>
                                        <p:cTn id="907" dur="500" fill="hold"/>
                                        <p:tgtEl>
                                          <p:spTgt spid="357"/>
                                        </p:tgtEl>
                                        <p:attrNameLst>
                                          <p:attrName>ppt_w</p:attrName>
                                        </p:attrNameLst>
                                      </p:cBhvr>
                                      <p:tavLst>
                                        <p:tav tm="0">
                                          <p:val>
                                            <p:fltVal val="0"/>
                                          </p:val>
                                        </p:tav>
                                        <p:tav tm="100000">
                                          <p:val>
                                            <p:strVal val="#ppt_w"/>
                                          </p:val>
                                        </p:tav>
                                      </p:tavLst>
                                    </p:anim>
                                    <p:anim calcmode="lin" valueType="num">
                                      <p:cBhvr>
                                        <p:cTn id="908" dur="500" fill="hold"/>
                                        <p:tgtEl>
                                          <p:spTgt spid="357"/>
                                        </p:tgtEl>
                                        <p:attrNameLst>
                                          <p:attrName>ppt_h</p:attrName>
                                        </p:attrNameLst>
                                      </p:cBhvr>
                                      <p:tavLst>
                                        <p:tav tm="0">
                                          <p:val>
                                            <p:fltVal val="0"/>
                                          </p:val>
                                        </p:tav>
                                        <p:tav tm="100000">
                                          <p:val>
                                            <p:strVal val="#ppt_h"/>
                                          </p:val>
                                        </p:tav>
                                      </p:tavLst>
                                    </p:anim>
                                    <p:animEffect transition="in" filter="fade">
                                      <p:cBhvr>
                                        <p:cTn id="909" dur="500"/>
                                        <p:tgtEl>
                                          <p:spTgt spid="357"/>
                                        </p:tgtEl>
                                      </p:cBhvr>
                                    </p:animEffect>
                                  </p:childTnLst>
                                  <p:subTnLst>
                                    <p:audio>
                                      <p:cMediaNode>
                                        <p:cTn display="0" masterRel="sameClick">
                                          <p:stCondLst>
                                            <p:cond evt="begin" delay="0">
                                              <p:tn val="905"/>
                                            </p:cond>
                                          </p:stCondLst>
                                          <p:endCondLst>
                                            <p:cond evt="onStopAudio" delay="0">
                                              <p:tgtEl>
                                                <p:sldTgt/>
                                              </p:tgtEl>
                                            </p:cond>
                                          </p:endCondLst>
                                        </p:cTn>
                                        <p:tgtEl>
                                          <p:sndTgt r:embed="rId3" name="Bling.wav"/>
                                        </p:tgtEl>
                                      </p:cMediaNode>
                                    </p:audio>
                                  </p:subTnLst>
                                </p:cTn>
                              </p:par>
                              <p:par>
                                <p:cTn id="910" presetID="26" presetClass="emph" presetSubtype="0" fill="hold" grpId="1" nodeType="withEffect">
                                  <p:stCondLst>
                                    <p:cond delay="500"/>
                                  </p:stCondLst>
                                  <p:childTnLst>
                                    <p:animEffect transition="out" filter="fade">
                                      <p:cBhvr>
                                        <p:cTn id="911" dur="500" tmFilter="0, 0; .2, .5; .8, .5; 1, 0"/>
                                        <p:tgtEl>
                                          <p:spTgt spid="357"/>
                                        </p:tgtEl>
                                      </p:cBhvr>
                                    </p:animEffect>
                                    <p:animScale>
                                      <p:cBhvr>
                                        <p:cTn id="912" dur="250" autoRev="1" fill="hold"/>
                                        <p:tgtEl>
                                          <p:spTgt spid="357"/>
                                        </p:tgtEl>
                                      </p:cBhvr>
                                      <p:by x="105000" y="105000"/>
                                    </p:animScale>
                                  </p:childTnLst>
                                </p:cTn>
                              </p:par>
                            </p:childTnLst>
                          </p:cTn>
                        </p:par>
                      </p:childTnLst>
                    </p:cTn>
                  </p:par>
                </p:childTnLst>
              </p:cTn>
              <p:nextCondLst>
                <p:cond evt="onClick" delay="0">
                  <p:tgtEl>
                    <p:spTgt spid="194"/>
                  </p:tgtEl>
                </p:cond>
              </p:nextCondLst>
            </p:seq>
            <p:seq concurrent="1" nextAc="seek">
              <p:cTn id="913" restart="whenNotActive" fill="hold" evtFilter="cancelBubble" nodeType="interactiveSeq">
                <p:stCondLst>
                  <p:cond evt="onClick" delay="0">
                    <p:tgtEl>
                      <p:spTgt spid="209"/>
                    </p:tgtEl>
                  </p:cond>
                </p:stCondLst>
                <p:endSync evt="end" delay="0">
                  <p:rtn val="all"/>
                </p:endSync>
                <p:childTnLst>
                  <p:par>
                    <p:cTn id="914" fill="hold">
                      <p:stCondLst>
                        <p:cond delay="0"/>
                      </p:stCondLst>
                      <p:childTnLst>
                        <p:par>
                          <p:cTn id="915" fill="hold">
                            <p:stCondLst>
                              <p:cond delay="0"/>
                            </p:stCondLst>
                            <p:childTnLst>
                              <p:par>
                                <p:cTn id="916" presetID="53" presetClass="entr" presetSubtype="16" fill="hold" grpId="0" nodeType="withEffect">
                                  <p:stCondLst>
                                    <p:cond delay="0"/>
                                  </p:stCondLst>
                                  <p:childTnLst>
                                    <p:set>
                                      <p:cBhvr>
                                        <p:cTn id="917" dur="1" fill="hold">
                                          <p:stCondLst>
                                            <p:cond delay="0"/>
                                          </p:stCondLst>
                                        </p:cTn>
                                        <p:tgtEl>
                                          <p:spTgt spid="344"/>
                                        </p:tgtEl>
                                        <p:attrNameLst>
                                          <p:attrName>style.visibility</p:attrName>
                                        </p:attrNameLst>
                                      </p:cBhvr>
                                      <p:to>
                                        <p:strVal val="visible"/>
                                      </p:to>
                                    </p:set>
                                    <p:anim calcmode="lin" valueType="num">
                                      <p:cBhvr>
                                        <p:cTn id="918" dur="500" fill="hold"/>
                                        <p:tgtEl>
                                          <p:spTgt spid="344"/>
                                        </p:tgtEl>
                                        <p:attrNameLst>
                                          <p:attrName>ppt_w</p:attrName>
                                        </p:attrNameLst>
                                      </p:cBhvr>
                                      <p:tavLst>
                                        <p:tav tm="0">
                                          <p:val>
                                            <p:fltVal val="0"/>
                                          </p:val>
                                        </p:tav>
                                        <p:tav tm="100000">
                                          <p:val>
                                            <p:strVal val="#ppt_w"/>
                                          </p:val>
                                        </p:tav>
                                      </p:tavLst>
                                    </p:anim>
                                    <p:anim calcmode="lin" valueType="num">
                                      <p:cBhvr>
                                        <p:cTn id="919" dur="500" fill="hold"/>
                                        <p:tgtEl>
                                          <p:spTgt spid="344"/>
                                        </p:tgtEl>
                                        <p:attrNameLst>
                                          <p:attrName>ppt_h</p:attrName>
                                        </p:attrNameLst>
                                      </p:cBhvr>
                                      <p:tavLst>
                                        <p:tav tm="0">
                                          <p:val>
                                            <p:fltVal val="0"/>
                                          </p:val>
                                        </p:tav>
                                        <p:tav tm="100000">
                                          <p:val>
                                            <p:strVal val="#ppt_h"/>
                                          </p:val>
                                        </p:tav>
                                      </p:tavLst>
                                    </p:anim>
                                    <p:animEffect transition="in" filter="fade">
                                      <p:cBhvr>
                                        <p:cTn id="920" dur="500"/>
                                        <p:tgtEl>
                                          <p:spTgt spid="344"/>
                                        </p:tgtEl>
                                      </p:cBhvr>
                                    </p:animEffect>
                                  </p:childTnLst>
                                  <p:subTnLst>
                                    <p:audio>
                                      <p:cMediaNode>
                                        <p:cTn display="0" masterRel="sameClick">
                                          <p:stCondLst>
                                            <p:cond evt="begin" delay="0">
                                              <p:tn val="916"/>
                                            </p:cond>
                                          </p:stCondLst>
                                          <p:endCondLst>
                                            <p:cond evt="onStopAudio" delay="0">
                                              <p:tgtEl>
                                                <p:sldTgt/>
                                              </p:tgtEl>
                                            </p:cond>
                                          </p:endCondLst>
                                        </p:cTn>
                                        <p:tgtEl>
                                          <p:sndTgt r:embed="rId3" name="Bling.wav"/>
                                        </p:tgtEl>
                                      </p:cMediaNode>
                                    </p:audio>
                                  </p:subTnLst>
                                </p:cTn>
                              </p:par>
                              <p:par>
                                <p:cTn id="921" presetID="26" presetClass="emph" presetSubtype="0" fill="hold" grpId="1" nodeType="withEffect">
                                  <p:stCondLst>
                                    <p:cond delay="500"/>
                                  </p:stCondLst>
                                  <p:childTnLst>
                                    <p:animEffect transition="out" filter="fade">
                                      <p:cBhvr>
                                        <p:cTn id="922" dur="500" tmFilter="0, 0; .2, .5; .8, .5; 1, 0"/>
                                        <p:tgtEl>
                                          <p:spTgt spid="344"/>
                                        </p:tgtEl>
                                      </p:cBhvr>
                                    </p:animEffect>
                                    <p:animScale>
                                      <p:cBhvr>
                                        <p:cTn id="923" dur="250" autoRev="1" fill="hold"/>
                                        <p:tgtEl>
                                          <p:spTgt spid="344"/>
                                        </p:tgtEl>
                                      </p:cBhvr>
                                      <p:by x="105000" y="105000"/>
                                    </p:animScale>
                                  </p:childTnLst>
                                </p:cTn>
                              </p:par>
                              <p:par>
                                <p:cTn id="924" presetID="53" presetClass="entr" presetSubtype="16" fill="hold" grpId="0" nodeType="withEffect">
                                  <p:stCondLst>
                                    <p:cond delay="0"/>
                                  </p:stCondLst>
                                  <p:childTnLst>
                                    <p:set>
                                      <p:cBhvr>
                                        <p:cTn id="925" dur="1" fill="hold">
                                          <p:stCondLst>
                                            <p:cond delay="0"/>
                                          </p:stCondLst>
                                        </p:cTn>
                                        <p:tgtEl>
                                          <p:spTgt spid="354"/>
                                        </p:tgtEl>
                                        <p:attrNameLst>
                                          <p:attrName>style.visibility</p:attrName>
                                        </p:attrNameLst>
                                      </p:cBhvr>
                                      <p:to>
                                        <p:strVal val="visible"/>
                                      </p:to>
                                    </p:set>
                                    <p:anim calcmode="lin" valueType="num">
                                      <p:cBhvr>
                                        <p:cTn id="926" dur="500" fill="hold"/>
                                        <p:tgtEl>
                                          <p:spTgt spid="354"/>
                                        </p:tgtEl>
                                        <p:attrNameLst>
                                          <p:attrName>ppt_w</p:attrName>
                                        </p:attrNameLst>
                                      </p:cBhvr>
                                      <p:tavLst>
                                        <p:tav tm="0">
                                          <p:val>
                                            <p:fltVal val="0"/>
                                          </p:val>
                                        </p:tav>
                                        <p:tav tm="100000">
                                          <p:val>
                                            <p:strVal val="#ppt_w"/>
                                          </p:val>
                                        </p:tav>
                                      </p:tavLst>
                                    </p:anim>
                                    <p:anim calcmode="lin" valueType="num">
                                      <p:cBhvr>
                                        <p:cTn id="927" dur="500" fill="hold"/>
                                        <p:tgtEl>
                                          <p:spTgt spid="354"/>
                                        </p:tgtEl>
                                        <p:attrNameLst>
                                          <p:attrName>ppt_h</p:attrName>
                                        </p:attrNameLst>
                                      </p:cBhvr>
                                      <p:tavLst>
                                        <p:tav tm="0">
                                          <p:val>
                                            <p:fltVal val="0"/>
                                          </p:val>
                                        </p:tav>
                                        <p:tav tm="100000">
                                          <p:val>
                                            <p:strVal val="#ppt_h"/>
                                          </p:val>
                                        </p:tav>
                                      </p:tavLst>
                                    </p:anim>
                                    <p:animEffect transition="in" filter="fade">
                                      <p:cBhvr>
                                        <p:cTn id="928" dur="500"/>
                                        <p:tgtEl>
                                          <p:spTgt spid="354"/>
                                        </p:tgtEl>
                                      </p:cBhvr>
                                    </p:animEffect>
                                  </p:childTnLst>
                                  <p:subTnLst>
                                    <p:audio>
                                      <p:cMediaNode>
                                        <p:cTn display="0" masterRel="sameClick">
                                          <p:stCondLst>
                                            <p:cond evt="begin" delay="0">
                                              <p:tn val="924"/>
                                            </p:cond>
                                          </p:stCondLst>
                                          <p:endCondLst>
                                            <p:cond evt="onStopAudio" delay="0">
                                              <p:tgtEl>
                                                <p:sldTgt/>
                                              </p:tgtEl>
                                            </p:cond>
                                          </p:endCondLst>
                                        </p:cTn>
                                        <p:tgtEl>
                                          <p:sndTgt r:embed="rId3" name="Bling.wav"/>
                                        </p:tgtEl>
                                      </p:cMediaNode>
                                    </p:audio>
                                  </p:subTnLst>
                                </p:cTn>
                              </p:par>
                              <p:par>
                                <p:cTn id="929" presetID="26" presetClass="emph" presetSubtype="0" fill="hold" grpId="1" nodeType="withEffect">
                                  <p:stCondLst>
                                    <p:cond delay="500"/>
                                  </p:stCondLst>
                                  <p:childTnLst>
                                    <p:animEffect transition="out" filter="fade">
                                      <p:cBhvr>
                                        <p:cTn id="930" dur="500" tmFilter="0, 0; .2, .5; .8, .5; 1, 0"/>
                                        <p:tgtEl>
                                          <p:spTgt spid="354"/>
                                        </p:tgtEl>
                                      </p:cBhvr>
                                    </p:animEffect>
                                    <p:animScale>
                                      <p:cBhvr>
                                        <p:cTn id="931" dur="250" autoRev="1" fill="hold"/>
                                        <p:tgtEl>
                                          <p:spTgt spid="354"/>
                                        </p:tgtEl>
                                      </p:cBhvr>
                                      <p:by x="105000" y="105000"/>
                                    </p:animScale>
                                  </p:childTnLst>
                                </p:cTn>
                              </p:par>
                              <p:par>
                                <p:cTn id="932" presetID="53" presetClass="entr" presetSubtype="16" fill="hold" grpId="0" nodeType="withEffect">
                                  <p:stCondLst>
                                    <p:cond delay="0"/>
                                  </p:stCondLst>
                                  <p:childTnLst>
                                    <p:set>
                                      <p:cBhvr>
                                        <p:cTn id="933" dur="1" fill="hold">
                                          <p:stCondLst>
                                            <p:cond delay="0"/>
                                          </p:stCondLst>
                                        </p:cTn>
                                        <p:tgtEl>
                                          <p:spTgt spid="372"/>
                                        </p:tgtEl>
                                        <p:attrNameLst>
                                          <p:attrName>style.visibility</p:attrName>
                                        </p:attrNameLst>
                                      </p:cBhvr>
                                      <p:to>
                                        <p:strVal val="visible"/>
                                      </p:to>
                                    </p:set>
                                    <p:anim calcmode="lin" valueType="num">
                                      <p:cBhvr>
                                        <p:cTn id="934" dur="500" fill="hold"/>
                                        <p:tgtEl>
                                          <p:spTgt spid="372"/>
                                        </p:tgtEl>
                                        <p:attrNameLst>
                                          <p:attrName>ppt_w</p:attrName>
                                        </p:attrNameLst>
                                      </p:cBhvr>
                                      <p:tavLst>
                                        <p:tav tm="0">
                                          <p:val>
                                            <p:fltVal val="0"/>
                                          </p:val>
                                        </p:tav>
                                        <p:tav tm="100000">
                                          <p:val>
                                            <p:strVal val="#ppt_w"/>
                                          </p:val>
                                        </p:tav>
                                      </p:tavLst>
                                    </p:anim>
                                    <p:anim calcmode="lin" valueType="num">
                                      <p:cBhvr>
                                        <p:cTn id="935" dur="500" fill="hold"/>
                                        <p:tgtEl>
                                          <p:spTgt spid="372"/>
                                        </p:tgtEl>
                                        <p:attrNameLst>
                                          <p:attrName>ppt_h</p:attrName>
                                        </p:attrNameLst>
                                      </p:cBhvr>
                                      <p:tavLst>
                                        <p:tav tm="0">
                                          <p:val>
                                            <p:fltVal val="0"/>
                                          </p:val>
                                        </p:tav>
                                        <p:tav tm="100000">
                                          <p:val>
                                            <p:strVal val="#ppt_h"/>
                                          </p:val>
                                        </p:tav>
                                      </p:tavLst>
                                    </p:anim>
                                    <p:animEffect transition="in" filter="fade">
                                      <p:cBhvr>
                                        <p:cTn id="936" dur="500"/>
                                        <p:tgtEl>
                                          <p:spTgt spid="372"/>
                                        </p:tgtEl>
                                      </p:cBhvr>
                                    </p:animEffect>
                                  </p:childTnLst>
                                  <p:subTnLst>
                                    <p:audio>
                                      <p:cMediaNode>
                                        <p:cTn display="0" masterRel="sameClick">
                                          <p:stCondLst>
                                            <p:cond evt="begin" delay="0">
                                              <p:tn val="932"/>
                                            </p:cond>
                                          </p:stCondLst>
                                          <p:endCondLst>
                                            <p:cond evt="onStopAudio" delay="0">
                                              <p:tgtEl>
                                                <p:sldTgt/>
                                              </p:tgtEl>
                                            </p:cond>
                                          </p:endCondLst>
                                        </p:cTn>
                                        <p:tgtEl>
                                          <p:sndTgt r:embed="rId3" name="Bling.wav"/>
                                        </p:tgtEl>
                                      </p:cMediaNode>
                                    </p:audio>
                                  </p:subTnLst>
                                </p:cTn>
                              </p:par>
                              <p:par>
                                <p:cTn id="937" presetID="26" presetClass="emph" presetSubtype="0" fill="hold" grpId="1" nodeType="withEffect">
                                  <p:stCondLst>
                                    <p:cond delay="500"/>
                                  </p:stCondLst>
                                  <p:childTnLst>
                                    <p:animEffect transition="out" filter="fade">
                                      <p:cBhvr>
                                        <p:cTn id="938" dur="500" tmFilter="0, 0; .2, .5; .8, .5; 1, 0"/>
                                        <p:tgtEl>
                                          <p:spTgt spid="372"/>
                                        </p:tgtEl>
                                      </p:cBhvr>
                                    </p:animEffect>
                                    <p:animScale>
                                      <p:cBhvr>
                                        <p:cTn id="939" dur="250" autoRev="1" fill="hold"/>
                                        <p:tgtEl>
                                          <p:spTgt spid="372"/>
                                        </p:tgtEl>
                                      </p:cBhvr>
                                      <p:by x="105000" y="105000"/>
                                    </p:animScale>
                                  </p:childTnLst>
                                </p:cTn>
                              </p:par>
                              <p:par>
                                <p:cTn id="940" presetID="53" presetClass="entr" presetSubtype="16" fill="hold" grpId="0" nodeType="withEffect">
                                  <p:stCondLst>
                                    <p:cond delay="0"/>
                                  </p:stCondLst>
                                  <p:childTnLst>
                                    <p:set>
                                      <p:cBhvr>
                                        <p:cTn id="941" dur="1" fill="hold">
                                          <p:stCondLst>
                                            <p:cond delay="0"/>
                                          </p:stCondLst>
                                        </p:cTn>
                                        <p:tgtEl>
                                          <p:spTgt spid="387"/>
                                        </p:tgtEl>
                                        <p:attrNameLst>
                                          <p:attrName>style.visibility</p:attrName>
                                        </p:attrNameLst>
                                      </p:cBhvr>
                                      <p:to>
                                        <p:strVal val="visible"/>
                                      </p:to>
                                    </p:set>
                                    <p:anim calcmode="lin" valueType="num">
                                      <p:cBhvr>
                                        <p:cTn id="942" dur="500" fill="hold"/>
                                        <p:tgtEl>
                                          <p:spTgt spid="387"/>
                                        </p:tgtEl>
                                        <p:attrNameLst>
                                          <p:attrName>ppt_w</p:attrName>
                                        </p:attrNameLst>
                                      </p:cBhvr>
                                      <p:tavLst>
                                        <p:tav tm="0">
                                          <p:val>
                                            <p:fltVal val="0"/>
                                          </p:val>
                                        </p:tav>
                                        <p:tav tm="100000">
                                          <p:val>
                                            <p:strVal val="#ppt_w"/>
                                          </p:val>
                                        </p:tav>
                                      </p:tavLst>
                                    </p:anim>
                                    <p:anim calcmode="lin" valueType="num">
                                      <p:cBhvr>
                                        <p:cTn id="943" dur="500" fill="hold"/>
                                        <p:tgtEl>
                                          <p:spTgt spid="387"/>
                                        </p:tgtEl>
                                        <p:attrNameLst>
                                          <p:attrName>ppt_h</p:attrName>
                                        </p:attrNameLst>
                                      </p:cBhvr>
                                      <p:tavLst>
                                        <p:tav tm="0">
                                          <p:val>
                                            <p:fltVal val="0"/>
                                          </p:val>
                                        </p:tav>
                                        <p:tav tm="100000">
                                          <p:val>
                                            <p:strVal val="#ppt_h"/>
                                          </p:val>
                                        </p:tav>
                                      </p:tavLst>
                                    </p:anim>
                                    <p:animEffect transition="in" filter="fade">
                                      <p:cBhvr>
                                        <p:cTn id="944" dur="500"/>
                                        <p:tgtEl>
                                          <p:spTgt spid="387"/>
                                        </p:tgtEl>
                                      </p:cBhvr>
                                    </p:animEffect>
                                  </p:childTnLst>
                                  <p:subTnLst>
                                    <p:audio>
                                      <p:cMediaNode>
                                        <p:cTn display="0" masterRel="sameClick">
                                          <p:stCondLst>
                                            <p:cond evt="begin" delay="0">
                                              <p:tn val="940"/>
                                            </p:cond>
                                          </p:stCondLst>
                                          <p:endCondLst>
                                            <p:cond evt="onStopAudio" delay="0">
                                              <p:tgtEl>
                                                <p:sldTgt/>
                                              </p:tgtEl>
                                            </p:cond>
                                          </p:endCondLst>
                                        </p:cTn>
                                        <p:tgtEl>
                                          <p:sndTgt r:embed="rId3" name="Bling.wav"/>
                                        </p:tgtEl>
                                      </p:cMediaNode>
                                    </p:audio>
                                  </p:subTnLst>
                                </p:cTn>
                              </p:par>
                              <p:par>
                                <p:cTn id="945" presetID="26" presetClass="emph" presetSubtype="0" fill="hold" grpId="1" nodeType="withEffect">
                                  <p:stCondLst>
                                    <p:cond delay="500"/>
                                  </p:stCondLst>
                                  <p:childTnLst>
                                    <p:animEffect transition="out" filter="fade">
                                      <p:cBhvr>
                                        <p:cTn id="946" dur="500" tmFilter="0, 0; .2, .5; .8, .5; 1, 0"/>
                                        <p:tgtEl>
                                          <p:spTgt spid="387"/>
                                        </p:tgtEl>
                                      </p:cBhvr>
                                    </p:animEffect>
                                    <p:animScale>
                                      <p:cBhvr>
                                        <p:cTn id="947" dur="250" autoRev="1" fill="hold"/>
                                        <p:tgtEl>
                                          <p:spTgt spid="387"/>
                                        </p:tgtEl>
                                      </p:cBhvr>
                                      <p:by x="105000" y="105000"/>
                                    </p:animScale>
                                  </p:childTnLst>
                                </p:cTn>
                              </p:par>
                            </p:childTnLst>
                          </p:cTn>
                        </p:par>
                      </p:childTnLst>
                    </p:cTn>
                  </p:par>
                </p:childTnLst>
              </p:cTn>
              <p:nextCondLst>
                <p:cond evt="onClick" delay="0">
                  <p:tgtEl>
                    <p:spTgt spid="209"/>
                  </p:tgtEl>
                </p:cond>
              </p:nextCondLst>
            </p:seq>
            <p:seq concurrent="1" nextAc="seek">
              <p:cTn id="948" restart="whenNotActive" fill="hold" evtFilter="cancelBubble" nodeType="interactiveSeq">
                <p:stCondLst>
                  <p:cond evt="onClick" delay="0">
                    <p:tgtEl>
                      <p:spTgt spid="211"/>
                    </p:tgtEl>
                  </p:cond>
                </p:stCondLst>
                <p:endSync evt="end" delay="0">
                  <p:rtn val="all"/>
                </p:endSync>
                <p:childTnLst>
                  <p:par>
                    <p:cTn id="949" fill="hold">
                      <p:stCondLst>
                        <p:cond delay="0"/>
                      </p:stCondLst>
                      <p:childTnLst>
                        <p:par>
                          <p:cTn id="950" fill="hold">
                            <p:stCondLst>
                              <p:cond delay="0"/>
                            </p:stCondLst>
                            <p:childTnLst>
                              <p:par>
                                <p:cTn id="951" presetID="53" presetClass="entr" presetSubtype="16" fill="hold" nodeType="withEffect">
                                  <p:stCondLst>
                                    <p:cond delay="0"/>
                                  </p:stCondLst>
                                  <p:childTnLst>
                                    <p:set>
                                      <p:cBhvr>
                                        <p:cTn id="952" dur="1" fill="hold">
                                          <p:stCondLst>
                                            <p:cond delay="0"/>
                                          </p:stCondLst>
                                        </p:cTn>
                                        <p:tgtEl>
                                          <p:spTgt spid="360"/>
                                        </p:tgtEl>
                                        <p:attrNameLst>
                                          <p:attrName>style.visibility</p:attrName>
                                        </p:attrNameLst>
                                      </p:cBhvr>
                                      <p:to>
                                        <p:strVal val="visible"/>
                                      </p:to>
                                    </p:set>
                                    <p:anim calcmode="lin" valueType="num">
                                      <p:cBhvr>
                                        <p:cTn id="953" dur="500" fill="hold"/>
                                        <p:tgtEl>
                                          <p:spTgt spid="360"/>
                                        </p:tgtEl>
                                        <p:attrNameLst>
                                          <p:attrName>ppt_w</p:attrName>
                                        </p:attrNameLst>
                                      </p:cBhvr>
                                      <p:tavLst>
                                        <p:tav tm="0">
                                          <p:val>
                                            <p:fltVal val="0"/>
                                          </p:val>
                                        </p:tav>
                                        <p:tav tm="100000">
                                          <p:val>
                                            <p:strVal val="#ppt_w"/>
                                          </p:val>
                                        </p:tav>
                                      </p:tavLst>
                                    </p:anim>
                                    <p:anim calcmode="lin" valueType="num">
                                      <p:cBhvr>
                                        <p:cTn id="954" dur="500" fill="hold"/>
                                        <p:tgtEl>
                                          <p:spTgt spid="360"/>
                                        </p:tgtEl>
                                        <p:attrNameLst>
                                          <p:attrName>ppt_h</p:attrName>
                                        </p:attrNameLst>
                                      </p:cBhvr>
                                      <p:tavLst>
                                        <p:tav tm="0">
                                          <p:val>
                                            <p:fltVal val="0"/>
                                          </p:val>
                                        </p:tav>
                                        <p:tav tm="100000">
                                          <p:val>
                                            <p:strVal val="#ppt_h"/>
                                          </p:val>
                                        </p:tav>
                                      </p:tavLst>
                                    </p:anim>
                                    <p:animEffect transition="in" filter="fade">
                                      <p:cBhvr>
                                        <p:cTn id="955" dur="500"/>
                                        <p:tgtEl>
                                          <p:spTgt spid="360"/>
                                        </p:tgtEl>
                                      </p:cBhvr>
                                    </p:animEffect>
                                  </p:childTnLst>
                                </p:cTn>
                              </p:par>
                              <p:par>
                                <p:cTn id="956" presetID="26" presetClass="emph" presetSubtype="0" fill="hold" nodeType="withEffect">
                                  <p:stCondLst>
                                    <p:cond delay="500"/>
                                  </p:stCondLst>
                                  <p:childTnLst>
                                    <p:animEffect transition="out" filter="fade">
                                      <p:cBhvr>
                                        <p:cTn id="957" dur="500" tmFilter="0, 0; .2, .5; .8, .5; 1, 0"/>
                                        <p:tgtEl>
                                          <p:spTgt spid="360"/>
                                        </p:tgtEl>
                                      </p:cBhvr>
                                    </p:animEffect>
                                    <p:animScale>
                                      <p:cBhvr>
                                        <p:cTn id="958" dur="250" autoRev="1" fill="hold"/>
                                        <p:tgtEl>
                                          <p:spTgt spid="360"/>
                                        </p:tgtEl>
                                      </p:cBhvr>
                                      <p:by x="105000" y="105000"/>
                                    </p:animScale>
                                  </p:childTnLst>
                                </p:cTn>
                              </p:par>
                              <p:par>
                                <p:cTn id="959" presetID="53" presetClass="entr" presetSubtype="16" fill="hold" grpId="0" nodeType="withEffect">
                                  <p:stCondLst>
                                    <p:cond delay="0"/>
                                  </p:stCondLst>
                                  <p:childTnLst>
                                    <p:set>
                                      <p:cBhvr>
                                        <p:cTn id="960" dur="1" fill="hold">
                                          <p:stCondLst>
                                            <p:cond delay="0"/>
                                          </p:stCondLst>
                                        </p:cTn>
                                        <p:tgtEl>
                                          <p:spTgt spid="360"/>
                                        </p:tgtEl>
                                        <p:attrNameLst>
                                          <p:attrName>style.visibility</p:attrName>
                                        </p:attrNameLst>
                                      </p:cBhvr>
                                      <p:to>
                                        <p:strVal val="visible"/>
                                      </p:to>
                                    </p:set>
                                    <p:anim calcmode="lin" valueType="num">
                                      <p:cBhvr>
                                        <p:cTn id="961" dur="500" fill="hold"/>
                                        <p:tgtEl>
                                          <p:spTgt spid="360"/>
                                        </p:tgtEl>
                                        <p:attrNameLst>
                                          <p:attrName>ppt_w</p:attrName>
                                        </p:attrNameLst>
                                      </p:cBhvr>
                                      <p:tavLst>
                                        <p:tav tm="0">
                                          <p:val>
                                            <p:fltVal val="0"/>
                                          </p:val>
                                        </p:tav>
                                        <p:tav tm="100000">
                                          <p:val>
                                            <p:strVal val="#ppt_w"/>
                                          </p:val>
                                        </p:tav>
                                      </p:tavLst>
                                    </p:anim>
                                    <p:anim calcmode="lin" valueType="num">
                                      <p:cBhvr>
                                        <p:cTn id="962" dur="500" fill="hold"/>
                                        <p:tgtEl>
                                          <p:spTgt spid="360"/>
                                        </p:tgtEl>
                                        <p:attrNameLst>
                                          <p:attrName>ppt_h</p:attrName>
                                        </p:attrNameLst>
                                      </p:cBhvr>
                                      <p:tavLst>
                                        <p:tav tm="0">
                                          <p:val>
                                            <p:fltVal val="0"/>
                                          </p:val>
                                        </p:tav>
                                        <p:tav tm="100000">
                                          <p:val>
                                            <p:strVal val="#ppt_h"/>
                                          </p:val>
                                        </p:tav>
                                      </p:tavLst>
                                    </p:anim>
                                    <p:animEffect transition="in" filter="fade">
                                      <p:cBhvr>
                                        <p:cTn id="963" dur="500"/>
                                        <p:tgtEl>
                                          <p:spTgt spid="360"/>
                                        </p:tgtEl>
                                      </p:cBhvr>
                                    </p:animEffect>
                                  </p:childTnLst>
                                  <p:subTnLst>
                                    <p:audio>
                                      <p:cMediaNode>
                                        <p:cTn display="0" masterRel="sameClick">
                                          <p:stCondLst>
                                            <p:cond evt="begin" delay="0">
                                              <p:tn val="959"/>
                                            </p:cond>
                                          </p:stCondLst>
                                          <p:endCondLst>
                                            <p:cond evt="onStopAudio" delay="0">
                                              <p:tgtEl>
                                                <p:sldTgt/>
                                              </p:tgtEl>
                                            </p:cond>
                                          </p:endCondLst>
                                        </p:cTn>
                                        <p:tgtEl>
                                          <p:sndTgt r:embed="rId3" name="Bling.wav"/>
                                        </p:tgtEl>
                                      </p:cMediaNode>
                                    </p:audio>
                                  </p:subTnLst>
                                </p:cTn>
                              </p:par>
                              <p:par>
                                <p:cTn id="964" presetID="26" presetClass="emph" presetSubtype="0" fill="hold" grpId="1" nodeType="withEffect">
                                  <p:stCondLst>
                                    <p:cond delay="500"/>
                                  </p:stCondLst>
                                  <p:childTnLst>
                                    <p:animEffect transition="out" filter="fade">
                                      <p:cBhvr>
                                        <p:cTn id="965" dur="500" tmFilter="0, 0; .2, .5; .8, .5; 1, 0"/>
                                        <p:tgtEl>
                                          <p:spTgt spid="360"/>
                                        </p:tgtEl>
                                      </p:cBhvr>
                                    </p:animEffect>
                                    <p:animScale>
                                      <p:cBhvr>
                                        <p:cTn id="966" dur="250" autoRev="1" fill="hold"/>
                                        <p:tgtEl>
                                          <p:spTgt spid="360"/>
                                        </p:tgtEl>
                                      </p:cBhvr>
                                      <p:by x="105000" y="105000"/>
                                    </p:animScale>
                                  </p:childTnLst>
                                </p:cTn>
                              </p:par>
                              <p:par>
                                <p:cTn id="967" presetID="53" presetClass="entr" presetSubtype="16" fill="hold" nodeType="withEffect">
                                  <p:stCondLst>
                                    <p:cond delay="0"/>
                                  </p:stCondLst>
                                  <p:childTnLst>
                                    <p:set>
                                      <p:cBhvr>
                                        <p:cTn id="968" dur="1" fill="hold">
                                          <p:stCondLst>
                                            <p:cond delay="0"/>
                                          </p:stCondLst>
                                        </p:cTn>
                                        <p:tgtEl>
                                          <p:spTgt spid="361"/>
                                        </p:tgtEl>
                                        <p:attrNameLst>
                                          <p:attrName>style.visibility</p:attrName>
                                        </p:attrNameLst>
                                      </p:cBhvr>
                                      <p:to>
                                        <p:strVal val="visible"/>
                                      </p:to>
                                    </p:set>
                                    <p:anim calcmode="lin" valueType="num">
                                      <p:cBhvr>
                                        <p:cTn id="969" dur="500" fill="hold"/>
                                        <p:tgtEl>
                                          <p:spTgt spid="361"/>
                                        </p:tgtEl>
                                        <p:attrNameLst>
                                          <p:attrName>ppt_w</p:attrName>
                                        </p:attrNameLst>
                                      </p:cBhvr>
                                      <p:tavLst>
                                        <p:tav tm="0">
                                          <p:val>
                                            <p:fltVal val="0"/>
                                          </p:val>
                                        </p:tav>
                                        <p:tav tm="100000">
                                          <p:val>
                                            <p:strVal val="#ppt_w"/>
                                          </p:val>
                                        </p:tav>
                                      </p:tavLst>
                                    </p:anim>
                                    <p:anim calcmode="lin" valueType="num">
                                      <p:cBhvr>
                                        <p:cTn id="970" dur="500" fill="hold"/>
                                        <p:tgtEl>
                                          <p:spTgt spid="361"/>
                                        </p:tgtEl>
                                        <p:attrNameLst>
                                          <p:attrName>ppt_h</p:attrName>
                                        </p:attrNameLst>
                                      </p:cBhvr>
                                      <p:tavLst>
                                        <p:tav tm="0">
                                          <p:val>
                                            <p:fltVal val="0"/>
                                          </p:val>
                                        </p:tav>
                                        <p:tav tm="100000">
                                          <p:val>
                                            <p:strVal val="#ppt_h"/>
                                          </p:val>
                                        </p:tav>
                                      </p:tavLst>
                                    </p:anim>
                                    <p:animEffect transition="in" filter="fade">
                                      <p:cBhvr>
                                        <p:cTn id="971" dur="500"/>
                                        <p:tgtEl>
                                          <p:spTgt spid="361"/>
                                        </p:tgtEl>
                                      </p:cBhvr>
                                    </p:animEffect>
                                  </p:childTnLst>
                                </p:cTn>
                              </p:par>
                              <p:par>
                                <p:cTn id="972" presetID="26" presetClass="emph" presetSubtype="0" fill="hold" nodeType="withEffect">
                                  <p:stCondLst>
                                    <p:cond delay="500"/>
                                  </p:stCondLst>
                                  <p:childTnLst>
                                    <p:animEffect transition="out" filter="fade">
                                      <p:cBhvr>
                                        <p:cTn id="973" dur="500" tmFilter="0, 0; .2, .5; .8, .5; 1, 0"/>
                                        <p:tgtEl>
                                          <p:spTgt spid="361"/>
                                        </p:tgtEl>
                                      </p:cBhvr>
                                    </p:animEffect>
                                    <p:animScale>
                                      <p:cBhvr>
                                        <p:cTn id="974" dur="250" autoRev="1" fill="hold"/>
                                        <p:tgtEl>
                                          <p:spTgt spid="361"/>
                                        </p:tgtEl>
                                      </p:cBhvr>
                                      <p:by x="105000" y="105000"/>
                                    </p:animScale>
                                  </p:childTnLst>
                                </p:cTn>
                              </p:par>
                              <p:par>
                                <p:cTn id="975" presetID="53" presetClass="entr" presetSubtype="16" fill="hold" grpId="0" nodeType="withEffect">
                                  <p:stCondLst>
                                    <p:cond delay="0"/>
                                  </p:stCondLst>
                                  <p:childTnLst>
                                    <p:set>
                                      <p:cBhvr>
                                        <p:cTn id="976" dur="1" fill="hold">
                                          <p:stCondLst>
                                            <p:cond delay="0"/>
                                          </p:stCondLst>
                                        </p:cTn>
                                        <p:tgtEl>
                                          <p:spTgt spid="361"/>
                                        </p:tgtEl>
                                        <p:attrNameLst>
                                          <p:attrName>style.visibility</p:attrName>
                                        </p:attrNameLst>
                                      </p:cBhvr>
                                      <p:to>
                                        <p:strVal val="visible"/>
                                      </p:to>
                                    </p:set>
                                    <p:anim calcmode="lin" valueType="num">
                                      <p:cBhvr>
                                        <p:cTn id="977" dur="500" fill="hold"/>
                                        <p:tgtEl>
                                          <p:spTgt spid="361"/>
                                        </p:tgtEl>
                                        <p:attrNameLst>
                                          <p:attrName>ppt_w</p:attrName>
                                        </p:attrNameLst>
                                      </p:cBhvr>
                                      <p:tavLst>
                                        <p:tav tm="0">
                                          <p:val>
                                            <p:fltVal val="0"/>
                                          </p:val>
                                        </p:tav>
                                        <p:tav tm="100000">
                                          <p:val>
                                            <p:strVal val="#ppt_w"/>
                                          </p:val>
                                        </p:tav>
                                      </p:tavLst>
                                    </p:anim>
                                    <p:anim calcmode="lin" valueType="num">
                                      <p:cBhvr>
                                        <p:cTn id="978" dur="500" fill="hold"/>
                                        <p:tgtEl>
                                          <p:spTgt spid="361"/>
                                        </p:tgtEl>
                                        <p:attrNameLst>
                                          <p:attrName>ppt_h</p:attrName>
                                        </p:attrNameLst>
                                      </p:cBhvr>
                                      <p:tavLst>
                                        <p:tav tm="0">
                                          <p:val>
                                            <p:fltVal val="0"/>
                                          </p:val>
                                        </p:tav>
                                        <p:tav tm="100000">
                                          <p:val>
                                            <p:strVal val="#ppt_h"/>
                                          </p:val>
                                        </p:tav>
                                      </p:tavLst>
                                    </p:anim>
                                    <p:animEffect transition="in" filter="fade">
                                      <p:cBhvr>
                                        <p:cTn id="979" dur="500"/>
                                        <p:tgtEl>
                                          <p:spTgt spid="361"/>
                                        </p:tgtEl>
                                      </p:cBhvr>
                                    </p:animEffect>
                                  </p:childTnLst>
                                  <p:subTnLst>
                                    <p:audio>
                                      <p:cMediaNode>
                                        <p:cTn display="0" masterRel="sameClick">
                                          <p:stCondLst>
                                            <p:cond evt="begin" delay="0">
                                              <p:tn val="975"/>
                                            </p:cond>
                                          </p:stCondLst>
                                          <p:endCondLst>
                                            <p:cond evt="onStopAudio" delay="0">
                                              <p:tgtEl>
                                                <p:sldTgt/>
                                              </p:tgtEl>
                                            </p:cond>
                                          </p:endCondLst>
                                        </p:cTn>
                                        <p:tgtEl>
                                          <p:sndTgt r:embed="rId3" name="Bling.wav"/>
                                        </p:tgtEl>
                                      </p:cMediaNode>
                                    </p:audio>
                                  </p:subTnLst>
                                </p:cTn>
                              </p:par>
                              <p:par>
                                <p:cTn id="980" presetID="26" presetClass="emph" presetSubtype="0" fill="hold" grpId="1" nodeType="withEffect">
                                  <p:stCondLst>
                                    <p:cond delay="500"/>
                                  </p:stCondLst>
                                  <p:childTnLst>
                                    <p:animEffect transition="out" filter="fade">
                                      <p:cBhvr>
                                        <p:cTn id="981" dur="500" tmFilter="0, 0; .2, .5; .8, .5; 1, 0"/>
                                        <p:tgtEl>
                                          <p:spTgt spid="361"/>
                                        </p:tgtEl>
                                      </p:cBhvr>
                                    </p:animEffect>
                                    <p:animScale>
                                      <p:cBhvr>
                                        <p:cTn id="982" dur="250" autoRev="1" fill="hold"/>
                                        <p:tgtEl>
                                          <p:spTgt spid="361"/>
                                        </p:tgtEl>
                                      </p:cBhvr>
                                      <p:by x="105000" y="105000"/>
                                    </p:animScale>
                                  </p:childTnLst>
                                </p:cTn>
                              </p:par>
                              <p:par>
                                <p:cTn id="983" presetID="53" presetClass="entr" presetSubtype="16" fill="hold" grpId="0" nodeType="withEffect">
                                  <p:stCondLst>
                                    <p:cond delay="0"/>
                                  </p:stCondLst>
                                  <p:childTnLst>
                                    <p:set>
                                      <p:cBhvr>
                                        <p:cTn id="984" dur="1" fill="hold">
                                          <p:stCondLst>
                                            <p:cond delay="0"/>
                                          </p:stCondLst>
                                        </p:cTn>
                                        <p:tgtEl>
                                          <p:spTgt spid="345"/>
                                        </p:tgtEl>
                                        <p:attrNameLst>
                                          <p:attrName>style.visibility</p:attrName>
                                        </p:attrNameLst>
                                      </p:cBhvr>
                                      <p:to>
                                        <p:strVal val="visible"/>
                                      </p:to>
                                    </p:set>
                                    <p:anim calcmode="lin" valueType="num">
                                      <p:cBhvr>
                                        <p:cTn id="985" dur="500" fill="hold"/>
                                        <p:tgtEl>
                                          <p:spTgt spid="345"/>
                                        </p:tgtEl>
                                        <p:attrNameLst>
                                          <p:attrName>ppt_w</p:attrName>
                                        </p:attrNameLst>
                                      </p:cBhvr>
                                      <p:tavLst>
                                        <p:tav tm="0">
                                          <p:val>
                                            <p:fltVal val="0"/>
                                          </p:val>
                                        </p:tav>
                                        <p:tav tm="100000">
                                          <p:val>
                                            <p:strVal val="#ppt_w"/>
                                          </p:val>
                                        </p:tav>
                                      </p:tavLst>
                                    </p:anim>
                                    <p:anim calcmode="lin" valueType="num">
                                      <p:cBhvr>
                                        <p:cTn id="986" dur="500" fill="hold"/>
                                        <p:tgtEl>
                                          <p:spTgt spid="345"/>
                                        </p:tgtEl>
                                        <p:attrNameLst>
                                          <p:attrName>ppt_h</p:attrName>
                                        </p:attrNameLst>
                                      </p:cBhvr>
                                      <p:tavLst>
                                        <p:tav tm="0">
                                          <p:val>
                                            <p:fltVal val="0"/>
                                          </p:val>
                                        </p:tav>
                                        <p:tav tm="100000">
                                          <p:val>
                                            <p:strVal val="#ppt_h"/>
                                          </p:val>
                                        </p:tav>
                                      </p:tavLst>
                                    </p:anim>
                                    <p:animEffect transition="in" filter="fade">
                                      <p:cBhvr>
                                        <p:cTn id="987" dur="500"/>
                                        <p:tgtEl>
                                          <p:spTgt spid="345"/>
                                        </p:tgtEl>
                                      </p:cBhvr>
                                    </p:animEffect>
                                  </p:childTnLst>
                                  <p:subTnLst>
                                    <p:audio>
                                      <p:cMediaNode>
                                        <p:cTn display="0" masterRel="sameClick">
                                          <p:stCondLst>
                                            <p:cond evt="begin" delay="0">
                                              <p:tn val="983"/>
                                            </p:cond>
                                          </p:stCondLst>
                                          <p:endCondLst>
                                            <p:cond evt="onStopAudio" delay="0">
                                              <p:tgtEl>
                                                <p:sldTgt/>
                                              </p:tgtEl>
                                            </p:cond>
                                          </p:endCondLst>
                                        </p:cTn>
                                        <p:tgtEl>
                                          <p:sndTgt r:embed="rId3" name="Bling.wav"/>
                                        </p:tgtEl>
                                      </p:cMediaNode>
                                    </p:audio>
                                  </p:subTnLst>
                                </p:cTn>
                              </p:par>
                              <p:par>
                                <p:cTn id="988" presetID="26" presetClass="emph" presetSubtype="0" fill="hold" grpId="1" nodeType="withEffect">
                                  <p:stCondLst>
                                    <p:cond delay="500"/>
                                  </p:stCondLst>
                                  <p:childTnLst>
                                    <p:animEffect transition="out" filter="fade">
                                      <p:cBhvr>
                                        <p:cTn id="989" dur="500" tmFilter="0, 0; .2, .5; .8, .5; 1, 0"/>
                                        <p:tgtEl>
                                          <p:spTgt spid="345"/>
                                        </p:tgtEl>
                                      </p:cBhvr>
                                    </p:animEffect>
                                    <p:animScale>
                                      <p:cBhvr>
                                        <p:cTn id="990" dur="250" autoRev="1" fill="hold"/>
                                        <p:tgtEl>
                                          <p:spTgt spid="345"/>
                                        </p:tgtEl>
                                      </p:cBhvr>
                                      <p:by x="105000" y="105000"/>
                                    </p:animScale>
                                  </p:childTnLst>
                                </p:cTn>
                              </p:par>
                              <p:par>
                                <p:cTn id="991" presetID="53" presetClass="entr" presetSubtype="16" fill="hold" nodeType="withEffect">
                                  <p:stCondLst>
                                    <p:cond delay="0"/>
                                  </p:stCondLst>
                                  <p:childTnLst>
                                    <p:set>
                                      <p:cBhvr>
                                        <p:cTn id="992" dur="1" fill="hold">
                                          <p:stCondLst>
                                            <p:cond delay="0"/>
                                          </p:stCondLst>
                                        </p:cTn>
                                        <p:tgtEl>
                                          <p:spTgt spid="389"/>
                                        </p:tgtEl>
                                        <p:attrNameLst>
                                          <p:attrName>style.visibility</p:attrName>
                                        </p:attrNameLst>
                                      </p:cBhvr>
                                      <p:to>
                                        <p:strVal val="visible"/>
                                      </p:to>
                                    </p:set>
                                    <p:anim calcmode="lin" valueType="num">
                                      <p:cBhvr>
                                        <p:cTn id="993" dur="500" fill="hold"/>
                                        <p:tgtEl>
                                          <p:spTgt spid="389"/>
                                        </p:tgtEl>
                                        <p:attrNameLst>
                                          <p:attrName>ppt_w</p:attrName>
                                        </p:attrNameLst>
                                      </p:cBhvr>
                                      <p:tavLst>
                                        <p:tav tm="0">
                                          <p:val>
                                            <p:fltVal val="0"/>
                                          </p:val>
                                        </p:tav>
                                        <p:tav tm="100000">
                                          <p:val>
                                            <p:strVal val="#ppt_w"/>
                                          </p:val>
                                        </p:tav>
                                      </p:tavLst>
                                    </p:anim>
                                    <p:anim calcmode="lin" valueType="num">
                                      <p:cBhvr>
                                        <p:cTn id="994" dur="500" fill="hold"/>
                                        <p:tgtEl>
                                          <p:spTgt spid="389"/>
                                        </p:tgtEl>
                                        <p:attrNameLst>
                                          <p:attrName>ppt_h</p:attrName>
                                        </p:attrNameLst>
                                      </p:cBhvr>
                                      <p:tavLst>
                                        <p:tav tm="0">
                                          <p:val>
                                            <p:fltVal val="0"/>
                                          </p:val>
                                        </p:tav>
                                        <p:tav tm="100000">
                                          <p:val>
                                            <p:strVal val="#ppt_h"/>
                                          </p:val>
                                        </p:tav>
                                      </p:tavLst>
                                    </p:anim>
                                    <p:animEffect transition="in" filter="fade">
                                      <p:cBhvr>
                                        <p:cTn id="995" dur="500"/>
                                        <p:tgtEl>
                                          <p:spTgt spid="389"/>
                                        </p:tgtEl>
                                      </p:cBhvr>
                                    </p:animEffect>
                                  </p:childTnLst>
                                </p:cTn>
                              </p:par>
                              <p:par>
                                <p:cTn id="996" presetID="26" presetClass="emph" presetSubtype="0" fill="hold" nodeType="withEffect">
                                  <p:stCondLst>
                                    <p:cond delay="500"/>
                                  </p:stCondLst>
                                  <p:childTnLst>
                                    <p:animEffect transition="out" filter="fade">
                                      <p:cBhvr>
                                        <p:cTn id="997" dur="500" tmFilter="0, 0; .2, .5; .8, .5; 1, 0"/>
                                        <p:tgtEl>
                                          <p:spTgt spid="389"/>
                                        </p:tgtEl>
                                      </p:cBhvr>
                                    </p:animEffect>
                                    <p:animScale>
                                      <p:cBhvr>
                                        <p:cTn id="998" dur="250" autoRev="1" fill="hold"/>
                                        <p:tgtEl>
                                          <p:spTgt spid="389"/>
                                        </p:tgtEl>
                                      </p:cBhvr>
                                      <p:by x="105000" y="105000"/>
                                    </p:animScale>
                                  </p:childTnLst>
                                </p:cTn>
                              </p:par>
                              <p:par>
                                <p:cTn id="999" presetID="53" presetClass="entr" presetSubtype="16" fill="hold" grpId="0" nodeType="withEffect">
                                  <p:stCondLst>
                                    <p:cond delay="0"/>
                                  </p:stCondLst>
                                  <p:childTnLst>
                                    <p:set>
                                      <p:cBhvr>
                                        <p:cTn id="1000" dur="1" fill="hold">
                                          <p:stCondLst>
                                            <p:cond delay="0"/>
                                          </p:stCondLst>
                                        </p:cTn>
                                        <p:tgtEl>
                                          <p:spTgt spid="389"/>
                                        </p:tgtEl>
                                        <p:attrNameLst>
                                          <p:attrName>style.visibility</p:attrName>
                                        </p:attrNameLst>
                                      </p:cBhvr>
                                      <p:to>
                                        <p:strVal val="visible"/>
                                      </p:to>
                                    </p:set>
                                    <p:anim calcmode="lin" valueType="num">
                                      <p:cBhvr>
                                        <p:cTn id="1001" dur="500" fill="hold"/>
                                        <p:tgtEl>
                                          <p:spTgt spid="389"/>
                                        </p:tgtEl>
                                        <p:attrNameLst>
                                          <p:attrName>ppt_w</p:attrName>
                                        </p:attrNameLst>
                                      </p:cBhvr>
                                      <p:tavLst>
                                        <p:tav tm="0">
                                          <p:val>
                                            <p:fltVal val="0"/>
                                          </p:val>
                                        </p:tav>
                                        <p:tav tm="100000">
                                          <p:val>
                                            <p:strVal val="#ppt_w"/>
                                          </p:val>
                                        </p:tav>
                                      </p:tavLst>
                                    </p:anim>
                                    <p:anim calcmode="lin" valueType="num">
                                      <p:cBhvr>
                                        <p:cTn id="1002" dur="500" fill="hold"/>
                                        <p:tgtEl>
                                          <p:spTgt spid="389"/>
                                        </p:tgtEl>
                                        <p:attrNameLst>
                                          <p:attrName>ppt_h</p:attrName>
                                        </p:attrNameLst>
                                      </p:cBhvr>
                                      <p:tavLst>
                                        <p:tav tm="0">
                                          <p:val>
                                            <p:fltVal val="0"/>
                                          </p:val>
                                        </p:tav>
                                        <p:tav tm="100000">
                                          <p:val>
                                            <p:strVal val="#ppt_h"/>
                                          </p:val>
                                        </p:tav>
                                      </p:tavLst>
                                    </p:anim>
                                    <p:animEffect transition="in" filter="fade">
                                      <p:cBhvr>
                                        <p:cTn id="1003" dur="500"/>
                                        <p:tgtEl>
                                          <p:spTgt spid="389"/>
                                        </p:tgtEl>
                                      </p:cBhvr>
                                    </p:animEffect>
                                  </p:childTnLst>
                                  <p:subTnLst>
                                    <p:audio>
                                      <p:cMediaNode>
                                        <p:cTn display="0" masterRel="sameClick">
                                          <p:stCondLst>
                                            <p:cond evt="begin" delay="0">
                                              <p:tn val="999"/>
                                            </p:cond>
                                          </p:stCondLst>
                                          <p:endCondLst>
                                            <p:cond evt="onStopAudio" delay="0">
                                              <p:tgtEl>
                                                <p:sldTgt/>
                                              </p:tgtEl>
                                            </p:cond>
                                          </p:endCondLst>
                                        </p:cTn>
                                        <p:tgtEl>
                                          <p:sndTgt r:embed="rId3" name="Bling.wav"/>
                                        </p:tgtEl>
                                      </p:cMediaNode>
                                    </p:audio>
                                  </p:subTnLst>
                                </p:cTn>
                              </p:par>
                              <p:par>
                                <p:cTn id="1004" presetID="26" presetClass="emph" presetSubtype="0" fill="hold" grpId="1" nodeType="withEffect">
                                  <p:stCondLst>
                                    <p:cond delay="500"/>
                                  </p:stCondLst>
                                  <p:childTnLst>
                                    <p:animEffect transition="out" filter="fade">
                                      <p:cBhvr>
                                        <p:cTn id="1005" dur="500" tmFilter="0, 0; .2, .5; .8, .5; 1, 0"/>
                                        <p:tgtEl>
                                          <p:spTgt spid="389"/>
                                        </p:tgtEl>
                                      </p:cBhvr>
                                    </p:animEffect>
                                    <p:animScale>
                                      <p:cBhvr>
                                        <p:cTn id="1006" dur="250" autoRev="1" fill="hold"/>
                                        <p:tgtEl>
                                          <p:spTgt spid="389"/>
                                        </p:tgtEl>
                                      </p:cBhvr>
                                      <p:by x="105000" y="105000"/>
                                    </p:animScale>
                                  </p:childTnLst>
                                </p:cTn>
                              </p:par>
                              <p:par>
                                <p:cTn id="1007" presetID="53" presetClass="entr" presetSubtype="16" fill="hold" nodeType="withEffect">
                                  <p:stCondLst>
                                    <p:cond delay="0"/>
                                  </p:stCondLst>
                                  <p:childTnLst>
                                    <p:set>
                                      <p:cBhvr>
                                        <p:cTn id="1008" dur="1" fill="hold">
                                          <p:stCondLst>
                                            <p:cond delay="0"/>
                                          </p:stCondLst>
                                        </p:cTn>
                                        <p:tgtEl>
                                          <p:spTgt spid="390"/>
                                        </p:tgtEl>
                                        <p:attrNameLst>
                                          <p:attrName>style.visibility</p:attrName>
                                        </p:attrNameLst>
                                      </p:cBhvr>
                                      <p:to>
                                        <p:strVal val="visible"/>
                                      </p:to>
                                    </p:set>
                                    <p:anim calcmode="lin" valueType="num">
                                      <p:cBhvr>
                                        <p:cTn id="1009" dur="500" fill="hold"/>
                                        <p:tgtEl>
                                          <p:spTgt spid="390"/>
                                        </p:tgtEl>
                                        <p:attrNameLst>
                                          <p:attrName>ppt_w</p:attrName>
                                        </p:attrNameLst>
                                      </p:cBhvr>
                                      <p:tavLst>
                                        <p:tav tm="0">
                                          <p:val>
                                            <p:fltVal val="0"/>
                                          </p:val>
                                        </p:tav>
                                        <p:tav tm="100000">
                                          <p:val>
                                            <p:strVal val="#ppt_w"/>
                                          </p:val>
                                        </p:tav>
                                      </p:tavLst>
                                    </p:anim>
                                    <p:anim calcmode="lin" valueType="num">
                                      <p:cBhvr>
                                        <p:cTn id="1010" dur="500" fill="hold"/>
                                        <p:tgtEl>
                                          <p:spTgt spid="390"/>
                                        </p:tgtEl>
                                        <p:attrNameLst>
                                          <p:attrName>ppt_h</p:attrName>
                                        </p:attrNameLst>
                                      </p:cBhvr>
                                      <p:tavLst>
                                        <p:tav tm="0">
                                          <p:val>
                                            <p:fltVal val="0"/>
                                          </p:val>
                                        </p:tav>
                                        <p:tav tm="100000">
                                          <p:val>
                                            <p:strVal val="#ppt_h"/>
                                          </p:val>
                                        </p:tav>
                                      </p:tavLst>
                                    </p:anim>
                                    <p:animEffect transition="in" filter="fade">
                                      <p:cBhvr>
                                        <p:cTn id="1011" dur="500"/>
                                        <p:tgtEl>
                                          <p:spTgt spid="390"/>
                                        </p:tgtEl>
                                      </p:cBhvr>
                                    </p:animEffect>
                                  </p:childTnLst>
                                </p:cTn>
                              </p:par>
                              <p:par>
                                <p:cTn id="1012" presetID="26" presetClass="emph" presetSubtype="0" fill="hold" nodeType="withEffect">
                                  <p:stCondLst>
                                    <p:cond delay="500"/>
                                  </p:stCondLst>
                                  <p:childTnLst>
                                    <p:animEffect transition="out" filter="fade">
                                      <p:cBhvr>
                                        <p:cTn id="1013" dur="500" tmFilter="0, 0; .2, .5; .8, .5; 1, 0"/>
                                        <p:tgtEl>
                                          <p:spTgt spid="390"/>
                                        </p:tgtEl>
                                      </p:cBhvr>
                                    </p:animEffect>
                                    <p:animScale>
                                      <p:cBhvr>
                                        <p:cTn id="1014" dur="250" autoRev="1" fill="hold"/>
                                        <p:tgtEl>
                                          <p:spTgt spid="390"/>
                                        </p:tgtEl>
                                      </p:cBhvr>
                                      <p:by x="105000" y="105000"/>
                                    </p:animScale>
                                  </p:childTnLst>
                                </p:cTn>
                              </p:par>
                              <p:par>
                                <p:cTn id="1015" presetID="53" presetClass="entr" presetSubtype="16" fill="hold" grpId="0" nodeType="withEffect">
                                  <p:stCondLst>
                                    <p:cond delay="0"/>
                                  </p:stCondLst>
                                  <p:childTnLst>
                                    <p:set>
                                      <p:cBhvr>
                                        <p:cTn id="1016" dur="1" fill="hold">
                                          <p:stCondLst>
                                            <p:cond delay="0"/>
                                          </p:stCondLst>
                                        </p:cTn>
                                        <p:tgtEl>
                                          <p:spTgt spid="390"/>
                                        </p:tgtEl>
                                        <p:attrNameLst>
                                          <p:attrName>style.visibility</p:attrName>
                                        </p:attrNameLst>
                                      </p:cBhvr>
                                      <p:to>
                                        <p:strVal val="visible"/>
                                      </p:to>
                                    </p:set>
                                    <p:anim calcmode="lin" valueType="num">
                                      <p:cBhvr>
                                        <p:cTn id="1017" dur="500" fill="hold"/>
                                        <p:tgtEl>
                                          <p:spTgt spid="390"/>
                                        </p:tgtEl>
                                        <p:attrNameLst>
                                          <p:attrName>ppt_w</p:attrName>
                                        </p:attrNameLst>
                                      </p:cBhvr>
                                      <p:tavLst>
                                        <p:tav tm="0">
                                          <p:val>
                                            <p:fltVal val="0"/>
                                          </p:val>
                                        </p:tav>
                                        <p:tav tm="100000">
                                          <p:val>
                                            <p:strVal val="#ppt_w"/>
                                          </p:val>
                                        </p:tav>
                                      </p:tavLst>
                                    </p:anim>
                                    <p:anim calcmode="lin" valueType="num">
                                      <p:cBhvr>
                                        <p:cTn id="1018" dur="500" fill="hold"/>
                                        <p:tgtEl>
                                          <p:spTgt spid="390"/>
                                        </p:tgtEl>
                                        <p:attrNameLst>
                                          <p:attrName>ppt_h</p:attrName>
                                        </p:attrNameLst>
                                      </p:cBhvr>
                                      <p:tavLst>
                                        <p:tav tm="0">
                                          <p:val>
                                            <p:fltVal val="0"/>
                                          </p:val>
                                        </p:tav>
                                        <p:tav tm="100000">
                                          <p:val>
                                            <p:strVal val="#ppt_h"/>
                                          </p:val>
                                        </p:tav>
                                      </p:tavLst>
                                    </p:anim>
                                    <p:animEffect transition="in" filter="fade">
                                      <p:cBhvr>
                                        <p:cTn id="1019" dur="500"/>
                                        <p:tgtEl>
                                          <p:spTgt spid="390"/>
                                        </p:tgtEl>
                                      </p:cBhvr>
                                    </p:animEffect>
                                  </p:childTnLst>
                                  <p:subTnLst>
                                    <p:audio>
                                      <p:cMediaNode>
                                        <p:cTn display="0" masterRel="sameClick">
                                          <p:stCondLst>
                                            <p:cond evt="begin" delay="0">
                                              <p:tn val="1015"/>
                                            </p:cond>
                                          </p:stCondLst>
                                          <p:endCondLst>
                                            <p:cond evt="onStopAudio" delay="0">
                                              <p:tgtEl>
                                                <p:sldTgt/>
                                              </p:tgtEl>
                                            </p:cond>
                                          </p:endCondLst>
                                        </p:cTn>
                                        <p:tgtEl>
                                          <p:sndTgt r:embed="rId3" name="Bling.wav"/>
                                        </p:tgtEl>
                                      </p:cMediaNode>
                                    </p:audio>
                                  </p:subTnLst>
                                </p:cTn>
                              </p:par>
                              <p:par>
                                <p:cTn id="1020" presetID="26" presetClass="emph" presetSubtype="0" fill="hold" grpId="1" nodeType="withEffect">
                                  <p:stCondLst>
                                    <p:cond delay="500"/>
                                  </p:stCondLst>
                                  <p:childTnLst>
                                    <p:animEffect transition="out" filter="fade">
                                      <p:cBhvr>
                                        <p:cTn id="1021" dur="500" tmFilter="0, 0; .2, .5; .8, .5; 1, 0"/>
                                        <p:tgtEl>
                                          <p:spTgt spid="390"/>
                                        </p:tgtEl>
                                      </p:cBhvr>
                                    </p:animEffect>
                                    <p:animScale>
                                      <p:cBhvr>
                                        <p:cTn id="1022" dur="250" autoRev="1" fill="hold"/>
                                        <p:tgtEl>
                                          <p:spTgt spid="390"/>
                                        </p:tgtEl>
                                      </p:cBhvr>
                                      <p:by x="105000" y="105000"/>
                                    </p:animScale>
                                  </p:childTnLst>
                                </p:cTn>
                              </p:par>
                              <p:par>
                                <p:cTn id="1023" presetID="53" presetClass="entr" presetSubtype="16" fill="hold" grpId="0" nodeType="withEffect">
                                  <p:stCondLst>
                                    <p:cond delay="0"/>
                                  </p:stCondLst>
                                  <p:childTnLst>
                                    <p:set>
                                      <p:cBhvr>
                                        <p:cTn id="1024" dur="1" fill="hold">
                                          <p:stCondLst>
                                            <p:cond delay="0"/>
                                          </p:stCondLst>
                                        </p:cTn>
                                        <p:tgtEl>
                                          <p:spTgt spid="388"/>
                                        </p:tgtEl>
                                        <p:attrNameLst>
                                          <p:attrName>style.visibility</p:attrName>
                                        </p:attrNameLst>
                                      </p:cBhvr>
                                      <p:to>
                                        <p:strVal val="visible"/>
                                      </p:to>
                                    </p:set>
                                    <p:anim calcmode="lin" valueType="num">
                                      <p:cBhvr>
                                        <p:cTn id="1025" dur="500" fill="hold"/>
                                        <p:tgtEl>
                                          <p:spTgt spid="388"/>
                                        </p:tgtEl>
                                        <p:attrNameLst>
                                          <p:attrName>ppt_w</p:attrName>
                                        </p:attrNameLst>
                                      </p:cBhvr>
                                      <p:tavLst>
                                        <p:tav tm="0">
                                          <p:val>
                                            <p:fltVal val="0"/>
                                          </p:val>
                                        </p:tav>
                                        <p:tav tm="100000">
                                          <p:val>
                                            <p:strVal val="#ppt_w"/>
                                          </p:val>
                                        </p:tav>
                                      </p:tavLst>
                                    </p:anim>
                                    <p:anim calcmode="lin" valueType="num">
                                      <p:cBhvr>
                                        <p:cTn id="1026" dur="500" fill="hold"/>
                                        <p:tgtEl>
                                          <p:spTgt spid="388"/>
                                        </p:tgtEl>
                                        <p:attrNameLst>
                                          <p:attrName>ppt_h</p:attrName>
                                        </p:attrNameLst>
                                      </p:cBhvr>
                                      <p:tavLst>
                                        <p:tav tm="0">
                                          <p:val>
                                            <p:fltVal val="0"/>
                                          </p:val>
                                        </p:tav>
                                        <p:tav tm="100000">
                                          <p:val>
                                            <p:strVal val="#ppt_h"/>
                                          </p:val>
                                        </p:tav>
                                      </p:tavLst>
                                    </p:anim>
                                    <p:animEffect transition="in" filter="fade">
                                      <p:cBhvr>
                                        <p:cTn id="1027" dur="500"/>
                                        <p:tgtEl>
                                          <p:spTgt spid="388"/>
                                        </p:tgtEl>
                                      </p:cBhvr>
                                    </p:animEffect>
                                  </p:childTnLst>
                                  <p:subTnLst>
                                    <p:audio>
                                      <p:cMediaNode>
                                        <p:cTn display="0" masterRel="sameClick">
                                          <p:stCondLst>
                                            <p:cond evt="begin" delay="0">
                                              <p:tn val="1023"/>
                                            </p:cond>
                                          </p:stCondLst>
                                          <p:endCondLst>
                                            <p:cond evt="onStopAudio" delay="0">
                                              <p:tgtEl>
                                                <p:sldTgt/>
                                              </p:tgtEl>
                                            </p:cond>
                                          </p:endCondLst>
                                        </p:cTn>
                                        <p:tgtEl>
                                          <p:sndTgt r:embed="rId3" name="Bling.wav"/>
                                        </p:tgtEl>
                                      </p:cMediaNode>
                                    </p:audio>
                                  </p:subTnLst>
                                </p:cTn>
                              </p:par>
                              <p:par>
                                <p:cTn id="1028" presetID="26" presetClass="emph" presetSubtype="0" fill="hold" grpId="1" nodeType="withEffect">
                                  <p:stCondLst>
                                    <p:cond delay="500"/>
                                  </p:stCondLst>
                                  <p:childTnLst>
                                    <p:animEffect transition="out" filter="fade">
                                      <p:cBhvr>
                                        <p:cTn id="1029" dur="500" tmFilter="0, 0; .2, .5; .8, .5; 1, 0"/>
                                        <p:tgtEl>
                                          <p:spTgt spid="388"/>
                                        </p:tgtEl>
                                      </p:cBhvr>
                                    </p:animEffect>
                                    <p:animScale>
                                      <p:cBhvr>
                                        <p:cTn id="1030" dur="250" autoRev="1" fill="hold"/>
                                        <p:tgtEl>
                                          <p:spTgt spid="388"/>
                                        </p:tgtEl>
                                      </p:cBhvr>
                                      <p:by x="105000" y="105000"/>
                                    </p:animScale>
                                  </p:childTnLst>
                                </p:cTn>
                              </p:par>
                              <p:par>
                                <p:cTn id="1031" presetID="53" presetClass="entr" presetSubtype="16" fill="hold" grpId="0" nodeType="withEffect">
                                  <p:stCondLst>
                                    <p:cond delay="0"/>
                                  </p:stCondLst>
                                  <p:childTnLst>
                                    <p:set>
                                      <p:cBhvr>
                                        <p:cTn id="1032" dur="1" fill="hold">
                                          <p:stCondLst>
                                            <p:cond delay="0"/>
                                          </p:stCondLst>
                                        </p:cTn>
                                        <p:tgtEl>
                                          <p:spTgt spid="391"/>
                                        </p:tgtEl>
                                        <p:attrNameLst>
                                          <p:attrName>style.visibility</p:attrName>
                                        </p:attrNameLst>
                                      </p:cBhvr>
                                      <p:to>
                                        <p:strVal val="visible"/>
                                      </p:to>
                                    </p:set>
                                    <p:anim calcmode="lin" valueType="num">
                                      <p:cBhvr>
                                        <p:cTn id="1033" dur="500" fill="hold"/>
                                        <p:tgtEl>
                                          <p:spTgt spid="391"/>
                                        </p:tgtEl>
                                        <p:attrNameLst>
                                          <p:attrName>ppt_w</p:attrName>
                                        </p:attrNameLst>
                                      </p:cBhvr>
                                      <p:tavLst>
                                        <p:tav tm="0">
                                          <p:val>
                                            <p:fltVal val="0"/>
                                          </p:val>
                                        </p:tav>
                                        <p:tav tm="100000">
                                          <p:val>
                                            <p:strVal val="#ppt_w"/>
                                          </p:val>
                                        </p:tav>
                                      </p:tavLst>
                                    </p:anim>
                                    <p:anim calcmode="lin" valueType="num">
                                      <p:cBhvr>
                                        <p:cTn id="1034" dur="500" fill="hold"/>
                                        <p:tgtEl>
                                          <p:spTgt spid="391"/>
                                        </p:tgtEl>
                                        <p:attrNameLst>
                                          <p:attrName>ppt_h</p:attrName>
                                        </p:attrNameLst>
                                      </p:cBhvr>
                                      <p:tavLst>
                                        <p:tav tm="0">
                                          <p:val>
                                            <p:fltVal val="0"/>
                                          </p:val>
                                        </p:tav>
                                        <p:tav tm="100000">
                                          <p:val>
                                            <p:strVal val="#ppt_h"/>
                                          </p:val>
                                        </p:tav>
                                      </p:tavLst>
                                    </p:anim>
                                    <p:animEffect transition="in" filter="fade">
                                      <p:cBhvr>
                                        <p:cTn id="1035" dur="500"/>
                                        <p:tgtEl>
                                          <p:spTgt spid="391"/>
                                        </p:tgtEl>
                                      </p:cBhvr>
                                    </p:animEffect>
                                  </p:childTnLst>
                                  <p:subTnLst>
                                    <p:audio>
                                      <p:cMediaNode>
                                        <p:cTn display="0" masterRel="sameClick">
                                          <p:stCondLst>
                                            <p:cond evt="begin" delay="0">
                                              <p:tn val="1031"/>
                                            </p:cond>
                                          </p:stCondLst>
                                          <p:endCondLst>
                                            <p:cond evt="onStopAudio" delay="0">
                                              <p:tgtEl>
                                                <p:sldTgt/>
                                              </p:tgtEl>
                                            </p:cond>
                                          </p:endCondLst>
                                        </p:cTn>
                                        <p:tgtEl>
                                          <p:sndTgt r:embed="rId3" name="Bling.wav"/>
                                        </p:tgtEl>
                                      </p:cMediaNode>
                                    </p:audio>
                                  </p:subTnLst>
                                </p:cTn>
                              </p:par>
                              <p:par>
                                <p:cTn id="1036" presetID="26" presetClass="emph" presetSubtype="0" fill="hold" grpId="1" nodeType="withEffect">
                                  <p:stCondLst>
                                    <p:cond delay="500"/>
                                  </p:stCondLst>
                                  <p:childTnLst>
                                    <p:animEffect transition="out" filter="fade">
                                      <p:cBhvr>
                                        <p:cTn id="1037" dur="500" tmFilter="0, 0; .2, .5; .8, .5; 1, 0"/>
                                        <p:tgtEl>
                                          <p:spTgt spid="391"/>
                                        </p:tgtEl>
                                      </p:cBhvr>
                                    </p:animEffect>
                                    <p:animScale>
                                      <p:cBhvr>
                                        <p:cTn id="1038" dur="250" autoRev="1" fill="hold"/>
                                        <p:tgtEl>
                                          <p:spTgt spid="391"/>
                                        </p:tgtEl>
                                      </p:cBhvr>
                                      <p:by x="105000" y="105000"/>
                                    </p:animScale>
                                  </p:childTnLst>
                                </p:cTn>
                              </p:par>
                              <p:par>
                                <p:cTn id="1039" presetID="53" presetClass="entr" presetSubtype="16" fill="hold" grpId="0" nodeType="withEffect">
                                  <p:stCondLst>
                                    <p:cond delay="0"/>
                                  </p:stCondLst>
                                  <p:childTnLst>
                                    <p:set>
                                      <p:cBhvr>
                                        <p:cTn id="1040" dur="1" fill="hold">
                                          <p:stCondLst>
                                            <p:cond delay="0"/>
                                          </p:stCondLst>
                                        </p:cTn>
                                        <p:tgtEl>
                                          <p:spTgt spid="392"/>
                                        </p:tgtEl>
                                        <p:attrNameLst>
                                          <p:attrName>style.visibility</p:attrName>
                                        </p:attrNameLst>
                                      </p:cBhvr>
                                      <p:to>
                                        <p:strVal val="visible"/>
                                      </p:to>
                                    </p:set>
                                    <p:anim calcmode="lin" valueType="num">
                                      <p:cBhvr>
                                        <p:cTn id="1041" dur="500" fill="hold"/>
                                        <p:tgtEl>
                                          <p:spTgt spid="392"/>
                                        </p:tgtEl>
                                        <p:attrNameLst>
                                          <p:attrName>ppt_w</p:attrName>
                                        </p:attrNameLst>
                                      </p:cBhvr>
                                      <p:tavLst>
                                        <p:tav tm="0">
                                          <p:val>
                                            <p:fltVal val="0"/>
                                          </p:val>
                                        </p:tav>
                                        <p:tav tm="100000">
                                          <p:val>
                                            <p:strVal val="#ppt_w"/>
                                          </p:val>
                                        </p:tav>
                                      </p:tavLst>
                                    </p:anim>
                                    <p:anim calcmode="lin" valueType="num">
                                      <p:cBhvr>
                                        <p:cTn id="1042" dur="500" fill="hold"/>
                                        <p:tgtEl>
                                          <p:spTgt spid="392"/>
                                        </p:tgtEl>
                                        <p:attrNameLst>
                                          <p:attrName>ppt_h</p:attrName>
                                        </p:attrNameLst>
                                      </p:cBhvr>
                                      <p:tavLst>
                                        <p:tav tm="0">
                                          <p:val>
                                            <p:fltVal val="0"/>
                                          </p:val>
                                        </p:tav>
                                        <p:tav tm="100000">
                                          <p:val>
                                            <p:strVal val="#ppt_h"/>
                                          </p:val>
                                        </p:tav>
                                      </p:tavLst>
                                    </p:anim>
                                    <p:animEffect transition="in" filter="fade">
                                      <p:cBhvr>
                                        <p:cTn id="1043" dur="500"/>
                                        <p:tgtEl>
                                          <p:spTgt spid="392"/>
                                        </p:tgtEl>
                                      </p:cBhvr>
                                    </p:animEffect>
                                  </p:childTnLst>
                                  <p:subTnLst>
                                    <p:audio>
                                      <p:cMediaNode>
                                        <p:cTn display="0" masterRel="sameClick">
                                          <p:stCondLst>
                                            <p:cond evt="begin" delay="0">
                                              <p:tn val="1039"/>
                                            </p:cond>
                                          </p:stCondLst>
                                          <p:endCondLst>
                                            <p:cond evt="onStopAudio" delay="0">
                                              <p:tgtEl>
                                                <p:sldTgt/>
                                              </p:tgtEl>
                                            </p:cond>
                                          </p:endCondLst>
                                        </p:cTn>
                                        <p:tgtEl>
                                          <p:sndTgt r:embed="rId3" name="Bling.wav"/>
                                        </p:tgtEl>
                                      </p:cMediaNode>
                                    </p:audio>
                                  </p:subTnLst>
                                </p:cTn>
                              </p:par>
                              <p:par>
                                <p:cTn id="1044" presetID="26" presetClass="emph" presetSubtype="0" fill="hold" grpId="1" nodeType="withEffect">
                                  <p:stCondLst>
                                    <p:cond delay="500"/>
                                  </p:stCondLst>
                                  <p:childTnLst>
                                    <p:animEffect transition="out" filter="fade">
                                      <p:cBhvr>
                                        <p:cTn id="1045" dur="500" tmFilter="0, 0; .2, .5; .8, .5; 1, 0"/>
                                        <p:tgtEl>
                                          <p:spTgt spid="392"/>
                                        </p:tgtEl>
                                      </p:cBhvr>
                                    </p:animEffect>
                                    <p:animScale>
                                      <p:cBhvr>
                                        <p:cTn id="1046" dur="250" autoRev="1" fill="hold"/>
                                        <p:tgtEl>
                                          <p:spTgt spid="392"/>
                                        </p:tgtEl>
                                      </p:cBhvr>
                                      <p:by x="105000" y="105000"/>
                                    </p:animScale>
                                  </p:childTnLst>
                                </p:cTn>
                              </p:par>
                            </p:childTnLst>
                          </p:cTn>
                        </p:par>
                      </p:childTnLst>
                    </p:cTn>
                  </p:par>
                </p:childTnLst>
              </p:cTn>
              <p:nextCondLst>
                <p:cond evt="onClick" delay="0">
                  <p:tgtEl>
                    <p:spTgt spid="211"/>
                  </p:tgtEl>
                </p:cond>
              </p:nextCondLst>
            </p:seq>
            <p:seq concurrent="1" nextAc="seek">
              <p:cTn id="1047" restart="whenNotActive" fill="hold" evtFilter="cancelBubble" nodeType="interactiveSeq">
                <p:stCondLst>
                  <p:cond evt="onClick" delay="0">
                    <p:tgtEl>
                      <p:spTgt spid="212"/>
                    </p:tgtEl>
                  </p:cond>
                </p:stCondLst>
                <p:endSync evt="end" delay="0">
                  <p:rtn val="all"/>
                </p:endSync>
                <p:childTnLst>
                  <p:par>
                    <p:cTn id="1048" fill="hold">
                      <p:stCondLst>
                        <p:cond delay="0"/>
                      </p:stCondLst>
                      <p:childTnLst>
                        <p:par>
                          <p:cTn id="1049" fill="hold">
                            <p:stCondLst>
                              <p:cond delay="0"/>
                            </p:stCondLst>
                            <p:childTnLst>
                              <p:par>
                                <p:cTn id="1050" presetID="53" presetClass="entr" presetSubtype="16" fill="hold" nodeType="withEffect">
                                  <p:stCondLst>
                                    <p:cond delay="0"/>
                                  </p:stCondLst>
                                  <p:childTnLst>
                                    <p:set>
                                      <p:cBhvr>
                                        <p:cTn id="1051" dur="1" fill="hold">
                                          <p:stCondLst>
                                            <p:cond delay="0"/>
                                          </p:stCondLst>
                                        </p:cTn>
                                        <p:tgtEl>
                                          <p:spTgt spid="374"/>
                                        </p:tgtEl>
                                        <p:attrNameLst>
                                          <p:attrName>style.visibility</p:attrName>
                                        </p:attrNameLst>
                                      </p:cBhvr>
                                      <p:to>
                                        <p:strVal val="visible"/>
                                      </p:to>
                                    </p:set>
                                    <p:anim calcmode="lin" valueType="num">
                                      <p:cBhvr>
                                        <p:cTn id="1052" dur="500" fill="hold"/>
                                        <p:tgtEl>
                                          <p:spTgt spid="374"/>
                                        </p:tgtEl>
                                        <p:attrNameLst>
                                          <p:attrName>ppt_w</p:attrName>
                                        </p:attrNameLst>
                                      </p:cBhvr>
                                      <p:tavLst>
                                        <p:tav tm="0">
                                          <p:val>
                                            <p:fltVal val="0"/>
                                          </p:val>
                                        </p:tav>
                                        <p:tav tm="100000">
                                          <p:val>
                                            <p:strVal val="#ppt_w"/>
                                          </p:val>
                                        </p:tav>
                                      </p:tavLst>
                                    </p:anim>
                                    <p:anim calcmode="lin" valueType="num">
                                      <p:cBhvr>
                                        <p:cTn id="1053" dur="500" fill="hold"/>
                                        <p:tgtEl>
                                          <p:spTgt spid="374"/>
                                        </p:tgtEl>
                                        <p:attrNameLst>
                                          <p:attrName>ppt_h</p:attrName>
                                        </p:attrNameLst>
                                      </p:cBhvr>
                                      <p:tavLst>
                                        <p:tav tm="0">
                                          <p:val>
                                            <p:fltVal val="0"/>
                                          </p:val>
                                        </p:tav>
                                        <p:tav tm="100000">
                                          <p:val>
                                            <p:strVal val="#ppt_h"/>
                                          </p:val>
                                        </p:tav>
                                      </p:tavLst>
                                    </p:anim>
                                    <p:animEffect transition="in" filter="fade">
                                      <p:cBhvr>
                                        <p:cTn id="1054" dur="500"/>
                                        <p:tgtEl>
                                          <p:spTgt spid="374"/>
                                        </p:tgtEl>
                                      </p:cBhvr>
                                    </p:animEffect>
                                  </p:childTnLst>
                                </p:cTn>
                              </p:par>
                              <p:par>
                                <p:cTn id="1055" presetID="26" presetClass="emph" presetSubtype="0" fill="hold" nodeType="withEffect">
                                  <p:stCondLst>
                                    <p:cond delay="500"/>
                                  </p:stCondLst>
                                  <p:childTnLst>
                                    <p:animEffect transition="out" filter="fade">
                                      <p:cBhvr>
                                        <p:cTn id="1056" dur="500" tmFilter="0, 0; .2, .5; .8, .5; 1, 0"/>
                                        <p:tgtEl>
                                          <p:spTgt spid="374"/>
                                        </p:tgtEl>
                                      </p:cBhvr>
                                    </p:animEffect>
                                    <p:animScale>
                                      <p:cBhvr>
                                        <p:cTn id="1057" dur="250" autoRev="1" fill="hold"/>
                                        <p:tgtEl>
                                          <p:spTgt spid="374"/>
                                        </p:tgtEl>
                                      </p:cBhvr>
                                      <p:by x="105000" y="105000"/>
                                    </p:animScale>
                                  </p:childTnLst>
                                </p:cTn>
                              </p:par>
                              <p:par>
                                <p:cTn id="1058" presetID="53" presetClass="entr" presetSubtype="16" fill="hold" grpId="0" nodeType="withEffect">
                                  <p:stCondLst>
                                    <p:cond delay="0"/>
                                  </p:stCondLst>
                                  <p:childTnLst>
                                    <p:set>
                                      <p:cBhvr>
                                        <p:cTn id="1059" dur="1" fill="hold">
                                          <p:stCondLst>
                                            <p:cond delay="0"/>
                                          </p:stCondLst>
                                        </p:cTn>
                                        <p:tgtEl>
                                          <p:spTgt spid="374"/>
                                        </p:tgtEl>
                                        <p:attrNameLst>
                                          <p:attrName>style.visibility</p:attrName>
                                        </p:attrNameLst>
                                      </p:cBhvr>
                                      <p:to>
                                        <p:strVal val="visible"/>
                                      </p:to>
                                    </p:set>
                                    <p:anim calcmode="lin" valueType="num">
                                      <p:cBhvr>
                                        <p:cTn id="1060" dur="500" fill="hold"/>
                                        <p:tgtEl>
                                          <p:spTgt spid="374"/>
                                        </p:tgtEl>
                                        <p:attrNameLst>
                                          <p:attrName>ppt_w</p:attrName>
                                        </p:attrNameLst>
                                      </p:cBhvr>
                                      <p:tavLst>
                                        <p:tav tm="0">
                                          <p:val>
                                            <p:fltVal val="0"/>
                                          </p:val>
                                        </p:tav>
                                        <p:tav tm="100000">
                                          <p:val>
                                            <p:strVal val="#ppt_w"/>
                                          </p:val>
                                        </p:tav>
                                      </p:tavLst>
                                    </p:anim>
                                    <p:anim calcmode="lin" valueType="num">
                                      <p:cBhvr>
                                        <p:cTn id="1061" dur="500" fill="hold"/>
                                        <p:tgtEl>
                                          <p:spTgt spid="374"/>
                                        </p:tgtEl>
                                        <p:attrNameLst>
                                          <p:attrName>ppt_h</p:attrName>
                                        </p:attrNameLst>
                                      </p:cBhvr>
                                      <p:tavLst>
                                        <p:tav tm="0">
                                          <p:val>
                                            <p:fltVal val="0"/>
                                          </p:val>
                                        </p:tav>
                                        <p:tav tm="100000">
                                          <p:val>
                                            <p:strVal val="#ppt_h"/>
                                          </p:val>
                                        </p:tav>
                                      </p:tavLst>
                                    </p:anim>
                                    <p:animEffect transition="in" filter="fade">
                                      <p:cBhvr>
                                        <p:cTn id="1062" dur="500"/>
                                        <p:tgtEl>
                                          <p:spTgt spid="374"/>
                                        </p:tgtEl>
                                      </p:cBhvr>
                                    </p:animEffect>
                                  </p:childTnLst>
                                  <p:subTnLst>
                                    <p:audio>
                                      <p:cMediaNode>
                                        <p:cTn display="0" masterRel="sameClick">
                                          <p:stCondLst>
                                            <p:cond evt="begin" delay="0">
                                              <p:tn val="1058"/>
                                            </p:cond>
                                          </p:stCondLst>
                                          <p:endCondLst>
                                            <p:cond evt="onStopAudio" delay="0">
                                              <p:tgtEl>
                                                <p:sldTgt/>
                                              </p:tgtEl>
                                            </p:cond>
                                          </p:endCondLst>
                                        </p:cTn>
                                        <p:tgtEl>
                                          <p:sndTgt r:embed="rId3" name="Bling.wav"/>
                                        </p:tgtEl>
                                      </p:cMediaNode>
                                    </p:audio>
                                  </p:subTnLst>
                                </p:cTn>
                              </p:par>
                              <p:par>
                                <p:cTn id="1063" presetID="26" presetClass="emph" presetSubtype="0" fill="hold" grpId="1" nodeType="withEffect">
                                  <p:stCondLst>
                                    <p:cond delay="500"/>
                                  </p:stCondLst>
                                  <p:childTnLst>
                                    <p:animEffect transition="out" filter="fade">
                                      <p:cBhvr>
                                        <p:cTn id="1064" dur="500" tmFilter="0, 0; .2, .5; .8, .5; 1, 0"/>
                                        <p:tgtEl>
                                          <p:spTgt spid="374"/>
                                        </p:tgtEl>
                                      </p:cBhvr>
                                    </p:animEffect>
                                    <p:animScale>
                                      <p:cBhvr>
                                        <p:cTn id="1065" dur="250" autoRev="1" fill="hold"/>
                                        <p:tgtEl>
                                          <p:spTgt spid="374"/>
                                        </p:tgtEl>
                                      </p:cBhvr>
                                      <p:by x="105000" y="105000"/>
                                    </p:animScale>
                                  </p:childTnLst>
                                </p:cTn>
                              </p:par>
                              <p:par>
                                <p:cTn id="1066" presetID="53" presetClass="entr" presetSubtype="16" fill="hold" nodeType="withEffect">
                                  <p:stCondLst>
                                    <p:cond delay="0"/>
                                  </p:stCondLst>
                                  <p:childTnLst>
                                    <p:set>
                                      <p:cBhvr>
                                        <p:cTn id="1067" dur="1" fill="hold">
                                          <p:stCondLst>
                                            <p:cond delay="0"/>
                                          </p:stCondLst>
                                        </p:cTn>
                                        <p:tgtEl>
                                          <p:spTgt spid="373"/>
                                        </p:tgtEl>
                                        <p:attrNameLst>
                                          <p:attrName>style.visibility</p:attrName>
                                        </p:attrNameLst>
                                      </p:cBhvr>
                                      <p:to>
                                        <p:strVal val="visible"/>
                                      </p:to>
                                    </p:set>
                                    <p:anim calcmode="lin" valueType="num">
                                      <p:cBhvr>
                                        <p:cTn id="1068" dur="500" fill="hold"/>
                                        <p:tgtEl>
                                          <p:spTgt spid="373"/>
                                        </p:tgtEl>
                                        <p:attrNameLst>
                                          <p:attrName>ppt_w</p:attrName>
                                        </p:attrNameLst>
                                      </p:cBhvr>
                                      <p:tavLst>
                                        <p:tav tm="0">
                                          <p:val>
                                            <p:fltVal val="0"/>
                                          </p:val>
                                        </p:tav>
                                        <p:tav tm="100000">
                                          <p:val>
                                            <p:strVal val="#ppt_w"/>
                                          </p:val>
                                        </p:tav>
                                      </p:tavLst>
                                    </p:anim>
                                    <p:anim calcmode="lin" valueType="num">
                                      <p:cBhvr>
                                        <p:cTn id="1069" dur="500" fill="hold"/>
                                        <p:tgtEl>
                                          <p:spTgt spid="373"/>
                                        </p:tgtEl>
                                        <p:attrNameLst>
                                          <p:attrName>ppt_h</p:attrName>
                                        </p:attrNameLst>
                                      </p:cBhvr>
                                      <p:tavLst>
                                        <p:tav tm="0">
                                          <p:val>
                                            <p:fltVal val="0"/>
                                          </p:val>
                                        </p:tav>
                                        <p:tav tm="100000">
                                          <p:val>
                                            <p:strVal val="#ppt_h"/>
                                          </p:val>
                                        </p:tav>
                                      </p:tavLst>
                                    </p:anim>
                                    <p:animEffect transition="in" filter="fade">
                                      <p:cBhvr>
                                        <p:cTn id="1070" dur="500"/>
                                        <p:tgtEl>
                                          <p:spTgt spid="373"/>
                                        </p:tgtEl>
                                      </p:cBhvr>
                                    </p:animEffect>
                                  </p:childTnLst>
                                </p:cTn>
                              </p:par>
                              <p:par>
                                <p:cTn id="1071" presetID="26" presetClass="emph" presetSubtype="0" fill="hold" nodeType="withEffect">
                                  <p:stCondLst>
                                    <p:cond delay="500"/>
                                  </p:stCondLst>
                                  <p:childTnLst>
                                    <p:animEffect transition="out" filter="fade">
                                      <p:cBhvr>
                                        <p:cTn id="1072" dur="500" tmFilter="0, 0; .2, .5; .8, .5; 1, 0"/>
                                        <p:tgtEl>
                                          <p:spTgt spid="373"/>
                                        </p:tgtEl>
                                      </p:cBhvr>
                                    </p:animEffect>
                                    <p:animScale>
                                      <p:cBhvr>
                                        <p:cTn id="1073" dur="250" autoRev="1" fill="hold"/>
                                        <p:tgtEl>
                                          <p:spTgt spid="373"/>
                                        </p:tgtEl>
                                      </p:cBhvr>
                                      <p:by x="105000" y="105000"/>
                                    </p:animScale>
                                  </p:childTnLst>
                                </p:cTn>
                              </p:par>
                              <p:par>
                                <p:cTn id="1074" presetID="53" presetClass="entr" presetSubtype="16" fill="hold" grpId="0" nodeType="withEffect">
                                  <p:stCondLst>
                                    <p:cond delay="0"/>
                                  </p:stCondLst>
                                  <p:childTnLst>
                                    <p:set>
                                      <p:cBhvr>
                                        <p:cTn id="1075" dur="1" fill="hold">
                                          <p:stCondLst>
                                            <p:cond delay="0"/>
                                          </p:stCondLst>
                                        </p:cTn>
                                        <p:tgtEl>
                                          <p:spTgt spid="373"/>
                                        </p:tgtEl>
                                        <p:attrNameLst>
                                          <p:attrName>style.visibility</p:attrName>
                                        </p:attrNameLst>
                                      </p:cBhvr>
                                      <p:to>
                                        <p:strVal val="visible"/>
                                      </p:to>
                                    </p:set>
                                    <p:anim calcmode="lin" valueType="num">
                                      <p:cBhvr>
                                        <p:cTn id="1076" dur="500" fill="hold"/>
                                        <p:tgtEl>
                                          <p:spTgt spid="373"/>
                                        </p:tgtEl>
                                        <p:attrNameLst>
                                          <p:attrName>ppt_w</p:attrName>
                                        </p:attrNameLst>
                                      </p:cBhvr>
                                      <p:tavLst>
                                        <p:tav tm="0">
                                          <p:val>
                                            <p:fltVal val="0"/>
                                          </p:val>
                                        </p:tav>
                                        <p:tav tm="100000">
                                          <p:val>
                                            <p:strVal val="#ppt_w"/>
                                          </p:val>
                                        </p:tav>
                                      </p:tavLst>
                                    </p:anim>
                                    <p:anim calcmode="lin" valueType="num">
                                      <p:cBhvr>
                                        <p:cTn id="1077" dur="500" fill="hold"/>
                                        <p:tgtEl>
                                          <p:spTgt spid="373"/>
                                        </p:tgtEl>
                                        <p:attrNameLst>
                                          <p:attrName>ppt_h</p:attrName>
                                        </p:attrNameLst>
                                      </p:cBhvr>
                                      <p:tavLst>
                                        <p:tav tm="0">
                                          <p:val>
                                            <p:fltVal val="0"/>
                                          </p:val>
                                        </p:tav>
                                        <p:tav tm="100000">
                                          <p:val>
                                            <p:strVal val="#ppt_h"/>
                                          </p:val>
                                        </p:tav>
                                      </p:tavLst>
                                    </p:anim>
                                    <p:animEffect transition="in" filter="fade">
                                      <p:cBhvr>
                                        <p:cTn id="1078" dur="500"/>
                                        <p:tgtEl>
                                          <p:spTgt spid="373"/>
                                        </p:tgtEl>
                                      </p:cBhvr>
                                    </p:animEffect>
                                  </p:childTnLst>
                                  <p:subTnLst>
                                    <p:audio>
                                      <p:cMediaNode>
                                        <p:cTn display="0" masterRel="sameClick">
                                          <p:stCondLst>
                                            <p:cond evt="begin" delay="0">
                                              <p:tn val="1074"/>
                                            </p:cond>
                                          </p:stCondLst>
                                          <p:endCondLst>
                                            <p:cond evt="onStopAudio" delay="0">
                                              <p:tgtEl>
                                                <p:sldTgt/>
                                              </p:tgtEl>
                                            </p:cond>
                                          </p:endCondLst>
                                        </p:cTn>
                                        <p:tgtEl>
                                          <p:sndTgt r:embed="rId3" name="Bling.wav"/>
                                        </p:tgtEl>
                                      </p:cMediaNode>
                                    </p:audio>
                                  </p:subTnLst>
                                </p:cTn>
                              </p:par>
                              <p:par>
                                <p:cTn id="1079" presetID="26" presetClass="emph" presetSubtype="0" fill="hold" grpId="1" nodeType="withEffect">
                                  <p:stCondLst>
                                    <p:cond delay="500"/>
                                  </p:stCondLst>
                                  <p:childTnLst>
                                    <p:animEffect transition="out" filter="fade">
                                      <p:cBhvr>
                                        <p:cTn id="1080" dur="500" tmFilter="0, 0; .2, .5; .8, .5; 1, 0"/>
                                        <p:tgtEl>
                                          <p:spTgt spid="373"/>
                                        </p:tgtEl>
                                      </p:cBhvr>
                                    </p:animEffect>
                                    <p:animScale>
                                      <p:cBhvr>
                                        <p:cTn id="1081" dur="250" autoRev="1" fill="hold"/>
                                        <p:tgtEl>
                                          <p:spTgt spid="373"/>
                                        </p:tgtEl>
                                      </p:cBhvr>
                                      <p:by x="105000" y="105000"/>
                                    </p:animScale>
                                  </p:childTnLst>
                                </p:cTn>
                              </p:par>
                              <p:par>
                                <p:cTn id="1082" presetID="53" presetClass="entr" presetSubtype="16" fill="hold" grpId="0" nodeType="withEffect">
                                  <p:stCondLst>
                                    <p:cond delay="0"/>
                                  </p:stCondLst>
                                  <p:childTnLst>
                                    <p:set>
                                      <p:cBhvr>
                                        <p:cTn id="1083" dur="1" fill="hold">
                                          <p:stCondLst>
                                            <p:cond delay="0"/>
                                          </p:stCondLst>
                                        </p:cTn>
                                        <p:tgtEl>
                                          <p:spTgt spid="346"/>
                                        </p:tgtEl>
                                        <p:attrNameLst>
                                          <p:attrName>style.visibility</p:attrName>
                                        </p:attrNameLst>
                                      </p:cBhvr>
                                      <p:to>
                                        <p:strVal val="visible"/>
                                      </p:to>
                                    </p:set>
                                    <p:anim calcmode="lin" valueType="num">
                                      <p:cBhvr>
                                        <p:cTn id="1084" dur="500" fill="hold"/>
                                        <p:tgtEl>
                                          <p:spTgt spid="346"/>
                                        </p:tgtEl>
                                        <p:attrNameLst>
                                          <p:attrName>ppt_w</p:attrName>
                                        </p:attrNameLst>
                                      </p:cBhvr>
                                      <p:tavLst>
                                        <p:tav tm="0">
                                          <p:val>
                                            <p:fltVal val="0"/>
                                          </p:val>
                                        </p:tav>
                                        <p:tav tm="100000">
                                          <p:val>
                                            <p:strVal val="#ppt_w"/>
                                          </p:val>
                                        </p:tav>
                                      </p:tavLst>
                                    </p:anim>
                                    <p:anim calcmode="lin" valueType="num">
                                      <p:cBhvr>
                                        <p:cTn id="1085" dur="500" fill="hold"/>
                                        <p:tgtEl>
                                          <p:spTgt spid="346"/>
                                        </p:tgtEl>
                                        <p:attrNameLst>
                                          <p:attrName>ppt_h</p:attrName>
                                        </p:attrNameLst>
                                      </p:cBhvr>
                                      <p:tavLst>
                                        <p:tav tm="0">
                                          <p:val>
                                            <p:fltVal val="0"/>
                                          </p:val>
                                        </p:tav>
                                        <p:tav tm="100000">
                                          <p:val>
                                            <p:strVal val="#ppt_h"/>
                                          </p:val>
                                        </p:tav>
                                      </p:tavLst>
                                    </p:anim>
                                    <p:animEffect transition="in" filter="fade">
                                      <p:cBhvr>
                                        <p:cTn id="1086" dur="500"/>
                                        <p:tgtEl>
                                          <p:spTgt spid="346"/>
                                        </p:tgtEl>
                                      </p:cBhvr>
                                    </p:animEffect>
                                  </p:childTnLst>
                                  <p:subTnLst>
                                    <p:audio>
                                      <p:cMediaNode>
                                        <p:cTn display="0" masterRel="sameClick">
                                          <p:stCondLst>
                                            <p:cond evt="begin" delay="0">
                                              <p:tn val="1082"/>
                                            </p:cond>
                                          </p:stCondLst>
                                          <p:endCondLst>
                                            <p:cond evt="onStopAudio" delay="0">
                                              <p:tgtEl>
                                                <p:sldTgt/>
                                              </p:tgtEl>
                                            </p:cond>
                                          </p:endCondLst>
                                        </p:cTn>
                                        <p:tgtEl>
                                          <p:sndTgt r:embed="rId3" name="Bling.wav"/>
                                        </p:tgtEl>
                                      </p:cMediaNode>
                                    </p:audio>
                                  </p:subTnLst>
                                </p:cTn>
                              </p:par>
                              <p:par>
                                <p:cTn id="1087" presetID="26" presetClass="emph" presetSubtype="0" fill="hold" grpId="1" nodeType="withEffect">
                                  <p:stCondLst>
                                    <p:cond delay="500"/>
                                  </p:stCondLst>
                                  <p:childTnLst>
                                    <p:animEffect transition="out" filter="fade">
                                      <p:cBhvr>
                                        <p:cTn id="1088" dur="500" tmFilter="0, 0; .2, .5; .8, .5; 1, 0"/>
                                        <p:tgtEl>
                                          <p:spTgt spid="346"/>
                                        </p:tgtEl>
                                      </p:cBhvr>
                                    </p:animEffect>
                                    <p:animScale>
                                      <p:cBhvr>
                                        <p:cTn id="1089" dur="250" autoRev="1" fill="hold"/>
                                        <p:tgtEl>
                                          <p:spTgt spid="346"/>
                                        </p:tgtEl>
                                      </p:cBhvr>
                                      <p:by x="105000" y="105000"/>
                                    </p:animScale>
                                  </p:childTnLst>
                                </p:cTn>
                              </p:par>
                              <p:par>
                                <p:cTn id="1090" presetID="53" presetClass="entr" presetSubtype="16" fill="hold" grpId="0" nodeType="withEffect">
                                  <p:stCondLst>
                                    <p:cond delay="0"/>
                                  </p:stCondLst>
                                  <p:childTnLst>
                                    <p:set>
                                      <p:cBhvr>
                                        <p:cTn id="1091" dur="1" fill="hold">
                                          <p:stCondLst>
                                            <p:cond delay="0"/>
                                          </p:stCondLst>
                                        </p:cTn>
                                        <p:tgtEl>
                                          <p:spTgt spid="347"/>
                                        </p:tgtEl>
                                        <p:attrNameLst>
                                          <p:attrName>style.visibility</p:attrName>
                                        </p:attrNameLst>
                                      </p:cBhvr>
                                      <p:to>
                                        <p:strVal val="visible"/>
                                      </p:to>
                                    </p:set>
                                    <p:anim calcmode="lin" valueType="num">
                                      <p:cBhvr>
                                        <p:cTn id="1092" dur="500" fill="hold"/>
                                        <p:tgtEl>
                                          <p:spTgt spid="347"/>
                                        </p:tgtEl>
                                        <p:attrNameLst>
                                          <p:attrName>ppt_w</p:attrName>
                                        </p:attrNameLst>
                                      </p:cBhvr>
                                      <p:tavLst>
                                        <p:tav tm="0">
                                          <p:val>
                                            <p:fltVal val="0"/>
                                          </p:val>
                                        </p:tav>
                                        <p:tav tm="100000">
                                          <p:val>
                                            <p:strVal val="#ppt_w"/>
                                          </p:val>
                                        </p:tav>
                                      </p:tavLst>
                                    </p:anim>
                                    <p:anim calcmode="lin" valueType="num">
                                      <p:cBhvr>
                                        <p:cTn id="1093" dur="500" fill="hold"/>
                                        <p:tgtEl>
                                          <p:spTgt spid="347"/>
                                        </p:tgtEl>
                                        <p:attrNameLst>
                                          <p:attrName>ppt_h</p:attrName>
                                        </p:attrNameLst>
                                      </p:cBhvr>
                                      <p:tavLst>
                                        <p:tav tm="0">
                                          <p:val>
                                            <p:fltVal val="0"/>
                                          </p:val>
                                        </p:tav>
                                        <p:tav tm="100000">
                                          <p:val>
                                            <p:strVal val="#ppt_h"/>
                                          </p:val>
                                        </p:tav>
                                      </p:tavLst>
                                    </p:anim>
                                    <p:animEffect transition="in" filter="fade">
                                      <p:cBhvr>
                                        <p:cTn id="1094" dur="500"/>
                                        <p:tgtEl>
                                          <p:spTgt spid="347"/>
                                        </p:tgtEl>
                                      </p:cBhvr>
                                    </p:animEffect>
                                  </p:childTnLst>
                                  <p:subTnLst>
                                    <p:audio>
                                      <p:cMediaNode>
                                        <p:cTn display="0" masterRel="sameClick">
                                          <p:stCondLst>
                                            <p:cond evt="begin" delay="0">
                                              <p:tn val="1090"/>
                                            </p:cond>
                                          </p:stCondLst>
                                          <p:endCondLst>
                                            <p:cond evt="onStopAudio" delay="0">
                                              <p:tgtEl>
                                                <p:sldTgt/>
                                              </p:tgtEl>
                                            </p:cond>
                                          </p:endCondLst>
                                        </p:cTn>
                                        <p:tgtEl>
                                          <p:sndTgt r:embed="rId3" name="Bling.wav"/>
                                        </p:tgtEl>
                                      </p:cMediaNode>
                                    </p:audio>
                                  </p:subTnLst>
                                </p:cTn>
                              </p:par>
                              <p:par>
                                <p:cTn id="1095" presetID="26" presetClass="emph" presetSubtype="0" fill="hold" grpId="1" nodeType="withEffect">
                                  <p:stCondLst>
                                    <p:cond delay="500"/>
                                  </p:stCondLst>
                                  <p:childTnLst>
                                    <p:animEffect transition="out" filter="fade">
                                      <p:cBhvr>
                                        <p:cTn id="1096" dur="500" tmFilter="0, 0; .2, .5; .8, .5; 1, 0"/>
                                        <p:tgtEl>
                                          <p:spTgt spid="347"/>
                                        </p:tgtEl>
                                      </p:cBhvr>
                                    </p:animEffect>
                                    <p:animScale>
                                      <p:cBhvr>
                                        <p:cTn id="1097" dur="250" autoRev="1" fill="hold"/>
                                        <p:tgtEl>
                                          <p:spTgt spid="347"/>
                                        </p:tgtEl>
                                      </p:cBhvr>
                                      <p:by x="105000" y="105000"/>
                                    </p:animScale>
                                  </p:childTnLst>
                                </p:cTn>
                              </p:par>
                              <p:par>
                                <p:cTn id="1098" presetID="53" presetClass="entr" presetSubtype="16" fill="hold" grpId="0" nodeType="withEffect">
                                  <p:stCondLst>
                                    <p:cond delay="0"/>
                                  </p:stCondLst>
                                  <p:childTnLst>
                                    <p:set>
                                      <p:cBhvr>
                                        <p:cTn id="1099" dur="1" fill="hold">
                                          <p:stCondLst>
                                            <p:cond delay="0"/>
                                          </p:stCondLst>
                                        </p:cTn>
                                        <p:tgtEl>
                                          <p:spTgt spid="348"/>
                                        </p:tgtEl>
                                        <p:attrNameLst>
                                          <p:attrName>style.visibility</p:attrName>
                                        </p:attrNameLst>
                                      </p:cBhvr>
                                      <p:to>
                                        <p:strVal val="visible"/>
                                      </p:to>
                                    </p:set>
                                    <p:anim calcmode="lin" valueType="num">
                                      <p:cBhvr>
                                        <p:cTn id="1100" dur="500" fill="hold"/>
                                        <p:tgtEl>
                                          <p:spTgt spid="348"/>
                                        </p:tgtEl>
                                        <p:attrNameLst>
                                          <p:attrName>ppt_w</p:attrName>
                                        </p:attrNameLst>
                                      </p:cBhvr>
                                      <p:tavLst>
                                        <p:tav tm="0">
                                          <p:val>
                                            <p:fltVal val="0"/>
                                          </p:val>
                                        </p:tav>
                                        <p:tav tm="100000">
                                          <p:val>
                                            <p:strVal val="#ppt_w"/>
                                          </p:val>
                                        </p:tav>
                                      </p:tavLst>
                                    </p:anim>
                                    <p:anim calcmode="lin" valueType="num">
                                      <p:cBhvr>
                                        <p:cTn id="1101" dur="500" fill="hold"/>
                                        <p:tgtEl>
                                          <p:spTgt spid="348"/>
                                        </p:tgtEl>
                                        <p:attrNameLst>
                                          <p:attrName>ppt_h</p:attrName>
                                        </p:attrNameLst>
                                      </p:cBhvr>
                                      <p:tavLst>
                                        <p:tav tm="0">
                                          <p:val>
                                            <p:fltVal val="0"/>
                                          </p:val>
                                        </p:tav>
                                        <p:tav tm="100000">
                                          <p:val>
                                            <p:strVal val="#ppt_h"/>
                                          </p:val>
                                        </p:tav>
                                      </p:tavLst>
                                    </p:anim>
                                    <p:animEffect transition="in" filter="fade">
                                      <p:cBhvr>
                                        <p:cTn id="1102" dur="500"/>
                                        <p:tgtEl>
                                          <p:spTgt spid="348"/>
                                        </p:tgtEl>
                                      </p:cBhvr>
                                    </p:animEffect>
                                  </p:childTnLst>
                                  <p:subTnLst>
                                    <p:audio>
                                      <p:cMediaNode>
                                        <p:cTn display="0" masterRel="sameClick">
                                          <p:stCondLst>
                                            <p:cond evt="begin" delay="0">
                                              <p:tn val="1098"/>
                                            </p:cond>
                                          </p:stCondLst>
                                          <p:endCondLst>
                                            <p:cond evt="onStopAudio" delay="0">
                                              <p:tgtEl>
                                                <p:sldTgt/>
                                              </p:tgtEl>
                                            </p:cond>
                                          </p:endCondLst>
                                        </p:cTn>
                                        <p:tgtEl>
                                          <p:sndTgt r:embed="rId3" name="Bling.wav"/>
                                        </p:tgtEl>
                                      </p:cMediaNode>
                                    </p:audio>
                                  </p:subTnLst>
                                </p:cTn>
                              </p:par>
                              <p:par>
                                <p:cTn id="1103" presetID="26" presetClass="emph" presetSubtype="0" fill="hold" grpId="1" nodeType="withEffect">
                                  <p:stCondLst>
                                    <p:cond delay="500"/>
                                  </p:stCondLst>
                                  <p:childTnLst>
                                    <p:animEffect transition="out" filter="fade">
                                      <p:cBhvr>
                                        <p:cTn id="1104" dur="500" tmFilter="0, 0; .2, .5; .8, .5; 1, 0"/>
                                        <p:tgtEl>
                                          <p:spTgt spid="348"/>
                                        </p:tgtEl>
                                      </p:cBhvr>
                                    </p:animEffect>
                                    <p:animScale>
                                      <p:cBhvr>
                                        <p:cTn id="1105" dur="250" autoRev="1" fill="hold"/>
                                        <p:tgtEl>
                                          <p:spTgt spid="348"/>
                                        </p:tgtEl>
                                      </p:cBhvr>
                                      <p:by x="105000" y="105000"/>
                                    </p:animScale>
                                  </p:childTnLst>
                                </p:cTn>
                              </p:par>
                              <p:par>
                                <p:cTn id="1106" presetID="53" presetClass="entr" presetSubtype="16" fill="hold" nodeType="withEffect">
                                  <p:stCondLst>
                                    <p:cond delay="0"/>
                                  </p:stCondLst>
                                  <p:childTnLst>
                                    <p:set>
                                      <p:cBhvr>
                                        <p:cTn id="1107" dur="1" fill="hold">
                                          <p:stCondLst>
                                            <p:cond delay="0"/>
                                          </p:stCondLst>
                                        </p:cTn>
                                        <p:tgtEl>
                                          <p:spTgt spid="395"/>
                                        </p:tgtEl>
                                        <p:attrNameLst>
                                          <p:attrName>style.visibility</p:attrName>
                                        </p:attrNameLst>
                                      </p:cBhvr>
                                      <p:to>
                                        <p:strVal val="visible"/>
                                      </p:to>
                                    </p:set>
                                    <p:anim calcmode="lin" valueType="num">
                                      <p:cBhvr>
                                        <p:cTn id="1108" dur="500" fill="hold"/>
                                        <p:tgtEl>
                                          <p:spTgt spid="395"/>
                                        </p:tgtEl>
                                        <p:attrNameLst>
                                          <p:attrName>ppt_w</p:attrName>
                                        </p:attrNameLst>
                                      </p:cBhvr>
                                      <p:tavLst>
                                        <p:tav tm="0">
                                          <p:val>
                                            <p:fltVal val="0"/>
                                          </p:val>
                                        </p:tav>
                                        <p:tav tm="100000">
                                          <p:val>
                                            <p:strVal val="#ppt_w"/>
                                          </p:val>
                                        </p:tav>
                                      </p:tavLst>
                                    </p:anim>
                                    <p:anim calcmode="lin" valueType="num">
                                      <p:cBhvr>
                                        <p:cTn id="1109" dur="500" fill="hold"/>
                                        <p:tgtEl>
                                          <p:spTgt spid="395"/>
                                        </p:tgtEl>
                                        <p:attrNameLst>
                                          <p:attrName>ppt_h</p:attrName>
                                        </p:attrNameLst>
                                      </p:cBhvr>
                                      <p:tavLst>
                                        <p:tav tm="0">
                                          <p:val>
                                            <p:fltVal val="0"/>
                                          </p:val>
                                        </p:tav>
                                        <p:tav tm="100000">
                                          <p:val>
                                            <p:strVal val="#ppt_h"/>
                                          </p:val>
                                        </p:tav>
                                      </p:tavLst>
                                    </p:anim>
                                    <p:animEffect transition="in" filter="fade">
                                      <p:cBhvr>
                                        <p:cTn id="1110" dur="500"/>
                                        <p:tgtEl>
                                          <p:spTgt spid="395"/>
                                        </p:tgtEl>
                                      </p:cBhvr>
                                    </p:animEffect>
                                  </p:childTnLst>
                                </p:cTn>
                              </p:par>
                              <p:par>
                                <p:cTn id="1111" presetID="26" presetClass="emph" presetSubtype="0" fill="hold" nodeType="withEffect">
                                  <p:stCondLst>
                                    <p:cond delay="500"/>
                                  </p:stCondLst>
                                  <p:childTnLst>
                                    <p:animEffect transition="out" filter="fade">
                                      <p:cBhvr>
                                        <p:cTn id="1112" dur="500" tmFilter="0, 0; .2, .5; .8, .5; 1, 0"/>
                                        <p:tgtEl>
                                          <p:spTgt spid="395"/>
                                        </p:tgtEl>
                                      </p:cBhvr>
                                    </p:animEffect>
                                    <p:animScale>
                                      <p:cBhvr>
                                        <p:cTn id="1113" dur="250" autoRev="1" fill="hold"/>
                                        <p:tgtEl>
                                          <p:spTgt spid="395"/>
                                        </p:tgtEl>
                                      </p:cBhvr>
                                      <p:by x="105000" y="105000"/>
                                    </p:animScale>
                                  </p:childTnLst>
                                </p:cTn>
                              </p:par>
                              <p:par>
                                <p:cTn id="1114" presetID="53" presetClass="entr" presetSubtype="16" fill="hold" grpId="0" nodeType="withEffect">
                                  <p:stCondLst>
                                    <p:cond delay="0"/>
                                  </p:stCondLst>
                                  <p:childTnLst>
                                    <p:set>
                                      <p:cBhvr>
                                        <p:cTn id="1115" dur="1" fill="hold">
                                          <p:stCondLst>
                                            <p:cond delay="0"/>
                                          </p:stCondLst>
                                        </p:cTn>
                                        <p:tgtEl>
                                          <p:spTgt spid="395"/>
                                        </p:tgtEl>
                                        <p:attrNameLst>
                                          <p:attrName>style.visibility</p:attrName>
                                        </p:attrNameLst>
                                      </p:cBhvr>
                                      <p:to>
                                        <p:strVal val="visible"/>
                                      </p:to>
                                    </p:set>
                                    <p:anim calcmode="lin" valueType="num">
                                      <p:cBhvr>
                                        <p:cTn id="1116" dur="500" fill="hold"/>
                                        <p:tgtEl>
                                          <p:spTgt spid="395"/>
                                        </p:tgtEl>
                                        <p:attrNameLst>
                                          <p:attrName>ppt_w</p:attrName>
                                        </p:attrNameLst>
                                      </p:cBhvr>
                                      <p:tavLst>
                                        <p:tav tm="0">
                                          <p:val>
                                            <p:fltVal val="0"/>
                                          </p:val>
                                        </p:tav>
                                        <p:tav tm="100000">
                                          <p:val>
                                            <p:strVal val="#ppt_w"/>
                                          </p:val>
                                        </p:tav>
                                      </p:tavLst>
                                    </p:anim>
                                    <p:anim calcmode="lin" valueType="num">
                                      <p:cBhvr>
                                        <p:cTn id="1117" dur="500" fill="hold"/>
                                        <p:tgtEl>
                                          <p:spTgt spid="395"/>
                                        </p:tgtEl>
                                        <p:attrNameLst>
                                          <p:attrName>ppt_h</p:attrName>
                                        </p:attrNameLst>
                                      </p:cBhvr>
                                      <p:tavLst>
                                        <p:tav tm="0">
                                          <p:val>
                                            <p:fltVal val="0"/>
                                          </p:val>
                                        </p:tav>
                                        <p:tav tm="100000">
                                          <p:val>
                                            <p:strVal val="#ppt_h"/>
                                          </p:val>
                                        </p:tav>
                                      </p:tavLst>
                                    </p:anim>
                                    <p:animEffect transition="in" filter="fade">
                                      <p:cBhvr>
                                        <p:cTn id="1118" dur="500"/>
                                        <p:tgtEl>
                                          <p:spTgt spid="395"/>
                                        </p:tgtEl>
                                      </p:cBhvr>
                                    </p:animEffect>
                                  </p:childTnLst>
                                  <p:subTnLst>
                                    <p:audio>
                                      <p:cMediaNode>
                                        <p:cTn display="0" masterRel="sameClick">
                                          <p:stCondLst>
                                            <p:cond evt="begin" delay="0">
                                              <p:tn val="1114"/>
                                            </p:cond>
                                          </p:stCondLst>
                                          <p:endCondLst>
                                            <p:cond evt="onStopAudio" delay="0">
                                              <p:tgtEl>
                                                <p:sldTgt/>
                                              </p:tgtEl>
                                            </p:cond>
                                          </p:endCondLst>
                                        </p:cTn>
                                        <p:tgtEl>
                                          <p:sndTgt r:embed="rId3" name="Bling.wav"/>
                                        </p:tgtEl>
                                      </p:cMediaNode>
                                    </p:audio>
                                  </p:subTnLst>
                                </p:cTn>
                              </p:par>
                              <p:par>
                                <p:cTn id="1119" presetID="26" presetClass="emph" presetSubtype="0" fill="hold" grpId="1" nodeType="withEffect">
                                  <p:stCondLst>
                                    <p:cond delay="500"/>
                                  </p:stCondLst>
                                  <p:childTnLst>
                                    <p:animEffect transition="out" filter="fade">
                                      <p:cBhvr>
                                        <p:cTn id="1120" dur="500" tmFilter="0, 0; .2, .5; .8, .5; 1, 0"/>
                                        <p:tgtEl>
                                          <p:spTgt spid="395"/>
                                        </p:tgtEl>
                                      </p:cBhvr>
                                    </p:animEffect>
                                    <p:animScale>
                                      <p:cBhvr>
                                        <p:cTn id="1121" dur="250" autoRev="1" fill="hold"/>
                                        <p:tgtEl>
                                          <p:spTgt spid="395"/>
                                        </p:tgtEl>
                                      </p:cBhvr>
                                      <p:by x="105000" y="105000"/>
                                    </p:animScale>
                                  </p:childTnLst>
                                </p:cTn>
                              </p:par>
                              <p:par>
                                <p:cTn id="1122" presetID="53" presetClass="entr" presetSubtype="16" fill="hold" nodeType="withEffect">
                                  <p:stCondLst>
                                    <p:cond delay="0"/>
                                  </p:stCondLst>
                                  <p:childTnLst>
                                    <p:set>
                                      <p:cBhvr>
                                        <p:cTn id="1123" dur="1" fill="hold">
                                          <p:stCondLst>
                                            <p:cond delay="0"/>
                                          </p:stCondLst>
                                        </p:cTn>
                                        <p:tgtEl>
                                          <p:spTgt spid="394"/>
                                        </p:tgtEl>
                                        <p:attrNameLst>
                                          <p:attrName>style.visibility</p:attrName>
                                        </p:attrNameLst>
                                      </p:cBhvr>
                                      <p:to>
                                        <p:strVal val="visible"/>
                                      </p:to>
                                    </p:set>
                                    <p:anim calcmode="lin" valueType="num">
                                      <p:cBhvr>
                                        <p:cTn id="1124" dur="500" fill="hold"/>
                                        <p:tgtEl>
                                          <p:spTgt spid="394"/>
                                        </p:tgtEl>
                                        <p:attrNameLst>
                                          <p:attrName>ppt_w</p:attrName>
                                        </p:attrNameLst>
                                      </p:cBhvr>
                                      <p:tavLst>
                                        <p:tav tm="0">
                                          <p:val>
                                            <p:fltVal val="0"/>
                                          </p:val>
                                        </p:tav>
                                        <p:tav tm="100000">
                                          <p:val>
                                            <p:strVal val="#ppt_w"/>
                                          </p:val>
                                        </p:tav>
                                      </p:tavLst>
                                    </p:anim>
                                    <p:anim calcmode="lin" valueType="num">
                                      <p:cBhvr>
                                        <p:cTn id="1125" dur="500" fill="hold"/>
                                        <p:tgtEl>
                                          <p:spTgt spid="394"/>
                                        </p:tgtEl>
                                        <p:attrNameLst>
                                          <p:attrName>ppt_h</p:attrName>
                                        </p:attrNameLst>
                                      </p:cBhvr>
                                      <p:tavLst>
                                        <p:tav tm="0">
                                          <p:val>
                                            <p:fltVal val="0"/>
                                          </p:val>
                                        </p:tav>
                                        <p:tav tm="100000">
                                          <p:val>
                                            <p:strVal val="#ppt_h"/>
                                          </p:val>
                                        </p:tav>
                                      </p:tavLst>
                                    </p:anim>
                                    <p:animEffect transition="in" filter="fade">
                                      <p:cBhvr>
                                        <p:cTn id="1126" dur="500"/>
                                        <p:tgtEl>
                                          <p:spTgt spid="394"/>
                                        </p:tgtEl>
                                      </p:cBhvr>
                                    </p:animEffect>
                                  </p:childTnLst>
                                </p:cTn>
                              </p:par>
                              <p:par>
                                <p:cTn id="1127" presetID="26" presetClass="emph" presetSubtype="0" fill="hold" nodeType="withEffect">
                                  <p:stCondLst>
                                    <p:cond delay="500"/>
                                  </p:stCondLst>
                                  <p:childTnLst>
                                    <p:animEffect transition="out" filter="fade">
                                      <p:cBhvr>
                                        <p:cTn id="1128" dur="500" tmFilter="0, 0; .2, .5; .8, .5; 1, 0"/>
                                        <p:tgtEl>
                                          <p:spTgt spid="394"/>
                                        </p:tgtEl>
                                      </p:cBhvr>
                                    </p:animEffect>
                                    <p:animScale>
                                      <p:cBhvr>
                                        <p:cTn id="1129" dur="250" autoRev="1" fill="hold"/>
                                        <p:tgtEl>
                                          <p:spTgt spid="394"/>
                                        </p:tgtEl>
                                      </p:cBhvr>
                                      <p:by x="105000" y="105000"/>
                                    </p:animScale>
                                  </p:childTnLst>
                                </p:cTn>
                              </p:par>
                              <p:par>
                                <p:cTn id="1130" presetID="53" presetClass="entr" presetSubtype="16" fill="hold" grpId="0" nodeType="withEffect">
                                  <p:stCondLst>
                                    <p:cond delay="0"/>
                                  </p:stCondLst>
                                  <p:childTnLst>
                                    <p:set>
                                      <p:cBhvr>
                                        <p:cTn id="1131" dur="1" fill="hold">
                                          <p:stCondLst>
                                            <p:cond delay="0"/>
                                          </p:stCondLst>
                                        </p:cTn>
                                        <p:tgtEl>
                                          <p:spTgt spid="394"/>
                                        </p:tgtEl>
                                        <p:attrNameLst>
                                          <p:attrName>style.visibility</p:attrName>
                                        </p:attrNameLst>
                                      </p:cBhvr>
                                      <p:to>
                                        <p:strVal val="visible"/>
                                      </p:to>
                                    </p:set>
                                    <p:anim calcmode="lin" valueType="num">
                                      <p:cBhvr>
                                        <p:cTn id="1132" dur="500" fill="hold"/>
                                        <p:tgtEl>
                                          <p:spTgt spid="394"/>
                                        </p:tgtEl>
                                        <p:attrNameLst>
                                          <p:attrName>ppt_w</p:attrName>
                                        </p:attrNameLst>
                                      </p:cBhvr>
                                      <p:tavLst>
                                        <p:tav tm="0">
                                          <p:val>
                                            <p:fltVal val="0"/>
                                          </p:val>
                                        </p:tav>
                                        <p:tav tm="100000">
                                          <p:val>
                                            <p:strVal val="#ppt_w"/>
                                          </p:val>
                                        </p:tav>
                                      </p:tavLst>
                                    </p:anim>
                                    <p:anim calcmode="lin" valueType="num">
                                      <p:cBhvr>
                                        <p:cTn id="1133" dur="500" fill="hold"/>
                                        <p:tgtEl>
                                          <p:spTgt spid="394"/>
                                        </p:tgtEl>
                                        <p:attrNameLst>
                                          <p:attrName>ppt_h</p:attrName>
                                        </p:attrNameLst>
                                      </p:cBhvr>
                                      <p:tavLst>
                                        <p:tav tm="0">
                                          <p:val>
                                            <p:fltVal val="0"/>
                                          </p:val>
                                        </p:tav>
                                        <p:tav tm="100000">
                                          <p:val>
                                            <p:strVal val="#ppt_h"/>
                                          </p:val>
                                        </p:tav>
                                      </p:tavLst>
                                    </p:anim>
                                    <p:animEffect transition="in" filter="fade">
                                      <p:cBhvr>
                                        <p:cTn id="1134" dur="500"/>
                                        <p:tgtEl>
                                          <p:spTgt spid="394"/>
                                        </p:tgtEl>
                                      </p:cBhvr>
                                    </p:animEffect>
                                  </p:childTnLst>
                                  <p:subTnLst>
                                    <p:audio>
                                      <p:cMediaNode>
                                        <p:cTn display="0" masterRel="sameClick">
                                          <p:stCondLst>
                                            <p:cond evt="begin" delay="0">
                                              <p:tn val="1130"/>
                                            </p:cond>
                                          </p:stCondLst>
                                          <p:endCondLst>
                                            <p:cond evt="onStopAudio" delay="0">
                                              <p:tgtEl>
                                                <p:sldTgt/>
                                              </p:tgtEl>
                                            </p:cond>
                                          </p:endCondLst>
                                        </p:cTn>
                                        <p:tgtEl>
                                          <p:sndTgt r:embed="rId3" name="Bling.wav"/>
                                        </p:tgtEl>
                                      </p:cMediaNode>
                                    </p:audio>
                                  </p:subTnLst>
                                </p:cTn>
                              </p:par>
                              <p:par>
                                <p:cTn id="1135" presetID="26" presetClass="emph" presetSubtype="0" fill="hold" grpId="1" nodeType="withEffect">
                                  <p:stCondLst>
                                    <p:cond delay="500"/>
                                  </p:stCondLst>
                                  <p:childTnLst>
                                    <p:animEffect transition="out" filter="fade">
                                      <p:cBhvr>
                                        <p:cTn id="1136" dur="500" tmFilter="0, 0; .2, .5; .8, .5; 1, 0"/>
                                        <p:tgtEl>
                                          <p:spTgt spid="394"/>
                                        </p:tgtEl>
                                      </p:cBhvr>
                                    </p:animEffect>
                                    <p:animScale>
                                      <p:cBhvr>
                                        <p:cTn id="1137" dur="250" autoRev="1" fill="hold"/>
                                        <p:tgtEl>
                                          <p:spTgt spid="394"/>
                                        </p:tgtEl>
                                      </p:cBhvr>
                                      <p:by x="105000" y="105000"/>
                                    </p:animScale>
                                  </p:childTnLst>
                                </p:cTn>
                              </p:par>
                              <p:par>
                                <p:cTn id="1138" presetID="53" presetClass="entr" presetSubtype="16" fill="hold" grpId="0" nodeType="withEffect">
                                  <p:stCondLst>
                                    <p:cond delay="0"/>
                                  </p:stCondLst>
                                  <p:childTnLst>
                                    <p:set>
                                      <p:cBhvr>
                                        <p:cTn id="1139" dur="1" fill="hold">
                                          <p:stCondLst>
                                            <p:cond delay="0"/>
                                          </p:stCondLst>
                                        </p:cTn>
                                        <p:tgtEl>
                                          <p:spTgt spid="393"/>
                                        </p:tgtEl>
                                        <p:attrNameLst>
                                          <p:attrName>style.visibility</p:attrName>
                                        </p:attrNameLst>
                                      </p:cBhvr>
                                      <p:to>
                                        <p:strVal val="visible"/>
                                      </p:to>
                                    </p:set>
                                    <p:anim calcmode="lin" valueType="num">
                                      <p:cBhvr>
                                        <p:cTn id="1140" dur="500" fill="hold"/>
                                        <p:tgtEl>
                                          <p:spTgt spid="393"/>
                                        </p:tgtEl>
                                        <p:attrNameLst>
                                          <p:attrName>ppt_w</p:attrName>
                                        </p:attrNameLst>
                                      </p:cBhvr>
                                      <p:tavLst>
                                        <p:tav tm="0">
                                          <p:val>
                                            <p:fltVal val="0"/>
                                          </p:val>
                                        </p:tav>
                                        <p:tav tm="100000">
                                          <p:val>
                                            <p:strVal val="#ppt_w"/>
                                          </p:val>
                                        </p:tav>
                                      </p:tavLst>
                                    </p:anim>
                                    <p:anim calcmode="lin" valueType="num">
                                      <p:cBhvr>
                                        <p:cTn id="1141" dur="500" fill="hold"/>
                                        <p:tgtEl>
                                          <p:spTgt spid="393"/>
                                        </p:tgtEl>
                                        <p:attrNameLst>
                                          <p:attrName>ppt_h</p:attrName>
                                        </p:attrNameLst>
                                      </p:cBhvr>
                                      <p:tavLst>
                                        <p:tav tm="0">
                                          <p:val>
                                            <p:fltVal val="0"/>
                                          </p:val>
                                        </p:tav>
                                        <p:tav tm="100000">
                                          <p:val>
                                            <p:strVal val="#ppt_h"/>
                                          </p:val>
                                        </p:tav>
                                      </p:tavLst>
                                    </p:anim>
                                    <p:animEffect transition="in" filter="fade">
                                      <p:cBhvr>
                                        <p:cTn id="1142" dur="500"/>
                                        <p:tgtEl>
                                          <p:spTgt spid="393"/>
                                        </p:tgtEl>
                                      </p:cBhvr>
                                    </p:animEffect>
                                  </p:childTnLst>
                                  <p:subTnLst>
                                    <p:audio>
                                      <p:cMediaNode>
                                        <p:cTn display="0" masterRel="sameClick">
                                          <p:stCondLst>
                                            <p:cond evt="begin" delay="0">
                                              <p:tn val="1138"/>
                                            </p:cond>
                                          </p:stCondLst>
                                          <p:endCondLst>
                                            <p:cond evt="onStopAudio" delay="0">
                                              <p:tgtEl>
                                                <p:sldTgt/>
                                              </p:tgtEl>
                                            </p:cond>
                                          </p:endCondLst>
                                        </p:cTn>
                                        <p:tgtEl>
                                          <p:sndTgt r:embed="rId3" name="Bling.wav"/>
                                        </p:tgtEl>
                                      </p:cMediaNode>
                                    </p:audio>
                                  </p:subTnLst>
                                </p:cTn>
                              </p:par>
                              <p:par>
                                <p:cTn id="1143" presetID="26" presetClass="emph" presetSubtype="0" fill="hold" grpId="1" nodeType="withEffect">
                                  <p:stCondLst>
                                    <p:cond delay="500"/>
                                  </p:stCondLst>
                                  <p:childTnLst>
                                    <p:animEffect transition="out" filter="fade">
                                      <p:cBhvr>
                                        <p:cTn id="1144" dur="500" tmFilter="0, 0; .2, .5; .8, .5; 1, 0"/>
                                        <p:tgtEl>
                                          <p:spTgt spid="393"/>
                                        </p:tgtEl>
                                      </p:cBhvr>
                                    </p:animEffect>
                                    <p:animScale>
                                      <p:cBhvr>
                                        <p:cTn id="1145" dur="250" autoRev="1" fill="hold"/>
                                        <p:tgtEl>
                                          <p:spTgt spid="393"/>
                                        </p:tgtEl>
                                      </p:cBhvr>
                                      <p:by x="105000" y="105000"/>
                                    </p:animScale>
                                  </p:childTnLst>
                                </p:cTn>
                              </p:par>
                            </p:childTnLst>
                          </p:cTn>
                        </p:par>
                      </p:childTnLst>
                    </p:cTn>
                  </p:par>
                </p:childTnLst>
              </p:cTn>
              <p:nextCondLst>
                <p:cond evt="onClick" delay="0">
                  <p:tgtEl>
                    <p:spTgt spid="212"/>
                  </p:tgtEl>
                </p:cond>
              </p:nextCondLst>
            </p:seq>
          </p:childTnLst>
        </p:cTn>
      </p:par>
    </p:tnLst>
    <p:bldLst>
      <p:bldP spid="338" grpId="0"/>
      <p:bldP spid="338" grpId="1"/>
      <p:bldP spid="339" grpId="0"/>
      <p:bldP spid="339" grpId="1"/>
      <p:bldP spid="340" grpId="0"/>
      <p:bldP spid="340" grpId="1"/>
      <p:bldP spid="341" grpId="0"/>
      <p:bldP spid="341" grpId="1"/>
      <p:bldP spid="342" grpId="0"/>
      <p:bldP spid="342" grpId="1"/>
      <p:bldP spid="343" grpId="0"/>
      <p:bldP spid="343" grpId="1"/>
      <p:bldP spid="344" grpId="0"/>
      <p:bldP spid="344" grpId="1"/>
      <p:bldP spid="345" grpId="0"/>
      <p:bldP spid="345" grpId="1"/>
      <p:bldP spid="346" grpId="0"/>
      <p:bldP spid="346" grpId="1"/>
      <p:bldP spid="347" grpId="0"/>
      <p:bldP spid="347" grpId="1"/>
      <p:bldP spid="348" grpId="0"/>
      <p:bldP spid="348" grpId="1"/>
      <p:bldP spid="349" grpId="0"/>
      <p:bldP spid="349" grpId="1"/>
      <p:bldP spid="350" grpId="0"/>
      <p:bldP spid="350" grpId="1"/>
      <p:bldP spid="351" grpId="0"/>
      <p:bldP spid="351" grpId="1"/>
      <p:bldP spid="353" grpId="0"/>
      <p:bldP spid="353" grpId="1"/>
      <p:bldP spid="354" grpId="0"/>
      <p:bldP spid="354" grpId="1"/>
      <p:bldP spid="355" grpId="0"/>
      <p:bldP spid="355" grpId="1"/>
      <p:bldP spid="356" grpId="0"/>
      <p:bldP spid="356" grpId="1"/>
      <p:bldP spid="357" grpId="0"/>
      <p:bldP spid="357" grpId="1"/>
      <p:bldP spid="358" grpId="0"/>
      <p:bldP spid="358" grpId="1"/>
      <p:bldP spid="359" grpId="0"/>
      <p:bldP spid="359" grpId="1"/>
      <p:bldP spid="360" grpId="0"/>
      <p:bldP spid="360" grpId="1"/>
      <p:bldP spid="361" grpId="0"/>
      <p:bldP spid="361" grpId="1"/>
      <p:bldP spid="362" grpId="0"/>
      <p:bldP spid="362" grpId="1"/>
      <p:bldP spid="363" grpId="0"/>
      <p:bldP spid="363" grpId="1"/>
      <p:bldP spid="364" grpId="0"/>
      <p:bldP spid="364" grpId="1"/>
      <p:bldP spid="365" grpId="0"/>
      <p:bldP spid="365" grpId="1"/>
      <p:bldP spid="366" grpId="0"/>
      <p:bldP spid="366" grpId="1"/>
      <p:bldP spid="367" grpId="0"/>
      <p:bldP spid="367" grpId="1"/>
      <p:bldP spid="368" grpId="0"/>
      <p:bldP spid="368" grpId="1"/>
      <p:bldP spid="369" grpId="0"/>
      <p:bldP spid="369" grpId="1"/>
      <p:bldP spid="372" grpId="0"/>
      <p:bldP spid="372" grpId="1"/>
      <p:bldP spid="373" grpId="0"/>
      <p:bldP spid="373" grpId="1"/>
      <p:bldP spid="374" grpId="0"/>
      <p:bldP spid="374" grpId="1"/>
      <p:bldP spid="376" grpId="0"/>
      <p:bldP spid="376" grpId="1"/>
      <p:bldP spid="377" grpId="0"/>
      <p:bldP spid="377" grpId="1"/>
      <p:bldP spid="378" grpId="0"/>
      <p:bldP spid="378" grpId="1"/>
      <p:bldP spid="379" grpId="0"/>
      <p:bldP spid="379" grpId="1"/>
      <p:bldP spid="380" grpId="0"/>
      <p:bldP spid="380" grpId="1"/>
      <p:bldP spid="383" grpId="0"/>
      <p:bldP spid="383" grpId="1"/>
      <p:bldP spid="384" grpId="0"/>
      <p:bldP spid="384" grpId="1"/>
      <p:bldP spid="385" grpId="0"/>
      <p:bldP spid="385" grpId="1"/>
      <p:bldP spid="386" grpId="0"/>
      <p:bldP spid="386" grpId="1"/>
      <p:bldP spid="387" grpId="0"/>
      <p:bldP spid="387" grpId="1"/>
      <p:bldP spid="388" grpId="0"/>
      <p:bldP spid="388" grpId="1"/>
      <p:bldP spid="389" grpId="0"/>
      <p:bldP spid="389" grpId="1"/>
      <p:bldP spid="390" grpId="0"/>
      <p:bldP spid="390" grpId="1"/>
      <p:bldP spid="391" grpId="0"/>
      <p:bldP spid="391" grpId="1"/>
      <p:bldP spid="392" grpId="0"/>
      <p:bldP spid="392" grpId="1"/>
      <p:bldP spid="393" grpId="0"/>
      <p:bldP spid="393" grpId="1"/>
      <p:bldP spid="394" grpId="0"/>
      <p:bldP spid="394" grpId="1"/>
      <p:bldP spid="395" grpId="0"/>
      <p:bldP spid="39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grpSp>
        <p:nvGrpSpPr>
          <p:cNvPr id="4" name="Group 4"/>
          <p:cNvGrpSpPr/>
          <p:nvPr/>
        </p:nvGrpSpPr>
        <p:grpSpPr>
          <a:xfrm>
            <a:off x="685621" y="1676400"/>
            <a:ext cx="5163342" cy="1557220"/>
            <a:chOff x="0" y="0"/>
            <a:chExt cx="10329374" cy="3114440"/>
          </a:xfrm>
        </p:grpSpPr>
        <p:grpSp>
          <p:nvGrpSpPr>
            <p:cNvPr id="5" name="Group 5"/>
            <p:cNvGrpSpPr/>
            <p:nvPr/>
          </p:nvGrpSpPr>
          <p:grpSpPr>
            <a:xfrm>
              <a:off x="0" y="0"/>
              <a:ext cx="10329374" cy="3114440"/>
              <a:chOff x="0" y="0"/>
              <a:chExt cx="2040370" cy="615198"/>
            </a:xfrm>
          </p:grpSpPr>
          <p:sp>
            <p:nvSpPr>
              <p:cNvPr id="6" name="Freeform 6"/>
              <p:cNvSpPr/>
              <p:nvPr/>
            </p:nvSpPr>
            <p:spPr>
              <a:xfrm>
                <a:off x="0" y="0"/>
                <a:ext cx="2040370" cy="615198"/>
              </a:xfrm>
              <a:custGeom>
                <a:avLst/>
                <a:gdLst/>
                <a:ahLst/>
                <a:cxnLst/>
                <a:rect l="l" t="t" r="r" b="b"/>
                <a:pathLst>
                  <a:path w="2040370" h="615198">
                    <a:moveTo>
                      <a:pt x="0" y="0"/>
                    </a:moveTo>
                    <a:lnTo>
                      <a:pt x="2040370" y="0"/>
                    </a:lnTo>
                    <a:lnTo>
                      <a:pt x="2040370" y="615198"/>
                    </a:lnTo>
                    <a:lnTo>
                      <a:pt x="0" y="615198"/>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8" name="TextBox 8"/>
            <p:cNvSpPr txBox="1"/>
            <p:nvPr/>
          </p:nvSpPr>
          <p:spPr>
            <a:xfrm>
              <a:off x="257205" y="311562"/>
              <a:ext cx="9814964"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loài trong quần xã có số lượng cá thể khác nhau và giữ một vai trò nhất định. </a:t>
              </a:r>
            </a:p>
          </p:txBody>
        </p:sp>
      </p:grpSp>
      <p:sp>
        <p:nvSpPr>
          <p:cNvPr id="9" name="Freeform 9"/>
          <p:cNvSpPr/>
          <p:nvPr/>
        </p:nvSpPr>
        <p:spPr>
          <a:xfrm>
            <a:off x="6094413" y="1676400"/>
            <a:ext cx="5408791" cy="4635354"/>
          </a:xfrm>
          <a:custGeom>
            <a:avLst/>
            <a:gdLst/>
            <a:ahLst/>
            <a:cxnLst/>
            <a:rect l="l" t="t" r="r" b="b"/>
            <a:pathLst>
              <a:path w="8115300" h="6953031">
                <a:moveTo>
                  <a:pt x="0" y="0"/>
                </a:moveTo>
                <a:lnTo>
                  <a:pt x="8115300" y="0"/>
                </a:lnTo>
                <a:lnTo>
                  <a:pt x="8115300" y="6953031"/>
                </a:lnTo>
                <a:lnTo>
                  <a:pt x="0" y="6953031"/>
                </a:lnTo>
                <a:lnTo>
                  <a:pt x="0" y="0"/>
                </a:lnTo>
                <a:close/>
              </a:path>
            </a:pathLst>
          </a:custGeom>
          <a:blipFill>
            <a:blip r:embed="rId3"/>
            <a:stretch>
              <a:fillRect l="-14298" r="-14298"/>
            </a:stretch>
          </a:blipFill>
        </p:spPr>
      </p:sp>
      <p:sp>
        <p:nvSpPr>
          <p:cNvPr id="10" name="TextBox 10"/>
          <p:cNvSpPr txBox="1"/>
          <p:nvPr/>
        </p:nvSpPr>
        <p:spPr>
          <a:xfrm>
            <a:off x="685621" y="3405070"/>
            <a:ext cx="5163342" cy="1274195"/>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Tuỳ thuộc vào số lượng, sự ảnh hưởng của các loài trong quần xã </a:t>
            </a:r>
            <a:r>
              <a:rPr lang="en-US" sz="2300" i="1" smtClean="0">
                <a:solidFill>
                  <a:srgbClr val="000000"/>
                </a:solidFill>
                <a:latin typeface="Arial" pitchFamily="34" charset="0"/>
              </a:rPr>
              <a:t>mà </a:t>
            </a:r>
            <a:r>
              <a:rPr lang="en-US" sz="2300" i="1">
                <a:solidFill>
                  <a:srgbClr val="000000"/>
                </a:solidFill>
                <a:latin typeface="Arial" pitchFamily="34" charset="0"/>
              </a:rPr>
              <a:t>phân thành: loài ưu thế, loài đặc trưng,...</a:t>
            </a:r>
          </a:p>
        </p:txBody>
      </p:sp>
      <p:grpSp>
        <p:nvGrpSpPr>
          <p:cNvPr id="11" name="Group 11"/>
          <p:cNvGrpSpPr/>
          <p:nvPr/>
        </p:nvGrpSpPr>
        <p:grpSpPr>
          <a:xfrm>
            <a:off x="685621" y="4784943"/>
            <a:ext cx="5163342" cy="1526811"/>
            <a:chOff x="0" y="0"/>
            <a:chExt cx="10329374" cy="3053621"/>
          </a:xfrm>
        </p:grpSpPr>
        <p:sp>
          <p:nvSpPr>
            <p:cNvPr id="12" name="Freeform 12"/>
            <p:cNvSpPr/>
            <p:nvPr/>
          </p:nvSpPr>
          <p:spPr>
            <a:xfrm>
              <a:off x="5164687" y="0"/>
              <a:ext cx="5164687" cy="3053621"/>
            </a:xfrm>
            <a:custGeom>
              <a:avLst/>
              <a:gdLst/>
              <a:ahLst/>
              <a:cxnLst/>
              <a:rect l="l" t="t" r="r" b="b"/>
              <a:pathLst>
                <a:path w="5164687" h="3053621">
                  <a:moveTo>
                    <a:pt x="0" y="0"/>
                  </a:moveTo>
                  <a:lnTo>
                    <a:pt x="5164687" y="0"/>
                  </a:lnTo>
                  <a:lnTo>
                    <a:pt x="5164687" y="3053621"/>
                  </a:lnTo>
                  <a:lnTo>
                    <a:pt x="0" y="3053621"/>
                  </a:lnTo>
                  <a:lnTo>
                    <a:pt x="0" y="0"/>
                  </a:lnTo>
                  <a:close/>
                </a:path>
              </a:pathLst>
            </a:custGeom>
            <a:blipFill>
              <a:blip r:embed="rId4"/>
              <a:stretch>
                <a:fillRect/>
              </a:stretch>
            </a:blipFill>
          </p:spPr>
        </p:sp>
        <p:sp>
          <p:nvSpPr>
            <p:cNvPr id="13" name="Freeform 13"/>
            <p:cNvSpPr/>
            <p:nvPr/>
          </p:nvSpPr>
          <p:spPr>
            <a:xfrm>
              <a:off x="3449354" y="512620"/>
              <a:ext cx="4297677" cy="2541001"/>
            </a:xfrm>
            <a:custGeom>
              <a:avLst/>
              <a:gdLst/>
              <a:ahLst/>
              <a:cxnLst/>
              <a:rect l="l" t="t" r="r" b="b"/>
              <a:pathLst>
                <a:path w="4297677" h="2541001">
                  <a:moveTo>
                    <a:pt x="0" y="0"/>
                  </a:moveTo>
                  <a:lnTo>
                    <a:pt x="4297676" y="0"/>
                  </a:lnTo>
                  <a:lnTo>
                    <a:pt x="4297676" y="2541001"/>
                  </a:lnTo>
                  <a:lnTo>
                    <a:pt x="0" y="2541001"/>
                  </a:lnTo>
                  <a:lnTo>
                    <a:pt x="0" y="0"/>
                  </a:lnTo>
                  <a:close/>
                </a:path>
              </a:pathLst>
            </a:custGeom>
            <a:blipFill>
              <a:blip r:embed="rId4"/>
              <a:stretch>
                <a:fillRect/>
              </a:stretch>
            </a:blipFill>
          </p:spPr>
        </p:sp>
        <p:sp>
          <p:nvSpPr>
            <p:cNvPr id="14" name="Freeform 14"/>
            <p:cNvSpPr/>
            <p:nvPr/>
          </p:nvSpPr>
          <p:spPr>
            <a:xfrm flipH="1">
              <a:off x="0" y="320084"/>
              <a:ext cx="5598192" cy="2733537"/>
            </a:xfrm>
            <a:custGeom>
              <a:avLst/>
              <a:gdLst/>
              <a:ahLst/>
              <a:cxnLst/>
              <a:rect l="l" t="t" r="r" b="b"/>
              <a:pathLst>
                <a:path w="5598192" h="2733537">
                  <a:moveTo>
                    <a:pt x="5598192" y="0"/>
                  </a:moveTo>
                  <a:lnTo>
                    <a:pt x="0" y="0"/>
                  </a:lnTo>
                  <a:lnTo>
                    <a:pt x="0" y="2733537"/>
                  </a:lnTo>
                  <a:lnTo>
                    <a:pt x="5598192" y="2733537"/>
                  </a:lnTo>
                  <a:lnTo>
                    <a:pt x="5598192" y="0"/>
                  </a:lnTo>
                  <a:close/>
                </a:path>
              </a:pathLst>
            </a:custGeom>
            <a:blipFill>
              <a:blip r:embed="rId5"/>
              <a:stretch>
                <a:fillRect t="-4783" b="-4783"/>
              </a:stretch>
            </a:blipFill>
          </p:spPr>
        </p:sp>
      </p:grpSp>
      <p:sp>
        <p:nvSpPr>
          <p:cNvPr id="15" name="TextBox 15"/>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grpSp>
        <p:nvGrpSpPr>
          <p:cNvPr id="4" name="Group 4"/>
          <p:cNvGrpSpPr/>
          <p:nvPr/>
        </p:nvGrpSpPr>
        <p:grpSpPr>
          <a:xfrm>
            <a:off x="685622" y="1712339"/>
            <a:ext cx="4629663" cy="2795470"/>
            <a:chOff x="0" y="0"/>
            <a:chExt cx="9261739" cy="5590940"/>
          </a:xfrm>
        </p:grpSpPr>
        <p:grpSp>
          <p:nvGrpSpPr>
            <p:cNvPr id="5" name="Group 5"/>
            <p:cNvGrpSpPr/>
            <p:nvPr/>
          </p:nvGrpSpPr>
          <p:grpSpPr>
            <a:xfrm>
              <a:off x="0" y="0"/>
              <a:ext cx="9261739" cy="5590940"/>
              <a:chOff x="0" y="0"/>
              <a:chExt cx="1829479" cy="1104383"/>
            </a:xfrm>
          </p:grpSpPr>
          <p:sp>
            <p:nvSpPr>
              <p:cNvPr id="6" name="Freeform 6"/>
              <p:cNvSpPr/>
              <p:nvPr/>
            </p:nvSpPr>
            <p:spPr>
              <a:xfrm>
                <a:off x="0" y="0"/>
                <a:ext cx="1829479" cy="1104383"/>
              </a:xfrm>
              <a:custGeom>
                <a:avLst/>
                <a:gdLst/>
                <a:ahLst/>
                <a:cxnLst/>
                <a:rect l="l" t="t" r="r" b="b"/>
                <a:pathLst>
                  <a:path w="1829479" h="1104383">
                    <a:moveTo>
                      <a:pt x="0" y="0"/>
                    </a:moveTo>
                    <a:lnTo>
                      <a:pt x="1829479" y="0"/>
                    </a:lnTo>
                    <a:lnTo>
                      <a:pt x="1829479" y="1104383"/>
                    </a:lnTo>
                    <a:lnTo>
                      <a:pt x="0" y="1104383"/>
                    </a:lnTo>
                    <a:close/>
                  </a:path>
                </a:pathLst>
              </a:custGeom>
              <a:gradFill rotWithShape="1">
                <a:gsLst>
                  <a:gs pos="0">
                    <a:srgbClr val="0097B2">
                      <a:alpha val="100000"/>
                    </a:srgbClr>
                  </a:gs>
                  <a:gs pos="100000">
                    <a:srgbClr val="7ED957">
                      <a:alpha val="100000"/>
                    </a:srgbClr>
                  </a:gs>
                </a:gsLst>
                <a:lin ang="0"/>
              </a:gra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8" name="TextBox 8"/>
            <p:cNvSpPr txBox="1"/>
            <p:nvPr/>
          </p:nvSpPr>
          <p:spPr>
            <a:xfrm>
              <a:off x="230620" y="311562"/>
              <a:ext cx="8800499" cy="507831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Loài ưu thế là loài đóng vai trò quan trọng trong quần xã, ảnh hưởng quyết định tới các nhân tố sinh thái của môi trường do có số lượng cá thể nhiều và sinh khối lớn</a:t>
              </a:r>
            </a:p>
          </p:txBody>
        </p:sp>
      </p:grpSp>
      <p:sp>
        <p:nvSpPr>
          <p:cNvPr id="9" name="Freeform 9"/>
          <p:cNvSpPr/>
          <p:nvPr/>
        </p:nvSpPr>
        <p:spPr>
          <a:xfrm>
            <a:off x="8514485" y="1676400"/>
            <a:ext cx="2988719" cy="4797100"/>
          </a:xfrm>
          <a:custGeom>
            <a:avLst/>
            <a:gdLst/>
            <a:ahLst/>
            <a:cxnLst/>
            <a:rect l="l" t="t" r="r" b="b"/>
            <a:pathLst>
              <a:path w="4484246" h="7195650">
                <a:moveTo>
                  <a:pt x="0" y="0"/>
                </a:moveTo>
                <a:lnTo>
                  <a:pt x="4484246" y="0"/>
                </a:lnTo>
                <a:lnTo>
                  <a:pt x="4484246" y="7195650"/>
                </a:lnTo>
                <a:lnTo>
                  <a:pt x="0" y="7195650"/>
                </a:lnTo>
                <a:lnTo>
                  <a:pt x="0" y="0"/>
                </a:lnTo>
                <a:close/>
              </a:path>
            </a:pathLst>
          </a:custGeom>
          <a:blipFill>
            <a:blip r:embed="rId3"/>
            <a:stretch>
              <a:fillRect/>
            </a:stretch>
          </a:blipFill>
        </p:spPr>
      </p:sp>
      <p:sp>
        <p:nvSpPr>
          <p:cNvPr id="10" name="Freeform 10"/>
          <p:cNvSpPr/>
          <p:nvPr/>
        </p:nvSpPr>
        <p:spPr>
          <a:xfrm>
            <a:off x="5444682" y="1712339"/>
            <a:ext cx="2956787" cy="4761161"/>
          </a:xfrm>
          <a:custGeom>
            <a:avLst/>
            <a:gdLst/>
            <a:ahLst/>
            <a:cxnLst/>
            <a:rect l="l" t="t" r="r" b="b"/>
            <a:pathLst>
              <a:path w="4436336" h="7141742">
                <a:moveTo>
                  <a:pt x="0" y="0"/>
                </a:moveTo>
                <a:lnTo>
                  <a:pt x="4436335" y="0"/>
                </a:lnTo>
                <a:lnTo>
                  <a:pt x="4436335" y="7141742"/>
                </a:lnTo>
                <a:lnTo>
                  <a:pt x="0" y="7141742"/>
                </a:lnTo>
                <a:lnTo>
                  <a:pt x="0" y="0"/>
                </a:lnTo>
                <a:close/>
              </a:path>
            </a:pathLst>
          </a:custGeom>
          <a:blipFill>
            <a:blip r:embed="rId4"/>
            <a:stretch>
              <a:fillRect l="-57143" r="-57143"/>
            </a:stretch>
          </a:blipFill>
        </p:spPr>
      </p:sp>
      <p:sp>
        <p:nvSpPr>
          <p:cNvPr id="11" name="TextBox 11"/>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sp>
        <p:nvSpPr>
          <p:cNvPr id="13" name="TextBox 13"/>
          <p:cNvSpPr txBox="1"/>
          <p:nvPr/>
        </p:nvSpPr>
        <p:spPr>
          <a:xfrm>
            <a:off x="685622" y="4679259"/>
            <a:ext cx="4629663" cy="1692771"/>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Ví dụ, trong quần xã rừng ở Vườn quốc gia Ba Vì, một số loài cây gỗ là loài ưu thế như cây sồi xanh, thành </a:t>
            </a:r>
            <a:r>
              <a:rPr lang="en-US" sz="2300" i="1" smtClean="0">
                <a:solidFill>
                  <a:srgbClr val="000000"/>
                </a:solidFill>
                <a:latin typeface="Arial" pitchFamily="34" charset="0"/>
              </a:rPr>
              <a:t>ngạch</a:t>
            </a:r>
            <a:endParaRPr lang="en-US" sz="2300" i="1">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grpSp>
        <p:nvGrpSpPr>
          <p:cNvPr id="4" name="Group 4"/>
          <p:cNvGrpSpPr/>
          <p:nvPr/>
        </p:nvGrpSpPr>
        <p:grpSpPr>
          <a:xfrm>
            <a:off x="685622" y="1676400"/>
            <a:ext cx="4629663" cy="1969970"/>
            <a:chOff x="0" y="0"/>
            <a:chExt cx="9261739" cy="3939940"/>
          </a:xfrm>
        </p:grpSpPr>
        <p:grpSp>
          <p:nvGrpSpPr>
            <p:cNvPr id="5" name="Group 5"/>
            <p:cNvGrpSpPr/>
            <p:nvPr/>
          </p:nvGrpSpPr>
          <p:grpSpPr>
            <a:xfrm>
              <a:off x="0" y="0"/>
              <a:ext cx="9261739" cy="3939940"/>
              <a:chOff x="0" y="0"/>
              <a:chExt cx="1829479" cy="778260"/>
            </a:xfrm>
          </p:grpSpPr>
          <p:sp>
            <p:nvSpPr>
              <p:cNvPr id="6" name="Freeform 6"/>
              <p:cNvSpPr/>
              <p:nvPr/>
            </p:nvSpPr>
            <p:spPr>
              <a:xfrm>
                <a:off x="0" y="0"/>
                <a:ext cx="1829479" cy="778260"/>
              </a:xfrm>
              <a:custGeom>
                <a:avLst/>
                <a:gdLst/>
                <a:ahLst/>
                <a:cxnLst/>
                <a:rect l="l" t="t" r="r" b="b"/>
                <a:pathLst>
                  <a:path w="1829479" h="778260">
                    <a:moveTo>
                      <a:pt x="0" y="0"/>
                    </a:moveTo>
                    <a:lnTo>
                      <a:pt x="1829479" y="0"/>
                    </a:lnTo>
                    <a:lnTo>
                      <a:pt x="1829479" y="778260"/>
                    </a:lnTo>
                    <a:lnTo>
                      <a:pt x="0" y="778260"/>
                    </a:lnTo>
                    <a:close/>
                  </a:path>
                </a:pathLst>
              </a:custGeom>
              <a:gradFill rotWithShape="1">
                <a:gsLst>
                  <a:gs pos="0">
                    <a:srgbClr val="FFDE59">
                      <a:alpha val="100000"/>
                    </a:srgbClr>
                  </a:gs>
                  <a:gs pos="100000">
                    <a:srgbClr val="FF914D">
                      <a:alpha val="100000"/>
                    </a:srgbClr>
                  </a:gs>
                </a:gsLst>
                <a:lin ang="0"/>
              </a:gra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8" name="TextBox 8"/>
            <p:cNvSpPr txBox="1"/>
            <p:nvPr/>
          </p:nvSpPr>
          <p:spPr>
            <a:xfrm>
              <a:off x="230620" y="311562"/>
              <a:ext cx="8800499"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Loài đặc trưng là loài chỉ có ở một quần xã hoặc có số cá thể nhiều hơn hẳn các loài khác trong quần xã</a:t>
              </a:r>
            </a:p>
          </p:txBody>
        </p:sp>
      </p:grpSp>
      <p:sp>
        <p:nvSpPr>
          <p:cNvPr id="9" name="Freeform 9"/>
          <p:cNvSpPr/>
          <p:nvPr/>
        </p:nvSpPr>
        <p:spPr>
          <a:xfrm>
            <a:off x="5444683" y="1676400"/>
            <a:ext cx="6058521" cy="4761161"/>
          </a:xfrm>
          <a:custGeom>
            <a:avLst/>
            <a:gdLst/>
            <a:ahLst/>
            <a:cxnLst/>
            <a:rect l="l" t="t" r="r" b="b"/>
            <a:pathLst>
              <a:path w="9090149" h="7141742">
                <a:moveTo>
                  <a:pt x="0" y="0"/>
                </a:moveTo>
                <a:lnTo>
                  <a:pt x="9090149" y="0"/>
                </a:lnTo>
                <a:lnTo>
                  <a:pt x="9090149" y="7141742"/>
                </a:lnTo>
                <a:lnTo>
                  <a:pt x="0" y="7141742"/>
                </a:lnTo>
                <a:lnTo>
                  <a:pt x="0" y="0"/>
                </a:lnTo>
                <a:close/>
              </a:path>
            </a:pathLst>
          </a:custGeom>
          <a:blipFill>
            <a:blip r:embed="rId3"/>
            <a:stretch>
              <a:fillRect l="-12852" r="-12852"/>
            </a:stretch>
          </a:blipFill>
        </p:spPr>
      </p:sp>
      <p:sp>
        <p:nvSpPr>
          <p:cNvPr id="10" name="Freeform 10"/>
          <p:cNvSpPr/>
          <p:nvPr/>
        </p:nvSpPr>
        <p:spPr>
          <a:xfrm>
            <a:off x="899773" y="5257153"/>
            <a:ext cx="4201361" cy="824732"/>
          </a:xfrm>
          <a:custGeom>
            <a:avLst/>
            <a:gdLst/>
            <a:ahLst/>
            <a:cxnLst/>
            <a:rect l="l" t="t" r="r" b="b"/>
            <a:pathLst>
              <a:path w="6303683" h="1237098">
                <a:moveTo>
                  <a:pt x="0" y="0"/>
                </a:moveTo>
                <a:lnTo>
                  <a:pt x="6303682" y="0"/>
                </a:lnTo>
                <a:lnTo>
                  <a:pt x="6303682" y="1237098"/>
                </a:lnTo>
                <a:lnTo>
                  <a:pt x="0" y="12370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1"/>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sp>
        <p:nvSpPr>
          <p:cNvPr id="13" name="TextBox 13"/>
          <p:cNvSpPr txBox="1"/>
          <p:nvPr/>
        </p:nvSpPr>
        <p:spPr>
          <a:xfrm>
            <a:off x="700748" y="3817820"/>
            <a:ext cx="4629663" cy="1269578"/>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Ví dụ, Voọc cát bà chỉ sống ở các khu rừng trên những dãy núi đá vôi thuộc quần đảo Cát Bà, Hải Phòng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grpSp>
        <p:nvGrpSpPr>
          <p:cNvPr id="4" name="Group 4"/>
          <p:cNvGrpSpPr/>
          <p:nvPr/>
        </p:nvGrpSpPr>
        <p:grpSpPr>
          <a:xfrm>
            <a:off x="685622" y="1676400"/>
            <a:ext cx="4629663" cy="1969970"/>
            <a:chOff x="0" y="0"/>
            <a:chExt cx="9261739" cy="3939940"/>
          </a:xfrm>
        </p:grpSpPr>
        <p:grpSp>
          <p:nvGrpSpPr>
            <p:cNvPr id="5" name="Group 5"/>
            <p:cNvGrpSpPr/>
            <p:nvPr/>
          </p:nvGrpSpPr>
          <p:grpSpPr>
            <a:xfrm>
              <a:off x="0" y="0"/>
              <a:ext cx="9261739" cy="3939940"/>
              <a:chOff x="0" y="0"/>
              <a:chExt cx="1829479" cy="778260"/>
            </a:xfrm>
          </p:grpSpPr>
          <p:sp>
            <p:nvSpPr>
              <p:cNvPr id="6" name="Freeform 6"/>
              <p:cNvSpPr/>
              <p:nvPr/>
            </p:nvSpPr>
            <p:spPr>
              <a:xfrm>
                <a:off x="0" y="0"/>
                <a:ext cx="1829479" cy="778260"/>
              </a:xfrm>
              <a:custGeom>
                <a:avLst/>
                <a:gdLst/>
                <a:ahLst/>
                <a:cxnLst/>
                <a:rect l="l" t="t" r="r" b="b"/>
                <a:pathLst>
                  <a:path w="1829479" h="778260">
                    <a:moveTo>
                      <a:pt x="0" y="0"/>
                    </a:moveTo>
                    <a:lnTo>
                      <a:pt x="1829479" y="0"/>
                    </a:lnTo>
                    <a:lnTo>
                      <a:pt x="1829479" y="778260"/>
                    </a:lnTo>
                    <a:lnTo>
                      <a:pt x="0" y="778260"/>
                    </a:lnTo>
                    <a:close/>
                  </a:path>
                </a:pathLst>
              </a:custGeom>
              <a:gradFill rotWithShape="1">
                <a:gsLst>
                  <a:gs pos="0">
                    <a:srgbClr val="FFDE59">
                      <a:alpha val="100000"/>
                    </a:srgbClr>
                  </a:gs>
                  <a:gs pos="100000">
                    <a:srgbClr val="FF914D">
                      <a:alpha val="100000"/>
                    </a:srgbClr>
                  </a:gs>
                </a:gsLst>
                <a:lin ang="0"/>
              </a:gra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8" name="TextBox 8"/>
            <p:cNvSpPr txBox="1"/>
            <p:nvPr/>
          </p:nvSpPr>
          <p:spPr>
            <a:xfrm>
              <a:off x="230620" y="311562"/>
              <a:ext cx="8800499"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Loài đặc trưng là loài chỉ có ở một quần xã hoặc có số cá thể nhiều hơn hẳn các loài khác trong quần xã</a:t>
              </a:r>
            </a:p>
          </p:txBody>
        </p:sp>
      </p:grpSp>
      <p:sp>
        <p:nvSpPr>
          <p:cNvPr id="9" name="Freeform 9"/>
          <p:cNvSpPr/>
          <p:nvPr/>
        </p:nvSpPr>
        <p:spPr>
          <a:xfrm>
            <a:off x="914900" y="5669903"/>
            <a:ext cx="4201361" cy="824732"/>
          </a:xfrm>
          <a:custGeom>
            <a:avLst/>
            <a:gdLst/>
            <a:ahLst/>
            <a:cxnLst/>
            <a:rect l="l" t="t" r="r" b="b"/>
            <a:pathLst>
              <a:path w="6303683" h="1237098">
                <a:moveTo>
                  <a:pt x="0" y="0"/>
                </a:moveTo>
                <a:lnTo>
                  <a:pt x="6303683" y="0"/>
                </a:lnTo>
                <a:lnTo>
                  <a:pt x="6303683" y="1237098"/>
                </a:lnTo>
                <a:lnTo>
                  <a:pt x="0" y="12370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a:off x="5444683" y="1676400"/>
            <a:ext cx="6058521" cy="4761161"/>
          </a:xfrm>
          <a:custGeom>
            <a:avLst/>
            <a:gdLst/>
            <a:ahLst/>
            <a:cxnLst/>
            <a:rect l="l" t="t" r="r" b="b"/>
            <a:pathLst>
              <a:path w="9090149" h="7141742">
                <a:moveTo>
                  <a:pt x="0" y="0"/>
                </a:moveTo>
                <a:lnTo>
                  <a:pt x="9090149" y="0"/>
                </a:lnTo>
                <a:lnTo>
                  <a:pt x="9090149" y="7141742"/>
                </a:lnTo>
                <a:lnTo>
                  <a:pt x="0" y="7141742"/>
                </a:lnTo>
                <a:lnTo>
                  <a:pt x="0" y="0"/>
                </a:lnTo>
                <a:close/>
              </a:path>
            </a:pathLst>
          </a:custGeom>
          <a:blipFill>
            <a:blip r:embed="rId5"/>
            <a:stretch>
              <a:fillRect l="-36761" r="-2980"/>
            </a:stretch>
          </a:blipFill>
        </p:spPr>
      </p:sp>
      <p:sp>
        <p:nvSpPr>
          <p:cNvPr id="11" name="TextBox 11"/>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sp>
        <p:nvSpPr>
          <p:cNvPr id="13" name="TextBox 13"/>
          <p:cNvSpPr txBox="1"/>
          <p:nvPr/>
        </p:nvSpPr>
        <p:spPr>
          <a:xfrm>
            <a:off x="700748" y="3817820"/>
            <a:ext cx="4629663" cy="1692771"/>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Ví dụ, Cây tràm là loài đặc trưng của quần xã rừng U Minh, Kiên Giang do có số lượng gần như tuyệt đối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sp>
        <p:nvSpPr>
          <p:cNvPr id="4" name="TextBox 4"/>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grpSp>
        <p:nvGrpSpPr>
          <p:cNvPr id="6" name="Group 6"/>
          <p:cNvGrpSpPr/>
          <p:nvPr/>
        </p:nvGrpSpPr>
        <p:grpSpPr>
          <a:xfrm>
            <a:off x="685622" y="1600200"/>
            <a:ext cx="10817582" cy="655347"/>
            <a:chOff x="0" y="0"/>
            <a:chExt cx="21640800" cy="1310694"/>
          </a:xfrm>
        </p:grpSpPr>
        <p:grpSp>
          <p:nvGrpSpPr>
            <p:cNvPr id="7" name="Group 7"/>
            <p:cNvGrpSpPr/>
            <p:nvPr/>
          </p:nvGrpSpPr>
          <p:grpSpPr>
            <a:xfrm>
              <a:off x="0" y="0"/>
              <a:ext cx="21640800" cy="1310694"/>
              <a:chOff x="0" y="0"/>
              <a:chExt cx="4274726" cy="258903"/>
            </a:xfrm>
          </p:grpSpPr>
          <p:sp>
            <p:nvSpPr>
              <p:cNvPr id="8" name="Freeform 8"/>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0" name="TextBox 10"/>
            <p:cNvSpPr txBox="1"/>
            <p:nvPr/>
          </p:nvSpPr>
          <p:spPr>
            <a:xfrm>
              <a:off x="639355" y="235190"/>
              <a:ext cx="20362091" cy="769058"/>
            </a:xfrm>
            <a:prstGeom prst="rect">
              <a:avLst/>
            </a:prstGeom>
          </p:spPr>
          <p:txBody>
            <a:bodyPr lIns="0" tIns="0" rIns="0" bIns="0" rtlCol="0" anchor="t">
              <a:spAutoFit/>
            </a:bodyPr>
            <a:lstStyle/>
            <a:p>
              <a:pPr algn="ctr">
                <a:lnSpc>
                  <a:spcPts val="3266"/>
                </a:lnSpc>
                <a:spcBef>
                  <a:spcPct val="0"/>
                </a:spcBef>
              </a:pP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ví</a:t>
              </a:r>
              <a:r>
                <a:rPr lang="en-US" sz="2300" b="1" dirty="0">
                  <a:solidFill>
                    <a:srgbClr val="000000"/>
                  </a:solidFill>
                  <a:latin typeface="Arial" pitchFamily="34" charset="0"/>
                </a:rPr>
                <a:t> </a:t>
              </a:r>
              <a:r>
                <a:rPr lang="en-US" sz="2300" b="1" dirty="0" err="1">
                  <a:solidFill>
                    <a:srgbClr val="000000"/>
                  </a:solidFill>
                  <a:latin typeface="Arial" pitchFamily="34" charset="0"/>
                </a:rPr>
                <a:t>dụ</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loài</a:t>
              </a:r>
              <a:r>
                <a:rPr lang="en-US" sz="2300" b="1" dirty="0">
                  <a:solidFill>
                    <a:srgbClr val="000000"/>
                  </a:solidFill>
                  <a:latin typeface="Arial" pitchFamily="34" charset="0"/>
                </a:rPr>
                <a:t> </a:t>
              </a:r>
              <a:r>
                <a:rPr lang="en-US" sz="2300" b="1" dirty="0" err="1">
                  <a:solidFill>
                    <a:srgbClr val="000000"/>
                  </a:solidFill>
                  <a:latin typeface="Arial" pitchFamily="34" charset="0"/>
                </a:rPr>
                <a:t>ưu</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thế</a:t>
              </a:r>
              <a:endParaRPr lang="en-US" sz="2300" b="1" dirty="0">
                <a:solidFill>
                  <a:srgbClr val="000000"/>
                </a:solidFill>
                <a:latin typeface="Arial" pitchFamily="34" charset="0"/>
              </a:endParaRPr>
            </a:p>
          </p:txBody>
        </p:sp>
      </p:grpSp>
      <p:sp>
        <p:nvSpPr>
          <p:cNvPr id="11" name="TextBox 11"/>
          <p:cNvSpPr txBox="1"/>
          <p:nvPr/>
        </p:nvSpPr>
        <p:spPr>
          <a:xfrm>
            <a:off x="685621" y="3040023"/>
            <a:ext cx="10817582" cy="1235146"/>
          </a:xfrm>
          <a:prstGeom prst="rect">
            <a:avLst/>
          </a:prstGeom>
        </p:spPr>
        <p:txBody>
          <a:bodyPr wrap="square" lIns="0" tIns="0" rIns="0" bIns="0" rtlCol="0" anchor="t">
            <a:spAutoFit/>
          </a:bodyPr>
          <a:lstStyle/>
          <a:p>
            <a:pPr>
              <a:lnSpc>
                <a:spcPct val="120000"/>
              </a:lnSpc>
            </a:pPr>
            <a:r>
              <a:rPr lang="vi-VN" sz="2300" dirty="0">
                <a:solidFill>
                  <a:srgbClr val="000000"/>
                </a:solidFill>
                <a:latin typeface="Arial" pitchFamily="34" charset="0"/>
              </a:rPr>
              <a:t>- Ví dụ về loài ưu thế: Trong quần xã rừng ở Vườn quốc gia Ba Vì, một số loài cây gỗ như sồi xanh, thành ngạch là loài ưu thế; lúa là loài ưu thế trong quần xã ruộng lúa; bò rừng Bison là loài chiếm ưu thế trong quần xã đồng cỏ lớn ở Bắc Mỹ</a:t>
            </a:r>
            <a:r>
              <a:rPr lang="vi-VN" sz="2300" dirty="0" smtClean="0">
                <a:solidFill>
                  <a:srgbClr val="000000"/>
                </a:solidFill>
                <a:latin typeface="Arial" pitchFamily="34" charset="0"/>
              </a:rPr>
              <a:t>;…</a:t>
            </a:r>
            <a:endParaRPr lang="vi-VN" sz="2300"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sp>
        <p:nvSpPr>
          <p:cNvPr id="4" name="TextBox 4"/>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grpSp>
        <p:nvGrpSpPr>
          <p:cNvPr id="6" name="Group 6"/>
          <p:cNvGrpSpPr/>
          <p:nvPr/>
        </p:nvGrpSpPr>
        <p:grpSpPr>
          <a:xfrm>
            <a:off x="685621" y="1260333"/>
            <a:ext cx="10817582" cy="1011228"/>
            <a:chOff x="0" y="-40678"/>
            <a:chExt cx="21640800" cy="1586332"/>
          </a:xfrm>
        </p:grpSpPr>
        <p:grpSp>
          <p:nvGrpSpPr>
            <p:cNvPr id="7" name="Group 7"/>
            <p:cNvGrpSpPr/>
            <p:nvPr/>
          </p:nvGrpSpPr>
          <p:grpSpPr>
            <a:xfrm>
              <a:off x="0" y="0"/>
              <a:ext cx="21640800" cy="1310694"/>
              <a:chOff x="0" y="0"/>
              <a:chExt cx="4274726" cy="258903"/>
            </a:xfrm>
          </p:grpSpPr>
          <p:sp>
            <p:nvSpPr>
              <p:cNvPr id="8" name="Freeform 8"/>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0" name="TextBox 10"/>
            <p:cNvSpPr txBox="1"/>
            <p:nvPr/>
          </p:nvSpPr>
          <p:spPr>
            <a:xfrm>
              <a:off x="639353" y="-40678"/>
              <a:ext cx="20362091" cy="1586332"/>
            </a:xfrm>
            <a:prstGeom prst="rect">
              <a:avLst/>
            </a:prstGeom>
          </p:spPr>
          <p:txBody>
            <a:bodyPr lIns="0" tIns="0" rIns="0" bIns="0" rtlCol="0" anchor="t">
              <a:spAutoFit/>
            </a:bodyPr>
            <a:lstStyle/>
            <a:p>
              <a:pPr algn="ctr">
                <a:lnSpc>
                  <a:spcPts val="3266"/>
                </a:lnSpc>
                <a:spcBef>
                  <a:spcPct val="0"/>
                </a:spcBef>
              </a:pPr>
              <a:r>
                <a:rPr lang="vi-VN" sz="1800" b="1" dirty="0">
                  <a:solidFill>
                    <a:srgbClr val="000000"/>
                  </a:solidFill>
                  <a:latin typeface="Arial" pitchFamily="34" charset="0"/>
                </a:rPr>
                <a:t>Cho các loài sinh vật gồm lim xanh, gấu trắng, bò, lạc đà, lúa nước, đước. Em hãy xác định loài đặc trưng tương ứng với các quần xã sinh vật: bắc cực, sa mạc, rừng ngập mặn.</a:t>
              </a:r>
              <a:endParaRPr lang="en-US" sz="1800" b="1" dirty="0">
                <a:solidFill>
                  <a:srgbClr val="000000"/>
                </a:solidFill>
                <a:latin typeface="Arial" pitchFamily="34" charset="0"/>
              </a:endParaRPr>
            </a:p>
          </p:txBody>
        </p:sp>
      </p:grpSp>
      <p:pic>
        <p:nvPicPr>
          <p:cNvPr id="4098" name="Picture 2" descr="5 đặc điểm thú vị của gấu trắng Bắc Cực - VnExpr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053" y="2176261"/>
            <a:ext cx="1485066" cy="9890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ạc đà làm thế nào để sống sót trên sa mạc cằn cỗi? | Báo Dân tr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4053" y="3344275"/>
            <a:ext cx="1485066" cy="101189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Quá trình trưởng thành và giá trị của cây lúa | Công ty TNHH TM &amp; SX Bình  Quâ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4053" y="4535129"/>
            <a:ext cx="1485066" cy="101434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ây đước Cà Mau - dũng sĩ bảo vệ bờ biển - EPM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4053" y="5708459"/>
            <a:ext cx="1485066" cy="102599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Những sự thật thú vị về Bắc Cực - Migola Trave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85012" y="2670788"/>
            <a:ext cx="1485066" cy="100446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Kỳ lạ khi phát hiện có 1,8 tỉ cây xanh ở 'vùng đất chết' Sahara - Tuổi Trẻ  Onl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5013" y="4069338"/>
            <a:ext cx="1485066" cy="100446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Giải mã điều kỳ lạ về rừng ngập mặn bí ẩn ở Mexic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85012" y="5467888"/>
            <a:ext cx="1485066" cy="10044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10723" y="2486122"/>
            <a:ext cx="1274708" cy="369332"/>
          </a:xfrm>
          <a:prstGeom prst="rect">
            <a:avLst/>
          </a:prstGeom>
          <a:noFill/>
        </p:spPr>
        <p:txBody>
          <a:bodyPr wrap="none" rtlCol="0">
            <a:spAutoFit/>
          </a:bodyPr>
          <a:lstStyle/>
          <a:p>
            <a:r>
              <a:rPr lang="en-US" sz="1800" b="1" dirty="0" err="1">
                <a:solidFill>
                  <a:srgbClr val="000000"/>
                </a:solidFill>
                <a:latin typeface="Arial" pitchFamily="34" charset="0"/>
              </a:rPr>
              <a:t>Gấu</a:t>
            </a:r>
            <a:r>
              <a:rPr lang="en-US" sz="1800" b="1" dirty="0">
                <a:solidFill>
                  <a:srgbClr val="000000"/>
                </a:solidFill>
                <a:latin typeface="Arial" pitchFamily="34" charset="0"/>
              </a:rPr>
              <a:t> </a:t>
            </a:r>
            <a:r>
              <a:rPr lang="en-US" sz="1800" b="1" dirty="0" err="1">
                <a:solidFill>
                  <a:srgbClr val="000000"/>
                </a:solidFill>
                <a:latin typeface="Arial" pitchFamily="34" charset="0"/>
              </a:rPr>
              <a:t>trắng</a:t>
            </a:r>
            <a:endParaRPr lang="en-US" sz="1800" b="1" dirty="0">
              <a:solidFill>
                <a:srgbClr val="000000"/>
              </a:solidFill>
              <a:latin typeface="Arial" pitchFamily="34" charset="0"/>
            </a:endParaRPr>
          </a:p>
        </p:txBody>
      </p:sp>
      <p:sp>
        <p:nvSpPr>
          <p:cNvPr id="18" name="TextBox 17"/>
          <p:cNvSpPr txBox="1"/>
          <p:nvPr/>
        </p:nvSpPr>
        <p:spPr>
          <a:xfrm>
            <a:off x="3410723" y="3665556"/>
            <a:ext cx="915635" cy="369332"/>
          </a:xfrm>
          <a:prstGeom prst="rect">
            <a:avLst/>
          </a:prstGeom>
          <a:noFill/>
        </p:spPr>
        <p:txBody>
          <a:bodyPr wrap="none" rtlCol="0">
            <a:spAutoFit/>
          </a:bodyPr>
          <a:lstStyle/>
          <a:p>
            <a:r>
              <a:rPr lang="en-US" sz="1800" b="1" dirty="0" err="1" smtClean="0">
                <a:solidFill>
                  <a:srgbClr val="000000"/>
                </a:solidFill>
                <a:latin typeface="Arial" pitchFamily="34" charset="0"/>
              </a:rPr>
              <a:t>Lạc</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đà</a:t>
            </a:r>
            <a:endParaRPr lang="en-US" sz="1800" b="1" dirty="0">
              <a:solidFill>
                <a:srgbClr val="000000"/>
              </a:solidFill>
              <a:latin typeface="Arial" pitchFamily="34" charset="0"/>
            </a:endParaRPr>
          </a:p>
        </p:txBody>
      </p:sp>
      <p:sp>
        <p:nvSpPr>
          <p:cNvPr id="19" name="TextBox 18"/>
          <p:cNvSpPr txBox="1"/>
          <p:nvPr/>
        </p:nvSpPr>
        <p:spPr>
          <a:xfrm>
            <a:off x="3385870" y="4857635"/>
            <a:ext cx="1258678" cy="369332"/>
          </a:xfrm>
          <a:prstGeom prst="rect">
            <a:avLst/>
          </a:prstGeom>
          <a:noFill/>
        </p:spPr>
        <p:txBody>
          <a:bodyPr wrap="none" rtlCol="0">
            <a:spAutoFit/>
          </a:bodyPr>
          <a:lstStyle/>
          <a:p>
            <a:r>
              <a:rPr lang="en-US" sz="1800" b="1" dirty="0" err="1" smtClean="0">
                <a:solidFill>
                  <a:srgbClr val="000000"/>
                </a:solidFill>
                <a:latin typeface="Arial" pitchFamily="34" charset="0"/>
              </a:rPr>
              <a:t>Lúa</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nước</a:t>
            </a:r>
            <a:endParaRPr lang="en-US" sz="1800" b="1" dirty="0">
              <a:solidFill>
                <a:srgbClr val="000000"/>
              </a:solidFill>
              <a:latin typeface="Arial" pitchFamily="34" charset="0"/>
            </a:endParaRPr>
          </a:p>
        </p:txBody>
      </p:sp>
      <p:sp>
        <p:nvSpPr>
          <p:cNvPr id="20" name="TextBox 19"/>
          <p:cNvSpPr txBox="1"/>
          <p:nvPr/>
        </p:nvSpPr>
        <p:spPr>
          <a:xfrm>
            <a:off x="3362170" y="6036788"/>
            <a:ext cx="1271502" cy="369332"/>
          </a:xfrm>
          <a:prstGeom prst="rect">
            <a:avLst/>
          </a:prstGeom>
          <a:noFill/>
        </p:spPr>
        <p:txBody>
          <a:bodyPr wrap="none" rtlCol="0">
            <a:spAutoFit/>
          </a:bodyPr>
          <a:lstStyle/>
          <a:p>
            <a:r>
              <a:rPr lang="en-US" sz="1800" b="1" dirty="0" err="1" smtClean="0">
                <a:solidFill>
                  <a:srgbClr val="000000"/>
                </a:solidFill>
                <a:latin typeface="Arial" pitchFamily="34" charset="0"/>
              </a:rPr>
              <a:t>Cây</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đước</a:t>
            </a:r>
            <a:endParaRPr lang="en-US" sz="1800" b="1" dirty="0">
              <a:solidFill>
                <a:srgbClr val="000000"/>
              </a:solidFill>
              <a:latin typeface="Arial" pitchFamily="34" charset="0"/>
            </a:endParaRPr>
          </a:p>
        </p:txBody>
      </p:sp>
      <p:sp>
        <p:nvSpPr>
          <p:cNvPr id="21" name="TextBox 20"/>
          <p:cNvSpPr txBox="1"/>
          <p:nvPr/>
        </p:nvSpPr>
        <p:spPr>
          <a:xfrm>
            <a:off x="8837612" y="2970405"/>
            <a:ext cx="1095172" cy="369332"/>
          </a:xfrm>
          <a:prstGeom prst="rect">
            <a:avLst/>
          </a:prstGeom>
          <a:noFill/>
        </p:spPr>
        <p:txBody>
          <a:bodyPr wrap="none" rtlCol="0">
            <a:spAutoFit/>
          </a:bodyPr>
          <a:lstStyle/>
          <a:p>
            <a:r>
              <a:rPr lang="en-US" sz="1800" b="1" dirty="0" err="1" smtClean="0">
                <a:solidFill>
                  <a:srgbClr val="000000"/>
                </a:solidFill>
                <a:latin typeface="Arial" pitchFamily="34" charset="0"/>
              </a:rPr>
              <a:t>Bắc</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cực</a:t>
            </a:r>
            <a:endParaRPr lang="en-US" sz="1800" b="1" dirty="0">
              <a:solidFill>
                <a:srgbClr val="000000"/>
              </a:solidFill>
              <a:latin typeface="Arial" pitchFamily="34" charset="0"/>
            </a:endParaRPr>
          </a:p>
        </p:txBody>
      </p:sp>
      <p:sp>
        <p:nvSpPr>
          <p:cNvPr id="22" name="TextBox 21"/>
          <p:cNvSpPr txBox="1"/>
          <p:nvPr/>
        </p:nvSpPr>
        <p:spPr>
          <a:xfrm>
            <a:off x="8827059" y="4386902"/>
            <a:ext cx="992579" cy="369332"/>
          </a:xfrm>
          <a:prstGeom prst="rect">
            <a:avLst/>
          </a:prstGeom>
          <a:noFill/>
        </p:spPr>
        <p:txBody>
          <a:bodyPr wrap="none" rtlCol="0">
            <a:spAutoFit/>
          </a:bodyPr>
          <a:lstStyle/>
          <a:p>
            <a:r>
              <a:rPr lang="en-US" sz="1800" b="1" dirty="0" smtClean="0">
                <a:solidFill>
                  <a:srgbClr val="000000"/>
                </a:solidFill>
                <a:latin typeface="Arial" pitchFamily="34" charset="0"/>
              </a:rPr>
              <a:t>Sa </a:t>
            </a:r>
            <a:r>
              <a:rPr lang="en-US" sz="1800" b="1" dirty="0" err="1" smtClean="0">
                <a:solidFill>
                  <a:srgbClr val="000000"/>
                </a:solidFill>
                <a:latin typeface="Arial" pitchFamily="34" charset="0"/>
              </a:rPr>
              <a:t>mạc</a:t>
            </a:r>
            <a:endParaRPr lang="en-US" sz="1800" b="1" dirty="0">
              <a:solidFill>
                <a:srgbClr val="000000"/>
              </a:solidFill>
              <a:latin typeface="Arial" pitchFamily="34" charset="0"/>
            </a:endParaRPr>
          </a:p>
        </p:txBody>
      </p:sp>
      <p:sp>
        <p:nvSpPr>
          <p:cNvPr id="23" name="TextBox 22"/>
          <p:cNvSpPr txBox="1"/>
          <p:nvPr/>
        </p:nvSpPr>
        <p:spPr>
          <a:xfrm>
            <a:off x="8888908" y="5785452"/>
            <a:ext cx="1954381" cy="369332"/>
          </a:xfrm>
          <a:prstGeom prst="rect">
            <a:avLst/>
          </a:prstGeom>
          <a:noFill/>
        </p:spPr>
        <p:txBody>
          <a:bodyPr wrap="none" rtlCol="0">
            <a:spAutoFit/>
          </a:bodyPr>
          <a:lstStyle/>
          <a:p>
            <a:r>
              <a:rPr lang="en-US" sz="1800" b="1" dirty="0" err="1" smtClean="0">
                <a:solidFill>
                  <a:srgbClr val="000000"/>
                </a:solidFill>
                <a:latin typeface="Arial" pitchFamily="34" charset="0"/>
              </a:rPr>
              <a:t>Rừng</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ngập</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mặn</a:t>
            </a:r>
            <a:endParaRPr lang="en-US" sz="1800" b="1" dirty="0">
              <a:solidFill>
                <a:srgbClr val="000000"/>
              </a:solidFill>
              <a:latin typeface="Arial" pitchFamily="34" charset="0"/>
            </a:endParaRPr>
          </a:p>
        </p:txBody>
      </p:sp>
      <p:cxnSp>
        <p:nvCxnSpPr>
          <p:cNvPr id="12" name="Straight Arrow Connector 11"/>
          <p:cNvCxnSpPr>
            <a:stCxn id="3" idx="3"/>
          </p:cNvCxnSpPr>
          <p:nvPr/>
        </p:nvCxnSpPr>
        <p:spPr>
          <a:xfrm>
            <a:off x="4685431" y="2670788"/>
            <a:ext cx="2094781" cy="48428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6" name="Straight Arrow Connector 35"/>
          <p:cNvCxnSpPr/>
          <p:nvPr/>
        </p:nvCxnSpPr>
        <p:spPr>
          <a:xfrm>
            <a:off x="4533598" y="3920938"/>
            <a:ext cx="2094781" cy="48428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p:cNvCxnSpPr/>
          <p:nvPr/>
        </p:nvCxnSpPr>
        <p:spPr>
          <a:xfrm>
            <a:off x="4685431" y="6224013"/>
            <a:ext cx="2227669" cy="898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875850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anim calcmode="lin" valueType="num">
                                      <p:cBhvr>
                                        <p:cTn id="15" dur="1000" fill="hold"/>
                                        <p:tgtEl>
                                          <p:spTgt spid="4098"/>
                                        </p:tgtEl>
                                        <p:attrNameLst>
                                          <p:attrName>ppt_x</p:attrName>
                                        </p:attrNameLst>
                                      </p:cBhvr>
                                      <p:tavLst>
                                        <p:tav tm="0">
                                          <p:val>
                                            <p:strVal val="#ppt_x"/>
                                          </p:val>
                                        </p:tav>
                                        <p:tav tm="100000">
                                          <p:val>
                                            <p:strVal val="#ppt_x"/>
                                          </p:val>
                                        </p:tav>
                                      </p:tavLst>
                                    </p:anim>
                                    <p:anim calcmode="lin" valueType="num">
                                      <p:cBhvr>
                                        <p:cTn id="16" dur="1000" fill="hold"/>
                                        <p:tgtEl>
                                          <p:spTgt spid="409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fade">
                                      <p:cBhvr>
                                        <p:cTn id="19" dur="1000"/>
                                        <p:tgtEl>
                                          <p:spTgt spid="4100"/>
                                        </p:tgtEl>
                                      </p:cBhvr>
                                    </p:animEffect>
                                    <p:anim calcmode="lin" valueType="num">
                                      <p:cBhvr>
                                        <p:cTn id="20" dur="1000" fill="hold"/>
                                        <p:tgtEl>
                                          <p:spTgt spid="4100"/>
                                        </p:tgtEl>
                                        <p:attrNameLst>
                                          <p:attrName>ppt_x</p:attrName>
                                        </p:attrNameLst>
                                      </p:cBhvr>
                                      <p:tavLst>
                                        <p:tav tm="0">
                                          <p:val>
                                            <p:strVal val="#ppt_x"/>
                                          </p:val>
                                        </p:tav>
                                        <p:tav tm="100000">
                                          <p:val>
                                            <p:strVal val="#ppt_x"/>
                                          </p:val>
                                        </p:tav>
                                      </p:tavLst>
                                    </p:anim>
                                    <p:anim calcmode="lin" valueType="num">
                                      <p:cBhvr>
                                        <p:cTn id="21" dur="1000" fill="hold"/>
                                        <p:tgtEl>
                                          <p:spTgt spid="410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2"/>
                                        </p:tgtEl>
                                        <p:attrNameLst>
                                          <p:attrName>style.visibility</p:attrName>
                                        </p:attrNameLst>
                                      </p:cBhvr>
                                      <p:to>
                                        <p:strVal val="visible"/>
                                      </p:to>
                                    </p:set>
                                    <p:animEffect transition="in" filter="fade">
                                      <p:cBhvr>
                                        <p:cTn id="24" dur="1000"/>
                                        <p:tgtEl>
                                          <p:spTgt spid="4102"/>
                                        </p:tgtEl>
                                      </p:cBhvr>
                                    </p:animEffect>
                                    <p:anim calcmode="lin" valueType="num">
                                      <p:cBhvr>
                                        <p:cTn id="25" dur="1000" fill="hold"/>
                                        <p:tgtEl>
                                          <p:spTgt spid="4102"/>
                                        </p:tgtEl>
                                        <p:attrNameLst>
                                          <p:attrName>ppt_x</p:attrName>
                                        </p:attrNameLst>
                                      </p:cBhvr>
                                      <p:tavLst>
                                        <p:tav tm="0">
                                          <p:val>
                                            <p:strVal val="#ppt_x"/>
                                          </p:val>
                                        </p:tav>
                                        <p:tav tm="100000">
                                          <p:val>
                                            <p:strVal val="#ppt_x"/>
                                          </p:val>
                                        </p:tav>
                                      </p:tavLst>
                                    </p:anim>
                                    <p:anim calcmode="lin" valueType="num">
                                      <p:cBhvr>
                                        <p:cTn id="26" dur="1000" fill="hold"/>
                                        <p:tgtEl>
                                          <p:spTgt spid="410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104"/>
                                        </p:tgtEl>
                                        <p:attrNameLst>
                                          <p:attrName>style.visibility</p:attrName>
                                        </p:attrNameLst>
                                      </p:cBhvr>
                                      <p:to>
                                        <p:strVal val="visible"/>
                                      </p:to>
                                    </p:set>
                                    <p:animEffect transition="in" filter="fade">
                                      <p:cBhvr>
                                        <p:cTn id="29" dur="1000"/>
                                        <p:tgtEl>
                                          <p:spTgt spid="4104"/>
                                        </p:tgtEl>
                                      </p:cBhvr>
                                    </p:animEffect>
                                    <p:anim calcmode="lin" valueType="num">
                                      <p:cBhvr>
                                        <p:cTn id="30" dur="1000" fill="hold"/>
                                        <p:tgtEl>
                                          <p:spTgt spid="4104"/>
                                        </p:tgtEl>
                                        <p:attrNameLst>
                                          <p:attrName>ppt_x</p:attrName>
                                        </p:attrNameLst>
                                      </p:cBhvr>
                                      <p:tavLst>
                                        <p:tav tm="0">
                                          <p:val>
                                            <p:strVal val="#ppt_x"/>
                                          </p:val>
                                        </p:tav>
                                        <p:tav tm="100000">
                                          <p:val>
                                            <p:strVal val="#ppt_x"/>
                                          </p:val>
                                        </p:tav>
                                      </p:tavLst>
                                    </p:anim>
                                    <p:anim calcmode="lin" valueType="num">
                                      <p:cBhvr>
                                        <p:cTn id="31" dur="1000" fill="hold"/>
                                        <p:tgtEl>
                                          <p:spTgt spid="410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106"/>
                                        </p:tgtEl>
                                        <p:attrNameLst>
                                          <p:attrName>style.visibility</p:attrName>
                                        </p:attrNameLst>
                                      </p:cBhvr>
                                      <p:to>
                                        <p:strVal val="visible"/>
                                      </p:to>
                                    </p:set>
                                    <p:animEffect transition="in" filter="fade">
                                      <p:cBhvr>
                                        <p:cTn id="54" dur="1000"/>
                                        <p:tgtEl>
                                          <p:spTgt spid="4106"/>
                                        </p:tgtEl>
                                      </p:cBhvr>
                                    </p:animEffect>
                                    <p:anim calcmode="lin" valueType="num">
                                      <p:cBhvr>
                                        <p:cTn id="55" dur="1000" fill="hold"/>
                                        <p:tgtEl>
                                          <p:spTgt spid="4106"/>
                                        </p:tgtEl>
                                        <p:attrNameLst>
                                          <p:attrName>ppt_x</p:attrName>
                                        </p:attrNameLst>
                                      </p:cBhvr>
                                      <p:tavLst>
                                        <p:tav tm="0">
                                          <p:val>
                                            <p:strVal val="#ppt_x"/>
                                          </p:val>
                                        </p:tav>
                                        <p:tav tm="100000">
                                          <p:val>
                                            <p:strVal val="#ppt_x"/>
                                          </p:val>
                                        </p:tav>
                                      </p:tavLst>
                                    </p:anim>
                                    <p:anim calcmode="lin" valueType="num">
                                      <p:cBhvr>
                                        <p:cTn id="56" dur="1000" fill="hold"/>
                                        <p:tgtEl>
                                          <p:spTgt spid="410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4108"/>
                                        </p:tgtEl>
                                        <p:attrNameLst>
                                          <p:attrName>style.visibility</p:attrName>
                                        </p:attrNameLst>
                                      </p:cBhvr>
                                      <p:to>
                                        <p:strVal val="visible"/>
                                      </p:to>
                                    </p:set>
                                    <p:animEffect transition="in" filter="fade">
                                      <p:cBhvr>
                                        <p:cTn id="64" dur="1000"/>
                                        <p:tgtEl>
                                          <p:spTgt spid="4108"/>
                                        </p:tgtEl>
                                      </p:cBhvr>
                                    </p:animEffect>
                                    <p:anim calcmode="lin" valueType="num">
                                      <p:cBhvr>
                                        <p:cTn id="65" dur="1000" fill="hold"/>
                                        <p:tgtEl>
                                          <p:spTgt spid="4108"/>
                                        </p:tgtEl>
                                        <p:attrNameLst>
                                          <p:attrName>ppt_x</p:attrName>
                                        </p:attrNameLst>
                                      </p:cBhvr>
                                      <p:tavLst>
                                        <p:tav tm="0">
                                          <p:val>
                                            <p:strVal val="#ppt_x"/>
                                          </p:val>
                                        </p:tav>
                                        <p:tav tm="100000">
                                          <p:val>
                                            <p:strVal val="#ppt_x"/>
                                          </p:val>
                                        </p:tav>
                                      </p:tavLst>
                                    </p:anim>
                                    <p:anim calcmode="lin" valueType="num">
                                      <p:cBhvr>
                                        <p:cTn id="66" dur="1000" fill="hold"/>
                                        <p:tgtEl>
                                          <p:spTgt spid="4108"/>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anim calcmode="lin" valueType="num">
                                      <p:cBhvr>
                                        <p:cTn id="70" dur="1000" fill="hold"/>
                                        <p:tgtEl>
                                          <p:spTgt spid="22"/>
                                        </p:tgtEl>
                                        <p:attrNameLst>
                                          <p:attrName>ppt_x</p:attrName>
                                        </p:attrNameLst>
                                      </p:cBhvr>
                                      <p:tavLst>
                                        <p:tav tm="0">
                                          <p:val>
                                            <p:strVal val="#ppt_x"/>
                                          </p:val>
                                        </p:tav>
                                        <p:tav tm="100000">
                                          <p:val>
                                            <p:strVal val="#ppt_x"/>
                                          </p:val>
                                        </p:tav>
                                      </p:tavLst>
                                    </p:anim>
                                    <p:anim calcmode="lin" valueType="num">
                                      <p:cBhvr>
                                        <p:cTn id="71" dur="1000" fill="hold"/>
                                        <p:tgtEl>
                                          <p:spTgt spid="22"/>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anim calcmode="lin" valueType="num">
                                      <p:cBhvr>
                                        <p:cTn id="75" dur="1000" fill="hold"/>
                                        <p:tgtEl>
                                          <p:spTgt spid="23"/>
                                        </p:tgtEl>
                                        <p:attrNameLst>
                                          <p:attrName>ppt_x</p:attrName>
                                        </p:attrNameLst>
                                      </p:cBhvr>
                                      <p:tavLst>
                                        <p:tav tm="0">
                                          <p:val>
                                            <p:strVal val="#ppt_x"/>
                                          </p:val>
                                        </p:tav>
                                        <p:tav tm="100000">
                                          <p:val>
                                            <p:strVal val="#ppt_x"/>
                                          </p:val>
                                        </p:tav>
                                      </p:tavLst>
                                    </p:anim>
                                    <p:anim calcmode="lin" valueType="num">
                                      <p:cBhvr>
                                        <p:cTn id="76" dur="1000" fill="hold"/>
                                        <p:tgtEl>
                                          <p:spTgt spid="23"/>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4110"/>
                                        </p:tgtEl>
                                        <p:attrNameLst>
                                          <p:attrName>style.visibility</p:attrName>
                                        </p:attrNameLst>
                                      </p:cBhvr>
                                      <p:to>
                                        <p:strVal val="visible"/>
                                      </p:to>
                                    </p:set>
                                    <p:animEffect transition="in" filter="fade">
                                      <p:cBhvr>
                                        <p:cTn id="79" dur="1000"/>
                                        <p:tgtEl>
                                          <p:spTgt spid="4110"/>
                                        </p:tgtEl>
                                      </p:cBhvr>
                                    </p:animEffect>
                                    <p:anim calcmode="lin" valueType="num">
                                      <p:cBhvr>
                                        <p:cTn id="80" dur="1000" fill="hold"/>
                                        <p:tgtEl>
                                          <p:spTgt spid="4110"/>
                                        </p:tgtEl>
                                        <p:attrNameLst>
                                          <p:attrName>ppt_x</p:attrName>
                                        </p:attrNameLst>
                                      </p:cBhvr>
                                      <p:tavLst>
                                        <p:tav tm="0">
                                          <p:val>
                                            <p:strVal val="#ppt_x"/>
                                          </p:val>
                                        </p:tav>
                                        <p:tav tm="100000">
                                          <p:val>
                                            <p:strVal val="#ppt_x"/>
                                          </p:val>
                                        </p:tav>
                                      </p:tavLst>
                                    </p:anim>
                                    <p:anim calcmode="lin" valueType="num">
                                      <p:cBhvr>
                                        <p:cTn id="81" dur="1000" fill="hold"/>
                                        <p:tgtEl>
                                          <p:spTgt spid="4110"/>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circle(in)">
                                      <p:cBhvr>
                                        <p:cTn id="86" dur="2000"/>
                                        <p:tgtEl>
                                          <p:spTgt spid="12"/>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nodeType="click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circle(in)">
                                      <p:cBhvr>
                                        <p:cTn id="91" dur="2000"/>
                                        <p:tgtEl>
                                          <p:spTgt spid="36"/>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nodeType="click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circle(in)">
                                      <p:cBhvr>
                                        <p:cTn id="96"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3942" t="-42248" r="-547" b="-563334"/>
            </a:stretch>
          </a:blipFill>
        </p:spPr>
      </p:sp>
      <p:grpSp>
        <p:nvGrpSpPr>
          <p:cNvPr id="3" name="Group 3"/>
          <p:cNvGrpSpPr/>
          <p:nvPr/>
        </p:nvGrpSpPr>
        <p:grpSpPr>
          <a:xfrm>
            <a:off x="685622" y="1322479"/>
            <a:ext cx="10817582" cy="1144470"/>
            <a:chOff x="0" y="0"/>
            <a:chExt cx="21640800" cy="2288940"/>
          </a:xfrm>
        </p:grpSpPr>
        <p:grpSp>
          <p:nvGrpSpPr>
            <p:cNvPr id="4" name="Group 4"/>
            <p:cNvGrpSpPr/>
            <p:nvPr/>
          </p:nvGrpSpPr>
          <p:grpSpPr>
            <a:xfrm>
              <a:off x="0" y="0"/>
              <a:ext cx="21640800" cy="2288940"/>
              <a:chOff x="0" y="0"/>
              <a:chExt cx="4274726" cy="452136"/>
            </a:xfrm>
          </p:grpSpPr>
          <p:sp>
            <p:nvSpPr>
              <p:cNvPr id="5" name="Freeform 5"/>
              <p:cNvSpPr/>
              <p:nvPr/>
            </p:nvSpPr>
            <p:spPr>
              <a:xfrm>
                <a:off x="0" y="0"/>
                <a:ext cx="4274726" cy="452136"/>
              </a:xfrm>
              <a:custGeom>
                <a:avLst/>
                <a:gdLst/>
                <a:ahLst/>
                <a:cxnLst/>
                <a:rect l="l" t="t" r="r" b="b"/>
                <a:pathLst>
                  <a:path w="4274726" h="452136">
                    <a:moveTo>
                      <a:pt x="0" y="0"/>
                    </a:moveTo>
                    <a:lnTo>
                      <a:pt x="4274726" y="0"/>
                    </a:lnTo>
                    <a:lnTo>
                      <a:pt x="4274726" y="452136"/>
                    </a:lnTo>
                    <a:lnTo>
                      <a:pt x="0" y="452136"/>
                    </a:lnTo>
                    <a:close/>
                  </a:path>
                </a:pathLst>
              </a:custGeom>
              <a:gradFill rotWithShape="1">
                <a:gsLst>
                  <a:gs pos="0">
                    <a:srgbClr val="0CC0DF">
                      <a:alpha val="100000"/>
                    </a:srgbClr>
                  </a:gs>
                  <a:gs pos="100000">
                    <a:srgbClr val="FFDE59">
                      <a:alpha val="100000"/>
                    </a:srgbClr>
                  </a:gs>
                </a:gsLst>
                <a:lin ang="0"/>
              </a:gra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7" name="TextBox 7"/>
            <p:cNvSpPr txBox="1"/>
            <p:nvPr/>
          </p:nvSpPr>
          <p:spPr>
            <a:xfrm>
              <a:off x="538862" y="311562"/>
              <a:ext cx="20563075" cy="1615444"/>
            </a:xfrm>
            <a:prstGeom prst="rect">
              <a:avLst/>
            </a:prstGeom>
          </p:spPr>
          <p:txBody>
            <a:bodyPr lIns="0" tIns="0" rIns="0" bIns="0" rtlCol="0" anchor="t">
              <a:spAutoFit/>
            </a:bodyPr>
            <a:lstStyle/>
            <a:p>
              <a:pPr algn="just">
                <a:lnSpc>
                  <a:spcPct val="120000"/>
                </a:lnSpc>
                <a:spcBef>
                  <a:spcPct val="0"/>
                </a:spcBef>
              </a:pPr>
              <a:r>
                <a:rPr lang="en-US" sz="2300" dirty="0" err="1">
                  <a:solidFill>
                    <a:srgbClr val="000000"/>
                  </a:solidFill>
                  <a:latin typeface="Arial" pitchFamily="34" charset="0"/>
                </a:rPr>
                <a:t>Bảo</a:t>
              </a:r>
              <a:r>
                <a:rPr lang="en-US" sz="2300" dirty="0">
                  <a:solidFill>
                    <a:srgbClr val="000000"/>
                  </a:solidFill>
                  <a:latin typeface="Arial" pitchFamily="34" charset="0"/>
                </a:rPr>
                <a:t> </a:t>
              </a:r>
              <a:r>
                <a:rPr lang="en-US" sz="2300" dirty="0" err="1">
                  <a:solidFill>
                    <a:srgbClr val="000000"/>
                  </a:solidFill>
                  <a:latin typeface="Arial" pitchFamily="34" charset="0"/>
                </a:rPr>
                <a:t>vệ</a:t>
              </a:r>
              <a:r>
                <a:rPr lang="en-US" sz="2300" dirty="0">
                  <a:solidFill>
                    <a:srgbClr val="000000"/>
                  </a:solidFill>
                  <a:latin typeface="Arial" pitchFamily="34" charset="0"/>
                </a:rPr>
                <a:t> </a:t>
              </a:r>
              <a:r>
                <a:rPr lang="en-US" sz="2300" dirty="0" err="1">
                  <a:solidFill>
                    <a:srgbClr val="000000"/>
                  </a:solidFill>
                  <a:latin typeface="Arial" pitchFamily="34" charset="0"/>
                </a:rPr>
                <a:t>đa</a:t>
              </a:r>
              <a:r>
                <a:rPr lang="en-US" sz="2300" dirty="0">
                  <a:solidFill>
                    <a:srgbClr val="000000"/>
                  </a:solidFill>
                  <a:latin typeface="Arial" pitchFamily="34" charset="0"/>
                </a:rPr>
                <a:t> </a:t>
              </a:r>
              <a:r>
                <a:rPr lang="en-US" sz="2300" dirty="0" err="1">
                  <a:solidFill>
                    <a:srgbClr val="000000"/>
                  </a:solidFill>
                  <a:latin typeface="Arial" pitchFamily="34" charset="0"/>
                </a:rPr>
                <a:t>dạng</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học</a:t>
              </a:r>
              <a:r>
                <a:rPr lang="en-US" sz="2300" dirty="0">
                  <a:solidFill>
                    <a:srgbClr val="000000"/>
                  </a:solidFill>
                  <a:latin typeface="Arial" pitchFamily="34" charset="0"/>
                </a:rPr>
                <a:t> </a:t>
              </a:r>
              <a:r>
                <a:rPr lang="en-US" sz="2300" dirty="0" err="1">
                  <a:solidFill>
                    <a:srgbClr val="000000"/>
                  </a:solidFill>
                  <a:latin typeface="Arial" pitchFamily="34" charset="0"/>
                </a:rPr>
                <a:t>trong</a:t>
              </a:r>
              <a:r>
                <a:rPr lang="en-US" sz="2300" dirty="0">
                  <a:solidFill>
                    <a:srgbClr val="000000"/>
                  </a:solidFill>
                  <a:latin typeface="Arial" pitchFamily="34" charset="0"/>
                </a:rPr>
                <a:t> </a:t>
              </a:r>
              <a:r>
                <a:rPr lang="en-US" sz="2300" dirty="0" err="1">
                  <a:solidFill>
                    <a:srgbClr val="000000"/>
                  </a:solidFill>
                  <a:latin typeface="Arial" pitchFamily="34" charset="0"/>
                </a:rPr>
                <a:t>quần</a:t>
              </a:r>
              <a:r>
                <a:rPr lang="en-US" sz="2300" dirty="0">
                  <a:solidFill>
                    <a:srgbClr val="000000"/>
                  </a:solidFill>
                  <a:latin typeface="Arial" pitchFamily="34" charset="0"/>
                </a:rPr>
                <a:t> </a:t>
              </a:r>
              <a:r>
                <a:rPr lang="en-US" sz="2300" dirty="0" err="1">
                  <a:solidFill>
                    <a:srgbClr val="000000"/>
                  </a:solidFill>
                  <a:latin typeface="Arial" pitchFamily="34" charset="0"/>
                </a:rPr>
                <a:t>xã</a:t>
              </a:r>
              <a:r>
                <a:rPr lang="en-US" sz="2300" dirty="0">
                  <a:solidFill>
                    <a:srgbClr val="000000"/>
                  </a:solidFill>
                  <a:latin typeface="Arial" pitchFamily="34" charset="0"/>
                </a:rPr>
                <a:t> </a:t>
              </a:r>
              <a:r>
                <a:rPr lang="en-US" sz="2300" dirty="0" err="1">
                  <a:solidFill>
                    <a:srgbClr val="000000"/>
                  </a:solidFill>
                  <a:latin typeface="Arial" pitchFamily="34" charset="0"/>
                </a:rPr>
                <a:t>là</a:t>
              </a:r>
              <a:r>
                <a:rPr lang="en-US" sz="2300" dirty="0">
                  <a:solidFill>
                    <a:srgbClr val="000000"/>
                  </a:solidFill>
                  <a:latin typeface="Arial" pitchFamily="34" charset="0"/>
                </a:rPr>
                <a:t> </a:t>
              </a:r>
              <a:r>
                <a:rPr lang="en-US" sz="2300" dirty="0" err="1">
                  <a:solidFill>
                    <a:srgbClr val="000000"/>
                  </a:solidFill>
                  <a:latin typeface="Arial" pitchFamily="34" charset="0"/>
                </a:rPr>
                <a:t>bảo</a:t>
              </a:r>
              <a:r>
                <a:rPr lang="en-US" sz="2300" dirty="0">
                  <a:solidFill>
                    <a:srgbClr val="000000"/>
                  </a:solidFill>
                  <a:latin typeface="Arial" pitchFamily="34" charset="0"/>
                </a:rPr>
                <a:t> </a:t>
              </a:r>
              <a:r>
                <a:rPr lang="en-US" sz="2300" dirty="0" err="1">
                  <a:solidFill>
                    <a:srgbClr val="000000"/>
                  </a:solidFill>
                  <a:latin typeface="Arial" pitchFamily="34" charset="0"/>
                </a:rPr>
                <a:t>vệ</a:t>
              </a:r>
              <a:r>
                <a:rPr lang="en-US" sz="2300" dirty="0">
                  <a:solidFill>
                    <a:srgbClr val="000000"/>
                  </a:solidFill>
                  <a:latin typeface="Arial" pitchFamily="34" charset="0"/>
                </a:rPr>
                <a:t> </a:t>
              </a:r>
              <a:r>
                <a:rPr lang="en-US" sz="2300" dirty="0" err="1">
                  <a:solidFill>
                    <a:srgbClr val="000000"/>
                  </a:solidFill>
                  <a:latin typeface="Arial" pitchFamily="34" charset="0"/>
                </a:rPr>
                <a:t>sự</a:t>
              </a:r>
              <a:r>
                <a:rPr lang="en-US" sz="2300" dirty="0">
                  <a:solidFill>
                    <a:srgbClr val="000000"/>
                  </a:solidFill>
                  <a:latin typeface="Arial" pitchFamily="34" charset="0"/>
                </a:rPr>
                <a:t> </a:t>
              </a:r>
              <a:r>
                <a:rPr lang="en-US" sz="2300" dirty="0" err="1">
                  <a:solidFill>
                    <a:srgbClr val="000000"/>
                  </a:solidFill>
                  <a:latin typeface="Arial" pitchFamily="34" charset="0"/>
                </a:rPr>
                <a:t>đa</a:t>
              </a:r>
              <a:r>
                <a:rPr lang="en-US" sz="2300" dirty="0">
                  <a:solidFill>
                    <a:srgbClr val="000000"/>
                  </a:solidFill>
                  <a:latin typeface="Arial" pitchFamily="34" charset="0"/>
                </a:rPr>
                <a:t> </a:t>
              </a:r>
              <a:r>
                <a:rPr lang="en-US" sz="2300" dirty="0" err="1">
                  <a:solidFill>
                    <a:srgbClr val="000000"/>
                  </a:solidFill>
                  <a:latin typeface="Arial" pitchFamily="34" charset="0"/>
                </a:rPr>
                <a:t>dạng</a:t>
              </a:r>
              <a:r>
                <a:rPr lang="en-US" sz="2300" dirty="0">
                  <a:solidFill>
                    <a:srgbClr val="000000"/>
                  </a:solidFill>
                  <a:latin typeface="Arial" pitchFamily="34" charset="0"/>
                </a:rPr>
                <a:t> </a:t>
              </a:r>
              <a:r>
                <a:rPr lang="en-US" sz="2300" dirty="0" err="1">
                  <a:solidFill>
                    <a:srgbClr val="000000"/>
                  </a:solidFill>
                  <a:latin typeface="Arial" pitchFamily="34" charset="0"/>
                </a:rPr>
                <a:t>loài</a:t>
              </a:r>
              <a:r>
                <a:rPr lang="en-US" sz="2300" dirty="0">
                  <a:solidFill>
                    <a:srgbClr val="000000"/>
                  </a:solidFill>
                  <a:latin typeface="Arial" pitchFamily="34" charset="0"/>
                </a:rPr>
                <a:t>, </a:t>
              </a:r>
              <a:r>
                <a:rPr lang="en-US" sz="2300" dirty="0" err="1">
                  <a:solidFill>
                    <a:srgbClr val="000000"/>
                  </a:solidFill>
                  <a:latin typeface="Arial" pitchFamily="34" charset="0"/>
                </a:rPr>
                <a:t>bảo</a:t>
              </a:r>
              <a:r>
                <a:rPr lang="en-US" sz="2300" dirty="0">
                  <a:solidFill>
                    <a:srgbClr val="000000"/>
                  </a:solidFill>
                  <a:latin typeface="Arial" pitchFamily="34" charset="0"/>
                </a:rPr>
                <a:t> </a:t>
              </a:r>
              <a:r>
                <a:rPr lang="en-US" sz="2300" dirty="0" err="1">
                  <a:solidFill>
                    <a:srgbClr val="000000"/>
                  </a:solidFill>
                  <a:latin typeface="Arial" pitchFamily="34" charset="0"/>
                </a:rPr>
                <a:t>vệ</a:t>
              </a:r>
              <a:r>
                <a:rPr lang="en-US" sz="2300" dirty="0">
                  <a:solidFill>
                    <a:srgbClr val="000000"/>
                  </a:solidFill>
                  <a:latin typeface="Arial" pitchFamily="34" charset="0"/>
                </a:rPr>
                <a:t> </a:t>
              </a:r>
              <a:r>
                <a:rPr lang="en-US" sz="2300" dirty="0" err="1">
                  <a:solidFill>
                    <a:srgbClr val="000000"/>
                  </a:solidFill>
                  <a:latin typeface="Arial" pitchFamily="34" charset="0"/>
                </a:rPr>
                <a:t>môi</a:t>
              </a:r>
              <a:r>
                <a:rPr lang="en-US" sz="2300" dirty="0">
                  <a:solidFill>
                    <a:srgbClr val="000000"/>
                  </a:solidFill>
                  <a:latin typeface="Arial" pitchFamily="34" charset="0"/>
                </a:rPr>
                <a:t> </a:t>
              </a:r>
              <a:r>
                <a:rPr lang="en-US" sz="2300" dirty="0" err="1">
                  <a:solidFill>
                    <a:srgbClr val="000000"/>
                  </a:solidFill>
                  <a:latin typeface="Arial" pitchFamily="34" charset="0"/>
                </a:rPr>
                <a:t>trường</a:t>
              </a:r>
              <a:r>
                <a:rPr lang="en-US" sz="2300" dirty="0">
                  <a:solidFill>
                    <a:srgbClr val="000000"/>
                  </a:solidFill>
                  <a:latin typeface="Arial" pitchFamily="34" charset="0"/>
                </a:rPr>
                <a:t> </a:t>
              </a:r>
              <a:r>
                <a:rPr lang="en-US" sz="2300" dirty="0" err="1">
                  <a:solidFill>
                    <a:srgbClr val="000000"/>
                  </a:solidFill>
                  <a:latin typeface="Arial" pitchFamily="34" charset="0"/>
                </a:rPr>
                <a:t>sống</a:t>
              </a:r>
              <a:r>
                <a:rPr lang="en-US" sz="2300" dirty="0">
                  <a:solidFill>
                    <a:srgbClr val="000000"/>
                  </a:solidFill>
                  <a:latin typeface="Arial" pitchFamily="34" charset="0"/>
                </a:rPr>
                <a:t> </a:t>
              </a:r>
              <a:r>
                <a:rPr lang="en-US" sz="2300" dirty="0" err="1">
                  <a:solidFill>
                    <a:srgbClr val="000000"/>
                  </a:solidFill>
                  <a:latin typeface="Arial" pitchFamily="34" charset="0"/>
                </a:rPr>
                <a:t>của</a:t>
              </a:r>
              <a:r>
                <a:rPr lang="en-US" sz="2300" dirty="0">
                  <a:solidFill>
                    <a:srgbClr val="000000"/>
                  </a:solidFill>
                  <a:latin typeface="Arial" pitchFamily="34" charset="0"/>
                </a:rPr>
                <a:t> </a:t>
              </a:r>
              <a:r>
                <a:rPr lang="en-US" sz="2300" dirty="0" err="1">
                  <a:solidFill>
                    <a:srgbClr val="000000"/>
                  </a:solidFill>
                  <a:latin typeface="Arial" pitchFamily="34" charset="0"/>
                </a:rPr>
                <a:t>các</a:t>
              </a:r>
              <a:r>
                <a:rPr lang="en-US" sz="2300" dirty="0">
                  <a:solidFill>
                    <a:srgbClr val="000000"/>
                  </a:solidFill>
                  <a:latin typeface="Arial" pitchFamily="34" charset="0"/>
                </a:rPr>
                <a:t> </a:t>
              </a:r>
              <a:r>
                <a:rPr lang="en-US" sz="2300" dirty="0" err="1">
                  <a:solidFill>
                    <a:srgbClr val="000000"/>
                  </a:solidFill>
                  <a:latin typeface="Arial" pitchFamily="34" charset="0"/>
                </a:rPr>
                <a:t>loài</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vật</a:t>
              </a:r>
              <a:r>
                <a:rPr lang="en-US" sz="2300" dirty="0">
                  <a:solidFill>
                    <a:srgbClr val="000000"/>
                  </a:solidFill>
                  <a:latin typeface="Arial" pitchFamily="34" charset="0"/>
                </a:rPr>
                <a:t> </a:t>
              </a:r>
              <a:r>
                <a:rPr lang="en-US" sz="2300" dirty="0" err="1">
                  <a:solidFill>
                    <a:srgbClr val="000000"/>
                  </a:solidFill>
                  <a:latin typeface="Arial" pitchFamily="34" charset="0"/>
                </a:rPr>
                <a:t>trong</a:t>
              </a:r>
              <a:r>
                <a:rPr lang="en-US" sz="2300" dirty="0">
                  <a:solidFill>
                    <a:srgbClr val="000000"/>
                  </a:solidFill>
                  <a:latin typeface="Arial" pitchFamily="34" charset="0"/>
                </a:rPr>
                <a:t> </a:t>
              </a:r>
              <a:r>
                <a:rPr lang="en-US" sz="2300" dirty="0" err="1">
                  <a:solidFill>
                    <a:srgbClr val="000000"/>
                  </a:solidFill>
                  <a:latin typeface="Arial" pitchFamily="34" charset="0"/>
                </a:rPr>
                <a:t>quần</a:t>
              </a:r>
              <a:r>
                <a:rPr lang="en-US" sz="2300" dirty="0">
                  <a:solidFill>
                    <a:srgbClr val="000000"/>
                  </a:solidFill>
                  <a:latin typeface="Arial" pitchFamily="34" charset="0"/>
                </a:rPr>
                <a:t> </a:t>
              </a:r>
              <a:r>
                <a:rPr lang="en-US" sz="2300" dirty="0" err="1">
                  <a:solidFill>
                    <a:srgbClr val="000000"/>
                  </a:solidFill>
                  <a:latin typeface="Arial" pitchFamily="34" charset="0"/>
                </a:rPr>
                <a:t>xã</a:t>
              </a:r>
              <a:endParaRPr lang="en-US" sz="2300" dirty="0">
                <a:solidFill>
                  <a:srgbClr val="000000"/>
                </a:solidFill>
                <a:latin typeface="Arial" pitchFamily="34" charset="0"/>
              </a:endParaRPr>
            </a:p>
          </p:txBody>
        </p:sp>
      </p:grpSp>
      <p:sp>
        <p:nvSpPr>
          <p:cNvPr id="8" name="TextBox 8"/>
          <p:cNvSpPr txBox="1"/>
          <p:nvPr/>
        </p:nvSpPr>
        <p:spPr>
          <a:xfrm>
            <a:off x="685622" y="464609"/>
            <a:ext cx="1081758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III. MỘT SỐ BIỆN PHÁP BẢO VỆ SỰ ĐA DẠNG SINH HỌC TRONG QUẦN XÃ</a:t>
            </a:r>
          </a:p>
        </p:txBody>
      </p:sp>
      <p:grpSp>
        <p:nvGrpSpPr>
          <p:cNvPr id="9" name="Group 9"/>
          <p:cNvGrpSpPr/>
          <p:nvPr/>
        </p:nvGrpSpPr>
        <p:grpSpPr>
          <a:xfrm>
            <a:off x="685622" y="2670149"/>
            <a:ext cx="10817582" cy="4053241"/>
            <a:chOff x="0" y="0"/>
            <a:chExt cx="21640800" cy="8106483"/>
          </a:xfrm>
        </p:grpSpPr>
        <p:sp>
          <p:nvSpPr>
            <p:cNvPr id="10" name="Freeform 10"/>
            <p:cNvSpPr/>
            <p:nvPr/>
          </p:nvSpPr>
          <p:spPr>
            <a:xfrm>
              <a:off x="0" y="0"/>
              <a:ext cx="10820400" cy="7213600"/>
            </a:xfrm>
            <a:custGeom>
              <a:avLst/>
              <a:gdLst/>
              <a:ahLst/>
              <a:cxnLst/>
              <a:rect l="l" t="t" r="r" b="b"/>
              <a:pathLst>
                <a:path w="10820400" h="7213600">
                  <a:moveTo>
                    <a:pt x="0" y="0"/>
                  </a:moveTo>
                  <a:lnTo>
                    <a:pt x="10820400" y="0"/>
                  </a:lnTo>
                  <a:lnTo>
                    <a:pt x="10820400" y="7213600"/>
                  </a:lnTo>
                  <a:lnTo>
                    <a:pt x="0" y="7213600"/>
                  </a:lnTo>
                  <a:lnTo>
                    <a:pt x="0" y="0"/>
                  </a:lnTo>
                  <a:close/>
                </a:path>
              </a:pathLst>
            </a:custGeom>
            <a:blipFill>
              <a:blip r:embed="rId3"/>
              <a:stretch>
                <a:fillRect/>
              </a:stretch>
            </a:blipFill>
          </p:spPr>
        </p:sp>
        <p:sp>
          <p:nvSpPr>
            <p:cNvPr id="11" name="Freeform 11"/>
            <p:cNvSpPr/>
            <p:nvPr/>
          </p:nvSpPr>
          <p:spPr>
            <a:xfrm>
              <a:off x="10820400" y="0"/>
              <a:ext cx="10820400" cy="7209092"/>
            </a:xfrm>
            <a:custGeom>
              <a:avLst/>
              <a:gdLst/>
              <a:ahLst/>
              <a:cxnLst/>
              <a:rect l="l" t="t" r="r" b="b"/>
              <a:pathLst>
                <a:path w="10820400" h="7209092">
                  <a:moveTo>
                    <a:pt x="0" y="0"/>
                  </a:moveTo>
                  <a:lnTo>
                    <a:pt x="10820400" y="0"/>
                  </a:lnTo>
                  <a:lnTo>
                    <a:pt x="10820400" y="7209092"/>
                  </a:lnTo>
                  <a:lnTo>
                    <a:pt x="0" y="7209092"/>
                  </a:lnTo>
                  <a:lnTo>
                    <a:pt x="0" y="0"/>
                  </a:lnTo>
                  <a:close/>
                </a:path>
              </a:pathLst>
            </a:custGeom>
            <a:blipFill>
              <a:blip r:embed="rId4"/>
              <a:stretch>
                <a:fillRect/>
              </a:stretch>
            </a:blipFill>
          </p:spPr>
        </p:sp>
        <p:sp>
          <p:nvSpPr>
            <p:cNvPr id="12" name="TextBox 12"/>
            <p:cNvSpPr txBox="1"/>
            <p:nvPr/>
          </p:nvSpPr>
          <p:spPr>
            <a:xfrm>
              <a:off x="7147157" y="7337425"/>
              <a:ext cx="7346483"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Sao la</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3942" t="-42248" r="-547" b="-563334"/>
            </a:stretch>
          </a:blipFill>
        </p:spPr>
      </p:sp>
      <p:sp>
        <p:nvSpPr>
          <p:cNvPr id="3" name="TextBox 3"/>
          <p:cNvSpPr txBox="1"/>
          <p:nvPr/>
        </p:nvSpPr>
        <p:spPr>
          <a:xfrm>
            <a:off x="685622" y="464609"/>
            <a:ext cx="1081758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III. MỘT SỐ BIỆN PHÁP BẢO VỆ SỰ ĐA DẠNG SINH HỌC TRONG QUẦN XÃ</a:t>
            </a:r>
          </a:p>
        </p:txBody>
      </p:sp>
      <p:grpSp>
        <p:nvGrpSpPr>
          <p:cNvPr id="4" name="Group 4"/>
          <p:cNvGrpSpPr/>
          <p:nvPr/>
        </p:nvGrpSpPr>
        <p:grpSpPr>
          <a:xfrm>
            <a:off x="685622" y="1255647"/>
            <a:ext cx="10817582" cy="5407444"/>
            <a:chOff x="0" y="0"/>
            <a:chExt cx="21640800" cy="10814889"/>
          </a:xfrm>
        </p:grpSpPr>
        <p:sp>
          <p:nvSpPr>
            <p:cNvPr id="5" name="Freeform 5"/>
            <p:cNvSpPr/>
            <p:nvPr/>
          </p:nvSpPr>
          <p:spPr>
            <a:xfrm>
              <a:off x="0" y="0"/>
              <a:ext cx="10820400" cy="9833106"/>
            </a:xfrm>
            <a:custGeom>
              <a:avLst/>
              <a:gdLst/>
              <a:ahLst/>
              <a:cxnLst/>
              <a:rect l="l" t="t" r="r" b="b"/>
              <a:pathLst>
                <a:path w="10820400" h="9833106">
                  <a:moveTo>
                    <a:pt x="0" y="0"/>
                  </a:moveTo>
                  <a:lnTo>
                    <a:pt x="10820400" y="0"/>
                  </a:lnTo>
                  <a:lnTo>
                    <a:pt x="10820400" y="9833106"/>
                  </a:lnTo>
                  <a:lnTo>
                    <a:pt x="0" y="9833106"/>
                  </a:lnTo>
                  <a:lnTo>
                    <a:pt x="0" y="0"/>
                  </a:lnTo>
                  <a:close/>
                </a:path>
              </a:pathLst>
            </a:custGeom>
            <a:blipFill>
              <a:blip r:embed="rId3"/>
              <a:stretch>
                <a:fillRect l="-10583" r="-10583"/>
              </a:stretch>
            </a:blipFill>
          </p:spPr>
        </p:sp>
        <p:sp>
          <p:nvSpPr>
            <p:cNvPr id="6" name="Freeform 6"/>
            <p:cNvSpPr/>
            <p:nvPr/>
          </p:nvSpPr>
          <p:spPr>
            <a:xfrm>
              <a:off x="10968198" y="0"/>
              <a:ext cx="10672602" cy="9833106"/>
            </a:xfrm>
            <a:custGeom>
              <a:avLst/>
              <a:gdLst/>
              <a:ahLst/>
              <a:cxnLst/>
              <a:rect l="l" t="t" r="r" b="b"/>
              <a:pathLst>
                <a:path w="10672602" h="9833106">
                  <a:moveTo>
                    <a:pt x="0" y="0"/>
                  </a:moveTo>
                  <a:lnTo>
                    <a:pt x="10672602" y="0"/>
                  </a:lnTo>
                  <a:lnTo>
                    <a:pt x="10672602" y="9833106"/>
                  </a:lnTo>
                  <a:lnTo>
                    <a:pt x="0" y="9833106"/>
                  </a:lnTo>
                  <a:lnTo>
                    <a:pt x="0" y="0"/>
                  </a:lnTo>
                  <a:close/>
                </a:path>
              </a:pathLst>
            </a:custGeom>
            <a:blipFill>
              <a:blip r:embed="rId4"/>
              <a:stretch>
                <a:fillRect l="-32432" r="-31361"/>
              </a:stretch>
            </a:blipFill>
          </p:spPr>
        </p:sp>
        <p:sp>
          <p:nvSpPr>
            <p:cNvPr id="7" name="TextBox 7"/>
            <p:cNvSpPr txBox="1"/>
            <p:nvPr/>
          </p:nvSpPr>
          <p:spPr>
            <a:xfrm>
              <a:off x="7147157" y="10045831"/>
              <a:ext cx="7346483"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Hươu vàng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3942" t="-42248" r="-547" b="-563334"/>
            </a:stretch>
          </a:blipFill>
        </p:spPr>
      </p:sp>
      <p:sp>
        <p:nvSpPr>
          <p:cNvPr id="5" name="TextBox 5"/>
          <p:cNvSpPr txBox="1"/>
          <p:nvPr/>
        </p:nvSpPr>
        <p:spPr>
          <a:xfrm>
            <a:off x="685622" y="464609"/>
            <a:ext cx="1081758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III. MỘT SỐ BIỆN PHÁP BẢO VỆ SỰ ĐA DẠNG SINH HỌC TRONG QUẦN XÃ</a:t>
            </a:r>
          </a:p>
        </p:txBody>
      </p:sp>
      <p:grpSp>
        <p:nvGrpSpPr>
          <p:cNvPr id="7" name="Group 6"/>
          <p:cNvGrpSpPr/>
          <p:nvPr/>
        </p:nvGrpSpPr>
        <p:grpSpPr>
          <a:xfrm>
            <a:off x="685621" y="1255647"/>
            <a:ext cx="10817582" cy="5396332"/>
            <a:chOff x="685621" y="1255647"/>
            <a:chExt cx="10817582" cy="5396332"/>
          </a:xfrm>
        </p:grpSpPr>
        <p:sp>
          <p:nvSpPr>
            <p:cNvPr id="3" name="Freeform 3"/>
            <p:cNvSpPr/>
            <p:nvPr/>
          </p:nvSpPr>
          <p:spPr>
            <a:xfrm>
              <a:off x="685621" y="1255647"/>
              <a:ext cx="5408791" cy="4916553"/>
            </a:xfrm>
            <a:custGeom>
              <a:avLst/>
              <a:gdLst/>
              <a:ahLst/>
              <a:cxnLst/>
              <a:rect l="l" t="t" r="r" b="b"/>
              <a:pathLst>
                <a:path w="8115300" h="7374829">
                  <a:moveTo>
                    <a:pt x="0" y="0"/>
                  </a:moveTo>
                  <a:lnTo>
                    <a:pt x="8115300" y="0"/>
                  </a:lnTo>
                  <a:lnTo>
                    <a:pt x="8115300" y="7374829"/>
                  </a:lnTo>
                  <a:lnTo>
                    <a:pt x="0" y="7374829"/>
                  </a:lnTo>
                  <a:lnTo>
                    <a:pt x="0" y="0"/>
                  </a:lnTo>
                  <a:close/>
                </a:path>
              </a:pathLst>
            </a:custGeom>
            <a:blipFill>
              <a:blip r:embed="rId3"/>
              <a:stretch>
                <a:fillRect l="-22700" r="-22700"/>
              </a:stretch>
            </a:blipFill>
          </p:spPr>
        </p:sp>
        <p:sp>
          <p:nvSpPr>
            <p:cNvPr id="4" name="Freeform 4"/>
            <p:cNvSpPr/>
            <p:nvPr/>
          </p:nvSpPr>
          <p:spPr>
            <a:xfrm>
              <a:off x="6204914" y="1255647"/>
              <a:ext cx="5298289" cy="4916553"/>
            </a:xfrm>
            <a:custGeom>
              <a:avLst/>
              <a:gdLst/>
              <a:ahLst/>
              <a:cxnLst/>
              <a:rect l="l" t="t" r="r" b="b"/>
              <a:pathLst>
                <a:path w="7949504" h="7374829">
                  <a:moveTo>
                    <a:pt x="0" y="0"/>
                  </a:moveTo>
                  <a:lnTo>
                    <a:pt x="7949504" y="0"/>
                  </a:lnTo>
                  <a:lnTo>
                    <a:pt x="7949504" y="7374829"/>
                  </a:lnTo>
                  <a:lnTo>
                    <a:pt x="0" y="7374829"/>
                  </a:lnTo>
                  <a:lnTo>
                    <a:pt x="0" y="0"/>
                  </a:lnTo>
                  <a:close/>
                </a:path>
              </a:pathLst>
            </a:custGeom>
            <a:blipFill>
              <a:blip r:embed="rId4"/>
              <a:stretch>
                <a:fillRect l="-11847" r="-11847"/>
              </a:stretch>
            </a:blipFill>
          </p:spPr>
        </p:sp>
        <p:sp>
          <p:nvSpPr>
            <p:cNvPr id="6" name="TextBox 6"/>
            <p:cNvSpPr txBox="1"/>
            <p:nvPr/>
          </p:nvSpPr>
          <p:spPr>
            <a:xfrm>
              <a:off x="4258271" y="6267450"/>
              <a:ext cx="3672285"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Cây Ba Kích</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3942" t="-42248" r="-547" b="-563334"/>
            </a:stretch>
          </a:blipFill>
        </p:spPr>
      </p:sp>
      <p:sp>
        <p:nvSpPr>
          <p:cNvPr id="3" name="TextBox 3"/>
          <p:cNvSpPr txBox="1"/>
          <p:nvPr/>
        </p:nvSpPr>
        <p:spPr>
          <a:xfrm>
            <a:off x="685622" y="464609"/>
            <a:ext cx="1081758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III. MỘT SỐ BIỆN PHÁP BẢO VỆ SỰ ĐA DẠNG SINH HỌC TRONG QUẦN XÃ</a:t>
            </a:r>
          </a:p>
        </p:txBody>
      </p:sp>
      <p:grpSp>
        <p:nvGrpSpPr>
          <p:cNvPr id="4" name="Group 4"/>
          <p:cNvGrpSpPr/>
          <p:nvPr/>
        </p:nvGrpSpPr>
        <p:grpSpPr>
          <a:xfrm>
            <a:off x="685622" y="1255647"/>
            <a:ext cx="10817582" cy="5407444"/>
            <a:chOff x="0" y="0"/>
            <a:chExt cx="21640800" cy="10814889"/>
          </a:xfrm>
        </p:grpSpPr>
        <p:sp>
          <p:nvSpPr>
            <p:cNvPr id="5" name="Freeform 5"/>
            <p:cNvSpPr/>
            <p:nvPr/>
          </p:nvSpPr>
          <p:spPr>
            <a:xfrm>
              <a:off x="0" y="0"/>
              <a:ext cx="10820400" cy="9833106"/>
            </a:xfrm>
            <a:custGeom>
              <a:avLst/>
              <a:gdLst/>
              <a:ahLst/>
              <a:cxnLst/>
              <a:rect l="l" t="t" r="r" b="b"/>
              <a:pathLst>
                <a:path w="10820400" h="9833106">
                  <a:moveTo>
                    <a:pt x="0" y="0"/>
                  </a:moveTo>
                  <a:lnTo>
                    <a:pt x="10820400" y="0"/>
                  </a:lnTo>
                  <a:lnTo>
                    <a:pt x="10820400" y="9833106"/>
                  </a:lnTo>
                  <a:lnTo>
                    <a:pt x="0" y="9833106"/>
                  </a:lnTo>
                  <a:lnTo>
                    <a:pt x="0" y="0"/>
                  </a:lnTo>
                  <a:close/>
                </a:path>
              </a:pathLst>
            </a:custGeom>
            <a:blipFill>
              <a:blip r:embed="rId3"/>
              <a:stretch>
                <a:fillRect l="-18071" r="-18071"/>
              </a:stretch>
            </a:blipFill>
          </p:spPr>
        </p:sp>
        <p:sp>
          <p:nvSpPr>
            <p:cNvPr id="6" name="Freeform 6"/>
            <p:cNvSpPr/>
            <p:nvPr/>
          </p:nvSpPr>
          <p:spPr>
            <a:xfrm>
              <a:off x="11041461" y="0"/>
              <a:ext cx="10599339" cy="9833106"/>
            </a:xfrm>
            <a:custGeom>
              <a:avLst/>
              <a:gdLst/>
              <a:ahLst/>
              <a:cxnLst/>
              <a:rect l="l" t="t" r="r" b="b"/>
              <a:pathLst>
                <a:path w="10599339" h="9833106">
                  <a:moveTo>
                    <a:pt x="0" y="0"/>
                  </a:moveTo>
                  <a:lnTo>
                    <a:pt x="10599339" y="0"/>
                  </a:lnTo>
                  <a:lnTo>
                    <a:pt x="10599339" y="9833106"/>
                  </a:lnTo>
                  <a:lnTo>
                    <a:pt x="0" y="9833106"/>
                  </a:lnTo>
                  <a:lnTo>
                    <a:pt x="0" y="0"/>
                  </a:lnTo>
                  <a:close/>
                </a:path>
              </a:pathLst>
            </a:custGeom>
            <a:blipFill>
              <a:blip r:embed="rId4"/>
              <a:stretch>
                <a:fillRect t="-3896" b="-3896"/>
              </a:stretch>
            </a:blipFill>
          </p:spPr>
        </p:sp>
        <p:sp>
          <p:nvSpPr>
            <p:cNvPr id="7" name="TextBox 7"/>
            <p:cNvSpPr txBox="1"/>
            <p:nvPr/>
          </p:nvSpPr>
          <p:spPr>
            <a:xfrm>
              <a:off x="7147157" y="10045831"/>
              <a:ext cx="7346483"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Trà hoa vàng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588373" y="1375947"/>
            <a:ext cx="8854915" cy="2437784"/>
          </a:xfrm>
          <a:prstGeom prst="roundRect">
            <a:avLst>
              <a:gd name="adj" fmla="val 1692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999" dirty="0">
              <a:solidFill>
                <a:srgbClr val="EE4036"/>
              </a:solidFill>
              <a:latin typeface="Times New Roman" panose="02020603050405020304" pitchFamily="18" charset="0"/>
            </a:endParaRPr>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452290" y="4197799"/>
            <a:ext cx="3319657" cy="880242"/>
            <a:chOff x="4037538" y="4547895"/>
            <a:chExt cx="332052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3188430"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622739" y="4738816"/>
              <a:ext cx="2735321"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9"/>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8"/>
          <a:stretch>
            <a:fillRect/>
          </a:stretch>
        </p:blipFill>
        <p:spPr>
          <a:xfrm>
            <a:off x="3882001" y="-503957"/>
            <a:ext cx="359906" cy="218018"/>
          </a:xfrm>
          <a:prstGeom prst="rect">
            <a:avLst/>
          </a:prstGeom>
        </p:spPr>
      </p:pic>
      <p:sp>
        <p:nvSpPr>
          <p:cNvPr id="65" name="!!o1c">
            <a:extLst>
              <a:ext uri="{FF2B5EF4-FFF2-40B4-BE49-F238E27FC236}">
                <a16:creationId xmlns:a16="http://schemas.microsoft.com/office/drawing/2014/main" id="{0221DB76-7F2C-42A3-A927-475C39E693E0}"/>
              </a:ext>
            </a:extLst>
          </p:cNvPr>
          <p:cNvSpPr/>
          <p:nvPr/>
        </p:nvSpPr>
        <p:spPr>
          <a:xfrm>
            <a:off x="5601993" y="546591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66" name="!!1c">
            <a:extLst>
              <a:ext uri="{FF2B5EF4-FFF2-40B4-BE49-F238E27FC236}">
                <a16:creationId xmlns:a16="http://schemas.microsoft.com/office/drawing/2014/main" id="{B63E422B-70F3-44E6-9626-6465118873E0}"/>
              </a:ext>
            </a:extLst>
          </p:cNvPr>
          <p:cNvSpPr txBox="1"/>
          <p:nvPr/>
        </p:nvSpPr>
        <p:spPr>
          <a:xfrm>
            <a:off x="5819096" y="5498654"/>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67" name="!!o1c">
            <a:extLst>
              <a:ext uri="{FF2B5EF4-FFF2-40B4-BE49-F238E27FC236}">
                <a16:creationId xmlns:a16="http://schemas.microsoft.com/office/drawing/2014/main" id="{0221DB76-7F2C-42A3-A927-475C39E693E0}"/>
              </a:ext>
            </a:extLst>
          </p:cNvPr>
          <p:cNvSpPr/>
          <p:nvPr/>
        </p:nvSpPr>
        <p:spPr>
          <a:xfrm>
            <a:off x="8690483" y="546591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76" name="!!1c">
            <a:extLst>
              <a:ext uri="{FF2B5EF4-FFF2-40B4-BE49-F238E27FC236}">
                <a16:creationId xmlns:a16="http://schemas.microsoft.com/office/drawing/2014/main" id="{B63E422B-70F3-44E6-9626-6465118873E0}"/>
              </a:ext>
            </a:extLst>
          </p:cNvPr>
          <p:cNvSpPr txBox="1"/>
          <p:nvPr/>
        </p:nvSpPr>
        <p:spPr>
          <a:xfrm>
            <a:off x="8907586" y="5498654"/>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 name="TextBox 1"/>
          <p:cNvSpPr txBox="1"/>
          <p:nvPr/>
        </p:nvSpPr>
        <p:spPr>
          <a:xfrm>
            <a:off x="2250339" y="1675615"/>
            <a:ext cx="7683492" cy="1753869"/>
          </a:xfrm>
          <a:prstGeom prst="rect">
            <a:avLst/>
          </a:prstGeom>
          <a:noFill/>
        </p:spPr>
        <p:txBody>
          <a:bodyPr wrap="square" rtlCol="0">
            <a:spAutoFit/>
          </a:bodyPr>
          <a:lstStyle/>
          <a:p>
            <a:pPr algn="ctr"/>
            <a:r>
              <a:rPr lang="vi-VN" sz="3599" b="1" dirty="0">
                <a:solidFill>
                  <a:srgbClr val="EE4036"/>
                </a:solidFill>
                <a:latin typeface="Times New Roman" panose="02020603050405020304" pitchFamily="18" charset="0"/>
                <a:sym typeface="Times New Roman"/>
              </a:rPr>
              <a:t>Một trong những nhân tố ảnh hưởng đến kích thước của quần thể là mức độ________</a:t>
            </a:r>
            <a:endParaRPr lang="vi-VN" sz="3599" b="1" dirty="0">
              <a:solidFill>
                <a:srgbClr val="EE4036"/>
              </a:solidFill>
              <a:latin typeface="Times New Roman" panose="02020603050405020304" pitchFamily="18" charset="0"/>
            </a:endParaRPr>
          </a:p>
        </p:txBody>
      </p:sp>
      <p:sp>
        <p:nvSpPr>
          <p:cNvPr id="81" name="!!o1c">
            <a:extLst>
              <a:ext uri="{FF2B5EF4-FFF2-40B4-BE49-F238E27FC236}">
                <a16:creationId xmlns:a16="http://schemas.microsoft.com/office/drawing/2014/main" id="{0221DB76-7F2C-42A3-A927-475C39E693E0}"/>
              </a:ext>
            </a:extLst>
          </p:cNvPr>
          <p:cNvSpPr/>
          <p:nvPr/>
        </p:nvSpPr>
        <p:spPr>
          <a:xfrm>
            <a:off x="7662205" y="546591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82" name="!!1c">
            <a:extLst>
              <a:ext uri="{FF2B5EF4-FFF2-40B4-BE49-F238E27FC236}">
                <a16:creationId xmlns:a16="http://schemas.microsoft.com/office/drawing/2014/main" id="{B63E422B-70F3-44E6-9626-6465118873E0}"/>
              </a:ext>
            </a:extLst>
          </p:cNvPr>
          <p:cNvSpPr txBox="1"/>
          <p:nvPr/>
        </p:nvSpPr>
        <p:spPr>
          <a:xfrm>
            <a:off x="7879308" y="5498654"/>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ả</a:t>
            </a:r>
          </a:p>
        </p:txBody>
      </p:sp>
      <p:sp>
        <p:nvSpPr>
          <p:cNvPr id="83" name="!!o1c">
            <a:extLst>
              <a:ext uri="{FF2B5EF4-FFF2-40B4-BE49-F238E27FC236}">
                <a16:creationId xmlns:a16="http://schemas.microsoft.com/office/drawing/2014/main" id="{0221DB76-7F2C-42A3-A927-475C39E693E0}"/>
              </a:ext>
            </a:extLst>
          </p:cNvPr>
          <p:cNvSpPr/>
          <p:nvPr/>
        </p:nvSpPr>
        <p:spPr>
          <a:xfrm>
            <a:off x="6626124" y="546591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84" name="!!1c">
            <a:extLst>
              <a:ext uri="{FF2B5EF4-FFF2-40B4-BE49-F238E27FC236}">
                <a16:creationId xmlns:a16="http://schemas.microsoft.com/office/drawing/2014/main" id="{B63E422B-70F3-44E6-9626-6465118873E0}"/>
              </a:ext>
            </a:extLst>
          </p:cNvPr>
          <p:cNvSpPr txBox="1"/>
          <p:nvPr/>
        </p:nvSpPr>
        <p:spPr>
          <a:xfrm>
            <a:off x="6842870" y="5498654"/>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
        <p:nvSpPr>
          <p:cNvPr id="58" name="!!o1c">
            <a:extLst>
              <a:ext uri="{FF2B5EF4-FFF2-40B4-BE49-F238E27FC236}">
                <a16:creationId xmlns:a16="http://schemas.microsoft.com/office/drawing/2014/main" id="{0221DB76-7F2C-42A3-A927-475C39E693E0}"/>
              </a:ext>
            </a:extLst>
          </p:cNvPr>
          <p:cNvSpPr/>
          <p:nvPr/>
        </p:nvSpPr>
        <p:spPr>
          <a:xfrm>
            <a:off x="4574739" y="546972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59" name="!!1c">
            <a:extLst>
              <a:ext uri="{FF2B5EF4-FFF2-40B4-BE49-F238E27FC236}">
                <a16:creationId xmlns:a16="http://schemas.microsoft.com/office/drawing/2014/main" id="{B63E422B-70F3-44E6-9626-6465118873E0}"/>
              </a:ext>
            </a:extLst>
          </p:cNvPr>
          <p:cNvSpPr txBox="1"/>
          <p:nvPr/>
        </p:nvSpPr>
        <p:spPr>
          <a:xfrm>
            <a:off x="4791842" y="5491217"/>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62" name="!!o1c">
            <a:extLst>
              <a:ext uri="{FF2B5EF4-FFF2-40B4-BE49-F238E27FC236}">
                <a16:creationId xmlns:a16="http://schemas.microsoft.com/office/drawing/2014/main" id="{0221DB76-7F2C-42A3-A927-475C39E693E0}"/>
              </a:ext>
            </a:extLst>
          </p:cNvPr>
          <p:cNvSpPr/>
          <p:nvPr/>
        </p:nvSpPr>
        <p:spPr>
          <a:xfrm>
            <a:off x="3546461" y="5473071"/>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77" name="!!1c">
            <a:extLst>
              <a:ext uri="{FF2B5EF4-FFF2-40B4-BE49-F238E27FC236}">
                <a16:creationId xmlns:a16="http://schemas.microsoft.com/office/drawing/2014/main" id="{B63E422B-70F3-44E6-9626-6465118873E0}"/>
              </a:ext>
            </a:extLst>
          </p:cNvPr>
          <p:cNvSpPr txBox="1"/>
          <p:nvPr/>
        </p:nvSpPr>
        <p:spPr>
          <a:xfrm>
            <a:off x="3763564" y="5505809"/>
            <a:ext cx="462050" cy="830781"/>
          </a:xfrm>
          <a:prstGeom prst="rect">
            <a:avLst/>
          </a:prstGeom>
          <a:noFill/>
        </p:spPr>
        <p:txBody>
          <a:bodyPr wrap="square" rtlCol="0">
            <a:spAutoFit/>
          </a:bodyPr>
          <a:lstStyle/>
          <a:p>
            <a:pPr algn="ctr"/>
            <a:r>
              <a:rPr lang="en-US" sz="47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78" name="!!o1c">
            <a:extLst>
              <a:ext uri="{FF2B5EF4-FFF2-40B4-BE49-F238E27FC236}">
                <a16:creationId xmlns:a16="http://schemas.microsoft.com/office/drawing/2014/main" id="{0221DB76-7F2C-42A3-A927-475C39E693E0}"/>
              </a:ext>
            </a:extLst>
          </p:cNvPr>
          <p:cNvSpPr/>
          <p:nvPr/>
        </p:nvSpPr>
        <p:spPr>
          <a:xfrm>
            <a:off x="2521413" y="5469225"/>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79" name="!!1c">
            <a:extLst>
              <a:ext uri="{FF2B5EF4-FFF2-40B4-BE49-F238E27FC236}">
                <a16:creationId xmlns:a16="http://schemas.microsoft.com/office/drawing/2014/main" id="{B63E422B-70F3-44E6-9626-6465118873E0}"/>
              </a:ext>
            </a:extLst>
          </p:cNvPr>
          <p:cNvSpPr txBox="1"/>
          <p:nvPr/>
        </p:nvSpPr>
        <p:spPr>
          <a:xfrm>
            <a:off x="2738516" y="5490718"/>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grpSp>
        <p:nvGrpSpPr>
          <p:cNvPr id="80" name="Group 79">
            <a:extLst>
              <a:ext uri="{FF2B5EF4-FFF2-40B4-BE49-F238E27FC236}">
                <a16:creationId xmlns:a16="http://schemas.microsoft.com/office/drawing/2014/main" id="{DC4D4389-3269-48E5-9314-DCEC10EC78A8}"/>
              </a:ext>
            </a:extLst>
          </p:cNvPr>
          <p:cNvGrpSpPr/>
          <p:nvPr/>
        </p:nvGrpSpPr>
        <p:grpSpPr>
          <a:xfrm>
            <a:off x="11318044" y="157663"/>
            <a:ext cx="662823" cy="662823"/>
            <a:chOff x="11409342" y="180900"/>
            <a:chExt cx="662996" cy="662996"/>
          </a:xfrm>
        </p:grpSpPr>
        <p:sp>
          <p:nvSpPr>
            <p:cNvPr id="85"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3372615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66"/>
                                        </p:tgtEl>
                                      </p:cBhvr>
                                    </p:animEffect>
                                    <p:animScale>
                                      <p:cBhvr>
                                        <p:cTn id="12"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76"/>
                                        </p:tgtEl>
                                        <p:attrNameLst>
                                          <p:attrName>style.visibility</p:attrName>
                                        </p:attrNameLst>
                                      </p:cBhvr>
                                      <p:to>
                                        <p:strVal val="visible"/>
                                      </p:to>
                                    </p:set>
                                    <p:anim calcmode="lin" valueType="num">
                                      <p:cBhvr>
                                        <p:cTn id="18" dur="500" fill="hold"/>
                                        <p:tgtEl>
                                          <p:spTgt spid="76"/>
                                        </p:tgtEl>
                                        <p:attrNameLst>
                                          <p:attrName>ppt_w</p:attrName>
                                        </p:attrNameLst>
                                      </p:cBhvr>
                                      <p:tavLst>
                                        <p:tav tm="0">
                                          <p:val>
                                            <p:fltVal val="0"/>
                                          </p:val>
                                        </p:tav>
                                        <p:tav tm="100000">
                                          <p:val>
                                            <p:strVal val="#ppt_w"/>
                                          </p:val>
                                        </p:tav>
                                      </p:tavLst>
                                    </p:anim>
                                    <p:anim calcmode="lin" valueType="num">
                                      <p:cBhvr>
                                        <p:cTn id="19" dur="500" fill="hold"/>
                                        <p:tgtEl>
                                          <p:spTgt spid="76"/>
                                        </p:tgtEl>
                                        <p:attrNameLst>
                                          <p:attrName>ppt_h</p:attrName>
                                        </p:attrNameLst>
                                      </p:cBhvr>
                                      <p:tavLst>
                                        <p:tav tm="0">
                                          <p:val>
                                            <p:fltVal val="0"/>
                                          </p:val>
                                        </p:tav>
                                        <p:tav tm="100000">
                                          <p:val>
                                            <p:strVal val="#ppt_h"/>
                                          </p:val>
                                        </p:tav>
                                      </p:tavLst>
                                    </p:anim>
                                    <p:animEffect transition="in" filter="fade">
                                      <p:cBhvr>
                                        <p:cTn id="20" dur="500"/>
                                        <p:tgtEl>
                                          <p:spTgt spid="76"/>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76"/>
                                        </p:tgtEl>
                                      </p:cBhvr>
                                    </p:animEffect>
                                    <p:animScale>
                                      <p:cBhvr>
                                        <p:cTn id="23" dur="250" autoRev="1" fill="hold"/>
                                        <p:tgtEl>
                                          <p:spTgt spid="76"/>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137"/>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145"/>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138"/>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136"/>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139"/>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140"/>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144"/>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141"/>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14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143"/>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14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148"/>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14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149"/>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150"/>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151"/>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152"/>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154"/>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153"/>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55"/>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156"/>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157"/>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158"/>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159"/>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160"/>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162"/>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161"/>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63"/>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64"/>
                                        </p:tgtEl>
                                        <p:attrNameLst>
                                          <p:attrName>ppt_x</p:attrName>
                                          <p:attrName>ppt_y</p:attrName>
                                        </p:attrNameLst>
                                      </p:cBhvr>
                                    </p:animMotion>
                                  </p:childTnLst>
                                </p:cTn>
                              </p:par>
                            </p:childTnLst>
                          </p:cTn>
                        </p:par>
                      </p:childTnLst>
                    </p:cTn>
                  </p:par>
                </p:childTnLst>
              </p:cTn>
              <p:nextCondLst>
                <p:cond evt="onClick" delay="0">
                  <p:tgtEl>
                    <p:spTgt spid="67"/>
                  </p:tgtEl>
                </p:cond>
              </p:nextCondLst>
            </p:seq>
            <p:seq concurrent="1" nextAc="seek">
              <p:cTn id="82" restart="whenNotActive" fill="hold" evtFilter="cancelBubble" nodeType="interactiveSeq">
                <p:stCondLst>
                  <p:cond evt="onClick" delay="0">
                    <p:tgtEl>
                      <p:spTgt spid="81"/>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p:cTn id="87" dur="500" fill="hold"/>
                                        <p:tgtEl>
                                          <p:spTgt spid="82"/>
                                        </p:tgtEl>
                                        <p:attrNameLst>
                                          <p:attrName>ppt_w</p:attrName>
                                        </p:attrNameLst>
                                      </p:cBhvr>
                                      <p:tavLst>
                                        <p:tav tm="0">
                                          <p:val>
                                            <p:fltVal val="0"/>
                                          </p:val>
                                        </p:tav>
                                        <p:tav tm="100000">
                                          <p:val>
                                            <p:strVal val="#ppt_w"/>
                                          </p:val>
                                        </p:tav>
                                      </p:tavLst>
                                    </p:anim>
                                    <p:anim calcmode="lin" valueType="num">
                                      <p:cBhvr>
                                        <p:cTn id="88" dur="500" fill="hold"/>
                                        <p:tgtEl>
                                          <p:spTgt spid="82"/>
                                        </p:tgtEl>
                                        <p:attrNameLst>
                                          <p:attrName>ppt_h</p:attrName>
                                        </p:attrNameLst>
                                      </p:cBhvr>
                                      <p:tavLst>
                                        <p:tav tm="0">
                                          <p:val>
                                            <p:fltVal val="0"/>
                                          </p:val>
                                        </p:tav>
                                        <p:tav tm="100000">
                                          <p:val>
                                            <p:strVal val="#ppt_h"/>
                                          </p:val>
                                        </p:tav>
                                      </p:tavLst>
                                    </p:anim>
                                    <p:animEffect transition="in" filter="fade">
                                      <p:cBhvr>
                                        <p:cTn id="89" dur="500"/>
                                        <p:tgtEl>
                                          <p:spTgt spid="82"/>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82"/>
                                        </p:tgtEl>
                                      </p:cBhvr>
                                    </p:animEffect>
                                    <p:animScale>
                                      <p:cBhvr>
                                        <p:cTn id="92" dur="250" autoRev="1" fill="hold"/>
                                        <p:tgtEl>
                                          <p:spTgt spid="82"/>
                                        </p:tgtEl>
                                      </p:cBhvr>
                                      <p:by x="105000" y="105000"/>
                                    </p:animScale>
                                  </p:childTnLst>
                                </p:cTn>
                              </p:par>
                            </p:childTnLst>
                          </p:cTn>
                        </p:par>
                      </p:childTnLst>
                    </p:cTn>
                  </p:par>
                </p:childTnLst>
              </p:cTn>
              <p:nextCondLst>
                <p:cond evt="onClick" delay="0">
                  <p:tgtEl>
                    <p:spTgt spid="81"/>
                  </p:tgtEl>
                </p:cond>
              </p:nextCondLst>
            </p:seq>
            <p:seq concurrent="1" nextAc="seek">
              <p:cTn id="93" restart="whenNotActive" fill="hold" evtFilter="cancelBubble" nodeType="interactiveSeq">
                <p:stCondLst>
                  <p:cond evt="onClick" delay="0">
                    <p:tgtEl>
                      <p:spTgt spid="83"/>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84"/>
                                        </p:tgtEl>
                                        <p:attrNameLst>
                                          <p:attrName>style.visibility</p:attrName>
                                        </p:attrNameLst>
                                      </p:cBhvr>
                                      <p:to>
                                        <p:strVal val="visible"/>
                                      </p:to>
                                    </p:set>
                                    <p:anim calcmode="lin" valueType="num">
                                      <p:cBhvr>
                                        <p:cTn id="98" dur="500" fill="hold"/>
                                        <p:tgtEl>
                                          <p:spTgt spid="84"/>
                                        </p:tgtEl>
                                        <p:attrNameLst>
                                          <p:attrName>ppt_w</p:attrName>
                                        </p:attrNameLst>
                                      </p:cBhvr>
                                      <p:tavLst>
                                        <p:tav tm="0">
                                          <p:val>
                                            <p:fltVal val="0"/>
                                          </p:val>
                                        </p:tav>
                                        <p:tav tm="100000">
                                          <p:val>
                                            <p:strVal val="#ppt_w"/>
                                          </p:val>
                                        </p:tav>
                                      </p:tavLst>
                                    </p:anim>
                                    <p:anim calcmode="lin" valueType="num">
                                      <p:cBhvr>
                                        <p:cTn id="99" dur="500" fill="hold"/>
                                        <p:tgtEl>
                                          <p:spTgt spid="84"/>
                                        </p:tgtEl>
                                        <p:attrNameLst>
                                          <p:attrName>ppt_h</p:attrName>
                                        </p:attrNameLst>
                                      </p:cBhvr>
                                      <p:tavLst>
                                        <p:tav tm="0">
                                          <p:val>
                                            <p:fltVal val="0"/>
                                          </p:val>
                                        </p:tav>
                                        <p:tav tm="100000">
                                          <p:val>
                                            <p:strVal val="#ppt_h"/>
                                          </p:val>
                                        </p:tav>
                                      </p:tavLst>
                                    </p:anim>
                                    <p:animEffect transition="in" filter="fade">
                                      <p:cBhvr>
                                        <p:cTn id="100" dur="500"/>
                                        <p:tgtEl>
                                          <p:spTgt spid="84"/>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84"/>
                                        </p:tgtEl>
                                      </p:cBhvr>
                                    </p:animEffect>
                                    <p:animScale>
                                      <p:cBhvr>
                                        <p:cTn id="103" dur="250" autoRev="1" fill="hold"/>
                                        <p:tgtEl>
                                          <p:spTgt spid="84"/>
                                        </p:tgtEl>
                                      </p:cBhvr>
                                      <p:by x="105000" y="105000"/>
                                    </p:animScale>
                                  </p:childTnLst>
                                </p:cTn>
                              </p:par>
                            </p:childTnLst>
                          </p:cTn>
                        </p:par>
                      </p:childTnLst>
                    </p:cTn>
                  </p:par>
                </p:childTnLst>
              </p:cTn>
              <p:nextCondLst>
                <p:cond evt="onClick" delay="0">
                  <p:tgtEl>
                    <p:spTgt spid="83"/>
                  </p:tgtEl>
                </p:cond>
              </p:nextCondLst>
            </p:seq>
            <p:seq concurrent="1" nextAc="seek">
              <p:cTn id="104" restart="whenNotActive" fill="hold" evtFilter="cancelBubble" nodeType="interactiveSeq">
                <p:stCondLst>
                  <p:cond evt="onClick" delay="0">
                    <p:tgtEl>
                      <p:spTgt spid="58"/>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59"/>
                                        </p:tgtEl>
                                        <p:attrNameLst>
                                          <p:attrName>style.visibility</p:attrName>
                                        </p:attrNameLst>
                                      </p:cBhvr>
                                      <p:to>
                                        <p:strVal val="visible"/>
                                      </p:to>
                                    </p:set>
                                    <p:anim calcmode="lin" valueType="num">
                                      <p:cBhvr>
                                        <p:cTn id="109" dur="500" fill="hold"/>
                                        <p:tgtEl>
                                          <p:spTgt spid="59"/>
                                        </p:tgtEl>
                                        <p:attrNameLst>
                                          <p:attrName>ppt_w</p:attrName>
                                        </p:attrNameLst>
                                      </p:cBhvr>
                                      <p:tavLst>
                                        <p:tav tm="0">
                                          <p:val>
                                            <p:fltVal val="0"/>
                                          </p:val>
                                        </p:tav>
                                        <p:tav tm="100000">
                                          <p:val>
                                            <p:strVal val="#ppt_w"/>
                                          </p:val>
                                        </p:tav>
                                      </p:tavLst>
                                    </p:anim>
                                    <p:anim calcmode="lin" valueType="num">
                                      <p:cBhvr>
                                        <p:cTn id="110" dur="500" fill="hold"/>
                                        <p:tgtEl>
                                          <p:spTgt spid="59"/>
                                        </p:tgtEl>
                                        <p:attrNameLst>
                                          <p:attrName>ppt_h</p:attrName>
                                        </p:attrNameLst>
                                      </p:cBhvr>
                                      <p:tavLst>
                                        <p:tav tm="0">
                                          <p:val>
                                            <p:fltVal val="0"/>
                                          </p:val>
                                        </p:tav>
                                        <p:tav tm="100000">
                                          <p:val>
                                            <p:strVal val="#ppt_h"/>
                                          </p:val>
                                        </p:tav>
                                      </p:tavLst>
                                    </p:anim>
                                    <p:animEffect transition="in" filter="fade">
                                      <p:cBhvr>
                                        <p:cTn id="111" dur="500"/>
                                        <p:tgtEl>
                                          <p:spTgt spid="59"/>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59"/>
                                        </p:tgtEl>
                                      </p:cBhvr>
                                    </p:animEffect>
                                    <p:animScale>
                                      <p:cBhvr>
                                        <p:cTn id="114" dur="250" autoRev="1" fill="hold"/>
                                        <p:tgtEl>
                                          <p:spTgt spid="59"/>
                                        </p:tgtEl>
                                      </p:cBhvr>
                                      <p:by x="105000" y="105000"/>
                                    </p:animScale>
                                  </p:childTnLst>
                                </p:cTn>
                              </p:par>
                            </p:childTnLst>
                          </p:cTn>
                        </p:par>
                      </p:childTnLst>
                    </p:cTn>
                  </p:par>
                </p:childTnLst>
              </p:cTn>
              <p:nextCondLst>
                <p:cond evt="onClick" delay="0">
                  <p:tgtEl>
                    <p:spTgt spid="58"/>
                  </p:tgtEl>
                </p:cond>
              </p:nextCondLst>
            </p:seq>
            <p:seq concurrent="1" nextAc="seek">
              <p:cTn id="115" restart="whenNotActive" fill="hold" evtFilter="cancelBubble" nodeType="interactiveSeq">
                <p:stCondLst>
                  <p:cond evt="onClick" delay="0">
                    <p:tgtEl>
                      <p:spTgt spid="6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 calcmode="lin" valueType="num">
                                      <p:cBhvr>
                                        <p:cTn id="120" dur="500" fill="hold"/>
                                        <p:tgtEl>
                                          <p:spTgt spid="77"/>
                                        </p:tgtEl>
                                        <p:attrNameLst>
                                          <p:attrName>ppt_w</p:attrName>
                                        </p:attrNameLst>
                                      </p:cBhvr>
                                      <p:tavLst>
                                        <p:tav tm="0">
                                          <p:val>
                                            <p:fltVal val="0"/>
                                          </p:val>
                                        </p:tav>
                                        <p:tav tm="100000">
                                          <p:val>
                                            <p:strVal val="#ppt_w"/>
                                          </p:val>
                                        </p:tav>
                                      </p:tavLst>
                                    </p:anim>
                                    <p:anim calcmode="lin" valueType="num">
                                      <p:cBhvr>
                                        <p:cTn id="121" dur="500" fill="hold"/>
                                        <p:tgtEl>
                                          <p:spTgt spid="77"/>
                                        </p:tgtEl>
                                        <p:attrNameLst>
                                          <p:attrName>ppt_h</p:attrName>
                                        </p:attrNameLst>
                                      </p:cBhvr>
                                      <p:tavLst>
                                        <p:tav tm="0">
                                          <p:val>
                                            <p:fltVal val="0"/>
                                          </p:val>
                                        </p:tav>
                                        <p:tav tm="100000">
                                          <p:val>
                                            <p:strVal val="#ppt_h"/>
                                          </p:val>
                                        </p:tav>
                                      </p:tavLst>
                                    </p:anim>
                                    <p:animEffect transition="in" filter="fade">
                                      <p:cBhvr>
                                        <p:cTn id="122" dur="500"/>
                                        <p:tgtEl>
                                          <p:spTgt spid="77"/>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7"/>
                                        </p:tgtEl>
                                      </p:cBhvr>
                                    </p:animEffect>
                                    <p:animScale>
                                      <p:cBhvr>
                                        <p:cTn id="125" dur="250" autoRev="1" fill="hold"/>
                                        <p:tgtEl>
                                          <p:spTgt spid="77"/>
                                        </p:tgtEl>
                                      </p:cBhvr>
                                      <p:by x="105000" y="105000"/>
                                    </p:animScale>
                                  </p:childTnLst>
                                </p:cTn>
                              </p:par>
                            </p:childTnLst>
                          </p:cTn>
                        </p:par>
                      </p:childTnLst>
                    </p:cTn>
                  </p:par>
                </p:childTnLst>
              </p:cTn>
              <p:nextCondLst>
                <p:cond evt="onClick" delay="0">
                  <p:tgtEl>
                    <p:spTgt spid="62"/>
                  </p:tgtEl>
                </p:cond>
              </p:nextCondLst>
            </p:seq>
            <p:seq concurrent="1" nextAc="seek">
              <p:cTn id="126" restart="whenNotActive" fill="hold" evtFilter="cancelBubble" nodeType="interactiveSeq">
                <p:stCondLst>
                  <p:cond evt="onClick" delay="0">
                    <p:tgtEl>
                      <p:spTgt spid="78"/>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9"/>
                                        </p:tgtEl>
                                        <p:attrNameLst>
                                          <p:attrName>style.visibility</p:attrName>
                                        </p:attrNameLst>
                                      </p:cBhvr>
                                      <p:to>
                                        <p:strVal val="visible"/>
                                      </p:to>
                                    </p:set>
                                    <p:anim calcmode="lin" valueType="num">
                                      <p:cBhvr>
                                        <p:cTn id="131" dur="500" fill="hold"/>
                                        <p:tgtEl>
                                          <p:spTgt spid="79"/>
                                        </p:tgtEl>
                                        <p:attrNameLst>
                                          <p:attrName>ppt_w</p:attrName>
                                        </p:attrNameLst>
                                      </p:cBhvr>
                                      <p:tavLst>
                                        <p:tav tm="0">
                                          <p:val>
                                            <p:fltVal val="0"/>
                                          </p:val>
                                        </p:tav>
                                        <p:tav tm="100000">
                                          <p:val>
                                            <p:strVal val="#ppt_w"/>
                                          </p:val>
                                        </p:tav>
                                      </p:tavLst>
                                    </p:anim>
                                    <p:anim calcmode="lin" valueType="num">
                                      <p:cBhvr>
                                        <p:cTn id="132" dur="500" fill="hold"/>
                                        <p:tgtEl>
                                          <p:spTgt spid="79"/>
                                        </p:tgtEl>
                                        <p:attrNameLst>
                                          <p:attrName>ppt_h</p:attrName>
                                        </p:attrNameLst>
                                      </p:cBhvr>
                                      <p:tavLst>
                                        <p:tav tm="0">
                                          <p:val>
                                            <p:fltVal val="0"/>
                                          </p:val>
                                        </p:tav>
                                        <p:tav tm="100000">
                                          <p:val>
                                            <p:strVal val="#ppt_h"/>
                                          </p:val>
                                        </p:tav>
                                      </p:tavLst>
                                    </p:anim>
                                    <p:animEffect transition="in" filter="fade">
                                      <p:cBhvr>
                                        <p:cTn id="133" dur="500"/>
                                        <p:tgtEl>
                                          <p:spTgt spid="79"/>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9"/>
                                        </p:tgtEl>
                                      </p:cBhvr>
                                    </p:animEffect>
                                    <p:animScale>
                                      <p:cBhvr>
                                        <p:cTn id="136" dur="250" autoRev="1" fill="hold"/>
                                        <p:tgtEl>
                                          <p:spTgt spid="79"/>
                                        </p:tgtEl>
                                      </p:cBhvr>
                                      <p:by x="105000" y="105000"/>
                                    </p:animScale>
                                  </p:childTnLst>
                                </p:cTn>
                              </p:par>
                            </p:childTnLst>
                          </p:cTn>
                        </p:par>
                      </p:childTnLst>
                    </p:cTn>
                  </p:par>
                </p:childTnLst>
              </p:cTn>
              <p:nextCondLst>
                <p:cond evt="onClick" delay="0">
                  <p:tgtEl>
                    <p:spTgt spid="78"/>
                  </p:tgtEl>
                </p:cond>
              </p:nextCondLst>
            </p:seq>
          </p:childTnLst>
        </p:cTn>
      </p:par>
    </p:tnLst>
    <p:bldLst>
      <p:bldP spid="66" grpId="0"/>
      <p:bldP spid="66" grpId="1"/>
      <p:bldP spid="76" grpId="0"/>
      <p:bldP spid="76" grpId="1"/>
      <p:bldP spid="82" grpId="0"/>
      <p:bldP spid="82" grpId="1"/>
      <p:bldP spid="84" grpId="0"/>
      <p:bldP spid="84" grpId="1"/>
      <p:bldP spid="59" grpId="0"/>
      <p:bldP spid="59" grpId="1"/>
      <p:bldP spid="77" grpId="0"/>
      <p:bldP spid="77" grpId="1"/>
      <p:bldP spid="79" grpId="0"/>
      <p:bldP spid="7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3942" t="-42248" r="-547" b="-563334"/>
            </a:stretch>
          </a:blipFill>
        </p:spPr>
      </p:sp>
      <p:sp>
        <p:nvSpPr>
          <p:cNvPr id="3" name="TextBox 3"/>
          <p:cNvSpPr txBox="1"/>
          <p:nvPr/>
        </p:nvSpPr>
        <p:spPr>
          <a:xfrm>
            <a:off x="685622" y="464609"/>
            <a:ext cx="10817582" cy="384529"/>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III. </a:t>
            </a:r>
            <a:r>
              <a:rPr lang="en-US" sz="2300" b="1" dirty="0" smtClean="0">
                <a:solidFill>
                  <a:srgbClr val="000000"/>
                </a:solidFill>
                <a:latin typeface="Arial" pitchFamily="34" charset="0"/>
              </a:rPr>
              <a:t>BẢO </a:t>
            </a:r>
            <a:r>
              <a:rPr lang="en-US" sz="2300" b="1" dirty="0">
                <a:solidFill>
                  <a:srgbClr val="000000"/>
                </a:solidFill>
                <a:latin typeface="Arial" pitchFamily="34" charset="0"/>
              </a:rPr>
              <a:t>VỆ SỰ ĐA DẠNG SINH HỌC TRONG QUẦN XÃ</a:t>
            </a:r>
          </a:p>
        </p:txBody>
      </p:sp>
      <p:grpSp>
        <p:nvGrpSpPr>
          <p:cNvPr id="4" name="Group 4"/>
          <p:cNvGrpSpPr/>
          <p:nvPr/>
        </p:nvGrpSpPr>
        <p:grpSpPr>
          <a:xfrm>
            <a:off x="685622" y="1160695"/>
            <a:ext cx="10817582" cy="2177947"/>
            <a:chOff x="0" y="-241101"/>
            <a:chExt cx="21640800" cy="4355893"/>
          </a:xfrm>
        </p:grpSpPr>
        <p:grpSp>
          <p:nvGrpSpPr>
            <p:cNvPr id="5" name="Group 5"/>
            <p:cNvGrpSpPr/>
            <p:nvPr/>
          </p:nvGrpSpPr>
          <p:grpSpPr>
            <a:xfrm>
              <a:off x="0" y="-241101"/>
              <a:ext cx="21640800" cy="4355893"/>
              <a:chOff x="0" y="-47625"/>
              <a:chExt cx="4274726" cy="860425"/>
            </a:xfrm>
          </p:grpSpPr>
          <p:sp>
            <p:nvSpPr>
              <p:cNvPr id="6" name="Freeform 6"/>
              <p:cNvSpPr/>
              <p:nvPr/>
            </p:nvSpPr>
            <p:spPr>
              <a:xfrm>
                <a:off x="0" y="0"/>
                <a:ext cx="4274726" cy="302277"/>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8" name="TextBox 8"/>
            <p:cNvSpPr txBox="1"/>
            <p:nvPr/>
          </p:nvSpPr>
          <p:spPr>
            <a:xfrm>
              <a:off x="149619" y="168803"/>
              <a:ext cx="21341558" cy="1231106"/>
            </a:xfrm>
            <a:prstGeom prst="rect">
              <a:avLst/>
            </a:prstGeom>
          </p:spPr>
          <p:txBody>
            <a:bodyPr wrap="square" lIns="0" tIns="0" rIns="0" bIns="0" rtlCol="0" anchor="t">
              <a:spAutoFit/>
            </a:bodyPr>
            <a:lstStyle/>
            <a:p>
              <a:pPr>
                <a:spcBef>
                  <a:spcPct val="0"/>
                </a:spcBef>
              </a:pPr>
              <a:r>
                <a:rPr lang="vi-VN" sz="2000" b="1" dirty="0">
                  <a:solidFill>
                    <a:srgbClr val="000000"/>
                  </a:solidFill>
                  <a:latin typeface="Arial" pitchFamily="34" charset="0"/>
                </a:rPr>
                <a:t>Đọc thông tin và thảo luận nhóm về hiệu quả của các biện pháp dưới đây trong việc bảo vệ đa dạng sinh học trong quần xã.</a:t>
              </a:r>
              <a:endParaRPr lang="en-US" sz="2000" b="1" dirty="0">
                <a:solidFill>
                  <a:srgbClr val="000000"/>
                </a:solidFill>
                <a:latin typeface="Arial" pitchFamily="34" charset="0"/>
              </a:endParaRPr>
            </a:p>
          </p:txBody>
        </p:sp>
      </p:grpSp>
      <p:graphicFrame>
        <p:nvGraphicFramePr>
          <p:cNvPr id="10" name="Table 9"/>
          <p:cNvGraphicFramePr>
            <a:graphicFrameLocks noGrp="1"/>
          </p:cNvGraphicFramePr>
          <p:nvPr>
            <p:extLst>
              <p:ext uri="{D42A27DB-BD31-4B8C-83A1-F6EECF244321}">
                <p14:modId xmlns:p14="http://schemas.microsoft.com/office/powerpoint/2010/main" val="4205017698"/>
              </p:ext>
            </p:extLst>
          </p:nvPr>
        </p:nvGraphicFramePr>
        <p:xfrm>
          <a:off x="685622" y="2212136"/>
          <a:ext cx="10742790" cy="3655265"/>
        </p:xfrm>
        <a:graphic>
          <a:graphicData uri="http://schemas.openxmlformats.org/drawingml/2006/table">
            <a:tbl>
              <a:tblPr firstRow="1" firstCol="1" bandRow="1">
                <a:tableStyleId>{F5AB1C69-6EDB-4FF4-983F-18BD219EF322}</a:tableStyleId>
              </a:tblPr>
              <a:tblGrid>
                <a:gridCol w="3960990">
                  <a:extLst>
                    <a:ext uri="{9D8B030D-6E8A-4147-A177-3AD203B41FA5}">
                      <a16:colId xmlns:a16="http://schemas.microsoft.com/office/drawing/2014/main" val="20000"/>
                    </a:ext>
                  </a:extLst>
                </a:gridCol>
                <a:gridCol w="6781800">
                  <a:extLst>
                    <a:ext uri="{9D8B030D-6E8A-4147-A177-3AD203B41FA5}">
                      <a16:colId xmlns:a16="http://schemas.microsoft.com/office/drawing/2014/main" val="20001"/>
                    </a:ext>
                  </a:extLst>
                </a:gridCol>
              </a:tblGrid>
              <a:tr h="398239">
                <a:tc>
                  <a:txBody>
                    <a:bodyPr/>
                    <a:lstStyle/>
                    <a:p>
                      <a:pPr marL="0" marR="0" algn="ctr">
                        <a:lnSpc>
                          <a:spcPct val="120000"/>
                        </a:lnSpc>
                        <a:spcBef>
                          <a:spcPts val="0"/>
                        </a:spcBef>
                        <a:spcAft>
                          <a:spcPts val="0"/>
                        </a:spcAft>
                        <a:tabLst>
                          <a:tab pos="180340" algn="l"/>
                          <a:tab pos="1440180" algn="l"/>
                          <a:tab pos="2970530" algn="l"/>
                          <a:tab pos="4500880" algn="l"/>
                        </a:tabLst>
                      </a:pPr>
                      <a:r>
                        <a:rPr lang="en-US" sz="2100" kern="1200" dirty="0" err="1">
                          <a:effectLst/>
                        </a:rPr>
                        <a:t>Biện</a:t>
                      </a:r>
                      <a:r>
                        <a:rPr lang="en-US" sz="2100" kern="1200" dirty="0">
                          <a:effectLst/>
                        </a:rPr>
                        <a:t> </a:t>
                      </a:r>
                      <a:r>
                        <a:rPr lang="en-US" sz="2100" kern="1200" dirty="0" err="1">
                          <a:effectLst/>
                        </a:rPr>
                        <a:t>pháp</a:t>
                      </a:r>
                      <a:endParaRPr lang="en-US" sz="2100" b="1" kern="1200" dirty="0">
                        <a:solidFill>
                          <a:schemeClr val="lt1"/>
                        </a:solidFill>
                        <a:effectLst/>
                        <a:latin typeface="Arial" pitchFamily="34" charset="0"/>
                        <a:ea typeface="+mn-ea"/>
                        <a:cs typeface="Arial" pitchFamily="34" charset="0"/>
                      </a:endParaRPr>
                    </a:p>
                  </a:txBody>
                  <a:tcPr marL="61169" marR="611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2100" kern="1200" dirty="0" err="1" smtClean="0">
                          <a:effectLst/>
                        </a:rPr>
                        <a:t>Hiệu</a:t>
                      </a:r>
                      <a:r>
                        <a:rPr lang="en-US" sz="2100" kern="1200" dirty="0" smtClean="0">
                          <a:effectLst/>
                        </a:rPr>
                        <a:t> </a:t>
                      </a:r>
                      <a:r>
                        <a:rPr lang="en-US" sz="2100" kern="1200" dirty="0" err="1" smtClean="0">
                          <a:effectLst/>
                        </a:rPr>
                        <a:t>quả</a:t>
                      </a:r>
                      <a:endParaRPr lang="en-US" sz="2100" b="1" kern="1200" dirty="0">
                        <a:solidFill>
                          <a:schemeClr val="lt1"/>
                        </a:solidFill>
                        <a:effectLst/>
                        <a:latin typeface="Arial" pitchFamily="34" charset="0"/>
                        <a:ea typeface="+mn-ea"/>
                        <a:cs typeface="Arial" pitchFamily="34" charset="0"/>
                      </a:endParaRPr>
                    </a:p>
                  </a:txBody>
                  <a:tcPr marL="61169" marR="611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58357">
                <a:tc>
                  <a:txBody>
                    <a:bodyPr/>
                    <a:lstStyle/>
                    <a:p>
                      <a:pPr marL="0" marR="0" algn="l">
                        <a:lnSpc>
                          <a:spcPct val="120000"/>
                        </a:lnSpc>
                        <a:spcBef>
                          <a:spcPts val="0"/>
                        </a:spcBef>
                        <a:spcAft>
                          <a:spcPts val="0"/>
                        </a:spcAft>
                        <a:tabLst>
                          <a:tab pos="180340" algn="l"/>
                          <a:tab pos="1440180" algn="l"/>
                          <a:tab pos="2970530" algn="l"/>
                          <a:tab pos="4500880" algn="l"/>
                        </a:tabLst>
                      </a:pPr>
                      <a:r>
                        <a:rPr lang="en-US" sz="2300" b="0" kern="1200" dirty="0">
                          <a:effectLst/>
                          <a:latin typeface="Times New Roman" panose="02020603050405020304" pitchFamily="18" charset="0"/>
                          <a:cs typeface="Times New Roman" panose="02020603050405020304" pitchFamily="18" charset="0"/>
                        </a:rPr>
                        <a:t>- </a:t>
                      </a:r>
                      <a:r>
                        <a:rPr lang="vi-VN" sz="2300" b="0" kern="1200" dirty="0" smtClean="0">
                          <a:effectLst/>
                          <a:latin typeface="Times New Roman" panose="02020603050405020304" pitchFamily="18" charset="0"/>
                          <a:cs typeface="Times New Roman" panose="02020603050405020304" pitchFamily="18" charset="0"/>
                        </a:rPr>
                        <a:t>Bảo vệ môi trường sống của các  loài trong quần xã</a:t>
                      </a:r>
                      <a:endParaRPr lang="en-US" sz="2300" b="0" kern="1200" dirty="0">
                        <a:solidFill>
                          <a:schemeClr val="lt1"/>
                        </a:solidFill>
                        <a:effectLst/>
                        <a:latin typeface="Times New Roman" panose="02020603050405020304" pitchFamily="18" charset="0"/>
                        <a:ea typeface="+mn-ea"/>
                        <a:cs typeface="Times New Roman" panose="02020603050405020304" pitchFamily="18" charset="0"/>
                      </a:endParaRPr>
                    </a:p>
                  </a:txBody>
                  <a:tcPr marL="61169" marR="611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2100" kern="1200" dirty="0" smtClean="0">
                          <a:effectLst/>
                        </a:rPr>
                        <a:t>…</a:t>
                      </a:r>
                      <a:endParaRPr lang="en-US" sz="2100" b="1" kern="1200" dirty="0">
                        <a:solidFill>
                          <a:schemeClr val="lt1"/>
                        </a:solidFill>
                        <a:effectLst/>
                        <a:latin typeface="Arial" pitchFamily="34" charset="0"/>
                        <a:ea typeface="+mn-ea"/>
                        <a:cs typeface="Arial" pitchFamily="34" charset="0"/>
                      </a:endParaRPr>
                    </a:p>
                  </a:txBody>
                  <a:tcPr marL="61169" marR="611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58357">
                <a:tc>
                  <a:txBody>
                    <a:bodyPr/>
                    <a:lstStyle/>
                    <a:p>
                      <a:pPr marL="0" marR="0" algn="l">
                        <a:lnSpc>
                          <a:spcPct val="120000"/>
                        </a:lnSpc>
                        <a:spcBef>
                          <a:spcPts val="0"/>
                        </a:spcBef>
                        <a:spcAft>
                          <a:spcPts val="0"/>
                        </a:spcAft>
                        <a:tabLst>
                          <a:tab pos="180340" algn="l"/>
                          <a:tab pos="1440180" algn="l"/>
                          <a:tab pos="2970530" algn="l"/>
                          <a:tab pos="4500880" algn="l"/>
                        </a:tabLst>
                      </a:pPr>
                      <a:r>
                        <a:rPr lang="en-US" sz="2300" b="0" kern="1200" dirty="0">
                          <a:effectLst/>
                          <a:latin typeface="Times New Roman" panose="02020603050405020304" pitchFamily="18" charset="0"/>
                          <a:cs typeface="Times New Roman" panose="02020603050405020304" pitchFamily="18" charset="0"/>
                        </a:rPr>
                        <a:t>- </a:t>
                      </a:r>
                      <a:r>
                        <a:rPr lang="vi-VN" sz="2300" b="0" kern="1200" dirty="0" smtClean="0">
                          <a:effectLst/>
                          <a:latin typeface="Times New Roman" panose="02020603050405020304" pitchFamily="18" charset="0"/>
                          <a:cs typeface="Times New Roman" panose="02020603050405020304" pitchFamily="18" charset="0"/>
                        </a:rPr>
                        <a:t>Cấm săn bắn động vật hoang dã có nguy cơ tuyệt chủng</a:t>
                      </a:r>
                      <a:endParaRPr lang="en-US" sz="2300" b="0" kern="1200" dirty="0">
                        <a:solidFill>
                          <a:schemeClr val="lt1"/>
                        </a:solidFill>
                        <a:effectLst/>
                        <a:latin typeface="Times New Roman" panose="02020603050405020304" pitchFamily="18" charset="0"/>
                        <a:ea typeface="+mn-ea"/>
                        <a:cs typeface="Times New Roman" panose="02020603050405020304" pitchFamily="18" charset="0"/>
                      </a:endParaRPr>
                    </a:p>
                  </a:txBody>
                  <a:tcPr marL="61169" marR="611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2100" kern="1200" dirty="0" smtClean="0">
                          <a:effectLst/>
                        </a:rPr>
                        <a:t>…</a:t>
                      </a:r>
                      <a:endParaRPr lang="en-US" sz="2100" b="1" kern="1200" dirty="0">
                        <a:solidFill>
                          <a:schemeClr val="lt1"/>
                        </a:solidFill>
                        <a:effectLst/>
                        <a:latin typeface="Arial" pitchFamily="34" charset="0"/>
                        <a:ea typeface="+mn-ea"/>
                        <a:cs typeface="Arial" pitchFamily="34" charset="0"/>
                      </a:endParaRPr>
                    </a:p>
                  </a:txBody>
                  <a:tcPr marL="61169" marR="611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70156">
                <a:tc>
                  <a:txBody>
                    <a:bodyPr/>
                    <a:lstStyle/>
                    <a:p>
                      <a:pPr marL="0" marR="0" algn="l">
                        <a:lnSpc>
                          <a:spcPct val="120000"/>
                        </a:lnSpc>
                        <a:spcBef>
                          <a:spcPts val="0"/>
                        </a:spcBef>
                        <a:spcAft>
                          <a:spcPts val="0"/>
                        </a:spcAft>
                        <a:tabLst>
                          <a:tab pos="180340" algn="l"/>
                          <a:tab pos="1440180" algn="l"/>
                          <a:tab pos="2970530" algn="l"/>
                          <a:tab pos="4500880" algn="l"/>
                        </a:tabLst>
                      </a:pPr>
                      <a:r>
                        <a:rPr lang="en-US" sz="2300" b="0" kern="1200" dirty="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Trồng</a:t>
                      </a:r>
                      <a:r>
                        <a:rPr lang="en-US" sz="2300" b="0" kern="1200" dirty="0" smtClean="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rừng</a:t>
                      </a:r>
                      <a:r>
                        <a:rPr lang="en-US" sz="2300" b="0" kern="1200" dirty="0" smtClean="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ngập</a:t>
                      </a:r>
                      <a:r>
                        <a:rPr lang="en-US" sz="2300" b="0" kern="1200" dirty="0" smtClean="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mặn</a:t>
                      </a:r>
                      <a:r>
                        <a:rPr lang="en-US" sz="2300" b="0" kern="1200" dirty="0" smtClean="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ven</a:t>
                      </a:r>
                      <a:r>
                        <a:rPr lang="en-US" sz="2300" b="0" kern="1200" dirty="0" smtClean="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biển</a:t>
                      </a:r>
                      <a:endParaRPr lang="en-US" sz="2300" b="0" kern="1200" dirty="0">
                        <a:solidFill>
                          <a:schemeClr val="lt1"/>
                        </a:solidFill>
                        <a:effectLst/>
                        <a:latin typeface="Times New Roman" panose="02020603050405020304" pitchFamily="18" charset="0"/>
                        <a:ea typeface="+mn-ea"/>
                        <a:cs typeface="Times New Roman" panose="02020603050405020304" pitchFamily="18" charset="0"/>
                      </a:endParaRPr>
                    </a:p>
                  </a:txBody>
                  <a:tcPr marL="61169" marR="611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2100" kern="1200" dirty="0" smtClean="0">
                          <a:effectLst/>
                        </a:rPr>
                        <a:t>…</a:t>
                      </a:r>
                      <a:endParaRPr lang="en-US" sz="2100" b="1" kern="1200" dirty="0">
                        <a:solidFill>
                          <a:schemeClr val="lt1"/>
                        </a:solidFill>
                        <a:effectLst/>
                        <a:latin typeface="Arial" pitchFamily="34" charset="0"/>
                        <a:ea typeface="+mn-ea"/>
                        <a:cs typeface="Arial" pitchFamily="34" charset="0"/>
                      </a:endParaRPr>
                    </a:p>
                  </a:txBody>
                  <a:tcPr marL="61169" marR="611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70156">
                <a:tc>
                  <a:txBody>
                    <a:bodyPr/>
                    <a:lstStyle/>
                    <a:p>
                      <a:pPr marL="0" marR="0" algn="l">
                        <a:lnSpc>
                          <a:spcPct val="120000"/>
                        </a:lnSpc>
                        <a:spcBef>
                          <a:spcPts val="0"/>
                        </a:spcBef>
                        <a:spcAft>
                          <a:spcPts val="0"/>
                        </a:spcAft>
                        <a:tabLst>
                          <a:tab pos="180340" algn="l"/>
                          <a:tab pos="1440180" algn="l"/>
                          <a:tab pos="2970530" algn="l"/>
                          <a:tab pos="4500880" algn="l"/>
                        </a:tabLst>
                      </a:pPr>
                      <a:r>
                        <a:rPr lang="en-US" sz="2300" b="0" kern="1200" dirty="0" smtClean="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Phòng</a:t>
                      </a:r>
                      <a:r>
                        <a:rPr lang="en-US" sz="2300" b="0" kern="1200" dirty="0" smtClean="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chống</a:t>
                      </a:r>
                      <a:r>
                        <a:rPr lang="en-US" sz="2300" b="0" kern="1200" dirty="0" smtClean="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cháy</a:t>
                      </a:r>
                      <a:r>
                        <a:rPr lang="en-US" sz="2300" b="0" kern="1200" dirty="0" smtClean="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rừng</a:t>
                      </a:r>
                      <a:endParaRPr lang="en-US" sz="2300" b="0" kern="1200" dirty="0">
                        <a:solidFill>
                          <a:schemeClr val="lt1"/>
                        </a:solidFill>
                        <a:effectLst/>
                        <a:latin typeface="Times New Roman" panose="02020603050405020304" pitchFamily="18" charset="0"/>
                        <a:ea typeface="+mn-ea"/>
                        <a:cs typeface="Times New Roman" panose="02020603050405020304" pitchFamily="18" charset="0"/>
                      </a:endParaRPr>
                    </a:p>
                  </a:txBody>
                  <a:tcPr marL="61169" marR="611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2100" kern="1200" dirty="0" smtClean="0">
                          <a:effectLst/>
                        </a:rPr>
                        <a:t>…</a:t>
                      </a:r>
                      <a:endParaRPr lang="en-US" sz="2100" b="1" kern="1200" dirty="0">
                        <a:solidFill>
                          <a:schemeClr val="lt1"/>
                        </a:solidFill>
                        <a:effectLst/>
                        <a:latin typeface="Arial" pitchFamily="34" charset="0"/>
                        <a:ea typeface="+mn-ea"/>
                        <a:cs typeface="Arial" pitchFamily="34" charset="0"/>
                      </a:endParaRPr>
                    </a:p>
                  </a:txBody>
                  <a:tcPr marL="61169" marR="611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7672119"/>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3"/>
            <a:stretch>
              <a:fillRect l="-3942" t="-42248" r="-547" b="-563334"/>
            </a:stretch>
          </a:blipFill>
        </p:spPr>
      </p:sp>
      <p:sp>
        <p:nvSpPr>
          <p:cNvPr id="3" name="TextBox 3"/>
          <p:cNvSpPr txBox="1"/>
          <p:nvPr/>
        </p:nvSpPr>
        <p:spPr>
          <a:xfrm>
            <a:off x="685622" y="464609"/>
            <a:ext cx="10817582" cy="384529"/>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III. </a:t>
            </a:r>
            <a:r>
              <a:rPr lang="en-US" sz="2300" b="1" dirty="0" smtClean="0">
                <a:solidFill>
                  <a:srgbClr val="000000"/>
                </a:solidFill>
                <a:latin typeface="Arial" pitchFamily="34" charset="0"/>
              </a:rPr>
              <a:t>BẢO </a:t>
            </a:r>
            <a:r>
              <a:rPr lang="en-US" sz="2300" b="1" dirty="0">
                <a:solidFill>
                  <a:srgbClr val="000000"/>
                </a:solidFill>
                <a:latin typeface="Arial" pitchFamily="34" charset="0"/>
              </a:rPr>
              <a:t>VỆ SỰ ĐA DẠNG SINH HỌC TRONG QUẦN XÃ</a:t>
            </a:r>
          </a:p>
        </p:txBody>
      </p:sp>
      <p:grpSp>
        <p:nvGrpSpPr>
          <p:cNvPr id="4" name="Group 4"/>
          <p:cNvGrpSpPr/>
          <p:nvPr/>
        </p:nvGrpSpPr>
        <p:grpSpPr>
          <a:xfrm>
            <a:off x="685622" y="1160695"/>
            <a:ext cx="10817582" cy="2177947"/>
            <a:chOff x="0" y="-241101"/>
            <a:chExt cx="21640800" cy="4355893"/>
          </a:xfrm>
        </p:grpSpPr>
        <p:grpSp>
          <p:nvGrpSpPr>
            <p:cNvPr id="5" name="Group 5"/>
            <p:cNvGrpSpPr/>
            <p:nvPr/>
          </p:nvGrpSpPr>
          <p:grpSpPr>
            <a:xfrm>
              <a:off x="0" y="-241101"/>
              <a:ext cx="21640800" cy="4355893"/>
              <a:chOff x="0" y="-47625"/>
              <a:chExt cx="4274726" cy="860425"/>
            </a:xfrm>
          </p:grpSpPr>
          <p:sp>
            <p:nvSpPr>
              <p:cNvPr id="6" name="Freeform 6"/>
              <p:cNvSpPr/>
              <p:nvPr/>
            </p:nvSpPr>
            <p:spPr>
              <a:xfrm>
                <a:off x="0" y="0"/>
                <a:ext cx="4274726" cy="302277"/>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8" name="TextBox 8"/>
            <p:cNvSpPr txBox="1"/>
            <p:nvPr/>
          </p:nvSpPr>
          <p:spPr>
            <a:xfrm>
              <a:off x="149619" y="168803"/>
              <a:ext cx="21341558" cy="1231106"/>
            </a:xfrm>
            <a:prstGeom prst="rect">
              <a:avLst/>
            </a:prstGeom>
          </p:spPr>
          <p:txBody>
            <a:bodyPr wrap="square" lIns="0" tIns="0" rIns="0" bIns="0" rtlCol="0" anchor="t">
              <a:spAutoFit/>
            </a:bodyPr>
            <a:lstStyle/>
            <a:p>
              <a:pPr>
                <a:spcBef>
                  <a:spcPct val="0"/>
                </a:spcBef>
              </a:pPr>
              <a:r>
                <a:rPr lang="vi-VN" sz="2000" b="1" dirty="0">
                  <a:solidFill>
                    <a:srgbClr val="000000"/>
                  </a:solidFill>
                  <a:latin typeface="Arial" pitchFamily="34" charset="0"/>
                </a:rPr>
                <a:t>Đọc thông tin và thảo luận nhóm về hiệu quả của các biện pháp dưới đây trong việc bảo vệ đa dạng sinh học trong quần xã.</a:t>
              </a:r>
              <a:endParaRPr lang="en-US" sz="2000" b="1" dirty="0">
                <a:solidFill>
                  <a:srgbClr val="000000"/>
                </a:solidFill>
                <a:latin typeface="Arial" pitchFamily="34" charset="0"/>
              </a:endParaRPr>
            </a:p>
          </p:txBody>
        </p:sp>
      </p:grpSp>
      <p:graphicFrame>
        <p:nvGraphicFramePr>
          <p:cNvPr id="10" name="Table 9"/>
          <p:cNvGraphicFramePr>
            <a:graphicFrameLocks noGrp="1"/>
          </p:cNvGraphicFramePr>
          <p:nvPr>
            <p:extLst>
              <p:ext uri="{D42A27DB-BD31-4B8C-83A1-F6EECF244321}">
                <p14:modId xmlns:p14="http://schemas.microsoft.com/office/powerpoint/2010/main" val="1432990154"/>
              </p:ext>
            </p:extLst>
          </p:nvPr>
        </p:nvGraphicFramePr>
        <p:xfrm>
          <a:off x="685622" y="2249668"/>
          <a:ext cx="10817582" cy="3499367"/>
        </p:xfrm>
        <a:graphic>
          <a:graphicData uri="http://schemas.openxmlformats.org/drawingml/2006/table">
            <a:tbl>
              <a:tblPr firstRow="1" firstCol="1" bandRow="1">
                <a:tableStyleId>{F5AB1C69-6EDB-4FF4-983F-18BD219EF322}</a:tableStyleId>
              </a:tblPr>
              <a:tblGrid>
                <a:gridCol w="3988566">
                  <a:extLst>
                    <a:ext uri="{9D8B030D-6E8A-4147-A177-3AD203B41FA5}">
                      <a16:colId xmlns:a16="http://schemas.microsoft.com/office/drawing/2014/main" val="20000"/>
                    </a:ext>
                  </a:extLst>
                </a:gridCol>
                <a:gridCol w="6829016">
                  <a:extLst>
                    <a:ext uri="{9D8B030D-6E8A-4147-A177-3AD203B41FA5}">
                      <a16:colId xmlns:a16="http://schemas.microsoft.com/office/drawing/2014/main" val="20001"/>
                    </a:ext>
                  </a:extLst>
                </a:gridCol>
              </a:tblGrid>
              <a:tr h="229723">
                <a:tc>
                  <a:txBody>
                    <a:bodyPr/>
                    <a:lstStyle/>
                    <a:p>
                      <a:pPr marL="0" marR="0" algn="ctr">
                        <a:lnSpc>
                          <a:spcPct val="120000"/>
                        </a:lnSpc>
                        <a:spcBef>
                          <a:spcPts val="0"/>
                        </a:spcBef>
                        <a:spcAft>
                          <a:spcPts val="0"/>
                        </a:spcAft>
                        <a:tabLst>
                          <a:tab pos="180340" algn="l"/>
                          <a:tab pos="1440180" algn="l"/>
                          <a:tab pos="2970530" algn="l"/>
                          <a:tab pos="4500880" algn="l"/>
                        </a:tabLst>
                      </a:pPr>
                      <a:r>
                        <a:rPr lang="en-US" sz="2100" kern="1200" dirty="0" err="1">
                          <a:effectLst/>
                        </a:rPr>
                        <a:t>Biện</a:t>
                      </a:r>
                      <a:r>
                        <a:rPr lang="en-US" sz="2100" kern="1200" dirty="0">
                          <a:effectLst/>
                        </a:rPr>
                        <a:t> </a:t>
                      </a:r>
                      <a:r>
                        <a:rPr lang="en-US" sz="2100" kern="1200" dirty="0" err="1">
                          <a:effectLst/>
                        </a:rPr>
                        <a:t>pháp</a:t>
                      </a:r>
                      <a:endParaRPr lang="en-US" sz="2100" b="1" kern="1200" dirty="0">
                        <a:solidFill>
                          <a:schemeClr val="tx1"/>
                        </a:solidFill>
                        <a:effectLst/>
                        <a:latin typeface="Arial" pitchFamily="34" charset="0"/>
                        <a:ea typeface="+mn-ea"/>
                        <a:cs typeface="Arial" pitchFamily="34" charset="0"/>
                      </a:endParaRPr>
                    </a:p>
                  </a:txBody>
                  <a:tcPr marL="61169" marR="611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2100" kern="1200" dirty="0" err="1" smtClean="0">
                          <a:effectLst/>
                        </a:rPr>
                        <a:t>Hiệu</a:t>
                      </a:r>
                      <a:r>
                        <a:rPr lang="en-US" sz="2100" kern="1200" dirty="0" smtClean="0">
                          <a:effectLst/>
                        </a:rPr>
                        <a:t> </a:t>
                      </a:r>
                      <a:r>
                        <a:rPr lang="en-US" sz="2100" kern="1200" dirty="0" err="1" smtClean="0">
                          <a:effectLst/>
                        </a:rPr>
                        <a:t>quả</a:t>
                      </a:r>
                      <a:endParaRPr lang="en-US" sz="2100" b="1" kern="1200" dirty="0">
                        <a:solidFill>
                          <a:schemeClr val="tx1"/>
                        </a:solidFill>
                        <a:effectLst/>
                        <a:latin typeface="Arial" pitchFamily="34" charset="0"/>
                        <a:ea typeface="+mn-ea"/>
                        <a:cs typeface="Arial" pitchFamily="34" charset="0"/>
                      </a:endParaRPr>
                    </a:p>
                  </a:txBody>
                  <a:tcPr marL="61169" marR="611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89170">
                <a:tc>
                  <a:txBody>
                    <a:bodyPr/>
                    <a:lstStyle/>
                    <a:p>
                      <a:pPr marL="0" marR="0" algn="l">
                        <a:lnSpc>
                          <a:spcPct val="120000"/>
                        </a:lnSpc>
                        <a:spcBef>
                          <a:spcPts val="0"/>
                        </a:spcBef>
                        <a:spcAft>
                          <a:spcPts val="0"/>
                        </a:spcAft>
                        <a:tabLst>
                          <a:tab pos="180340" algn="l"/>
                          <a:tab pos="1440180" algn="l"/>
                          <a:tab pos="2970530" algn="l"/>
                          <a:tab pos="4500880" algn="l"/>
                        </a:tabLst>
                      </a:pPr>
                      <a:r>
                        <a:rPr lang="en-US" sz="2300" b="0" kern="1200" dirty="0">
                          <a:effectLst/>
                          <a:latin typeface="Times New Roman" panose="02020603050405020304" pitchFamily="18" charset="0"/>
                          <a:cs typeface="Times New Roman" panose="02020603050405020304" pitchFamily="18" charset="0"/>
                        </a:rPr>
                        <a:t>- </a:t>
                      </a:r>
                      <a:r>
                        <a:rPr lang="vi-VN" sz="2300" b="0" kern="1200" dirty="0" smtClean="0">
                          <a:effectLst/>
                          <a:latin typeface="Times New Roman" panose="02020603050405020304" pitchFamily="18" charset="0"/>
                          <a:cs typeface="Times New Roman" panose="02020603050405020304" pitchFamily="18" charset="0"/>
                        </a:rPr>
                        <a:t>Bảo vệ môi trường sống của các  loài trong quần xã</a:t>
                      </a:r>
                      <a:endParaRPr lang="en-US" sz="23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1169" marR="611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0000"/>
                        </a:lnSpc>
                        <a:spcBef>
                          <a:spcPts val="0"/>
                        </a:spcBef>
                        <a:spcAft>
                          <a:spcPts val="0"/>
                        </a:spcAft>
                        <a:tabLst>
                          <a:tab pos="180340" algn="l"/>
                          <a:tab pos="1440180" algn="l"/>
                          <a:tab pos="2970530" algn="l"/>
                          <a:tab pos="4500880" algn="l"/>
                        </a:tabLst>
                      </a:pPr>
                      <a:r>
                        <a:rPr lang="en-US" sz="2100" kern="1200" dirty="0" err="1" smtClean="0">
                          <a:effectLst/>
                          <a:latin typeface="Times New Roman" panose="02020603050405020304" pitchFamily="18" charset="0"/>
                          <a:cs typeface="Times New Roman" panose="02020603050405020304" pitchFamily="18" charset="0"/>
                        </a:rPr>
                        <a:t>Bảo</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vệ</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không</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gian</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sống</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của</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quần</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xã</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bảo</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vệ</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các</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quần</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thể</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trong</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quần</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xã</a:t>
                      </a:r>
                      <a:endParaRPr lang="en-US" sz="21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1169" marR="611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9170">
                <a:tc>
                  <a:txBody>
                    <a:bodyPr/>
                    <a:lstStyle/>
                    <a:p>
                      <a:pPr marL="0" marR="0" algn="l">
                        <a:lnSpc>
                          <a:spcPct val="120000"/>
                        </a:lnSpc>
                        <a:spcBef>
                          <a:spcPts val="0"/>
                        </a:spcBef>
                        <a:spcAft>
                          <a:spcPts val="0"/>
                        </a:spcAft>
                        <a:tabLst>
                          <a:tab pos="180340" algn="l"/>
                          <a:tab pos="1440180" algn="l"/>
                          <a:tab pos="2970530" algn="l"/>
                          <a:tab pos="4500880" algn="l"/>
                        </a:tabLst>
                      </a:pPr>
                      <a:r>
                        <a:rPr lang="en-US" sz="2300" b="0" kern="1200" dirty="0">
                          <a:effectLst/>
                          <a:latin typeface="Times New Roman" panose="02020603050405020304" pitchFamily="18" charset="0"/>
                          <a:cs typeface="Times New Roman" panose="02020603050405020304" pitchFamily="18" charset="0"/>
                        </a:rPr>
                        <a:t>- </a:t>
                      </a:r>
                      <a:r>
                        <a:rPr lang="vi-VN" sz="2300" b="0" kern="1200" dirty="0" smtClean="0">
                          <a:effectLst/>
                          <a:latin typeface="Times New Roman" panose="02020603050405020304" pitchFamily="18" charset="0"/>
                          <a:cs typeface="Times New Roman" panose="02020603050405020304" pitchFamily="18" charset="0"/>
                        </a:rPr>
                        <a:t>Cấm săn bắn động vật hoang dã có nguy cơ tuyệt chủng</a:t>
                      </a:r>
                      <a:endParaRPr lang="en-US" sz="23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1169" marR="611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0000"/>
                        </a:lnSpc>
                        <a:spcBef>
                          <a:spcPts val="0"/>
                        </a:spcBef>
                        <a:spcAft>
                          <a:spcPts val="0"/>
                        </a:spcAft>
                        <a:tabLst>
                          <a:tab pos="180340" algn="l"/>
                          <a:tab pos="1440180" algn="l"/>
                          <a:tab pos="2970530" algn="l"/>
                          <a:tab pos="4500880" algn="l"/>
                        </a:tabLst>
                      </a:pPr>
                      <a:r>
                        <a:rPr lang="vi-VN" sz="2100" kern="1200" dirty="0" smtClean="0">
                          <a:effectLst/>
                          <a:latin typeface="Times New Roman" panose="02020603050405020304" pitchFamily="18" charset="0"/>
                          <a:cs typeface="Times New Roman" panose="02020603050405020304" pitchFamily="18" charset="0"/>
                        </a:rPr>
                        <a:t>Ngăn cản quá trình giảm đa dạng sinh học trong quần xã; ngăn cản quá trình tuyệt chủng của các loài đứng trước nguy cơ tuyệt chủng</a:t>
                      </a:r>
                      <a:endParaRPr lang="en-US" sz="21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1169" marR="611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89170">
                <a:tc>
                  <a:txBody>
                    <a:bodyPr/>
                    <a:lstStyle/>
                    <a:p>
                      <a:pPr marL="0" marR="0" algn="l">
                        <a:lnSpc>
                          <a:spcPct val="120000"/>
                        </a:lnSpc>
                        <a:spcBef>
                          <a:spcPts val="0"/>
                        </a:spcBef>
                        <a:spcAft>
                          <a:spcPts val="0"/>
                        </a:spcAft>
                        <a:tabLst>
                          <a:tab pos="180340" algn="l"/>
                          <a:tab pos="1440180" algn="l"/>
                          <a:tab pos="2970530" algn="l"/>
                          <a:tab pos="4500880" algn="l"/>
                        </a:tabLst>
                      </a:pPr>
                      <a:r>
                        <a:rPr lang="en-US" sz="2300" b="0" kern="1200" dirty="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Trồng</a:t>
                      </a:r>
                      <a:r>
                        <a:rPr lang="en-US" sz="2300" b="0" kern="1200" dirty="0" smtClean="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rừng</a:t>
                      </a:r>
                      <a:r>
                        <a:rPr lang="en-US" sz="2300" b="0" kern="1200" dirty="0" smtClean="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ngập</a:t>
                      </a:r>
                      <a:r>
                        <a:rPr lang="en-US" sz="2300" b="0" kern="1200" dirty="0" smtClean="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mặn</a:t>
                      </a:r>
                      <a:r>
                        <a:rPr lang="en-US" sz="2300" b="0" kern="1200" dirty="0" smtClean="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ven</a:t>
                      </a:r>
                      <a:r>
                        <a:rPr lang="en-US" sz="2300" b="0" kern="1200" dirty="0" smtClean="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biển</a:t>
                      </a:r>
                      <a:endParaRPr lang="en-US" sz="23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1169" marR="611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0000"/>
                        </a:lnSpc>
                        <a:spcBef>
                          <a:spcPts val="0"/>
                        </a:spcBef>
                        <a:spcAft>
                          <a:spcPts val="0"/>
                        </a:spcAft>
                        <a:tabLst>
                          <a:tab pos="180340" algn="l"/>
                          <a:tab pos="1440180" algn="l"/>
                          <a:tab pos="2970530" algn="l"/>
                          <a:tab pos="4500880" algn="l"/>
                        </a:tabLst>
                      </a:pPr>
                      <a:r>
                        <a:rPr lang="en-US" sz="2100" kern="1200" dirty="0" err="1" smtClean="0">
                          <a:effectLst/>
                          <a:latin typeface="Times New Roman" panose="02020603050405020304" pitchFamily="18" charset="0"/>
                          <a:cs typeface="Times New Roman" panose="02020603050405020304" pitchFamily="18" charset="0"/>
                        </a:rPr>
                        <a:t>Bảo</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vệ</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các</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quần</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xã</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trong</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đất</a:t>
                      </a:r>
                      <a:r>
                        <a:rPr lang="en-US" sz="2100" kern="1200" dirty="0" smtClean="0">
                          <a:effectLst/>
                          <a:latin typeface="Times New Roman" panose="02020603050405020304" pitchFamily="18" charset="0"/>
                          <a:cs typeface="Times New Roman" panose="02020603050405020304" pitchFamily="18" charset="0"/>
                        </a:rPr>
                        <a:t> </a:t>
                      </a:r>
                      <a:r>
                        <a:rPr lang="en-US" sz="2100" kern="1200" dirty="0" err="1" smtClean="0">
                          <a:effectLst/>
                          <a:latin typeface="Times New Roman" panose="02020603050405020304" pitchFamily="18" charset="0"/>
                          <a:cs typeface="Times New Roman" panose="02020603050405020304" pitchFamily="18" charset="0"/>
                        </a:rPr>
                        <a:t>liền</a:t>
                      </a:r>
                      <a:endParaRPr lang="en-US" sz="21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1169" marR="611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89170">
                <a:tc>
                  <a:txBody>
                    <a:bodyPr/>
                    <a:lstStyle/>
                    <a:p>
                      <a:pPr marL="0" marR="0" algn="l">
                        <a:lnSpc>
                          <a:spcPct val="120000"/>
                        </a:lnSpc>
                        <a:spcBef>
                          <a:spcPts val="0"/>
                        </a:spcBef>
                        <a:spcAft>
                          <a:spcPts val="0"/>
                        </a:spcAft>
                        <a:tabLst>
                          <a:tab pos="180340" algn="l"/>
                          <a:tab pos="1440180" algn="l"/>
                          <a:tab pos="2970530" algn="l"/>
                          <a:tab pos="4500880" algn="l"/>
                        </a:tabLst>
                      </a:pPr>
                      <a:r>
                        <a:rPr lang="en-US" sz="2300" b="0" kern="1200" dirty="0" smtClean="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Phòng</a:t>
                      </a:r>
                      <a:r>
                        <a:rPr lang="en-US" sz="2300" b="0" kern="1200" dirty="0" smtClean="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chống</a:t>
                      </a:r>
                      <a:r>
                        <a:rPr lang="en-US" sz="2300" b="0" kern="1200" dirty="0" smtClean="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cháy</a:t>
                      </a:r>
                      <a:r>
                        <a:rPr lang="en-US" sz="2300" b="0" kern="1200" dirty="0" smtClean="0">
                          <a:effectLst/>
                          <a:latin typeface="Times New Roman" panose="02020603050405020304" pitchFamily="18" charset="0"/>
                          <a:cs typeface="Times New Roman" panose="02020603050405020304" pitchFamily="18" charset="0"/>
                        </a:rPr>
                        <a:t> </a:t>
                      </a:r>
                      <a:r>
                        <a:rPr lang="en-US" sz="2300" b="0" kern="1200" dirty="0" err="1" smtClean="0">
                          <a:effectLst/>
                          <a:latin typeface="Times New Roman" panose="02020603050405020304" pitchFamily="18" charset="0"/>
                          <a:cs typeface="Times New Roman" panose="02020603050405020304" pitchFamily="18" charset="0"/>
                        </a:rPr>
                        <a:t>rừng</a:t>
                      </a:r>
                      <a:endParaRPr lang="en-US" sz="23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1169" marR="611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0000"/>
                        </a:lnSpc>
                        <a:spcBef>
                          <a:spcPts val="0"/>
                        </a:spcBef>
                        <a:spcAft>
                          <a:spcPts val="0"/>
                        </a:spcAft>
                        <a:tabLst>
                          <a:tab pos="180340" algn="l"/>
                          <a:tab pos="1440180" algn="l"/>
                          <a:tab pos="2970530" algn="l"/>
                          <a:tab pos="4500880" algn="l"/>
                        </a:tabLst>
                      </a:pPr>
                      <a:r>
                        <a:rPr lang="vi-VN" sz="2100" kern="1200" dirty="0" smtClean="0">
                          <a:effectLst/>
                          <a:latin typeface="Times New Roman" panose="02020603050405020304" pitchFamily="18" charset="0"/>
                          <a:cs typeface="Times New Roman" panose="02020603050405020304" pitchFamily="18" charset="0"/>
                        </a:rPr>
                        <a:t>Bảo vệ môi trường sống của sinh vật; bảo vệ sự đa dạng của quân xã</a:t>
                      </a:r>
                      <a:endParaRPr lang="en-US" sz="21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1169" marR="611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7672119"/>
                  </a:ext>
                </a:extLst>
              </a:tr>
            </a:tbl>
          </a:graphicData>
        </a:graphic>
      </p:graphicFrame>
    </p:spTree>
    <p:extLst>
      <p:ext uri="{BB962C8B-B14F-4D97-AF65-F5344CB8AC3E}">
        <p14:creationId xmlns:p14="http://schemas.microsoft.com/office/powerpoint/2010/main" val="2664197215"/>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3942" t="-42248" r="-547" b="-563334"/>
            </a:stretch>
          </a:blipFill>
        </p:spPr>
      </p:sp>
      <p:grpSp>
        <p:nvGrpSpPr>
          <p:cNvPr id="3" name="Group 3"/>
          <p:cNvGrpSpPr/>
          <p:nvPr/>
        </p:nvGrpSpPr>
        <p:grpSpPr>
          <a:xfrm>
            <a:off x="685622" y="1322479"/>
            <a:ext cx="10817582" cy="4621121"/>
            <a:chOff x="0" y="0"/>
            <a:chExt cx="4274726" cy="1915939"/>
          </a:xfrm>
        </p:grpSpPr>
        <p:sp>
          <p:nvSpPr>
            <p:cNvPr id="4" name="Freeform 4"/>
            <p:cNvSpPr/>
            <p:nvPr/>
          </p:nvSpPr>
          <p:spPr>
            <a:xfrm>
              <a:off x="0" y="0"/>
              <a:ext cx="4274726" cy="1915939"/>
            </a:xfrm>
            <a:custGeom>
              <a:avLst/>
              <a:gdLst/>
              <a:ahLst/>
              <a:cxnLst/>
              <a:rect l="l" t="t" r="r" b="b"/>
              <a:pathLst>
                <a:path w="4274726" h="1915939">
                  <a:moveTo>
                    <a:pt x="0" y="0"/>
                  </a:moveTo>
                  <a:lnTo>
                    <a:pt x="4274726" y="0"/>
                  </a:lnTo>
                  <a:lnTo>
                    <a:pt x="4274726" y="1915939"/>
                  </a:lnTo>
                  <a:lnTo>
                    <a:pt x="0" y="1915939"/>
                  </a:lnTo>
                  <a:close/>
                </a:path>
              </a:pathLst>
            </a:custGeom>
            <a:gradFill rotWithShape="1">
              <a:gsLst>
                <a:gs pos="0">
                  <a:srgbClr val="0CC0DF">
                    <a:alpha val="100000"/>
                  </a:srgbClr>
                </a:gs>
                <a:gs pos="100000">
                  <a:srgbClr val="FFDE59">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6" name="TextBox 6"/>
          <p:cNvSpPr txBox="1"/>
          <p:nvPr/>
        </p:nvSpPr>
        <p:spPr>
          <a:xfrm>
            <a:off x="685622" y="464609"/>
            <a:ext cx="1081758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III. MỘT SỐ BIỆN PHÁP BẢO VỆ SỰ ĐA DẠNG SINH HỌC TRONG QUẦN XÃ</a:t>
            </a:r>
          </a:p>
        </p:txBody>
      </p:sp>
      <p:sp>
        <p:nvSpPr>
          <p:cNvPr id="7" name="TextBox 7"/>
          <p:cNvSpPr txBox="1"/>
          <p:nvPr/>
        </p:nvSpPr>
        <p:spPr>
          <a:xfrm>
            <a:off x="954983" y="1467148"/>
            <a:ext cx="10278861" cy="3845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Một số biện pháp bảo vệ đa dạng sinh học trong quần xã như</a:t>
            </a:r>
          </a:p>
        </p:txBody>
      </p:sp>
      <p:grpSp>
        <p:nvGrpSpPr>
          <p:cNvPr id="8" name="Group 8"/>
          <p:cNvGrpSpPr/>
          <p:nvPr/>
        </p:nvGrpSpPr>
        <p:grpSpPr>
          <a:xfrm>
            <a:off x="954983" y="2066302"/>
            <a:ext cx="9568462" cy="944465"/>
            <a:chOff x="0" y="0"/>
            <a:chExt cx="19141908" cy="1888930"/>
          </a:xfrm>
        </p:grpSpPr>
        <p:grpSp>
          <p:nvGrpSpPr>
            <p:cNvPr id="9" name="Group 9"/>
            <p:cNvGrpSpPr/>
            <p:nvPr/>
          </p:nvGrpSpPr>
          <p:grpSpPr>
            <a:xfrm rot="5400000">
              <a:off x="-118058" y="118058"/>
              <a:ext cx="1888930" cy="1652813"/>
              <a:chOff x="0" y="0"/>
              <a:chExt cx="812800" cy="711200"/>
            </a:xfrm>
          </p:grpSpPr>
          <p:sp>
            <p:nvSpPr>
              <p:cNvPr id="10" name="Freeform 1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FF3131">
                      <a:alpha val="100000"/>
                    </a:srgbClr>
                  </a:gs>
                  <a:gs pos="100000">
                    <a:srgbClr val="FF914D">
                      <a:alpha val="100000"/>
                    </a:srgbClr>
                  </a:gs>
                </a:gsLst>
                <a:lin ang="0"/>
              </a:gradFill>
            </p:spPr>
          </p:sp>
          <p:sp>
            <p:nvSpPr>
              <p:cNvPr id="11" name="TextBox 11"/>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2" name="TextBox 12"/>
            <p:cNvSpPr txBox="1"/>
            <p:nvPr/>
          </p:nvSpPr>
          <p:spPr>
            <a:xfrm>
              <a:off x="2133698" y="524306"/>
              <a:ext cx="17008210"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Tuyên truyền về ý thức bảo vệ đa dạng sinh học</a:t>
              </a:r>
            </a:p>
          </p:txBody>
        </p:sp>
      </p:grpSp>
      <p:grpSp>
        <p:nvGrpSpPr>
          <p:cNvPr id="13" name="Group 13"/>
          <p:cNvGrpSpPr/>
          <p:nvPr/>
        </p:nvGrpSpPr>
        <p:grpSpPr>
          <a:xfrm>
            <a:off x="954983" y="3213966"/>
            <a:ext cx="9568462" cy="944465"/>
            <a:chOff x="0" y="0"/>
            <a:chExt cx="19141908" cy="1888930"/>
          </a:xfrm>
        </p:grpSpPr>
        <p:grpSp>
          <p:nvGrpSpPr>
            <p:cNvPr id="14" name="Group 14"/>
            <p:cNvGrpSpPr/>
            <p:nvPr/>
          </p:nvGrpSpPr>
          <p:grpSpPr>
            <a:xfrm rot="5400000">
              <a:off x="-118058" y="118058"/>
              <a:ext cx="1888930" cy="1652813"/>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FF3131">
                      <a:alpha val="100000"/>
                    </a:srgbClr>
                  </a:gs>
                  <a:gs pos="100000">
                    <a:srgbClr val="FF914D">
                      <a:alpha val="100000"/>
                    </a:srgbClr>
                  </a:gs>
                </a:gsLst>
                <a:lin ang="0"/>
              </a:gradFill>
            </p:spPr>
          </p:sp>
          <p:sp>
            <p:nvSpPr>
              <p:cNvPr id="16" name="TextBox 16"/>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7" name="TextBox 17"/>
            <p:cNvSpPr txBox="1"/>
            <p:nvPr/>
          </p:nvSpPr>
          <p:spPr>
            <a:xfrm>
              <a:off x="2133698" y="524306"/>
              <a:ext cx="17008210"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Xây dựng các khu bảo tồn thiên nhiên, vườn quốc gia</a:t>
              </a:r>
            </a:p>
          </p:txBody>
        </p:sp>
      </p:grpSp>
      <p:grpSp>
        <p:nvGrpSpPr>
          <p:cNvPr id="18" name="Group 18"/>
          <p:cNvGrpSpPr/>
          <p:nvPr/>
        </p:nvGrpSpPr>
        <p:grpSpPr>
          <a:xfrm>
            <a:off x="954983" y="4361631"/>
            <a:ext cx="10109038" cy="944465"/>
            <a:chOff x="0" y="0"/>
            <a:chExt cx="20223341" cy="1888930"/>
          </a:xfrm>
        </p:grpSpPr>
        <p:grpSp>
          <p:nvGrpSpPr>
            <p:cNvPr id="19" name="Group 19"/>
            <p:cNvGrpSpPr/>
            <p:nvPr/>
          </p:nvGrpSpPr>
          <p:grpSpPr>
            <a:xfrm rot="5400000">
              <a:off x="-118058" y="118058"/>
              <a:ext cx="1888930" cy="1652813"/>
              <a:chOff x="0" y="0"/>
              <a:chExt cx="812800" cy="711200"/>
            </a:xfrm>
          </p:grpSpPr>
          <p:sp>
            <p:nvSpPr>
              <p:cNvPr id="20" name="Freeform 2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FF3131">
                      <a:alpha val="100000"/>
                    </a:srgbClr>
                  </a:gs>
                  <a:gs pos="100000">
                    <a:srgbClr val="FF914D">
                      <a:alpha val="100000"/>
                    </a:srgbClr>
                  </a:gs>
                </a:gsLst>
                <a:lin ang="0"/>
              </a:gradFill>
            </p:spPr>
          </p:sp>
          <p:sp>
            <p:nvSpPr>
              <p:cNvPr id="21" name="TextBox 21"/>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2" name="TextBox 22"/>
            <p:cNvSpPr txBox="1"/>
            <p:nvPr/>
          </p:nvSpPr>
          <p:spPr>
            <a:xfrm>
              <a:off x="2166924" y="95000"/>
              <a:ext cx="18056417" cy="1698926"/>
            </a:xfrm>
            <a:prstGeom prst="rect">
              <a:avLst/>
            </a:prstGeom>
          </p:spPr>
          <p:txBody>
            <a:bodyPr wrap="square" lIns="0" tIns="0" rIns="0" bIns="0" rtlCol="0" anchor="t">
              <a:spAutoFit/>
            </a:bodyPr>
            <a:lstStyle/>
            <a:p>
              <a:pPr algn="just">
                <a:lnSpc>
                  <a:spcPct val="120000"/>
                </a:lnSpc>
                <a:spcBef>
                  <a:spcPct val="0"/>
                </a:spcBef>
              </a:pPr>
              <a:r>
                <a:rPr lang="en-US" sz="2300" b="1">
                  <a:solidFill>
                    <a:srgbClr val="000000"/>
                  </a:solidFill>
                  <a:latin typeface="Arial" pitchFamily="34" charset="0"/>
                </a:rPr>
                <a:t>Bảo vệ rừng, nghiêm cấm khai thác, săn bắt, buôn bán trái pháp luật các loài sinh vật hoang dã có nguy cơ bị tuyệt chủng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3942" t="-42248" r="-547" b="-563334"/>
            </a:stretch>
          </a:blipFill>
        </p:spPr>
      </p:sp>
      <p:sp>
        <p:nvSpPr>
          <p:cNvPr id="3" name="TextBox 3"/>
          <p:cNvSpPr txBox="1"/>
          <p:nvPr/>
        </p:nvSpPr>
        <p:spPr>
          <a:xfrm>
            <a:off x="685622" y="464609"/>
            <a:ext cx="10817582" cy="423193"/>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III. </a:t>
            </a:r>
            <a:r>
              <a:rPr lang="en-US" sz="2300" b="1" dirty="0" smtClean="0">
                <a:solidFill>
                  <a:srgbClr val="000000"/>
                </a:solidFill>
                <a:latin typeface="Arial" pitchFamily="34" charset="0"/>
              </a:rPr>
              <a:t>BẢO </a:t>
            </a:r>
            <a:r>
              <a:rPr lang="en-US" sz="2300" b="1" dirty="0">
                <a:solidFill>
                  <a:srgbClr val="000000"/>
                </a:solidFill>
                <a:latin typeface="Arial" pitchFamily="34" charset="0"/>
              </a:rPr>
              <a:t>VỆ SỰ ĐA DẠNG SINH HỌC TRONG QUẦN XÃ</a:t>
            </a:r>
          </a:p>
        </p:txBody>
      </p:sp>
      <p:grpSp>
        <p:nvGrpSpPr>
          <p:cNvPr id="11" name="Group 4"/>
          <p:cNvGrpSpPr/>
          <p:nvPr/>
        </p:nvGrpSpPr>
        <p:grpSpPr>
          <a:xfrm>
            <a:off x="685622" y="1285658"/>
            <a:ext cx="10895190" cy="4048342"/>
            <a:chOff x="0" y="0"/>
            <a:chExt cx="21640800" cy="8096683"/>
          </a:xfrm>
        </p:grpSpPr>
        <p:grpSp>
          <p:nvGrpSpPr>
            <p:cNvPr id="12" name="Group 5"/>
            <p:cNvGrpSpPr/>
            <p:nvPr/>
          </p:nvGrpSpPr>
          <p:grpSpPr>
            <a:xfrm>
              <a:off x="718730" y="442872"/>
              <a:ext cx="20922070" cy="7653811"/>
              <a:chOff x="0" y="0"/>
              <a:chExt cx="5920967" cy="2166036"/>
            </a:xfrm>
          </p:grpSpPr>
          <p:sp>
            <p:nvSpPr>
              <p:cNvPr id="15" name="Freeform 6"/>
              <p:cNvSpPr/>
              <p:nvPr/>
            </p:nvSpPr>
            <p:spPr>
              <a:xfrm>
                <a:off x="0" y="0"/>
                <a:ext cx="5920967" cy="2166036"/>
              </a:xfrm>
              <a:custGeom>
                <a:avLst/>
                <a:gdLst/>
                <a:ahLst/>
                <a:cxnLst/>
                <a:rect l="l" t="t" r="r" b="b"/>
                <a:pathLst>
                  <a:path w="5920967" h="1209699">
                    <a:moveTo>
                      <a:pt x="5796507" y="59690"/>
                    </a:moveTo>
                    <a:cubicBezTo>
                      <a:pt x="5832067" y="59690"/>
                      <a:pt x="5861277" y="88900"/>
                      <a:pt x="5861277" y="124460"/>
                    </a:cubicBezTo>
                    <a:lnTo>
                      <a:pt x="5861277" y="1085239"/>
                    </a:lnTo>
                    <a:cubicBezTo>
                      <a:pt x="5861277" y="1120799"/>
                      <a:pt x="5832067" y="1150009"/>
                      <a:pt x="5796507" y="1150009"/>
                    </a:cubicBezTo>
                    <a:lnTo>
                      <a:pt x="124460" y="1150009"/>
                    </a:lnTo>
                    <a:cubicBezTo>
                      <a:pt x="88900" y="1150009"/>
                      <a:pt x="59690" y="1120799"/>
                      <a:pt x="59690" y="1085239"/>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1085239"/>
                    </a:lnTo>
                    <a:cubicBezTo>
                      <a:pt x="0" y="1153819"/>
                      <a:pt x="55880" y="1209699"/>
                      <a:pt x="124460" y="1209699"/>
                    </a:cubicBezTo>
                    <a:lnTo>
                      <a:pt x="5796507" y="1209699"/>
                    </a:lnTo>
                    <a:cubicBezTo>
                      <a:pt x="5865087" y="1209699"/>
                      <a:pt x="5920967" y="1153819"/>
                      <a:pt x="5920967" y="1085239"/>
                    </a:cubicBezTo>
                    <a:lnTo>
                      <a:pt x="5920967" y="124460"/>
                    </a:lnTo>
                    <a:cubicBezTo>
                      <a:pt x="5920967" y="55880"/>
                      <a:pt x="5865087" y="0"/>
                      <a:pt x="5796507" y="0"/>
                    </a:cubicBezTo>
                    <a:close/>
                  </a:path>
                </a:pathLst>
              </a:custGeom>
              <a:solidFill>
                <a:srgbClr val="00BF63"/>
              </a:solidFill>
            </p:spPr>
          </p:sp>
        </p:grpSp>
        <p:pic>
          <p:nvPicPr>
            <p:cNvPr id="13" name="Picture 7"/>
            <p:cNvPicPr>
              <a:picLocks noChangeAspect="1"/>
            </p:cNvPicPr>
            <p:nvPr/>
          </p:nvPicPr>
          <p:blipFill>
            <a:blip r:embed="rId3"/>
            <a:srcRect/>
            <a:stretch>
              <a:fillRect/>
            </a:stretch>
          </p:blipFill>
          <p:spPr>
            <a:xfrm>
              <a:off x="0" y="0"/>
              <a:ext cx="3582693" cy="3515520"/>
            </a:xfrm>
            <a:prstGeom prst="rect">
              <a:avLst/>
            </a:prstGeom>
          </p:spPr>
        </p:pic>
        <p:sp>
          <p:nvSpPr>
            <p:cNvPr id="14" name="TextBox 8"/>
            <p:cNvSpPr txBox="1"/>
            <p:nvPr/>
          </p:nvSpPr>
          <p:spPr>
            <a:xfrm>
              <a:off x="3175630" y="1067086"/>
              <a:ext cx="17740572" cy="5924697"/>
            </a:xfrm>
            <a:prstGeom prst="rect">
              <a:avLst/>
            </a:prstGeom>
          </p:spPr>
          <p:txBody>
            <a:bodyPr wrap="square" lIns="0" tIns="0" rIns="0" bIns="0" rtlCol="0" anchor="t">
              <a:spAutoFit/>
            </a:bodyPr>
            <a:lstStyle/>
            <a:p>
              <a:pPr algn="just">
                <a:lnSpc>
                  <a:spcPts val="3266"/>
                </a:lnSpc>
                <a:spcBef>
                  <a:spcPct val="0"/>
                </a:spcBef>
              </a:pPr>
              <a:r>
                <a:rPr lang="en-US" sz="2000" b="1" dirty="0" err="1">
                  <a:solidFill>
                    <a:srgbClr val="FF0000"/>
                  </a:solidFill>
                  <a:latin typeface="Arial" pitchFamily="34" charset="0"/>
                </a:rPr>
                <a:t>Tìm</a:t>
              </a:r>
              <a:r>
                <a:rPr lang="en-US" sz="2000" b="1" dirty="0">
                  <a:solidFill>
                    <a:srgbClr val="FF0000"/>
                  </a:solidFill>
                  <a:latin typeface="Arial" pitchFamily="34" charset="0"/>
                </a:rPr>
                <a:t> </a:t>
              </a:r>
              <a:r>
                <a:rPr lang="en-US" sz="2000" b="1" dirty="0" err="1">
                  <a:solidFill>
                    <a:srgbClr val="FF0000"/>
                  </a:solidFill>
                  <a:latin typeface="Arial" pitchFamily="34" charset="0"/>
                </a:rPr>
                <a:t>hiểu</a:t>
              </a:r>
              <a:r>
                <a:rPr lang="en-US" sz="2000" b="1" dirty="0">
                  <a:solidFill>
                    <a:srgbClr val="FF0000"/>
                  </a:solidFill>
                  <a:latin typeface="Arial" pitchFamily="34" charset="0"/>
                </a:rPr>
                <a:t> </a:t>
              </a:r>
              <a:r>
                <a:rPr lang="en-US" sz="2000" b="1" dirty="0" err="1">
                  <a:solidFill>
                    <a:srgbClr val="FF0000"/>
                  </a:solidFill>
                  <a:latin typeface="Arial" pitchFamily="34" charset="0"/>
                </a:rPr>
                <a:t>thêm</a:t>
              </a:r>
              <a:endParaRPr lang="en-US" sz="2000" b="1" dirty="0">
                <a:solidFill>
                  <a:srgbClr val="FF0000"/>
                </a:solidFill>
                <a:latin typeface="Arial" pitchFamily="34" charset="0"/>
              </a:endParaRPr>
            </a:p>
            <a:p>
              <a:pPr algn="just">
                <a:lnSpc>
                  <a:spcPts val="3266"/>
                </a:lnSpc>
                <a:spcBef>
                  <a:spcPct val="0"/>
                </a:spcBef>
              </a:pPr>
              <a:r>
                <a:rPr lang="en-US" sz="2000" b="1" dirty="0" smtClean="0">
                  <a:solidFill>
                    <a:srgbClr val="000000"/>
                  </a:solidFill>
                  <a:latin typeface="Arial" pitchFamily="34" charset="0"/>
                </a:rPr>
                <a:t>S</a:t>
              </a:r>
              <a:r>
                <a:rPr lang="vi-VN" sz="2000" b="1" dirty="0" smtClean="0">
                  <a:solidFill>
                    <a:srgbClr val="000000"/>
                  </a:solidFill>
                  <a:latin typeface="Arial" pitchFamily="34" charset="0"/>
                </a:rPr>
                <a:t>ao </a:t>
              </a:r>
              <a:r>
                <a:rPr lang="vi-VN" sz="2000" b="1" dirty="0">
                  <a:solidFill>
                    <a:srgbClr val="000000"/>
                  </a:solidFill>
                  <a:latin typeface="Arial" pitchFamily="34" charset="0"/>
                </a:rPr>
                <a:t>la (danh pháp khoa học: Pseudoryx nghetinhensis) hay còn được gọi là "Kỳ lân Châu Á" là một trong những loài thú hiếm nhất trên thế giới sinh sống trong vùng núi rừng Trường Sơn tại Việt Nam và Lào được các nhà khoa học phát hiện vào năm 1992. Sao la được xếp hạng ở mức cực kì nguy cấp (có nguy cơ tuyệt chủng trong tự nhiên rất cao) trong Sách đỏ của Liên minh Bảo tồn Thế giới (IUCN) và trong Sách đỏ Việt Nam.</a:t>
              </a:r>
              <a:endParaRPr lang="en-US" sz="20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762000"/>
            <a:ext cx="10817582" cy="5198285"/>
            <a:chOff x="0" y="0"/>
            <a:chExt cx="21640800" cy="11060334"/>
          </a:xfrm>
        </p:grpSpPr>
        <p:grpSp>
          <p:nvGrpSpPr>
            <p:cNvPr id="3" name="Group 3"/>
            <p:cNvGrpSpPr/>
            <p:nvPr/>
          </p:nvGrpSpPr>
          <p:grpSpPr>
            <a:xfrm>
              <a:off x="0" y="0"/>
              <a:ext cx="21640800" cy="11060334"/>
              <a:chOff x="0" y="0"/>
              <a:chExt cx="4274726" cy="2184757"/>
            </a:xfrm>
          </p:grpSpPr>
          <p:sp>
            <p:nvSpPr>
              <p:cNvPr id="4" name="Freeform 4"/>
              <p:cNvSpPr/>
              <p:nvPr/>
            </p:nvSpPr>
            <p:spPr>
              <a:xfrm>
                <a:off x="0" y="0"/>
                <a:ext cx="4274726" cy="2184757"/>
              </a:xfrm>
              <a:custGeom>
                <a:avLst/>
                <a:gdLst/>
                <a:ahLst/>
                <a:cxnLst/>
                <a:rect l="l" t="t" r="r" b="b"/>
                <a:pathLst>
                  <a:path w="4274726" h="2184757">
                    <a:moveTo>
                      <a:pt x="47700" y="0"/>
                    </a:moveTo>
                    <a:lnTo>
                      <a:pt x="4227026" y="0"/>
                    </a:lnTo>
                    <a:cubicBezTo>
                      <a:pt x="4239677" y="0"/>
                      <a:pt x="4251809" y="5025"/>
                      <a:pt x="4260755" y="13971"/>
                    </a:cubicBezTo>
                    <a:cubicBezTo>
                      <a:pt x="4269700" y="22916"/>
                      <a:pt x="4274726" y="35049"/>
                      <a:pt x="4274726" y="47700"/>
                    </a:cubicBezTo>
                    <a:lnTo>
                      <a:pt x="4274726" y="2137058"/>
                    </a:lnTo>
                    <a:cubicBezTo>
                      <a:pt x="4274726" y="2149709"/>
                      <a:pt x="4269700" y="2161841"/>
                      <a:pt x="4260755" y="2170786"/>
                    </a:cubicBezTo>
                    <a:cubicBezTo>
                      <a:pt x="4251809" y="2179732"/>
                      <a:pt x="4239677" y="2184757"/>
                      <a:pt x="4227026" y="2184757"/>
                    </a:cubicBezTo>
                    <a:lnTo>
                      <a:pt x="47700" y="2184757"/>
                    </a:lnTo>
                    <a:cubicBezTo>
                      <a:pt x="35049" y="2184757"/>
                      <a:pt x="22916" y="2179732"/>
                      <a:pt x="13971" y="2170786"/>
                    </a:cubicBezTo>
                    <a:cubicBezTo>
                      <a:pt x="5025" y="2161841"/>
                      <a:pt x="0" y="2149709"/>
                      <a:pt x="0" y="2137058"/>
                    </a:cubicBezTo>
                    <a:lnTo>
                      <a:pt x="0" y="47700"/>
                    </a:lnTo>
                    <a:cubicBezTo>
                      <a:pt x="0" y="35049"/>
                      <a:pt x="5025" y="22916"/>
                      <a:pt x="13971" y="13971"/>
                    </a:cubicBezTo>
                    <a:cubicBezTo>
                      <a:pt x="22916" y="5025"/>
                      <a:pt x="35049" y="0"/>
                      <a:pt x="47700"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6" name="Group 6"/>
            <p:cNvGrpSpPr/>
            <p:nvPr/>
          </p:nvGrpSpPr>
          <p:grpSpPr>
            <a:xfrm>
              <a:off x="540908" y="866397"/>
              <a:ext cx="782137" cy="2032272"/>
              <a:chOff x="27188" y="19050"/>
              <a:chExt cx="809174" cy="2102523"/>
            </a:xfrm>
          </p:grpSpPr>
          <p:sp>
            <p:nvSpPr>
              <p:cNvPr id="7" name="Freeform 7"/>
              <p:cNvSpPr/>
              <p:nvPr/>
            </p:nvSpPr>
            <p:spPr>
              <a:xfrm>
                <a:off x="27188" y="1308772"/>
                <a:ext cx="809174" cy="812801"/>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1940779" y="1375928"/>
              <a:ext cx="19156869" cy="2539156"/>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xã</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tập</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thuộc</a:t>
              </a:r>
              <a:r>
                <a:rPr lang="en-US" sz="2300" b="1" dirty="0">
                  <a:solidFill>
                    <a:srgbClr val="000000"/>
                  </a:solidFill>
                  <a:latin typeface="Arial" pitchFamily="34" charset="0"/>
                </a:rPr>
                <a:t> </a:t>
              </a:r>
              <a:r>
                <a:rPr lang="en-US" sz="2300" b="1" dirty="0" err="1">
                  <a:solidFill>
                    <a:srgbClr val="000000"/>
                  </a:solidFill>
                  <a:latin typeface="Arial" pitchFamily="34" charset="0"/>
                </a:rPr>
                <a:t>nhiều</a:t>
              </a:r>
              <a:r>
                <a:rPr lang="en-US" sz="2300" b="1" dirty="0">
                  <a:solidFill>
                    <a:srgbClr val="000000"/>
                  </a:solidFill>
                  <a:latin typeface="Arial" pitchFamily="34" charset="0"/>
                </a:rPr>
                <a:t> </a:t>
              </a:r>
              <a:r>
                <a:rPr lang="en-US" sz="2300" b="1" dirty="0" err="1">
                  <a:solidFill>
                    <a:srgbClr val="000000"/>
                  </a:solidFill>
                  <a:latin typeface="Arial" pitchFamily="34" charset="0"/>
                </a:rPr>
                <a:t>loài</a:t>
              </a:r>
              <a:r>
                <a:rPr lang="en-US" sz="2300" b="1" dirty="0">
                  <a:solidFill>
                    <a:srgbClr val="000000"/>
                  </a:solidFill>
                  <a:latin typeface="Arial" pitchFamily="34" charset="0"/>
                </a:rPr>
                <a:t> </a:t>
              </a:r>
              <a:r>
                <a:rPr lang="en-US" sz="2300" b="1" dirty="0" err="1">
                  <a:solidFill>
                    <a:srgbClr val="000000"/>
                  </a:solidFill>
                  <a:latin typeface="Arial" pitchFamily="34" charset="0"/>
                </a:rPr>
                <a:t>khác</a:t>
              </a:r>
              <a:r>
                <a:rPr lang="en-US" sz="2300" b="1" dirty="0">
                  <a:solidFill>
                    <a:srgbClr val="000000"/>
                  </a:solidFill>
                  <a:latin typeface="Arial" pitchFamily="34" charset="0"/>
                </a:rPr>
                <a:t> </a:t>
              </a:r>
              <a:r>
                <a:rPr lang="en-US" sz="2300" b="1" dirty="0" err="1">
                  <a:solidFill>
                    <a:srgbClr val="000000"/>
                  </a:solidFill>
                  <a:latin typeface="Arial" pitchFamily="34" charset="0"/>
                </a:rPr>
                <a:t>nhau</a:t>
              </a:r>
              <a:r>
                <a:rPr lang="en-US" sz="2300" b="1" dirty="0">
                  <a:solidFill>
                    <a:srgbClr val="000000"/>
                  </a:solidFill>
                  <a:latin typeface="Arial" pitchFamily="34" charset="0"/>
                </a:rPr>
                <a:t>, </a:t>
              </a:r>
              <a:r>
                <a:rPr lang="en-US" sz="2300" b="1" dirty="0" err="1">
                  <a:solidFill>
                    <a:srgbClr val="000000"/>
                  </a:solidFill>
                  <a:latin typeface="Arial" pitchFamily="34" charset="0"/>
                </a:rPr>
                <a:t>cùng</a:t>
              </a:r>
              <a:r>
                <a:rPr lang="en-US" sz="2300" b="1" dirty="0">
                  <a:solidFill>
                    <a:srgbClr val="000000"/>
                  </a:solidFill>
                  <a:latin typeface="Arial" pitchFamily="34" charset="0"/>
                </a:rPr>
                <a:t> </a:t>
              </a:r>
              <a:r>
                <a:rPr lang="en-US" sz="2300" b="1" dirty="0" err="1">
                  <a:solidFill>
                    <a:srgbClr val="000000"/>
                  </a:solidFill>
                  <a:latin typeface="Arial" pitchFamily="34" charset="0"/>
                </a:rPr>
                <a:t>sống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gian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thời</a:t>
              </a:r>
              <a:r>
                <a:rPr lang="en-US" sz="2300" b="1" dirty="0">
                  <a:solidFill>
                    <a:srgbClr val="000000"/>
                  </a:solidFill>
                  <a:latin typeface="Arial" pitchFamily="34" charset="0"/>
                </a:rPr>
                <a:t> </a:t>
              </a:r>
              <a:r>
                <a:rPr lang="en-US" sz="2300" b="1" dirty="0" err="1">
                  <a:solidFill>
                    <a:srgbClr val="000000"/>
                  </a:solidFill>
                  <a:latin typeface="Arial" pitchFamily="34" charset="0"/>
                </a:rPr>
                <a:t>gian</a:t>
              </a:r>
              <a:r>
                <a:rPr lang="en-US" sz="2300" b="1" dirty="0">
                  <a:solidFill>
                    <a:srgbClr val="000000"/>
                  </a:solidFill>
                  <a:latin typeface="Arial" pitchFamily="34" charset="0"/>
                </a:rPr>
                <a:t> </a:t>
              </a:r>
              <a:r>
                <a:rPr lang="en-US" sz="2300" b="1" dirty="0" err="1">
                  <a:solidFill>
                    <a:srgbClr val="000000"/>
                  </a:solidFill>
                  <a:latin typeface="Arial" pitchFamily="34" charset="0"/>
                </a:rPr>
                <a:t>nhất</a:t>
              </a:r>
              <a:r>
                <a:rPr lang="en-US" sz="2300" b="1" dirty="0">
                  <a:solidFill>
                    <a:srgbClr val="000000"/>
                  </a:solidFill>
                  <a:latin typeface="Arial" pitchFamily="34" charset="0"/>
                </a:rPr>
                <a:t> </a:t>
              </a:r>
              <a:r>
                <a:rPr lang="en-US" sz="2300" b="1" dirty="0" err="1">
                  <a:solidFill>
                    <a:srgbClr val="000000"/>
                  </a:solidFill>
                  <a:latin typeface="Arial" pitchFamily="34" charset="0"/>
                </a:rPr>
                <a:t>định</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mối</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gắn</a:t>
              </a:r>
              <a:r>
                <a:rPr lang="en-US" sz="2300" b="1" dirty="0">
                  <a:solidFill>
                    <a:srgbClr val="000000"/>
                  </a:solidFill>
                  <a:latin typeface="Arial" pitchFamily="34" charset="0"/>
                </a:rPr>
                <a:t> </a:t>
              </a:r>
              <a:r>
                <a:rPr lang="en-US" sz="2300" b="1" dirty="0" err="1">
                  <a:solidFill>
                    <a:srgbClr val="000000"/>
                  </a:solidFill>
                  <a:latin typeface="Arial" pitchFamily="34" charset="0"/>
                </a:rPr>
                <a:t>bó</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nhau</a:t>
              </a:r>
              <a:r>
                <a:rPr lang="en-US" sz="2300" b="1" dirty="0">
                  <a:solidFill>
                    <a:srgbClr val="000000"/>
                  </a:solidFill>
                  <a:latin typeface="Arial" pitchFamily="34" charset="0"/>
                </a:rPr>
                <a:t>.</a:t>
              </a:r>
            </a:p>
          </p:txBody>
        </p:sp>
        <p:grpSp>
          <p:nvGrpSpPr>
            <p:cNvPr id="10" name="Group 10"/>
            <p:cNvGrpSpPr/>
            <p:nvPr/>
          </p:nvGrpSpPr>
          <p:grpSpPr>
            <a:xfrm>
              <a:off x="544231" y="6221797"/>
              <a:ext cx="782137" cy="2888667"/>
              <a:chOff x="30627" y="19050"/>
              <a:chExt cx="809174" cy="2988522"/>
            </a:xfrm>
          </p:grpSpPr>
          <p:sp>
            <p:nvSpPr>
              <p:cNvPr id="11" name="Freeform 11"/>
              <p:cNvSpPr/>
              <p:nvPr/>
            </p:nvSpPr>
            <p:spPr>
              <a:xfrm>
                <a:off x="30627" y="2194772"/>
                <a:ext cx="809174"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1905150" y="7978964"/>
              <a:ext cx="19156869" cy="1698926"/>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hiện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đồng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bộ</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nhiều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pháp</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nvGrpSpPr>
            <p:cNvPr id="14" name="Group 14"/>
            <p:cNvGrpSpPr/>
            <p:nvPr/>
          </p:nvGrpSpPr>
          <p:grpSpPr>
            <a:xfrm>
              <a:off x="544454" y="3984637"/>
              <a:ext cx="782137" cy="2365469"/>
              <a:chOff x="30857" y="19050"/>
              <a:chExt cx="809174" cy="2447238"/>
            </a:xfrm>
          </p:grpSpPr>
          <p:sp>
            <p:nvSpPr>
              <p:cNvPr id="15" name="Freeform 15"/>
              <p:cNvSpPr/>
              <p:nvPr/>
            </p:nvSpPr>
            <p:spPr>
              <a:xfrm>
                <a:off x="30857" y="1653488"/>
                <a:ext cx="809174"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1997376" y="5497790"/>
              <a:ext cx="19156869" cy="771366"/>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Quần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trưng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về</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thành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loài</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580858" y="970379"/>
            <a:ext cx="8928019" cy="2759115"/>
          </a:xfrm>
          <a:prstGeom prst="roundRect">
            <a:avLst>
              <a:gd name="adj" fmla="val 1558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490108" y="4022834"/>
            <a:ext cx="3107590" cy="880242"/>
            <a:chOff x="4037538" y="4547895"/>
            <a:chExt cx="3108399"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07665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5971" y="4748459"/>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6094412" y="1495319"/>
            <a:ext cx="4235233" cy="1815369"/>
          </a:xfrm>
          <a:prstGeom prst="rect">
            <a:avLst/>
          </a:prstGeom>
          <a:noFill/>
          <a:ln>
            <a:noFill/>
          </a:ln>
        </p:spPr>
        <p:txBody>
          <a:bodyPr wrap="square">
            <a:spAutoFit/>
          </a:bodyPr>
          <a:lstStyle/>
          <a:p>
            <a:pPr algn="ctr"/>
            <a:r>
              <a:rPr lang="vi-VN" sz="2799" b="1" dirty="0">
                <a:solidFill>
                  <a:srgbClr val="EE4036"/>
                </a:solidFill>
                <a:latin typeface="Times New Roman" panose="02020603050405020304" pitchFamily="18" charset="0"/>
                <a:sym typeface="Times New Roman"/>
              </a:rPr>
              <a:t>Số lượng cá thể ít nhất mà quần thể có thể duy trì và phát triển là định nghĩa của_____ tối thiểu</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5"/>
          <a:stretch>
            <a:fillRect/>
          </a:stretch>
        </p:blipFill>
        <p:spPr>
          <a:xfrm>
            <a:off x="4296465" y="-631090"/>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6"/>
          <a:stretch>
            <a:fillRect/>
          </a:stretch>
        </p:blipFill>
        <p:spPr>
          <a:xfrm>
            <a:off x="2022362" y="-680213"/>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7"/>
          <a:stretch>
            <a:fillRect/>
          </a:stretch>
        </p:blipFill>
        <p:spPr>
          <a:xfrm>
            <a:off x="3561476" y="-1010630"/>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8"/>
          <a:stretch>
            <a:fillRect/>
          </a:stretch>
        </p:blipFill>
        <p:spPr>
          <a:xfrm>
            <a:off x="5328308" y="-719058"/>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9"/>
          <a:stretch>
            <a:fillRect/>
          </a:stretch>
        </p:blipFill>
        <p:spPr>
          <a:xfrm>
            <a:off x="10148971" y="-649354"/>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0"/>
          <a:stretch>
            <a:fillRect/>
          </a:stretch>
        </p:blipFill>
        <p:spPr>
          <a:xfrm>
            <a:off x="7476920" y="-1101053"/>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1"/>
          <a:stretch>
            <a:fillRect/>
          </a:stretch>
        </p:blipFill>
        <p:spPr>
          <a:xfrm>
            <a:off x="8381505" y="-592875"/>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2"/>
          <a:stretch>
            <a:fillRect/>
          </a:stretch>
        </p:blipFill>
        <p:spPr>
          <a:xfrm>
            <a:off x="9156703" y="-634549"/>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3"/>
          <a:stretch>
            <a:fillRect/>
          </a:stretch>
        </p:blipFill>
        <p:spPr>
          <a:xfrm>
            <a:off x="6912564" y="-556051"/>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4"/>
          <a:stretch>
            <a:fillRect/>
          </a:stretch>
        </p:blipFill>
        <p:spPr>
          <a:xfrm>
            <a:off x="2749158" y="-705460"/>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6"/>
          <a:stretch>
            <a:fillRect/>
          </a:stretch>
        </p:blipFill>
        <p:spPr>
          <a:xfrm>
            <a:off x="6870902" y="-853256"/>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7"/>
          <a:stretch>
            <a:fillRect/>
          </a:stretch>
        </p:blipFill>
        <p:spPr>
          <a:xfrm>
            <a:off x="8410016" y="-1183672"/>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4"/>
          <a:stretch>
            <a:fillRect/>
          </a:stretch>
        </p:blipFill>
        <p:spPr>
          <a:xfrm>
            <a:off x="7597698" y="-878503"/>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8"/>
          <a:stretch>
            <a:fillRect/>
          </a:stretch>
        </p:blipFill>
        <p:spPr>
          <a:xfrm>
            <a:off x="700152" y="-564631"/>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9"/>
          <a:stretch>
            <a:fillRect/>
          </a:stretch>
        </p:blipFill>
        <p:spPr>
          <a:xfrm>
            <a:off x="1630835" y="-979817"/>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0"/>
          <a:stretch>
            <a:fillRect/>
          </a:stretch>
        </p:blipFill>
        <p:spPr>
          <a:xfrm>
            <a:off x="2848765" y="-946625"/>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6"/>
          <a:stretch>
            <a:fillRect/>
          </a:stretch>
        </p:blipFill>
        <p:spPr>
          <a:xfrm>
            <a:off x="2242746" y="-698828"/>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7"/>
          <a:stretch>
            <a:fillRect/>
          </a:stretch>
        </p:blipFill>
        <p:spPr>
          <a:xfrm>
            <a:off x="3781861" y="-1029245"/>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4"/>
          <a:stretch>
            <a:fillRect/>
          </a:stretch>
        </p:blipFill>
        <p:spPr>
          <a:xfrm>
            <a:off x="2969542" y="-724075"/>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7"/>
          <a:stretch>
            <a:fillRect/>
          </a:stretch>
        </p:blipFill>
        <p:spPr>
          <a:xfrm>
            <a:off x="5979548" y="-1009014"/>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9"/>
          <a:stretch>
            <a:fillRect/>
          </a:stretch>
        </p:blipFill>
        <p:spPr>
          <a:xfrm>
            <a:off x="4048907" y="-978201"/>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0"/>
          <a:stretch>
            <a:fillRect/>
          </a:stretch>
        </p:blipFill>
        <p:spPr>
          <a:xfrm>
            <a:off x="5266837" y="-945010"/>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7"/>
          <a:stretch>
            <a:fillRect/>
          </a:stretch>
        </p:blipFill>
        <p:spPr>
          <a:xfrm>
            <a:off x="6199933" y="-1027629"/>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0"/>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6"/>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7"/>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4"/>
          <a:stretch>
            <a:fillRect/>
          </a:stretch>
        </p:blipFill>
        <p:spPr>
          <a:xfrm>
            <a:off x="5279766" y="-354830"/>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7"/>
          <a:stretch>
            <a:fillRect/>
          </a:stretch>
        </p:blipFill>
        <p:spPr>
          <a:xfrm>
            <a:off x="3661617" y="-485341"/>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7"/>
          <a:stretch>
            <a:fillRect/>
          </a:stretch>
        </p:blipFill>
        <p:spPr>
          <a:xfrm>
            <a:off x="3882001" y="-503957"/>
            <a:ext cx="359906" cy="218018"/>
          </a:xfrm>
          <a:prstGeom prst="rect">
            <a:avLst/>
          </a:prstGeom>
        </p:spPr>
      </p:pic>
      <p:sp>
        <p:nvSpPr>
          <p:cNvPr id="99" name="!!o6a">
            <a:extLst>
              <a:ext uri="{FF2B5EF4-FFF2-40B4-BE49-F238E27FC236}">
                <a16:creationId xmlns:a16="http://schemas.microsoft.com/office/drawing/2014/main" id="{A69446C8-8AE1-4684-80C5-705063A5E993}"/>
              </a:ext>
            </a:extLst>
          </p:cNvPr>
          <p:cNvSpPr/>
          <p:nvPr/>
        </p:nvSpPr>
        <p:spPr>
          <a:xfrm>
            <a:off x="9950715" y="5317497"/>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0" name="!!6a">
            <a:extLst>
              <a:ext uri="{FF2B5EF4-FFF2-40B4-BE49-F238E27FC236}">
                <a16:creationId xmlns:a16="http://schemas.microsoft.com/office/drawing/2014/main" id="{1A2132AA-48E4-495E-A5D0-6D2BBB8C76E1}"/>
              </a:ext>
            </a:extLst>
          </p:cNvPr>
          <p:cNvSpPr txBox="1"/>
          <p:nvPr/>
        </p:nvSpPr>
        <p:spPr>
          <a:xfrm>
            <a:off x="10099840" y="5363598"/>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91" name="!!o6a">
            <a:extLst>
              <a:ext uri="{FF2B5EF4-FFF2-40B4-BE49-F238E27FC236}">
                <a16:creationId xmlns:a16="http://schemas.microsoft.com/office/drawing/2014/main" id="{A69446C8-8AE1-4684-80C5-705063A5E993}"/>
              </a:ext>
            </a:extLst>
          </p:cNvPr>
          <p:cNvSpPr/>
          <p:nvPr/>
        </p:nvSpPr>
        <p:spPr>
          <a:xfrm>
            <a:off x="8824708" y="5317497"/>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2" name="!!6a">
            <a:extLst>
              <a:ext uri="{FF2B5EF4-FFF2-40B4-BE49-F238E27FC236}">
                <a16:creationId xmlns:a16="http://schemas.microsoft.com/office/drawing/2014/main" id="{1A2132AA-48E4-495E-A5D0-6D2BBB8C76E1}"/>
              </a:ext>
            </a:extLst>
          </p:cNvPr>
          <p:cNvSpPr txBox="1"/>
          <p:nvPr/>
        </p:nvSpPr>
        <p:spPr>
          <a:xfrm>
            <a:off x="8978124" y="5401509"/>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ớ</a:t>
            </a:r>
          </a:p>
        </p:txBody>
      </p:sp>
      <p:sp>
        <p:nvSpPr>
          <p:cNvPr id="93" name="!!o6a">
            <a:extLst>
              <a:ext uri="{FF2B5EF4-FFF2-40B4-BE49-F238E27FC236}">
                <a16:creationId xmlns:a16="http://schemas.microsoft.com/office/drawing/2014/main" id="{A69446C8-8AE1-4684-80C5-705063A5E993}"/>
              </a:ext>
            </a:extLst>
          </p:cNvPr>
          <p:cNvSpPr/>
          <p:nvPr/>
        </p:nvSpPr>
        <p:spPr>
          <a:xfrm>
            <a:off x="7700859" y="5317497"/>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4" name="!!6a">
            <a:extLst>
              <a:ext uri="{FF2B5EF4-FFF2-40B4-BE49-F238E27FC236}">
                <a16:creationId xmlns:a16="http://schemas.microsoft.com/office/drawing/2014/main" id="{1A2132AA-48E4-495E-A5D0-6D2BBB8C76E1}"/>
              </a:ext>
            </a:extLst>
          </p:cNvPr>
          <p:cNvSpPr txBox="1"/>
          <p:nvPr/>
        </p:nvSpPr>
        <p:spPr>
          <a:xfrm>
            <a:off x="7849984" y="5363598"/>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ư</a:t>
            </a:r>
          </a:p>
        </p:txBody>
      </p:sp>
      <p:sp>
        <p:nvSpPr>
          <p:cNvPr id="95" name="!!o6a">
            <a:extLst>
              <a:ext uri="{FF2B5EF4-FFF2-40B4-BE49-F238E27FC236}">
                <a16:creationId xmlns:a16="http://schemas.microsoft.com/office/drawing/2014/main" id="{A69446C8-8AE1-4684-80C5-705063A5E993}"/>
              </a:ext>
            </a:extLst>
          </p:cNvPr>
          <p:cNvSpPr/>
          <p:nvPr/>
        </p:nvSpPr>
        <p:spPr>
          <a:xfrm>
            <a:off x="6574852" y="5317497"/>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6" name="!!6a">
            <a:extLst>
              <a:ext uri="{FF2B5EF4-FFF2-40B4-BE49-F238E27FC236}">
                <a16:creationId xmlns:a16="http://schemas.microsoft.com/office/drawing/2014/main" id="{1A2132AA-48E4-495E-A5D0-6D2BBB8C76E1}"/>
              </a:ext>
            </a:extLst>
          </p:cNvPr>
          <p:cNvSpPr txBox="1"/>
          <p:nvPr/>
        </p:nvSpPr>
        <p:spPr>
          <a:xfrm>
            <a:off x="6714749" y="5401509"/>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97" name="!!o6a">
            <a:extLst>
              <a:ext uri="{FF2B5EF4-FFF2-40B4-BE49-F238E27FC236}">
                <a16:creationId xmlns:a16="http://schemas.microsoft.com/office/drawing/2014/main" id="{A69446C8-8AE1-4684-80C5-705063A5E993}"/>
              </a:ext>
            </a:extLst>
          </p:cNvPr>
          <p:cNvSpPr/>
          <p:nvPr/>
        </p:nvSpPr>
        <p:spPr>
          <a:xfrm>
            <a:off x="5448845" y="5317497"/>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8" name="!!6a">
            <a:extLst>
              <a:ext uri="{FF2B5EF4-FFF2-40B4-BE49-F238E27FC236}">
                <a16:creationId xmlns:a16="http://schemas.microsoft.com/office/drawing/2014/main" id="{1A2132AA-48E4-495E-A5D0-6D2BBB8C76E1}"/>
              </a:ext>
            </a:extLst>
          </p:cNvPr>
          <p:cNvSpPr txBox="1"/>
          <p:nvPr/>
        </p:nvSpPr>
        <p:spPr>
          <a:xfrm>
            <a:off x="5602261" y="5401509"/>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01" name="!!o6a">
            <a:extLst>
              <a:ext uri="{FF2B5EF4-FFF2-40B4-BE49-F238E27FC236}">
                <a16:creationId xmlns:a16="http://schemas.microsoft.com/office/drawing/2014/main" id="{A69446C8-8AE1-4684-80C5-705063A5E993}"/>
              </a:ext>
            </a:extLst>
          </p:cNvPr>
          <p:cNvSpPr/>
          <p:nvPr/>
        </p:nvSpPr>
        <p:spPr>
          <a:xfrm>
            <a:off x="4324996" y="5317497"/>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2" name="!!6a">
            <a:extLst>
              <a:ext uri="{FF2B5EF4-FFF2-40B4-BE49-F238E27FC236}">
                <a16:creationId xmlns:a16="http://schemas.microsoft.com/office/drawing/2014/main" id="{1A2132AA-48E4-495E-A5D0-6D2BBB8C76E1}"/>
              </a:ext>
            </a:extLst>
          </p:cNvPr>
          <p:cNvSpPr txBox="1"/>
          <p:nvPr/>
        </p:nvSpPr>
        <p:spPr>
          <a:xfrm>
            <a:off x="4471057" y="5401509"/>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03" name="!!o6a">
            <a:extLst>
              <a:ext uri="{FF2B5EF4-FFF2-40B4-BE49-F238E27FC236}">
                <a16:creationId xmlns:a16="http://schemas.microsoft.com/office/drawing/2014/main" id="{A69446C8-8AE1-4684-80C5-705063A5E993}"/>
              </a:ext>
            </a:extLst>
          </p:cNvPr>
          <p:cNvSpPr/>
          <p:nvPr/>
        </p:nvSpPr>
        <p:spPr>
          <a:xfrm>
            <a:off x="3198990" y="5317497"/>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4" name="!!6a">
            <a:extLst>
              <a:ext uri="{FF2B5EF4-FFF2-40B4-BE49-F238E27FC236}">
                <a16:creationId xmlns:a16="http://schemas.microsoft.com/office/drawing/2014/main" id="{1A2132AA-48E4-495E-A5D0-6D2BBB8C76E1}"/>
              </a:ext>
            </a:extLst>
          </p:cNvPr>
          <p:cNvSpPr txBox="1"/>
          <p:nvPr/>
        </p:nvSpPr>
        <p:spPr>
          <a:xfrm>
            <a:off x="3338887" y="5335022"/>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pic>
        <p:nvPicPr>
          <p:cNvPr id="1026" name="Picture 2" descr="Những đặc trưng cơ bản của quần thể phấn 2"/>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7212" y="1118680"/>
            <a:ext cx="5000656" cy="2508420"/>
          </a:xfrm>
          <a:prstGeom prst="rect">
            <a:avLst/>
          </a:prstGeom>
          <a:noFill/>
          <a:extLst>
            <a:ext uri="{909E8E84-426E-40DD-AFC4-6F175D3DCCD1}">
              <a14:hiddenFill xmlns:a14="http://schemas.microsoft.com/office/drawing/2010/main">
                <a:solidFill>
                  <a:srgbClr val="FFFFFF"/>
                </a:solidFill>
              </a14:hiddenFill>
            </a:ext>
          </a:extLst>
        </p:spPr>
      </p:pic>
      <p:sp>
        <p:nvSpPr>
          <p:cNvPr id="105" name="!!o6a">
            <a:extLst>
              <a:ext uri="{FF2B5EF4-FFF2-40B4-BE49-F238E27FC236}">
                <a16:creationId xmlns:a16="http://schemas.microsoft.com/office/drawing/2014/main" id="{A69446C8-8AE1-4684-80C5-705063A5E993}"/>
              </a:ext>
            </a:extLst>
          </p:cNvPr>
          <p:cNvSpPr/>
          <p:nvPr/>
        </p:nvSpPr>
        <p:spPr>
          <a:xfrm>
            <a:off x="2073845" y="5317497"/>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6" name="!!6a">
            <a:extLst>
              <a:ext uri="{FF2B5EF4-FFF2-40B4-BE49-F238E27FC236}">
                <a16:creationId xmlns:a16="http://schemas.microsoft.com/office/drawing/2014/main" id="{1A2132AA-48E4-495E-A5D0-6D2BBB8C76E1}"/>
              </a:ext>
            </a:extLst>
          </p:cNvPr>
          <p:cNvSpPr txBox="1"/>
          <p:nvPr/>
        </p:nvSpPr>
        <p:spPr>
          <a:xfrm>
            <a:off x="2219905" y="5401509"/>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í</a:t>
            </a:r>
          </a:p>
        </p:txBody>
      </p:sp>
      <p:sp>
        <p:nvSpPr>
          <p:cNvPr id="107" name="!!o6a">
            <a:extLst>
              <a:ext uri="{FF2B5EF4-FFF2-40B4-BE49-F238E27FC236}">
                <a16:creationId xmlns:a16="http://schemas.microsoft.com/office/drawing/2014/main" id="{A69446C8-8AE1-4684-80C5-705063A5E993}"/>
              </a:ext>
            </a:extLst>
          </p:cNvPr>
          <p:cNvSpPr/>
          <p:nvPr/>
        </p:nvSpPr>
        <p:spPr>
          <a:xfrm>
            <a:off x="947838" y="5317497"/>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8" name="!!6a">
            <a:extLst>
              <a:ext uri="{FF2B5EF4-FFF2-40B4-BE49-F238E27FC236}">
                <a16:creationId xmlns:a16="http://schemas.microsoft.com/office/drawing/2014/main" id="{1A2132AA-48E4-495E-A5D0-6D2BBB8C76E1}"/>
              </a:ext>
            </a:extLst>
          </p:cNvPr>
          <p:cNvSpPr txBox="1"/>
          <p:nvPr/>
        </p:nvSpPr>
        <p:spPr>
          <a:xfrm>
            <a:off x="1111145" y="5401509"/>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k</a:t>
            </a:r>
          </a:p>
        </p:txBody>
      </p:sp>
      <p:grpSp>
        <p:nvGrpSpPr>
          <p:cNvPr id="112" name="Group 111">
            <a:extLst>
              <a:ext uri="{FF2B5EF4-FFF2-40B4-BE49-F238E27FC236}">
                <a16:creationId xmlns:a16="http://schemas.microsoft.com/office/drawing/2014/main" id="{DC4D4389-3269-48E5-9314-DCEC10EC78A8}"/>
              </a:ext>
            </a:extLst>
          </p:cNvPr>
          <p:cNvGrpSpPr/>
          <p:nvPr/>
        </p:nvGrpSpPr>
        <p:grpSpPr>
          <a:xfrm>
            <a:off x="11318044" y="157663"/>
            <a:ext cx="662823" cy="662823"/>
            <a:chOff x="11409342" y="180900"/>
            <a:chExt cx="662996" cy="662996"/>
          </a:xfrm>
        </p:grpSpPr>
        <p:sp>
          <p:nvSpPr>
            <p:cNvPr id="113"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85980403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0"/>
                                        </p:tgtEl>
                                      </p:cBhvr>
                                    </p:animEffect>
                                    <p:animScale>
                                      <p:cBhvr>
                                        <p:cTn id="12" dur="250" autoRev="1" fill="hold"/>
                                        <p:tgtEl>
                                          <p:spTgt spid="100"/>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51"/>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59"/>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52"/>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50"/>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53"/>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54"/>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58"/>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55"/>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56"/>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57"/>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60"/>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65"/>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62"/>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66"/>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67"/>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76"/>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77"/>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80"/>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79"/>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81"/>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82"/>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83"/>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84"/>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85"/>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86"/>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88"/>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87"/>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89"/>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90"/>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71" restart="whenNotActive" fill="hold" evtFilter="cancelBubble" nodeType="interactiveSeq">
                <p:stCondLst>
                  <p:cond evt="onClick" delay="0">
                    <p:tgtEl>
                      <p:spTgt spid="91"/>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92"/>
                                        </p:tgtEl>
                                        <p:attrNameLst>
                                          <p:attrName>style.visibility</p:attrName>
                                        </p:attrNameLst>
                                      </p:cBhvr>
                                      <p:to>
                                        <p:strVal val="visible"/>
                                      </p:to>
                                    </p:set>
                                    <p:anim calcmode="lin" valueType="num">
                                      <p:cBhvr>
                                        <p:cTn id="76" dur="500" fill="hold"/>
                                        <p:tgtEl>
                                          <p:spTgt spid="92"/>
                                        </p:tgtEl>
                                        <p:attrNameLst>
                                          <p:attrName>ppt_w</p:attrName>
                                        </p:attrNameLst>
                                      </p:cBhvr>
                                      <p:tavLst>
                                        <p:tav tm="0">
                                          <p:val>
                                            <p:fltVal val="0"/>
                                          </p:val>
                                        </p:tav>
                                        <p:tav tm="100000">
                                          <p:val>
                                            <p:strVal val="#ppt_w"/>
                                          </p:val>
                                        </p:tav>
                                      </p:tavLst>
                                    </p:anim>
                                    <p:anim calcmode="lin" valueType="num">
                                      <p:cBhvr>
                                        <p:cTn id="77" dur="500" fill="hold"/>
                                        <p:tgtEl>
                                          <p:spTgt spid="92"/>
                                        </p:tgtEl>
                                        <p:attrNameLst>
                                          <p:attrName>ppt_h</p:attrName>
                                        </p:attrNameLst>
                                      </p:cBhvr>
                                      <p:tavLst>
                                        <p:tav tm="0">
                                          <p:val>
                                            <p:fltVal val="0"/>
                                          </p:val>
                                        </p:tav>
                                        <p:tav tm="100000">
                                          <p:val>
                                            <p:strVal val="#ppt_h"/>
                                          </p:val>
                                        </p:tav>
                                      </p:tavLst>
                                    </p:anim>
                                    <p:animEffect transition="in" filter="fade">
                                      <p:cBhvr>
                                        <p:cTn id="78" dur="500"/>
                                        <p:tgtEl>
                                          <p:spTgt spid="92"/>
                                        </p:tgtEl>
                                      </p:cBhvr>
                                    </p:animEffect>
                                  </p:childTnLst>
                                  <p:subTnLst>
                                    <p:audio>
                                      <p:cMediaNode>
                                        <p:cTn display="0" masterRel="sameClick">
                                          <p:stCondLst>
                                            <p:cond evt="begin" delay="0">
                                              <p:tn val="74"/>
                                            </p:cond>
                                          </p:stCondLst>
                                          <p:endCondLst>
                                            <p:cond evt="onStopAudio" delay="0">
                                              <p:tgtEl>
                                                <p:sldTgt/>
                                              </p:tgtEl>
                                            </p:cond>
                                          </p:endCondLst>
                                        </p:cTn>
                                        <p:tgtEl>
                                          <p:sndTgt r:embed="rId2"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92"/>
                                        </p:tgtEl>
                                      </p:cBhvr>
                                    </p:animEffect>
                                    <p:animScale>
                                      <p:cBhvr>
                                        <p:cTn id="81" dur="250" autoRev="1" fill="hold"/>
                                        <p:tgtEl>
                                          <p:spTgt spid="92"/>
                                        </p:tgtEl>
                                      </p:cBhvr>
                                      <p:by x="105000" y="105000"/>
                                    </p:animScale>
                                  </p:childTnLst>
                                </p:cTn>
                              </p:par>
                            </p:childTnLst>
                          </p:cTn>
                        </p:par>
                      </p:childTnLst>
                    </p:cTn>
                  </p:par>
                </p:childTnLst>
              </p:cTn>
              <p:nextCondLst>
                <p:cond evt="onClick" delay="0">
                  <p:tgtEl>
                    <p:spTgt spid="91"/>
                  </p:tgtEl>
                </p:cond>
              </p:nextCondLst>
            </p:seq>
            <p:seq concurrent="1" nextAc="seek">
              <p:cTn id="82" restart="whenNotActive" fill="hold" evtFilter="cancelBubble" nodeType="interactiveSeq">
                <p:stCondLst>
                  <p:cond evt="onClick" delay="0">
                    <p:tgtEl>
                      <p:spTgt spid="93"/>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94"/>
                                        </p:tgtEl>
                                        <p:attrNameLst>
                                          <p:attrName>style.visibility</p:attrName>
                                        </p:attrNameLst>
                                      </p:cBhvr>
                                      <p:to>
                                        <p:strVal val="visible"/>
                                      </p:to>
                                    </p:set>
                                    <p:anim calcmode="lin" valueType="num">
                                      <p:cBhvr>
                                        <p:cTn id="87" dur="500" fill="hold"/>
                                        <p:tgtEl>
                                          <p:spTgt spid="94"/>
                                        </p:tgtEl>
                                        <p:attrNameLst>
                                          <p:attrName>ppt_w</p:attrName>
                                        </p:attrNameLst>
                                      </p:cBhvr>
                                      <p:tavLst>
                                        <p:tav tm="0">
                                          <p:val>
                                            <p:fltVal val="0"/>
                                          </p:val>
                                        </p:tav>
                                        <p:tav tm="100000">
                                          <p:val>
                                            <p:strVal val="#ppt_w"/>
                                          </p:val>
                                        </p:tav>
                                      </p:tavLst>
                                    </p:anim>
                                    <p:anim calcmode="lin" valueType="num">
                                      <p:cBhvr>
                                        <p:cTn id="88" dur="500" fill="hold"/>
                                        <p:tgtEl>
                                          <p:spTgt spid="94"/>
                                        </p:tgtEl>
                                        <p:attrNameLst>
                                          <p:attrName>ppt_h</p:attrName>
                                        </p:attrNameLst>
                                      </p:cBhvr>
                                      <p:tavLst>
                                        <p:tav tm="0">
                                          <p:val>
                                            <p:fltVal val="0"/>
                                          </p:val>
                                        </p:tav>
                                        <p:tav tm="100000">
                                          <p:val>
                                            <p:strVal val="#ppt_h"/>
                                          </p:val>
                                        </p:tav>
                                      </p:tavLst>
                                    </p:anim>
                                    <p:animEffect transition="in" filter="fade">
                                      <p:cBhvr>
                                        <p:cTn id="89" dur="500"/>
                                        <p:tgtEl>
                                          <p:spTgt spid="94"/>
                                        </p:tgtEl>
                                      </p:cBhvr>
                                    </p:animEffect>
                                  </p:childTnLst>
                                  <p:subTnLst>
                                    <p:audio>
                                      <p:cMediaNode>
                                        <p:cTn display="0" masterRel="sameClick">
                                          <p:stCondLst>
                                            <p:cond evt="begin" delay="0">
                                              <p:tn val="85"/>
                                            </p:cond>
                                          </p:stCondLst>
                                          <p:endCondLst>
                                            <p:cond evt="onStopAudio" delay="0">
                                              <p:tgtEl>
                                                <p:sldTgt/>
                                              </p:tgtEl>
                                            </p:cond>
                                          </p:endCondLst>
                                        </p:cTn>
                                        <p:tgtEl>
                                          <p:sndTgt r:embed="rId2"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94"/>
                                        </p:tgtEl>
                                      </p:cBhvr>
                                    </p:animEffect>
                                    <p:animScale>
                                      <p:cBhvr>
                                        <p:cTn id="92" dur="250" autoRev="1" fill="hold"/>
                                        <p:tgtEl>
                                          <p:spTgt spid="94"/>
                                        </p:tgtEl>
                                      </p:cBhvr>
                                      <p:by x="105000" y="105000"/>
                                    </p:animScale>
                                  </p:childTnLst>
                                </p:cTn>
                              </p:par>
                            </p:childTnLst>
                          </p:cTn>
                        </p:par>
                      </p:childTnLst>
                    </p:cTn>
                  </p:par>
                </p:childTnLst>
              </p:cTn>
              <p:nextCondLst>
                <p:cond evt="onClick" delay="0">
                  <p:tgtEl>
                    <p:spTgt spid="93"/>
                  </p:tgtEl>
                </p:cond>
              </p:nextCondLst>
            </p:seq>
            <p:seq concurrent="1" nextAc="seek">
              <p:cTn id="93" restart="whenNotActive" fill="hold" evtFilter="cancelBubble" nodeType="interactiveSeq">
                <p:stCondLst>
                  <p:cond evt="onClick" delay="0">
                    <p:tgtEl>
                      <p:spTgt spid="95"/>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6"/>
                                        </p:tgtEl>
                                        <p:attrNameLst>
                                          <p:attrName>style.visibility</p:attrName>
                                        </p:attrNameLst>
                                      </p:cBhvr>
                                      <p:to>
                                        <p:strVal val="visible"/>
                                      </p:to>
                                    </p:set>
                                    <p:anim calcmode="lin" valueType="num">
                                      <p:cBhvr>
                                        <p:cTn id="98" dur="500" fill="hold"/>
                                        <p:tgtEl>
                                          <p:spTgt spid="96"/>
                                        </p:tgtEl>
                                        <p:attrNameLst>
                                          <p:attrName>ppt_w</p:attrName>
                                        </p:attrNameLst>
                                      </p:cBhvr>
                                      <p:tavLst>
                                        <p:tav tm="0">
                                          <p:val>
                                            <p:fltVal val="0"/>
                                          </p:val>
                                        </p:tav>
                                        <p:tav tm="100000">
                                          <p:val>
                                            <p:strVal val="#ppt_w"/>
                                          </p:val>
                                        </p:tav>
                                      </p:tavLst>
                                    </p:anim>
                                    <p:anim calcmode="lin" valueType="num">
                                      <p:cBhvr>
                                        <p:cTn id="99" dur="500" fill="hold"/>
                                        <p:tgtEl>
                                          <p:spTgt spid="96"/>
                                        </p:tgtEl>
                                        <p:attrNameLst>
                                          <p:attrName>ppt_h</p:attrName>
                                        </p:attrNameLst>
                                      </p:cBhvr>
                                      <p:tavLst>
                                        <p:tav tm="0">
                                          <p:val>
                                            <p:fltVal val="0"/>
                                          </p:val>
                                        </p:tav>
                                        <p:tav tm="100000">
                                          <p:val>
                                            <p:strVal val="#ppt_h"/>
                                          </p:val>
                                        </p:tav>
                                      </p:tavLst>
                                    </p:anim>
                                    <p:animEffect transition="in" filter="fade">
                                      <p:cBhvr>
                                        <p:cTn id="100" dur="500"/>
                                        <p:tgtEl>
                                          <p:spTgt spid="96"/>
                                        </p:tgtEl>
                                      </p:cBhvr>
                                    </p:animEffect>
                                  </p:childTnLst>
                                  <p:subTnLst>
                                    <p:audio>
                                      <p:cMediaNode>
                                        <p:cTn display="0" masterRel="sameClick">
                                          <p:stCondLst>
                                            <p:cond evt="begin" delay="0">
                                              <p:tn val="96"/>
                                            </p:cond>
                                          </p:stCondLst>
                                          <p:endCondLst>
                                            <p:cond evt="onStopAudio" delay="0">
                                              <p:tgtEl>
                                                <p:sldTgt/>
                                              </p:tgtEl>
                                            </p:cond>
                                          </p:endCondLst>
                                        </p:cTn>
                                        <p:tgtEl>
                                          <p:sndTgt r:embed="rId2"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6"/>
                                        </p:tgtEl>
                                      </p:cBhvr>
                                    </p:animEffect>
                                    <p:animScale>
                                      <p:cBhvr>
                                        <p:cTn id="103"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104" restart="whenNotActive" fill="hold" evtFilter="cancelBubble" nodeType="interactiveSeq">
                <p:stCondLst>
                  <p:cond evt="onClick" delay="0">
                    <p:tgtEl>
                      <p:spTgt spid="97"/>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8"/>
                                        </p:tgtEl>
                                        <p:attrNameLst>
                                          <p:attrName>style.visibility</p:attrName>
                                        </p:attrNameLst>
                                      </p:cBhvr>
                                      <p:to>
                                        <p:strVal val="visible"/>
                                      </p:to>
                                    </p:set>
                                    <p:anim calcmode="lin" valueType="num">
                                      <p:cBhvr>
                                        <p:cTn id="109" dur="500" fill="hold"/>
                                        <p:tgtEl>
                                          <p:spTgt spid="98"/>
                                        </p:tgtEl>
                                        <p:attrNameLst>
                                          <p:attrName>ppt_w</p:attrName>
                                        </p:attrNameLst>
                                      </p:cBhvr>
                                      <p:tavLst>
                                        <p:tav tm="0">
                                          <p:val>
                                            <p:fltVal val="0"/>
                                          </p:val>
                                        </p:tav>
                                        <p:tav tm="100000">
                                          <p:val>
                                            <p:strVal val="#ppt_w"/>
                                          </p:val>
                                        </p:tav>
                                      </p:tavLst>
                                    </p:anim>
                                    <p:anim calcmode="lin" valueType="num">
                                      <p:cBhvr>
                                        <p:cTn id="110" dur="500" fill="hold"/>
                                        <p:tgtEl>
                                          <p:spTgt spid="98"/>
                                        </p:tgtEl>
                                        <p:attrNameLst>
                                          <p:attrName>ppt_h</p:attrName>
                                        </p:attrNameLst>
                                      </p:cBhvr>
                                      <p:tavLst>
                                        <p:tav tm="0">
                                          <p:val>
                                            <p:fltVal val="0"/>
                                          </p:val>
                                        </p:tav>
                                        <p:tav tm="100000">
                                          <p:val>
                                            <p:strVal val="#ppt_h"/>
                                          </p:val>
                                        </p:tav>
                                      </p:tavLst>
                                    </p:anim>
                                    <p:animEffect transition="in" filter="fade">
                                      <p:cBhvr>
                                        <p:cTn id="111" dur="500"/>
                                        <p:tgtEl>
                                          <p:spTgt spid="98"/>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8"/>
                                        </p:tgtEl>
                                      </p:cBhvr>
                                    </p:animEffect>
                                    <p:animScale>
                                      <p:cBhvr>
                                        <p:cTn id="114"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115" restart="whenNotActive" fill="hold" evtFilter="cancelBubble" nodeType="interactiveSeq">
                <p:stCondLst>
                  <p:cond evt="onClick" delay="0">
                    <p:tgtEl>
                      <p:spTgt spid="101"/>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2"/>
                                        </p:tgtEl>
                                        <p:attrNameLst>
                                          <p:attrName>style.visibility</p:attrName>
                                        </p:attrNameLst>
                                      </p:cBhvr>
                                      <p:to>
                                        <p:strVal val="visible"/>
                                      </p:to>
                                    </p:set>
                                    <p:anim calcmode="lin" valueType="num">
                                      <p:cBhvr>
                                        <p:cTn id="120" dur="500" fill="hold"/>
                                        <p:tgtEl>
                                          <p:spTgt spid="102"/>
                                        </p:tgtEl>
                                        <p:attrNameLst>
                                          <p:attrName>ppt_w</p:attrName>
                                        </p:attrNameLst>
                                      </p:cBhvr>
                                      <p:tavLst>
                                        <p:tav tm="0">
                                          <p:val>
                                            <p:fltVal val="0"/>
                                          </p:val>
                                        </p:tav>
                                        <p:tav tm="100000">
                                          <p:val>
                                            <p:strVal val="#ppt_w"/>
                                          </p:val>
                                        </p:tav>
                                      </p:tavLst>
                                    </p:anim>
                                    <p:anim calcmode="lin" valueType="num">
                                      <p:cBhvr>
                                        <p:cTn id="121" dur="500" fill="hold"/>
                                        <p:tgtEl>
                                          <p:spTgt spid="102"/>
                                        </p:tgtEl>
                                        <p:attrNameLst>
                                          <p:attrName>ppt_h</p:attrName>
                                        </p:attrNameLst>
                                      </p:cBhvr>
                                      <p:tavLst>
                                        <p:tav tm="0">
                                          <p:val>
                                            <p:fltVal val="0"/>
                                          </p:val>
                                        </p:tav>
                                        <p:tav tm="100000">
                                          <p:val>
                                            <p:strVal val="#ppt_h"/>
                                          </p:val>
                                        </p:tav>
                                      </p:tavLst>
                                    </p:anim>
                                    <p:animEffect transition="in" filter="fade">
                                      <p:cBhvr>
                                        <p:cTn id="122" dur="500"/>
                                        <p:tgtEl>
                                          <p:spTgt spid="102"/>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2"/>
                                        </p:tgtEl>
                                      </p:cBhvr>
                                    </p:animEffect>
                                    <p:animScale>
                                      <p:cBhvr>
                                        <p:cTn id="125" dur="250" autoRev="1" fill="hold"/>
                                        <p:tgtEl>
                                          <p:spTgt spid="102"/>
                                        </p:tgtEl>
                                      </p:cBhvr>
                                      <p:by x="105000" y="105000"/>
                                    </p:animScale>
                                  </p:childTnLst>
                                </p:cTn>
                              </p:par>
                            </p:childTnLst>
                          </p:cTn>
                        </p:par>
                      </p:childTnLst>
                    </p:cTn>
                  </p:par>
                </p:childTnLst>
              </p:cTn>
              <p:nextCondLst>
                <p:cond evt="onClick" delay="0">
                  <p:tgtEl>
                    <p:spTgt spid="101"/>
                  </p:tgtEl>
                </p:cond>
              </p:nextCondLst>
            </p:seq>
            <p:seq concurrent="1" nextAc="seek">
              <p:cTn id="126" restart="whenNotActive" fill="hold" evtFilter="cancelBubble" nodeType="interactiveSeq">
                <p:stCondLst>
                  <p:cond evt="onClick" delay="0">
                    <p:tgtEl>
                      <p:spTgt spid="103"/>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4"/>
                                        </p:tgtEl>
                                        <p:attrNameLst>
                                          <p:attrName>style.visibility</p:attrName>
                                        </p:attrNameLst>
                                      </p:cBhvr>
                                      <p:to>
                                        <p:strVal val="visible"/>
                                      </p:to>
                                    </p:set>
                                    <p:anim calcmode="lin" valueType="num">
                                      <p:cBhvr>
                                        <p:cTn id="131" dur="500" fill="hold"/>
                                        <p:tgtEl>
                                          <p:spTgt spid="104"/>
                                        </p:tgtEl>
                                        <p:attrNameLst>
                                          <p:attrName>ppt_w</p:attrName>
                                        </p:attrNameLst>
                                      </p:cBhvr>
                                      <p:tavLst>
                                        <p:tav tm="0">
                                          <p:val>
                                            <p:fltVal val="0"/>
                                          </p:val>
                                        </p:tav>
                                        <p:tav tm="100000">
                                          <p:val>
                                            <p:strVal val="#ppt_w"/>
                                          </p:val>
                                        </p:tav>
                                      </p:tavLst>
                                    </p:anim>
                                    <p:anim calcmode="lin" valueType="num">
                                      <p:cBhvr>
                                        <p:cTn id="132" dur="500" fill="hold"/>
                                        <p:tgtEl>
                                          <p:spTgt spid="104"/>
                                        </p:tgtEl>
                                        <p:attrNameLst>
                                          <p:attrName>ppt_h</p:attrName>
                                        </p:attrNameLst>
                                      </p:cBhvr>
                                      <p:tavLst>
                                        <p:tav tm="0">
                                          <p:val>
                                            <p:fltVal val="0"/>
                                          </p:val>
                                        </p:tav>
                                        <p:tav tm="100000">
                                          <p:val>
                                            <p:strVal val="#ppt_h"/>
                                          </p:val>
                                        </p:tav>
                                      </p:tavLst>
                                    </p:anim>
                                    <p:animEffect transition="in" filter="fade">
                                      <p:cBhvr>
                                        <p:cTn id="133" dur="500"/>
                                        <p:tgtEl>
                                          <p:spTgt spid="104"/>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4"/>
                                        </p:tgtEl>
                                      </p:cBhvr>
                                    </p:animEffect>
                                    <p:animScale>
                                      <p:cBhvr>
                                        <p:cTn id="136" dur="250" autoRev="1" fill="hold"/>
                                        <p:tgtEl>
                                          <p:spTgt spid="104"/>
                                        </p:tgtEl>
                                      </p:cBhvr>
                                      <p:by x="105000" y="105000"/>
                                    </p:animScale>
                                  </p:childTnLst>
                                </p:cTn>
                              </p:par>
                            </p:childTnLst>
                          </p:cTn>
                        </p:par>
                      </p:childTnLst>
                    </p:cTn>
                  </p:par>
                </p:childTnLst>
              </p:cTn>
              <p:nextCondLst>
                <p:cond evt="onClick" delay="0">
                  <p:tgtEl>
                    <p:spTgt spid="103"/>
                  </p:tgtEl>
                </p:cond>
              </p:nextCondLst>
            </p:seq>
            <p:seq concurrent="1" nextAc="seek">
              <p:cTn id="137" restart="whenNotActive" fill="hold" evtFilter="cancelBubble" nodeType="interactiveSeq">
                <p:stCondLst>
                  <p:cond evt="onClick" delay="0">
                    <p:tgtEl>
                      <p:spTgt spid="105"/>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06"/>
                                        </p:tgtEl>
                                        <p:attrNameLst>
                                          <p:attrName>style.visibility</p:attrName>
                                        </p:attrNameLst>
                                      </p:cBhvr>
                                      <p:to>
                                        <p:strVal val="visible"/>
                                      </p:to>
                                    </p:set>
                                    <p:anim calcmode="lin" valueType="num">
                                      <p:cBhvr>
                                        <p:cTn id="142" dur="500" fill="hold"/>
                                        <p:tgtEl>
                                          <p:spTgt spid="106"/>
                                        </p:tgtEl>
                                        <p:attrNameLst>
                                          <p:attrName>ppt_w</p:attrName>
                                        </p:attrNameLst>
                                      </p:cBhvr>
                                      <p:tavLst>
                                        <p:tav tm="0">
                                          <p:val>
                                            <p:fltVal val="0"/>
                                          </p:val>
                                        </p:tav>
                                        <p:tav tm="100000">
                                          <p:val>
                                            <p:strVal val="#ppt_w"/>
                                          </p:val>
                                        </p:tav>
                                      </p:tavLst>
                                    </p:anim>
                                    <p:anim calcmode="lin" valueType="num">
                                      <p:cBhvr>
                                        <p:cTn id="143" dur="500" fill="hold"/>
                                        <p:tgtEl>
                                          <p:spTgt spid="106"/>
                                        </p:tgtEl>
                                        <p:attrNameLst>
                                          <p:attrName>ppt_h</p:attrName>
                                        </p:attrNameLst>
                                      </p:cBhvr>
                                      <p:tavLst>
                                        <p:tav tm="0">
                                          <p:val>
                                            <p:fltVal val="0"/>
                                          </p:val>
                                        </p:tav>
                                        <p:tav tm="100000">
                                          <p:val>
                                            <p:strVal val="#ppt_h"/>
                                          </p:val>
                                        </p:tav>
                                      </p:tavLst>
                                    </p:anim>
                                    <p:animEffect transition="in" filter="fade">
                                      <p:cBhvr>
                                        <p:cTn id="144" dur="500"/>
                                        <p:tgtEl>
                                          <p:spTgt spid="106"/>
                                        </p:tgtEl>
                                      </p:cBhvr>
                                    </p:animEffect>
                                  </p:childTnLst>
                                  <p:subTnLst>
                                    <p:audio>
                                      <p:cMediaNode>
                                        <p:cTn display="0" masterRel="sameClick">
                                          <p:stCondLst>
                                            <p:cond evt="begin" delay="0">
                                              <p:tn val="140"/>
                                            </p:cond>
                                          </p:stCondLst>
                                          <p:endCondLst>
                                            <p:cond evt="onStopAudio" delay="0">
                                              <p:tgtEl>
                                                <p:sldTgt/>
                                              </p:tgtEl>
                                            </p:cond>
                                          </p:endCondLst>
                                        </p:cTn>
                                        <p:tgtEl>
                                          <p:sndTgt r:embed="rId2"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06"/>
                                        </p:tgtEl>
                                      </p:cBhvr>
                                    </p:animEffect>
                                    <p:animScale>
                                      <p:cBhvr>
                                        <p:cTn id="147"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148" restart="whenNotActive" fill="hold" evtFilter="cancelBubble" nodeType="interactiveSeq">
                <p:stCondLst>
                  <p:cond evt="onClick" delay="0">
                    <p:tgtEl>
                      <p:spTgt spid="107"/>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0" nodeType="withEffect">
                                  <p:stCondLst>
                                    <p:cond delay="0"/>
                                  </p:stCondLst>
                                  <p:childTnLst>
                                    <p:set>
                                      <p:cBhvr>
                                        <p:cTn id="152" dur="1" fill="hold">
                                          <p:stCondLst>
                                            <p:cond delay="0"/>
                                          </p:stCondLst>
                                        </p:cTn>
                                        <p:tgtEl>
                                          <p:spTgt spid="108"/>
                                        </p:tgtEl>
                                        <p:attrNameLst>
                                          <p:attrName>style.visibility</p:attrName>
                                        </p:attrNameLst>
                                      </p:cBhvr>
                                      <p:to>
                                        <p:strVal val="visible"/>
                                      </p:to>
                                    </p:set>
                                    <p:anim calcmode="lin" valueType="num">
                                      <p:cBhvr>
                                        <p:cTn id="153" dur="500" fill="hold"/>
                                        <p:tgtEl>
                                          <p:spTgt spid="108"/>
                                        </p:tgtEl>
                                        <p:attrNameLst>
                                          <p:attrName>ppt_w</p:attrName>
                                        </p:attrNameLst>
                                      </p:cBhvr>
                                      <p:tavLst>
                                        <p:tav tm="0">
                                          <p:val>
                                            <p:fltVal val="0"/>
                                          </p:val>
                                        </p:tav>
                                        <p:tav tm="100000">
                                          <p:val>
                                            <p:strVal val="#ppt_w"/>
                                          </p:val>
                                        </p:tav>
                                      </p:tavLst>
                                    </p:anim>
                                    <p:anim calcmode="lin" valueType="num">
                                      <p:cBhvr>
                                        <p:cTn id="154" dur="500" fill="hold"/>
                                        <p:tgtEl>
                                          <p:spTgt spid="108"/>
                                        </p:tgtEl>
                                        <p:attrNameLst>
                                          <p:attrName>ppt_h</p:attrName>
                                        </p:attrNameLst>
                                      </p:cBhvr>
                                      <p:tavLst>
                                        <p:tav tm="0">
                                          <p:val>
                                            <p:fltVal val="0"/>
                                          </p:val>
                                        </p:tav>
                                        <p:tav tm="100000">
                                          <p:val>
                                            <p:strVal val="#ppt_h"/>
                                          </p:val>
                                        </p:tav>
                                      </p:tavLst>
                                    </p:anim>
                                    <p:animEffect transition="in" filter="fade">
                                      <p:cBhvr>
                                        <p:cTn id="155" dur="500"/>
                                        <p:tgtEl>
                                          <p:spTgt spid="108"/>
                                        </p:tgtEl>
                                      </p:cBhvr>
                                    </p:animEffect>
                                  </p:childTnLst>
                                  <p:subTnLst>
                                    <p:audio>
                                      <p:cMediaNode>
                                        <p:cTn display="0" masterRel="sameClick">
                                          <p:stCondLst>
                                            <p:cond evt="begin" delay="0">
                                              <p:tn val="151"/>
                                            </p:cond>
                                          </p:stCondLst>
                                          <p:endCondLst>
                                            <p:cond evt="onStopAudio" delay="0">
                                              <p:tgtEl>
                                                <p:sldTgt/>
                                              </p:tgtEl>
                                            </p:cond>
                                          </p:endCondLst>
                                        </p:cTn>
                                        <p:tgtEl>
                                          <p:sndTgt r:embed="rId2"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108"/>
                                        </p:tgtEl>
                                      </p:cBhvr>
                                    </p:animEffect>
                                    <p:animScale>
                                      <p:cBhvr>
                                        <p:cTn id="158" dur="250" autoRev="1" fill="hold"/>
                                        <p:tgtEl>
                                          <p:spTgt spid="108"/>
                                        </p:tgtEl>
                                      </p:cBhvr>
                                      <p:by x="105000" y="105000"/>
                                    </p:animScale>
                                  </p:childTnLst>
                                </p:cTn>
                              </p:par>
                            </p:childTnLst>
                          </p:cTn>
                        </p:par>
                      </p:childTnLst>
                    </p:cTn>
                  </p:par>
                </p:childTnLst>
              </p:cTn>
              <p:nextCondLst>
                <p:cond evt="onClick" delay="0">
                  <p:tgtEl>
                    <p:spTgt spid="107"/>
                  </p:tgtEl>
                </p:cond>
              </p:nextCondLst>
            </p:seq>
          </p:childTnLst>
        </p:cTn>
      </p:par>
    </p:tnLst>
    <p:bldLst>
      <p:bldP spid="100" grpId="0"/>
      <p:bldP spid="100" grpId="1"/>
      <p:bldP spid="92" grpId="0"/>
      <p:bldP spid="92" grpId="1"/>
      <p:bldP spid="94" grpId="0"/>
      <p:bldP spid="94" grpId="1"/>
      <p:bldP spid="96" grpId="0"/>
      <p:bldP spid="96" grpId="1"/>
      <p:bldP spid="98" grpId="0"/>
      <p:bldP spid="98" grpId="1"/>
      <p:bldP spid="102" grpId="0"/>
      <p:bldP spid="102" grpId="1"/>
      <p:bldP spid="104" grpId="0"/>
      <p:bldP spid="104" grpId="1"/>
      <p:bldP spid="106" grpId="0"/>
      <p:bldP spid="106" grpId="1"/>
      <p:bldP spid="108" grpId="0"/>
      <p:bldP spid="10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630836" y="1160944"/>
            <a:ext cx="8578376" cy="2778626"/>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grpSp>
        <p:nvGrpSpPr>
          <p:cNvPr id="68" name="Group 67">
            <a:extLst>
              <a:ext uri="{FF2B5EF4-FFF2-40B4-BE49-F238E27FC236}">
                <a16:creationId xmlns:a16="http://schemas.microsoft.com/office/drawing/2014/main" id="{63858ED7-2267-4CC5-88D9-750AC4B510B7}"/>
              </a:ext>
            </a:extLst>
          </p:cNvPr>
          <p:cNvGrpSpPr/>
          <p:nvPr/>
        </p:nvGrpSpPr>
        <p:grpSpPr>
          <a:xfrm>
            <a:off x="4344925" y="4223312"/>
            <a:ext cx="3150198" cy="880242"/>
            <a:chOff x="4037538" y="4547895"/>
            <a:chExt cx="3151019" cy="880471"/>
          </a:xfrm>
        </p:grpSpPr>
        <p:sp>
          <p:nvSpPr>
            <p:cNvPr id="69"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74437" y="4741615"/>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37" name="!!o2a">
            <a:extLst>
              <a:ext uri="{FF2B5EF4-FFF2-40B4-BE49-F238E27FC236}">
                <a16:creationId xmlns:a16="http://schemas.microsoft.com/office/drawing/2014/main" id="{6EC9969B-21CB-4D98-8627-337ABB761D81}"/>
              </a:ext>
            </a:extLst>
          </p:cNvPr>
          <p:cNvSpPr/>
          <p:nvPr/>
        </p:nvSpPr>
        <p:spPr>
          <a:xfrm>
            <a:off x="4216669" y="5282298"/>
            <a:ext cx="1029300" cy="104198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39" name="!!o2c">
            <a:extLst>
              <a:ext uri="{FF2B5EF4-FFF2-40B4-BE49-F238E27FC236}">
                <a16:creationId xmlns:a16="http://schemas.microsoft.com/office/drawing/2014/main" id="{25117B70-0FC6-4C2D-91BD-44B574FE73BA}"/>
              </a:ext>
            </a:extLst>
          </p:cNvPr>
          <p:cNvSpPr/>
          <p:nvPr/>
        </p:nvSpPr>
        <p:spPr>
          <a:xfrm>
            <a:off x="5364895" y="5282313"/>
            <a:ext cx="1029300" cy="10405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40" name="!!2a">
            <a:extLst>
              <a:ext uri="{FF2B5EF4-FFF2-40B4-BE49-F238E27FC236}">
                <a16:creationId xmlns:a16="http://schemas.microsoft.com/office/drawing/2014/main" id="{BC6B0D28-E661-4560-AE7B-10549049C7B9}"/>
              </a:ext>
            </a:extLst>
          </p:cNvPr>
          <p:cNvSpPr txBox="1"/>
          <p:nvPr/>
        </p:nvSpPr>
        <p:spPr>
          <a:xfrm>
            <a:off x="4361241" y="5441585"/>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ầ</a:t>
            </a:r>
          </a:p>
        </p:txBody>
      </p:sp>
      <p:sp>
        <p:nvSpPr>
          <p:cNvPr id="42" name="!!2c">
            <a:extLst>
              <a:ext uri="{FF2B5EF4-FFF2-40B4-BE49-F238E27FC236}">
                <a16:creationId xmlns:a16="http://schemas.microsoft.com/office/drawing/2014/main" id="{F4982626-B297-4298-81A0-46C7C0A1CACB}"/>
              </a:ext>
            </a:extLst>
          </p:cNvPr>
          <p:cNvSpPr txBox="1"/>
          <p:nvPr/>
        </p:nvSpPr>
        <p:spPr>
          <a:xfrm>
            <a:off x="5528436" y="5401841"/>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78" name="TextBox 77">
            <a:extLst>
              <a:ext uri="{FF2B5EF4-FFF2-40B4-BE49-F238E27FC236}">
                <a16:creationId xmlns:a16="http://schemas.microsoft.com/office/drawing/2014/main" id="{32846A3D-BAE2-4FFE-B054-AE802C1398BF}"/>
              </a:ext>
            </a:extLst>
          </p:cNvPr>
          <p:cNvSpPr txBox="1"/>
          <p:nvPr/>
        </p:nvSpPr>
        <p:spPr>
          <a:xfrm>
            <a:off x="4871851" y="1786482"/>
            <a:ext cx="5124682" cy="1815882"/>
          </a:xfrm>
          <a:prstGeom prst="rect">
            <a:avLst/>
          </a:prstGeom>
          <a:noFill/>
          <a:ln>
            <a:noFill/>
          </a:ln>
        </p:spPr>
        <p:txBody>
          <a:bodyPr wrap="square">
            <a:spAutoFit/>
          </a:bodyPr>
          <a:lstStyle/>
          <a:p>
            <a:pPr algn="ctr"/>
            <a:r>
              <a:rPr lang="en-US" sz="2800" b="1" dirty="0" err="1">
                <a:solidFill>
                  <a:srgbClr val="EE4036"/>
                </a:solidFill>
                <a:latin typeface="Times New Roman" panose="02020603050405020304" pitchFamily="18" charset="0"/>
                <a:sym typeface="Times New Roman"/>
              </a:rPr>
              <a:t>Tập</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hợp</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những</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cá</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thể</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cùng</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loài</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cùng</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sinh</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sống</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trong</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một</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không</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gian</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nhất</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định</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có</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khả</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năng</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sinh</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sản</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duy</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trì</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thế</a:t>
            </a:r>
            <a:r>
              <a:rPr lang="en-US" sz="2800" b="1" dirty="0">
                <a:solidFill>
                  <a:srgbClr val="EE4036"/>
                </a:solidFill>
                <a:latin typeface="Times New Roman" panose="02020603050405020304" pitchFamily="18" charset="0"/>
                <a:sym typeface="Times New Roman"/>
              </a:rPr>
              <a:t> </a:t>
            </a:r>
            <a:r>
              <a:rPr lang="en-US" sz="2800" b="1" dirty="0" err="1">
                <a:solidFill>
                  <a:srgbClr val="EE4036"/>
                </a:solidFill>
                <a:latin typeface="Times New Roman" panose="02020603050405020304" pitchFamily="18" charset="0"/>
                <a:sym typeface="Times New Roman"/>
              </a:rPr>
              <a:t>hệ</a:t>
            </a:r>
            <a:r>
              <a:rPr lang="en-US" sz="2800" b="1" dirty="0">
                <a:solidFill>
                  <a:srgbClr val="EE4036"/>
                </a:solidFill>
                <a:latin typeface="Times New Roman" panose="02020603050405020304" pitchFamily="18" charset="0"/>
                <a:sym typeface="Times New Roman"/>
              </a:rPr>
              <a:t> </a:t>
            </a:r>
            <a:r>
              <a:rPr lang="en-US" sz="2800" b="1" dirty="0" err="1" smtClean="0">
                <a:solidFill>
                  <a:srgbClr val="EE4036"/>
                </a:solidFill>
                <a:latin typeface="Times New Roman" panose="02020603050405020304" pitchFamily="18" charset="0"/>
                <a:sym typeface="Times New Roman"/>
              </a:rPr>
              <a:t>loài</a:t>
            </a:r>
            <a:r>
              <a:rPr lang="en-US" sz="2800" b="1" dirty="0">
                <a:solidFill>
                  <a:srgbClr val="EE4036"/>
                </a:solidFill>
                <a:latin typeface="Times New Roman" panose="02020603050405020304" pitchFamily="18" charset="0"/>
                <a:sym typeface="Times New Roman"/>
              </a:rPr>
              <a:t> </a:t>
            </a:r>
            <a:r>
              <a:rPr lang="en-US" sz="2800" b="1" dirty="0" err="1" smtClean="0">
                <a:solidFill>
                  <a:srgbClr val="EE4036"/>
                </a:solidFill>
                <a:latin typeface="Times New Roman" panose="02020603050405020304" pitchFamily="18" charset="0"/>
                <a:sym typeface="Times New Roman"/>
              </a:rPr>
              <a:t>là</a:t>
            </a:r>
            <a:r>
              <a:rPr lang="en-US" sz="2800" b="1" dirty="0" smtClean="0">
                <a:solidFill>
                  <a:srgbClr val="EE4036"/>
                </a:solidFill>
                <a:latin typeface="Times New Roman" panose="02020603050405020304" pitchFamily="18" charset="0"/>
                <a:sym typeface="Times New Roman"/>
              </a:rPr>
              <a:t> </a:t>
            </a:r>
            <a:r>
              <a:rPr lang="en-US" sz="2800" b="1" dirty="0" err="1" smtClean="0">
                <a:solidFill>
                  <a:srgbClr val="EE4036"/>
                </a:solidFill>
                <a:latin typeface="Times New Roman" panose="02020603050405020304" pitchFamily="18" charset="0"/>
                <a:sym typeface="Times New Roman"/>
              </a:rPr>
              <a:t>gì</a:t>
            </a:r>
            <a:r>
              <a:rPr lang="en-US" sz="2800" b="1" dirty="0" smtClean="0">
                <a:solidFill>
                  <a:srgbClr val="EE4036"/>
                </a:solidFill>
                <a:latin typeface="Times New Roman" panose="02020603050405020304" pitchFamily="18" charset="0"/>
                <a:sym typeface="Times New Roman"/>
              </a:rPr>
              <a:t>?</a:t>
            </a:r>
            <a:endParaRPr lang="vi-VN" sz="2800" b="1" dirty="0">
              <a:solidFill>
                <a:srgbClr val="EE4036"/>
              </a:solidFill>
              <a:latin typeface="Times New Roman" panose="02020603050405020304" pitchFamily="18" charset="0"/>
            </a:endParaRP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9"/>
          <a:stretch>
            <a:fillRect/>
          </a:stretch>
        </p:blipFill>
        <p:spPr>
          <a:xfrm>
            <a:off x="700152" y="-564631"/>
            <a:ext cx="359906" cy="218018"/>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8"/>
          <a:stretch>
            <a:fillRect/>
          </a:stretch>
        </p:blipFill>
        <p:spPr>
          <a:xfrm>
            <a:off x="3882001" y="-503957"/>
            <a:ext cx="359906" cy="218018"/>
          </a:xfrm>
          <a:prstGeom prst="rect">
            <a:avLst/>
          </a:prstGeom>
        </p:spPr>
      </p:pic>
      <p:sp>
        <p:nvSpPr>
          <p:cNvPr id="66" name="!!o2c">
            <a:extLst>
              <a:ext uri="{FF2B5EF4-FFF2-40B4-BE49-F238E27FC236}">
                <a16:creationId xmlns:a16="http://schemas.microsoft.com/office/drawing/2014/main" id="{25117B70-0FC6-4C2D-91BD-44B574FE73BA}"/>
              </a:ext>
            </a:extLst>
          </p:cNvPr>
          <p:cNvSpPr/>
          <p:nvPr/>
        </p:nvSpPr>
        <p:spPr>
          <a:xfrm>
            <a:off x="6510139" y="5275581"/>
            <a:ext cx="1029300" cy="10405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67" name="!!2c">
            <a:extLst>
              <a:ext uri="{FF2B5EF4-FFF2-40B4-BE49-F238E27FC236}">
                <a16:creationId xmlns:a16="http://schemas.microsoft.com/office/drawing/2014/main" id="{F4982626-B297-4298-81A0-46C7C0A1CACB}"/>
              </a:ext>
            </a:extLst>
          </p:cNvPr>
          <p:cNvSpPr txBox="1"/>
          <p:nvPr/>
        </p:nvSpPr>
        <p:spPr>
          <a:xfrm>
            <a:off x="6679004" y="5447455"/>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55" name="!!o2c">
            <a:extLst>
              <a:ext uri="{FF2B5EF4-FFF2-40B4-BE49-F238E27FC236}">
                <a16:creationId xmlns:a16="http://schemas.microsoft.com/office/drawing/2014/main" id="{25117B70-0FC6-4C2D-91BD-44B574FE73BA}"/>
              </a:ext>
            </a:extLst>
          </p:cNvPr>
          <p:cNvSpPr/>
          <p:nvPr/>
        </p:nvSpPr>
        <p:spPr>
          <a:xfrm>
            <a:off x="7653668" y="5275507"/>
            <a:ext cx="1029300" cy="104732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56" name="!!2c">
            <a:extLst>
              <a:ext uri="{FF2B5EF4-FFF2-40B4-BE49-F238E27FC236}">
                <a16:creationId xmlns:a16="http://schemas.microsoft.com/office/drawing/2014/main" id="{F4982626-B297-4298-81A0-46C7C0A1CACB}"/>
              </a:ext>
            </a:extLst>
          </p:cNvPr>
          <p:cNvSpPr txBox="1"/>
          <p:nvPr/>
        </p:nvSpPr>
        <p:spPr>
          <a:xfrm>
            <a:off x="7833380" y="5447454"/>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57" name="!!o2c">
            <a:extLst>
              <a:ext uri="{FF2B5EF4-FFF2-40B4-BE49-F238E27FC236}">
                <a16:creationId xmlns:a16="http://schemas.microsoft.com/office/drawing/2014/main" id="{25117B70-0FC6-4C2D-91BD-44B574FE73BA}"/>
              </a:ext>
            </a:extLst>
          </p:cNvPr>
          <p:cNvSpPr/>
          <p:nvPr/>
        </p:nvSpPr>
        <p:spPr>
          <a:xfrm>
            <a:off x="8798912" y="5282313"/>
            <a:ext cx="1029300" cy="10405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58" name="!!2c">
            <a:extLst>
              <a:ext uri="{FF2B5EF4-FFF2-40B4-BE49-F238E27FC236}">
                <a16:creationId xmlns:a16="http://schemas.microsoft.com/office/drawing/2014/main" id="{F4982626-B297-4298-81A0-46C7C0A1CACB}"/>
              </a:ext>
            </a:extLst>
          </p:cNvPr>
          <p:cNvSpPr txBox="1"/>
          <p:nvPr/>
        </p:nvSpPr>
        <p:spPr>
          <a:xfrm>
            <a:off x="8964974" y="5447454"/>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ể</a:t>
            </a:r>
          </a:p>
        </p:txBody>
      </p:sp>
      <p:sp>
        <p:nvSpPr>
          <p:cNvPr id="62" name="!!o2a">
            <a:extLst>
              <a:ext uri="{FF2B5EF4-FFF2-40B4-BE49-F238E27FC236}">
                <a16:creationId xmlns:a16="http://schemas.microsoft.com/office/drawing/2014/main" id="{6EC9969B-21CB-4D98-8627-337ABB761D81}"/>
              </a:ext>
            </a:extLst>
          </p:cNvPr>
          <p:cNvSpPr/>
          <p:nvPr/>
        </p:nvSpPr>
        <p:spPr>
          <a:xfrm>
            <a:off x="3070961" y="5282612"/>
            <a:ext cx="1029300" cy="104198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65" name="!!2a">
            <a:extLst>
              <a:ext uri="{FF2B5EF4-FFF2-40B4-BE49-F238E27FC236}">
                <a16:creationId xmlns:a16="http://schemas.microsoft.com/office/drawing/2014/main" id="{BC6B0D28-E661-4560-AE7B-10549049C7B9}"/>
              </a:ext>
            </a:extLst>
          </p:cNvPr>
          <p:cNvSpPr txBox="1"/>
          <p:nvPr/>
        </p:nvSpPr>
        <p:spPr>
          <a:xfrm>
            <a:off x="3250961" y="5401841"/>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76" name="!!o2a">
            <a:extLst>
              <a:ext uri="{FF2B5EF4-FFF2-40B4-BE49-F238E27FC236}">
                <a16:creationId xmlns:a16="http://schemas.microsoft.com/office/drawing/2014/main" id="{6EC9969B-21CB-4D98-8627-337ABB761D81}"/>
              </a:ext>
            </a:extLst>
          </p:cNvPr>
          <p:cNvSpPr/>
          <p:nvPr/>
        </p:nvSpPr>
        <p:spPr>
          <a:xfrm>
            <a:off x="1924056" y="5282298"/>
            <a:ext cx="1029300" cy="104198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77" name="!!2a">
            <a:extLst>
              <a:ext uri="{FF2B5EF4-FFF2-40B4-BE49-F238E27FC236}">
                <a16:creationId xmlns:a16="http://schemas.microsoft.com/office/drawing/2014/main" id="{BC6B0D28-E661-4560-AE7B-10549049C7B9}"/>
              </a:ext>
            </a:extLst>
          </p:cNvPr>
          <p:cNvSpPr txBox="1"/>
          <p:nvPr/>
        </p:nvSpPr>
        <p:spPr>
          <a:xfrm>
            <a:off x="2096545" y="5399880"/>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q</a:t>
            </a:r>
          </a:p>
        </p:txBody>
      </p:sp>
      <p:pic>
        <p:nvPicPr>
          <p:cNvPr id="2050" name="Picture 2" descr="Tuần 5 - khối 9 - Chủ đề Quần thể"/>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15804" y="1321471"/>
            <a:ext cx="3148950" cy="23617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DC4D4389-3269-48E5-9314-DCEC10EC78A8}"/>
              </a:ext>
            </a:extLst>
          </p:cNvPr>
          <p:cNvGrpSpPr/>
          <p:nvPr/>
        </p:nvGrpSpPr>
        <p:grpSpPr>
          <a:xfrm>
            <a:off x="11318044" y="157663"/>
            <a:ext cx="662823" cy="662823"/>
            <a:chOff x="11409342" y="180900"/>
            <a:chExt cx="662996" cy="662996"/>
          </a:xfrm>
        </p:grpSpPr>
        <p:sp>
          <p:nvSpPr>
            <p:cNvPr id="80"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27419387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0"/>
                                        </p:tgtEl>
                                      </p:cBhvr>
                                    </p:animEffect>
                                    <p:animScale>
                                      <p:cBhvr>
                                        <p:cTn id="12" dur="250" autoRev="1" fill="hold"/>
                                        <p:tgtEl>
                                          <p:spTgt spid="4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2"/>
                                        </p:tgtEl>
                                      </p:cBhvr>
                                    </p:animEffect>
                                    <p:animScale>
                                      <p:cBhvr>
                                        <p:cTn id="23"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24" restart="whenNotActive" fill="hold" evtFilter="cancelBubble" nodeType="interactiveSeq">
                <p:stCondLst>
                  <p:cond evt="onClick" delay="0">
                    <p:tgtEl>
                      <p:spTgt spid="66"/>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anim calcmode="lin" valueType="num">
                                      <p:cBhvr>
                                        <p:cTn id="29" dur="500" fill="hold"/>
                                        <p:tgtEl>
                                          <p:spTgt spid="67"/>
                                        </p:tgtEl>
                                        <p:attrNameLst>
                                          <p:attrName>ppt_w</p:attrName>
                                        </p:attrNameLst>
                                      </p:cBhvr>
                                      <p:tavLst>
                                        <p:tav tm="0">
                                          <p:val>
                                            <p:fltVal val="0"/>
                                          </p:val>
                                        </p:tav>
                                        <p:tav tm="100000">
                                          <p:val>
                                            <p:strVal val="#ppt_w"/>
                                          </p:val>
                                        </p:tav>
                                      </p:tavLst>
                                    </p:anim>
                                    <p:anim calcmode="lin" valueType="num">
                                      <p:cBhvr>
                                        <p:cTn id="30" dur="500" fill="hold"/>
                                        <p:tgtEl>
                                          <p:spTgt spid="67"/>
                                        </p:tgtEl>
                                        <p:attrNameLst>
                                          <p:attrName>ppt_h</p:attrName>
                                        </p:attrNameLst>
                                      </p:cBhvr>
                                      <p:tavLst>
                                        <p:tav tm="0">
                                          <p:val>
                                            <p:fltVal val="0"/>
                                          </p:val>
                                        </p:tav>
                                        <p:tav tm="100000">
                                          <p:val>
                                            <p:strVal val="#ppt_h"/>
                                          </p:val>
                                        </p:tav>
                                      </p:tavLst>
                                    </p:anim>
                                    <p:animEffect transition="in" filter="fade">
                                      <p:cBhvr>
                                        <p:cTn id="31" dur="500"/>
                                        <p:tgtEl>
                                          <p:spTgt spid="67"/>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67"/>
                                        </p:tgtEl>
                                      </p:cBhvr>
                                    </p:animEffect>
                                    <p:animScale>
                                      <p:cBhvr>
                                        <p:cTn id="34" dur="250" autoRev="1" fill="hold"/>
                                        <p:tgtEl>
                                          <p:spTgt spid="67"/>
                                        </p:tgtEl>
                                      </p:cBhvr>
                                      <p:by x="105000" y="105000"/>
                                    </p:animScale>
                                  </p:childTnLst>
                                </p:cTn>
                              </p:par>
                            </p:childTnLst>
                          </p:cTn>
                        </p:par>
                      </p:childTnLst>
                    </p:cTn>
                  </p:par>
                </p:childTnLst>
              </p:cTn>
              <p:nextCondLst>
                <p:cond evt="onClick" delay="0">
                  <p:tgtEl>
                    <p:spTgt spid="66"/>
                  </p:tgtEl>
                </p:cond>
              </p:nextCondLst>
            </p:seq>
            <p:seq concurrent="1" nextAc="seek">
              <p:cTn id="35" restart="whenNotActive" fill="hold" evtFilter="cancelBubble" nodeType="interactiveSeq">
                <p:stCondLst>
                  <p:cond evt="onClick" delay="0">
                    <p:tgtEl>
                      <p:spTgt spid="5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Effect transition="in" filter="fade">
                                      <p:cBhvr>
                                        <p:cTn id="42" dur="500"/>
                                        <p:tgtEl>
                                          <p:spTgt spid="56"/>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6"/>
                                        </p:tgtEl>
                                      </p:cBhvr>
                                    </p:animEffect>
                                    <p:animScale>
                                      <p:cBhvr>
                                        <p:cTn id="45" dur="250" autoRev="1" fill="hold"/>
                                        <p:tgtEl>
                                          <p:spTgt spid="56"/>
                                        </p:tgtEl>
                                      </p:cBhvr>
                                      <p:by x="105000" y="105000"/>
                                    </p:animScale>
                                  </p:childTnLst>
                                </p:cTn>
                              </p:par>
                            </p:childTnLst>
                          </p:cTn>
                        </p:par>
                      </p:childTnLst>
                    </p:cTn>
                  </p:par>
                </p:childTnLst>
              </p:cTn>
              <p:nextCondLst>
                <p:cond evt="onClick" delay="0">
                  <p:tgtEl>
                    <p:spTgt spid="55"/>
                  </p:tgtEl>
                </p:cond>
              </p:nextCondLst>
            </p:seq>
            <p:seq concurrent="1" nextAc="seek">
              <p:cTn id="46" restart="whenNotActive" fill="hold" evtFilter="cancelBubble" nodeType="interactiveSeq">
                <p:stCondLst>
                  <p:cond evt="onClick" delay="0">
                    <p:tgtEl>
                      <p:spTgt spid="57"/>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 calcmode="lin" valueType="num">
                                      <p:cBhvr>
                                        <p:cTn id="51" dur="500" fill="hold"/>
                                        <p:tgtEl>
                                          <p:spTgt spid="58"/>
                                        </p:tgtEl>
                                        <p:attrNameLst>
                                          <p:attrName>ppt_w</p:attrName>
                                        </p:attrNameLst>
                                      </p:cBhvr>
                                      <p:tavLst>
                                        <p:tav tm="0">
                                          <p:val>
                                            <p:fltVal val="0"/>
                                          </p:val>
                                        </p:tav>
                                        <p:tav tm="100000">
                                          <p:val>
                                            <p:strVal val="#ppt_w"/>
                                          </p:val>
                                        </p:tav>
                                      </p:tavLst>
                                    </p:anim>
                                    <p:anim calcmode="lin" valueType="num">
                                      <p:cBhvr>
                                        <p:cTn id="52" dur="500" fill="hold"/>
                                        <p:tgtEl>
                                          <p:spTgt spid="58"/>
                                        </p:tgtEl>
                                        <p:attrNameLst>
                                          <p:attrName>ppt_h</p:attrName>
                                        </p:attrNameLst>
                                      </p:cBhvr>
                                      <p:tavLst>
                                        <p:tav tm="0">
                                          <p:val>
                                            <p:fltVal val="0"/>
                                          </p:val>
                                        </p:tav>
                                        <p:tav tm="100000">
                                          <p:val>
                                            <p:strVal val="#ppt_h"/>
                                          </p:val>
                                        </p:tav>
                                      </p:tavLst>
                                    </p:anim>
                                    <p:animEffect transition="in" filter="fade">
                                      <p:cBhvr>
                                        <p:cTn id="53" dur="500"/>
                                        <p:tgtEl>
                                          <p:spTgt spid="58"/>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58"/>
                                        </p:tgtEl>
                                      </p:cBhvr>
                                    </p:animEffect>
                                    <p:animScale>
                                      <p:cBhvr>
                                        <p:cTn id="56" dur="250" autoRev="1" fill="hold"/>
                                        <p:tgtEl>
                                          <p:spTgt spid="58"/>
                                        </p:tgtEl>
                                      </p:cBhvr>
                                      <p:by x="105000" y="105000"/>
                                    </p:animScale>
                                  </p:childTnLst>
                                </p:cTn>
                              </p:par>
                              <p:par>
                                <p:cTn id="5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8" dur="2000" fill="hold"/>
                                        <p:tgtEl>
                                          <p:spTgt spid="92"/>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0" dur="2000" fill="hold"/>
                                        <p:tgtEl>
                                          <p:spTgt spid="10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93"/>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64" dur="2000" fill="hold"/>
                                        <p:tgtEl>
                                          <p:spTgt spid="9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66" dur="2000" fill="hold"/>
                                        <p:tgtEl>
                                          <p:spTgt spid="94"/>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68" dur="2000" fill="hold"/>
                                        <p:tgtEl>
                                          <p:spTgt spid="95"/>
                                        </p:tgtEl>
                                        <p:attrNameLst>
                                          <p:attrName>ppt_x</p:attrName>
                                          <p:attrName>ppt_y</p:attrName>
                                        </p:attrNameLst>
                                      </p:cBhvr>
                                      <p:rCtr x="-4792" y="65810"/>
                                    </p:animMotion>
                                  </p:childTnLst>
                                </p:cTn>
                              </p:par>
                              <p:par>
                                <p:cTn id="69"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70" dur="2000" fill="hold"/>
                                        <p:tgtEl>
                                          <p:spTgt spid="99"/>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2" dur="2000" fill="hold"/>
                                        <p:tgtEl>
                                          <p:spTgt spid="96"/>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74" dur="2000" fill="hold"/>
                                        <p:tgtEl>
                                          <p:spTgt spid="97"/>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76" dur="2000" fill="hold"/>
                                        <p:tgtEl>
                                          <p:spTgt spid="98"/>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8" dur="2000" fill="hold"/>
                                        <p:tgtEl>
                                          <p:spTgt spid="101"/>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0" dur="2000" fill="hold"/>
                                        <p:tgtEl>
                                          <p:spTgt spid="103"/>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2" dur="2000" fill="hold"/>
                                        <p:tgtEl>
                                          <p:spTgt spid="102"/>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84" dur="2000" fill="hold"/>
                                        <p:tgtEl>
                                          <p:spTgt spid="104"/>
                                        </p:tgtEl>
                                        <p:attrNameLst>
                                          <p:attrName>ppt_x</p:attrName>
                                          <p:attrName>ppt_y</p:attrName>
                                        </p:attrNameLst>
                                      </p:cBhvr>
                                      <p:rCtr x="18750" y="58287"/>
                                    </p:animMotion>
                                  </p:childTnLst>
                                </p:cTn>
                              </p:par>
                              <p:par>
                                <p:cTn id="8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6" dur="2000" fill="hold"/>
                                        <p:tgtEl>
                                          <p:spTgt spid="105"/>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8" dur="2000" fill="hold"/>
                                        <p:tgtEl>
                                          <p:spTgt spid="106"/>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0" dur="2000" fill="hold"/>
                                        <p:tgtEl>
                                          <p:spTgt spid="107"/>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2" dur="2000" fill="hold"/>
                                        <p:tgtEl>
                                          <p:spTgt spid="109"/>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4" dur="2000" fill="hold"/>
                                        <p:tgtEl>
                                          <p:spTgt spid="108"/>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6" dur="2000" fill="hold"/>
                                        <p:tgtEl>
                                          <p:spTgt spid="110"/>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8" dur="2000" fill="hold"/>
                                        <p:tgtEl>
                                          <p:spTgt spid="111"/>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0" dur="2000" fill="hold"/>
                                        <p:tgtEl>
                                          <p:spTgt spid="112"/>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2" dur="2000" fill="hold"/>
                                        <p:tgtEl>
                                          <p:spTgt spid="113"/>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4" dur="2000" fill="hold"/>
                                        <p:tgtEl>
                                          <p:spTgt spid="114"/>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6" dur="2000" fill="hold"/>
                                        <p:tgtEl>
                                          <p:spTgt spid="115"/>
                                        </p:tgtEl>
                                        <p:attrNameLst>
                                          <p:attrName>ppt_x</p:attrName>
                                          <p:attrName>ppt_y</p:attrName>
                                        </p:attrNameLst>
                                      </p:cBhvr>
                                    </p:animMotion>
                                  </p:childTnLst>
                                </p:cTn>
                              </p:par>
                              <p:par>
                                <p:cTn id="10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8" dur="2000" fill="hold"/>
                                        <p:tgtEl>
                                          <p:spTgt spid="117"/>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0" dur="2000" fill="hold"/>
                                        <p:tgtEl>
                                          <p:spTgt spid="116"/>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2" dur="2000" fill="hold"/>
                                        <p:tgtEl>
                                          <p:spTgt spid="118"/>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4" dur="2000" fill="hold"/>
                                        <p:tgtEl>
                                          <p:spTgt spid="119"/>
                                        </p:tgtEl>
                                        <p:attrNameLst>
                                          <p:attrName>ppt_x</p:attrName>
                                          <p:attrName>ppt_y</p:attrName>
                                        </p:attrNameLst>
                                      </p:cBhvr>
                                    </p:animMotion>
                                  </p:childTnLst>
                                </p:cTn>
                              </p:par>
                            </p:childTnLst>
                          </p:cTn>
                        </p:par>
                      </p:childTnLst>
                    </p:cTn>
                  </p:par>
                </p:childTnLst>
              </p:cTn>
              <p:nextCondLst>
                <p:cond evt="onClick" delay="0">
                  <p:tgtEl>
                    <p:spTgt spid="57"/>
                  </p:tgtEl>
                </p:cond>
              </p:nextCondLst>
            </p:seq>
            <p:seq concurrent="1" nextAc="seek">
              <p:cTn id="115" restart="whenNotActive" fill="hold" evtFilter="cancelBubble" nodeType="interactiveSeq">
                <p:stCondLst>
                  <p:cond evt="onClick" delay="0">
                    <p:tgtEl>
                      <p:spTgt spid="6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65"/>
                                        </p:tgtEl>
                                        <p:attrNameLst>
                                          <p:attrName>style.visibility</p:attrName>
                                        </p:attrNameLst>
                                      </p:cBhvr>
                                      <p:to>
                                        <p:strVal val="visible"/>
                                      </p:to>
                                    </p:set>
                                    <p:anim calcmode="lin" valueType="num">
                                      <p:cBhvr>
                                        <p:cTn id="120" dur="500" fill="hold"/>
                                        <p:tgtEl>
                                          <p:spTgt spid="65"/>
                                        </p:tgtEl>
                                        <p:attrNameLst>
                                          <p:attrName>ppt_w</p:attrName>
                                        </p:attrNameLst>
                                      </p:cBhvr>
                                      <p:tavLst>
                                        <p:tav tm="0">
                                          <p:val>
                                            <p:fltVal val="0"/>
                                          </p:val>
                                        </p:tav>
                                        <p:tav tm="100000">
                                          <p:val>
                                            <p:strVal val="#ppt_w"/>
                                          </p:val>
                                        </p:tav>
                                      </p:tavLst>
                                    </p:anim>
                                    <p:anim calcmode="lin" valueType="num">
                                      <p:cBhvr>
                                        <p:cTn id="121" dur="500" fill="hold"/>
                                        <p:tgtEl>
                                          <p:spTgt spid="65"/>
                                        </p:tgtEl>
                                        <p:attrNameLst>
                                          <p:attrName>ppt_h</p:attrName>
                                        </p:attrNameLst>
                                      </p:cBhvr>
                                      <p:tavLst>
                                        <p:tav tm="0">
                                          <p:val>
                                            <p:fltVal val="0"/>
                                          </p:val>
                                        </p:tav>
                                        <p:tav tm="100000">
                                          <p:val>
                                            <p:strVal val="#ppt_h"/>
                                          </p:val>
                                        </p:tav>
                                      </p:tavLst>
                                    </p:anim>
                                    <p:animEffect transition="in" filter="fade">
                                      <p:cBhvr>
                                        <p:cTn id="122" dur="500"/>
                                        <p:tgtEl>
                                          <p:spTgt spid="65"/>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65"/>
                                        </p:tgtEl>
                                      </p:cBhvr>
                                    </p:animEffect>
                                    <p:animScale>
                                      <p:cBhvr>
                                        <p:cTn id="125" dur="250" autoRev="1" fill="hold"/>
                                        <p:tgtEl>
                                          <p:spTgt spid="65"/>
                                        </p:tgtEl>
                                      </p:cBhvr>
                                      <p:by x="105000" y="105000"/>
                                    </p:animScale>
                                  </p:childTnLst>
                                </p:cTn>
                              </p:par>
                            </p:childTnLst>
                          </p:cTn>
                        </p:par>
                      </p:childTnLst>
                    </p:cTn>
                  </p:par>
                </p:childTnLst>
              </p:cTn>
              <p:nextCondLst>
                <p:cond evt="onClick" delay="0">
                  <p:tgtEl>
                    <p:spTgt spid="62"/>
                  </p:tgtEl>
                </p:cond>
              </p:nextCondLst>
            </p:seq>
            <p:seq concurrent="1" nextAc="seek">
              <p:cTn id="126" restart="whenNotActive" fill="hold" evtFilter="cancelBubble" nodeType="interactiveSeq">
                <p:stCondLst>
                  <p:cond evt="onClick" delay="0">
                    <p:tgtEl>
                      <p:spTgt spid="76"/>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 calcmode="lin" valueType="num">
                                      <p:cBhvr>
                                        <p:cTn id="131" dur="500" fill="hold"/>
                                        <p:tgtEl>
                                          <p:spTgt spid="77"/>
                                        </p:tgtEl>
                                        <p:attrNameLst>
                                          <p:attrName>ppt_w</p:attrName>
                                        </p:attrNameLst>
                                      </p:cBhvr>
                                      <p:tavLst>
                                        <p:tav tm="0">
                                          <p:val>
                                            <p:fltVal val="0"/>
                                          </p:val>
                                        </p:tav>
                                        <p:tav tm="100000">
                                          <p:val>
                                            <p:strVal val="#ppt_w"/>
                                          </p:val>
                                        </p:tav>
                                      </p:tavLst>
                                    </p:anim>
                                    <p:anim calcmode="lin" valueType="num">
                                      <p:cBhvr>
                                        <p:cTn id="132" dur="500" fill="hold"/>
                                        <p:tgtEl>
                                          <p:spTgt spid="77"/>
                                        </p:tgtEl>
                                        <p:attrNameLst>
                                          <p:attrName>ppt_h</p:attrName>
                                        </p:attrNameLst>
                                      </p:cBhvr>
                                      <p:tavLst>
                                        <p:tav tm="0">
                                          <p:val>
                                            <p:fltVal val="0"/>
                                          </p:val>
                                        </p:tav>
                                        <p:tav tm="100000">
                                          <p:val>
                                            <p:strVal val="#ppt_h"/>
                                          </p:val>
                                        </p:tav>
                                      </p:tavLst>
                                    </p:anim>
                                    <p:animEffect transition="in" filter="fade">
                                      <p:cBhvr>
                                        <p:cTn id="133" dur="500"/>
                                        <p:tgtEl>
                                          <p:spTgt spid="77"/>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7"/>
                                        </p:tgtEl>
                                      </p:cBhvr>
                                    </p:animEffect>
                                    <p:animScale>
                                      <p:cBhvr>
                                        <p:cTn id="136" dur="250" autoRev="1" fill="hold"/>
                                        <p:tgtEl>
                                          <p:spTgt spid="77"/>
                                        </p:tgtEl>
                                      </p:cBhvr>
                                      <p:by x="105000" y="105000"/>
                                    </p:animScale>
                                  </p:childTnLst>
                                </p:cTn>
                              </p:par>
                            </p:childTnLst>
                          </p:cTn>
                        </p:par>
                      </p:childTnLst>
                    </p:cTn>
                  </p:par>
                </p:childTnLst>
              </p:cTn>
              <p:nextCondLst>
                <p:cond evt="onClick" delay="0">
                  <p:tgtEl>
                    <p:spTgt spid="76"/>
                  </p:tgtEl>
                </p:cond>
              </p:nextCondLst>
            </p:seq>
          </p:childTnLst>
        </p:cTn>
      </p:par>
    </p:tnLst>
    <p:bldLst>
      <p:bldP spid="40" grpId="0"/>
      <p:bldP spid="40" grpId="1"/>
      <p:bldP spid="42" grpId="0"/>
      <p:bldP spid="42" grpId="1"/>
      <p:bldP spid="67" grpId="0"/>
      <p:bldP spid="67" grpId="1"/>
      <p:bldP spid="56" grpId="0"/>
      <p:bldP spid="56" grpId="1"/>
      <p:bldP spid="58" grpId="0"/>
      <p:bldP spid="58" grpId="1"/>
      <p:bldP spid="65" grpId="0"/>
      <p:bldP spid="65" grpId="1"/>
      <p:bldP spid="77" grpId="0"/>
      <p:bldP spid="7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9"/>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8"/>
          <a:stretch>
            <a:fillRect/>
          </a:stretch>
        </p:blipFill>
        <p:spPr>
          <a:xfrm>
            <a:off x="3882001" y="-503957"/>
            <a:ext cx="359906" cy="218018"/>
          </a:xfrm>
          <a:prstGeom prst="rect">
            <a:avLst/>
          </a:prstGeom>
        </p:spPr>
      </p:pic>
      <p:sp>
        <p:nvSpPr>
          <p:cNvPr id="98" name="Rectangle: Rounded Corners 28">
            <a:extLst>
              <a:ext uri="{FF2B5EF4-FFF2-40B4-BE49-F238E27FC236}">
                <a16:creationId xmlns:a16="http://schemas.microsoft.com/office/drawing/2014/main" id="{79081DE3-25B1-4AC5-88E2-CA1A582D540E}"/>
              </a:ext>
            </a:extLst>
          </p:cNvPr>
          <p:cNvSpPr/>
          <p:nvPr/>
        </p:nvSpPr>
        <p:spPr>
          <a:xfrm>
            <a:off x="2022362" y="1414312"/>
            <a:ext cx="8165147" cy="1971245"/>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9" name="Group 98">
            <a:extLst>
              <a:ext uri="{FF2B5EF4-FFF2-40B4-BE49-F238E27FC236}">
                <a16:creationId xmlns:a16="http://schemas.microsoft.com/office/drawing/2014/main" id="{63858ED7-2267-4CC5-88D9-750AC4B510B7}"/>
              </a:ext>
            </a:extLst>
          </p:cNvPr>
          <p:cNvGrpSpPr/>
          <p:nvPr/>
        </p:nvGrpSpPr>
        <p:grpSpPr>
          <a:xfrm>
            <a:off x="4434695" y="3657600"/>
            <a:ext cx="3150198" cy="880242"/>
            <a:chOff x="4037538" y="4547895"/>
            <a:chExt cx="3151019" cy="880471"/>
          </a:xfrm>
        </p:grpSpPr>
        <p:sp>
          <p:nvSpPr>
            <p:cNvPr id="108"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9" name="!!Quesion1">
              <a:extLst>
                <a:ext uri="{FF2B5EF4-FFF2-40B4-BE49-F238E27FC236}">
                  <a16:creationId xmlns:a16="http://schemas.microsoft.com/office/drawing/2014/main" id="{C4425022-16BA-4BDD-9D76-C5A7629E652F}"/>
                </a:ext>
              </a:extLst>
            </p:cNvPr>
            <p:cNvSpPr txBox="1"/>
            <p:nvPr/>
          </p:nvSpPr>
          <p:spPr>
            <a:xfrm>
              <a:off x="4974437" y="4741615"/>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10"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11"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12" name="Group 111">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13"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114"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119" name="TextBox 118">
            <a:extLst>
              <a:ext uri="{FF2B5EF4-FFF2-40B4-BE49-F238E27FC236}">
                <a16:creationId xmlns:a16="http://schemas.microsoft.com/office/drawing/2014/main" id="{32846A3D-BAE2-4FFE-B054-AE802C1398BF}"/>
              </a:ext>
            </a:extLst>
          </p:cNvPr>
          <p:cNvSpPr txBox="1"/>
          <p:nvPr/>
        </p:nvSpPr>
        <p:spPr>
          <a:xfrm>
            <a:off x="2038254" y="2148874"/>
            <a:ext cx="7882588" cy="584647"/>
          </a:xfrm>
          <a:prstGeom prst="rect">
            <a:avLst/>
          </a:prstGeom>
          <a:noFill/>
          <a:ln>
            <a:noFill/>
          </a:ln>
        </p:spPr>
        <p:txBody>
          <a:bodyPr wrap="square">
            <a:spAutoFit/>
          </a:bodyPr>
          <a:lstStyle/>
          <a:p>
            <a:pPr algn="ctr"/>
            <a:r>
              <a:rPr lang="vi-VN" sz="3199" b="1" dirty="0">
                <a:solidFill>
                  <a:srgbClr val="EE4036"/>
                </a:solidFill>
                <a:latin typeface="Times New Roman" panose="02020603050405020304" pitchFamily="18" charset="0"/>
                <a:sym typeface="Times New Roman"/>
              </a:rPr>
              <a:t>Khác loài </a:t>
            </a:r>
            <a:r>
              <a:rPr lang="en-US" sz="3199" b="1" dirty="0">
                <a:solidFill>
                  <a:srgbClr val="EE4036"/>
                </a:solidFill>
                <a:latin typeface="Times New Roman" panose="02020603050405020304" pitchFamily="18" charset="0"/>
                <a:sym typeface="Times New Roman"/>
              </a:rPr>
              <a:t>_____</a:t>
            </a:r>
            <a:r>
              <a:rPr lang="vi-VN" sz="3199" b="1" dirty="0">
                <a:solidFill>
                  <a:srgbClr val="EE4036"/>
                </a:solidFill>
                <a:latin typeface="Times New Roman" panose="02020603050405020304" pitchFamily="18" charset="0"/>
                <a:sym typeface="Times New Roman"/>
              </a:rPr>
              <a:t>xem là một quần thể</a:t>
            </a:r>
            <a:r>
              <a:rPr lang="en-US" sz="3199" b="1" dirty="0">
                <a:solidFill>
                  <a:srgbClr val="EE4036"/>
                </a:solidFill>
                <a:latin typeface="Times New Roman" panose="02020603050405020304" pitchFamily="18" charset="0"/>
                <a:sym typeface="Times New Roman"/>
              </a:rPr>
              <a:t>.</a:t>
            </a:r>
            <a:endParaRPr lang="vi-VN" sz="3199" b="1" dirty="0">
              <a:solidFill>
                <a:srgbClr val="EE4036"/>
              </a:solidFill>
              <a:latin typeface="Times New Roman" panose="02020603050405020304" pitchFamily="18" charset="0"/>
            </a:endParaRPr>
          </a:p>
        </p:txBody>
      </p:sp>
      <p:sp>
        <p:nvSpPr>
          <p:cNvPr id="73" name="!!o4a">
            <a:extLst>
              <a:ext uri="{FF2B5EF4-FFF2-40B4-BE49-F238E27FC236}">
                <a16:creationId xmlns:a16="http://schemas.microsoft.com/office/drawing/2014/main" id="{03CD02AD-A0B0-4461-82E4-ADE45F3505A9}"/>
              </a:ext>
            </a:extLst>
          </p:cNvPr>
          <p:cNvSpPr/>
          <p:nvPr/>
        </p:nvSpPr>
        <p:spPr>
          <a:xfrm>
            <a:off x="4227748" y="490008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74" name="!!4a">
            <a:extLst>
              <a:ext uri="{FF2B5EF4-FFF2-40B4-BE49-F238E27FC236}">
                <a16:creationId xmlns:a16="http://schemas.microsoft.com/office/drawing/2014/main" id="{7D7392F9-B328-40CF-A436-C3974F476E3C}"/>
              </a:ext>
            </a:extLst>
          </p:cNvPr>
          <p:cNvSpPr txBox="1"/>
          <p:nvPr/>
        </p:nvSpPr>
        <p:spPr>
          <a:xfrm>
            <a:off x="4403046" y="495060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75" name="!!o4a">
            <a:extLst>
              <a:ext uri="{FF2B5EF4-FFF2-40B4-BE49-F238E27FC236}">
                <a16:creationId xmlns:a16="http://schemas.microsoft.com/office/drawing/2014/main" id="{03CD02AD-A0B0-4461-82E4-ADE45F3505A9}"/>
              </a:ext>
            </a:extLst>
          </p:cNvPr>
          <p:cNvSpPr/>
          <p:nvPr/>
        </p:nvSpPr>
        <p:spPr>
          <a:xfrm>
            <a:off x="6466850" y="490008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78" name="!!4a">
            <a:extLst>
              <a:ext uri="{FF2B5EF4-FFF2-40B4-BE49-F238E27FC236}">
                <a16:creationId xmlns:a16="http://schemas.microsoft.com/office/drawing/2014/main" id="{7D7392F9-B328-40CF-A436-C3974F476E3C}"/>
              </a:ext>
            </a:extLst>
          </p:cNvPr>
          <p:cNvSpPr txBox="1"/>
          <p:nvPr/>
        </p:nvSpPr>
        <p:spPr>
          <a:xfrm>
            <a:off x="6632918" y="495060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96" name="!!o4a">
            <a:extLst>
              <a:ext uri="{FF2B5EF4-FFF2-40B4-BE49-F238E27FC236}">
                <a16:creationId xmlns:a16="http://schemas.microsoft.com/office/drawing/2014/main" id="{03CD02AD-A0B0-4461-82E4-ADE45F3505A9}"/>
              </a:ext>
            </a:extLst>
          </p:cNvPr>
          <p:cNvSpPr/>
          <p:nvPr/>
        </p:nvSpPr>
        <p:spPr>
          <a:xfrm>
            <a:off x="7584893" y="490008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7" name="!!4a">
            <a:extLst>
              <a:ext uri="{FF2B5EF4-FFF2-40B4-BE49-F238E27FC236}">
                <a16:creationId xmlns:a16="http://schemas.microsoft.com/office/drawing/2014/main" id="{7D7392F9-B328-40CF-A436-C3974F476E3C}"/>
              </a:ext>
            </a:extLst>
          </p:cNvPr>
          <p:cNvSpPr txBox="1"/>
          <p:nvPr/>
        </p:nvSpPr>
        <p:spPr>
          <a:xfrm>
            <a:off x="7760191" y="495060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00" name="!!o4a">
            <a:extLst>
              <a:ext uri="{FF2B5EF4-FFF2-40B4-BE49-F238E27FC236}">
                <a16:creationId xmlns:a16="http://schemas.microsoft.com/office/drawing/2014/main" id="{03CD02AD-A0B0-4461-82E4-ADE45F3505A9}"/>
              </a:ext>
            </a:extLst>
          </p:cNvPr>
          <p:cNvSpPr/>
          <p:nvPr/>
        </p:nvSpPr>
        <p:spPr>
          <a:xfrm>
            <a:off x="5348808" y="490008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1" name="!!4a">
            <a:extLst>
              <a:ext uri="{FF2B5EF4-FFF2-40B4-BE49-F238E27FC236}">
                <a16:creationId xmlns:a16="http://schemas.microsoft.com/office/drawing/2014/main" id="{7D7392F9-B328-40CF-A436-C3974F476E3C}"/>
              </a:ext>
            </a:extLst>
          </p:cNvPr>
          <p:cNvSpPr txBox="1"/>
          <p:nvPr/>
        </p:nvSpPr>
        <p:spPr>
          <a:xfrm>
            <a:off x="5524106" y="495060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ô</a:t>
            </a:r>
          </a:p>
        </p:txBody>
      </p:sp>
      <p:sp>
        <p:nvSpPr>
          <p:cNvPr id="104" name="!!o4a">
            <a:extLst>
              <a:ext uri="{FF2B5EF4-FFF2-40B4-BE49-F238E27FC236}">
                <a16:creationId xmlns:a16="http://schemas.microsoft.com/office/drawing/2014/main" id="{03CD02AD-A0B0-4461-82E4-ADE45F3505A9}"/>
              </a:ext>
            </a:extLst>
          </p:cNvPr>
          <p:cNvSpPr/>
          <p:nvPr/>
        </p:nvSpPr>
        <p:spPr>
          <a:xfrm>
            <a:off x="3110186" y="490008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5" name="!!4a">
            <a:extLst>
              <a:ext uri="{FF2B5EF4-FFF2-40B4-BE49-F238E27FC236}">
                <a16:creationId xmlns:a16="http://schemas.microsoft.com/office/drawing/2014/main" id="{7D7392F9-B328-40CF-A436-C3974F476E3C}"/>
              </a:ext>
            </a:extLst>
          </p:cNvPr>
          <p:cNvSpPr txBox="1"/>
          <p:nvPr/>
        </p:nvSpPr>
        <p:spPr>
          <a:xfrm>
            <a:off x="3276253" y="495060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k</a:t>
            </a:r>
          </a:p>
        </p:txBody>
      </p:sp>
      <p:grpSp>
        <p:nvGrpSpPr>
          <p:cNvPr id="61" name="Group 60">
            <a:extLst>
              <a:ext uri="{FF2B5EF4-FFF2-40B4-BE49-F238E27FC236}">
                <a16:creationId xmlns:a16="http://schemas.microsoft.com/office/drawing/2014/main" id="{DC4D4389-3269-48E5-9314-DCEC10EC78A8}"/>
              </a:ext>
            </a:extLst>
          </p:cNvPr>
          <p:cNvGrpSpPr/>
          <p:nvPr/>
        </p:nvGrpSpPr>
        <p:grpSpPr>
          <a:xfrm>
            <a:off x="11318044" y="157663"/>
            <a:ext cx="662823" cy="662823"/>
            <a:chOff x="11409342" y="180900"/>
            <a:chExt cx="662996" cy="662996"/>
          </a:xfrm>
        </p:grpSpPr>
        <p:sp>
          <p:nvSpPr>
            <p:cNvPr id="63"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07189358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500" fill="hold"/>
                                        <p:tgtEl>
                                          <p:spTgt spid="74"/>
                                        </p:tgtEl>
                                        <p:attrNameLst>
                                          <p:attrName>ppt_w</p:attrName>
                                        </p:attrNameLst>
                                      </p:cBhvr>
                                      <p:tavLst>
                                        <p:tav tm="0">
                                          <p:val>
                                            <p:fltVal val="0"/>
                                          </p:val>
                                        </p:tav>
                                        <p:tav tm="100000">
                                          <p:val>
                                            <p:strVal val="#ppt_w"/>
                                          </p:val>
                                        </p:tav>
                                      </p:tavLst>
                                    </p:anim>
                                    <p:anim calcmode="lin" valueType="num">
                                      <p:cBhvr>
                                        <p:cTn id="8" dur="500" fill="hold"/>
                                        <p:tgtEl>
                                          <p:spTgt spid="74"/>
                                        </p:tgtEl>
                                        <p:attrNameLst>
                                          <p:attrName>ppt_h</p:attrName>
                                        </p:attrNameLst>
                                      </p:cBhvr>
                                      <p:tavLst>
                                        <p:tav tm="0">
                                          <p:val>
                                            <p:fltVal val="0"/>
                                          </p:val>
                                        </p:tav>
                                        <p:tav tm="100000">
                                          <p:val>
                                            <p:strVal val="#ppt_h"/>
                                          </p:val>
                                        </p:tav>
                                      </p:tavLst>
                                    </p:anim>
                                    <p:animEffect transition="in" filter="fade">
                                      <p:cBhvr>
                                        <p:cTn id="9" dur="500"/>
                                        <p:tgtEl>
                                          <p:spTgt spid="74"/>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74"/>
                                        </p:tgtEl>
                                      </p:cBhvr>
                                    </p:animEffect>
                                    <p:animScale>
                                      <p:cBhvr>
                                        <p:cTn id="12" dur="250" autoRev="1" fill="hold"/>
                                        <p:tgtEl>
                                          <p:spTgt spid="74"/>
                                        </p:tgtEl>
                                      </p:cBhvr>
                                      <p:by x="105000" y="105000"/>
                                    </p:animScale>
                                  </p:childTnLst>
                                </p:cTn>
                              </p:par>
                            </p:childTnLst>
                          </p:cTn>
                        </p:par>
                      </p:childTnLst>
                    </p:cTn>
                  </p:par>
                </p:childTnLst>
              </p:cTn>
              <p:nextCondLst>
                <p:cond evt="onClick" delay="0">
                  <p:tgtEl>
                    <p:spTgt spid="73"/>
                  </p:tgtEl>
                </p:cond>
              </p:nextCondLst>
            </p:seq>
            <p:seq concurrent="1" nextAc="seek">
              <p:cTn id="13" restart="whenNotActive" fill="hold" evtFilter="cancelBubble" nodeType="interactiveSeq">
                <p:stCondLst>
                  <p:cond evt="onClick" delay="0">
                    <p:tgtEl>
                      <p:spTgt spid="75"/>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78"/>
                                        </p:tgtEl>
                                        <p:attrNameLst>
                                          <p:attrName>style.visibility</p:attrName>
                                        </p:attrNameLst>
                                      </p:cBhvr>
                                      <p:to>
                                        <p:strVal val="visible"/>
                                      </p:to>
                                    </p:set>
                                    <p:anim calcmode="lin" valueType="num">
                                      <p:cBhvr>
                                        <p:cTn id="18" dur="500" fill="hold"/>
                                        <p:tgtEl>
                                          <p:spTgt spid="78"/>
                                        </p:tgtEl>
                                        <p:attrNameLst>
                                          <p:attrName>ppt_w</p:attrName>
                                        </p:attrNameLst>
                                      </p:cBhvr>
                                      <p:tavLst>
                                        <p:tav tm="0">
                                          <p:val>
                                            <p:fltVal val="0"/>
                                          </p:val>
                                        </p:tav>
                                        <p:tav tm="100000">
                                          <p:val>
                                            <p:strVal val="#ppt_w"/>
                                          </p:val>
                                        </p:tav>
                                      </p:tavLst>
                                    </p:anim>
                                    <p:anim calcmode="lin" valueType="num">
                                      <p:cBhvr>
                                        <p:cTn id="19" dur="500" fill="hold"/>
                                        <p:tgtEl>
                                          <p:spTgt spid="78"/>
                                        </p:tgtEl>
                                        <p:attrNameLst>
                                          <p:attrName>ppt_h</p:attrName>
                                        </p:attrNameLst>
                                      </p:cBhvr>
                                      <p:tavLst>
                                        <p:tav tm="0">
                                          <p:val>
                                            <p:fltVal val="0"/>
                                          </p:val>
                                        </p:tav>
                                        <p:tav tm="100000">
                                          <p:val>
                                            <p:strVal val="#ppt_h"/>
                                          </p:val>
                                        </p:tav>
                                      </p:tavLst>
                                    </p:anim>
                                    <p:animEffect transition="in" filter="fade">
                                      <p:cBhvr>
                                        <p:cTn id="20" dur="500"/>
                                        <p:tgtEl>
                                          <p:spTgt spid="78"/>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78"/>
                                        </p:tgtEl>
                                      </p:cBhvr>
                                    </p:animEffect>
                                    <p:animScale>
                                      <p:cBhvr>
                                        <p:cTn id="23" dur="250" autoRev="1" fill="hold"/>
                                        <p:tgtEl>
                                          <p:spTgt spid="78"/>
                                        </p:tgtEl>
                                      </p:cBhvr>
                                      <p:by x="105000" y="105000"/>
                                    </p:animScale>
                                  </p:childTnLst>
                                </p:cTn>
                              </p:par>
                            </p:childTnLst>
                          </p:cTn>
                        </p:par>
                      </p:childTnLst>
                    </p:cTn>
                  </p:par>
                </p:childTnLst>
              </p:cTn>
              <p:nextCondLst>
                <p:cond evt="onClick" delay="0">
                  <p:tgtEl>
                    <p:spTgt spid="75"/>
                  </p:tgtEl>
                </p:cond>
              </p:nextCondLst>
            </p:seq>
            <p:seq concurrent="1" nextAc="seek">
              <p:cTn id="24" restart="whenNotActive" fill="hold" evtFilter="cancelBubble" nodeType="interactiveSeq">
                <p:stCondLst>
                  <p:cond evt="onClick" delay="0">
                    <p:tgtEl>
                      <p:spTgt spid="96"/>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cBhvr>
                                        <p:cTn id="29" dur="500" fill="hold"/>
                                        <p:tgtEl>
                                          <p:spTgt spid="97"/>
                                        </p:tgtEl>
                                        <p:attrNameLst>
                                          <p:attrName>ppt_w</p:attrName>
                                        </p:attrNameLst>
                                      </p:cBhvr>
                                      <p:tavLst>
                                        <p:tav tm="0">
                                          <p:val>
                                            <p:fltVal val="0"/>
                                          </p:val>
                                        </p:tav>
                                        <p:tav tm="100000">
                                          <p:val>
                                            <p:strVal val="#ppt_w"/>
                                          </p:val>
                                        </p:tav>
                                      </p:tavLst>
                                    </p:anim>
                                    <p:anim calcmode="lin" valueType="num">
                                      <p:cBhvr>
                                        <p:cTn id="30" dur="500" fill="hold"/>
                                        <p:tgtEl>
                                          <p:spTgt spid="97"/>
                                        </p:tgtEl>
                                        <p:attrNameLst>
                                          <p:attrName>ppt_h</p:attrName>
                                        </p:attrNameLst>
                                      </p:cBhvr>
                                      <p:tavLst>
                                        <p:tav tm="0">
                                          <p:val>
                                            <p:fltVal val="0"/>
                                          </p:val>
                                        </p:tav>
                                        <p:tav tm="100000">
                                          <p:val>
                                            <p:strVal val="#ppt_h"/>
                                          </p:val>
                                        </p:tav>
                                      </p:tavLst>
                                    </p:anim>
                                    <p:animEffect transition="in" filter="fade">
                                      <p:cBhvr>
                                        <p:cTn id="31" dur="500"/>
                                        <p:tgtEl>
                                          <p:spTgt spid="97"/>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7"/>
                                        </p:tgtEl>
                                      </p:cBhvr>
                                    </p:animEffect>
                                    <p:animScale>
                                      <p:cBhvr>
                                        <p:cTn id="34" dur="250" autoRev="1" fill="hold"/>
                                        <p:tgtEl>
                                          <p:spTgt spid="97"/>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96"/>
                  </p:tgtEl>
                </p:cond>
              </p:nextCondLst>
            </p:seq>
            <p:seq concurrent="1" nextAc="seek">
              <p:cTn id="93" restart="whenNotActive" fill="hold" evtFilter="cancelBubble" nodeType="interactiveSeq">
                <p:stCondLst>
                  <p:cond evt="onClick" delay="0">
                    <p:tgtEl>
                      <p:spTgt spid="100"/>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1"/>
                                        </p:tgtEl>
                                        <p:attrNameLst>
                                          <p:attrName>style.visibility</p:attrName>
                                        </p:attrNameLst>
                                      </p:cBhvr>
                                      <p:to>
                                        <p:strVal val="visible"/>
                                      </p:to>
                                    </p:set>
                                    <p:anim calcmode="lin" valueType="num">
                                      <p:cBhvr>
                                        <p:cTn id="98" dur="500" fill="hold"/>
                                        <p:tgtEl>
                                          <p:spTgt spid="101"/>
                                        </p:tgtEl>
                                        <p:attrNameLst>
                                          <p:attrName>ppt_w</p:attrName>
                                        </p:attrNameLst>
                                      </p:cBhvr>
                                      <p:tavLst>
                                        <p:tav tm="0">
                                          <p:val>
                                            <p:fltVal val="0"/>
                                          </p:val>
                                        </p:tav>
                                        <p:tav tm="100000">
                                          <p:val>
                                            <p:strVal val="#ppt_w"/>
                                          </p:val>
                                        </p:tav>
                                      </p:tavLst>
                                    </p:anim>
                                    <p:anim calcmode="lin" valueType="num">
                                      <p:cBhvr>
                                        <p:cTn id="99" dur="500" fill="hold"/>
                                        <p:tgtEl>
                                          <p:spTgt spid="101"/>
                                        </p:tgtEl>
                                        <p:attrNameLst>
                                          <p:attrName>ppt_h</p:attrName>
                                        </p:attrNameLst>
                                      </p:cBhvr>
                                      <p:tavLst>
                                        <p:tav tm="0">
                                          <p:val>
                                            <p:fltVal val="0"/>
                                          </p:val>
                                        </p:tav>
                                        <p:tav tm="100000">
                                          <p:val>
                                            <p:strVal val="#ppt_h"/>
                                          </p:val>
                                        </p:tav>
                                      </p:tavLst>
                                    </p:anim>
                                    <p:animEffect transition="in" filter="fade">
                                      <p:cBhvr>
                                        <p:cTn id="100" dur="500"/>
                                        <p:tgtEl>
                                          <p:spTgt spid="101"/>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1"/>
                                        </p:tgtEl>
                                      </p:cBhvr>
                                    </p:animEffect>
                                    <p:animScale>
                                      <p:cBhvr>
                                        <p:cTn id="103" dur="250" autoRev="1" fill="hold"/>
                                        <p:tgtEl>
                                          <p:spTgt spid="101"/>
                                        </p:tgtEl>
                                      </p:cBhvr>
                                      <p:by x="105000" y="105000"/>
                                    </p:animScale>
                                  </p:childTnLst>
                                </p:cTn>
                              </p:par>
                            </p:childTnLst>
                          </p:cTn>
                        </p:par>
                      </p:childTnLst>
                    </p:cTn>
                  </p:par>
                </p:childTnLst>
              </p:cTn>
              <p:nextCondLst>
                <p:cond evt="onClick" delay="0">
                  <p:tgtEl>
                    <p:spTgt spid="100"/>
                  </p:tgtEl>
                </p:cond>
              </p:nextCondLst>
            </p:seq>
            <p:seq concurrent="1" nextAc="seek">
              <p:cTn id="104" restart="whenNotActive" fill="hold" evtFilter="cancelBubble" nodeType="interactiveSeq">
                <p:stCondLst>
                  <p:cond evt="onClick" delay="0">
                    <p:tgtEl>
                      <p:spTgt spid="104"/>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05"/>
                                        </p:tgtEl>
                                        <p:attrNameLst>
                                          <p:attrName>style.visibility</p:attrName>
                                        </p:attrNameLst>
                                      </p:cBhvr>
                                      <p:to>
                                        <p:strVal val="visible"/>
                                      </p:to>
                                    </p:set>
                                    <p:anim calcmode="lin" valueType="num">
                                      <p:cBhvr>
                                        <p:cTn id="109" dur="500" fill="hold"/>
                                        <p:tgtEl>
                                          <p:spTgt spid="105"/>
                                        </p:tgtEl>
                                        <p:attrNameLst>
                                          <p:attrName>ppt_w</p:attrName>
                                        </p:attrNameLst>
                                      </p:cBhvr>
                                      <p:tavLst>
                                        <p:tav tm="0">
                                          <p:val>
                                            <p:fltVal val="0"/>
                                          </p:val>
                                        </p:tav>
                                        <p:tav tm="100000">
                                          <p:val>
                                            <p:strVal val="#ppt_w"/>
                                          </p:val>
                                        </p:tav>
                                      </p:tavLst>
                                    </p:anim>
                                    <p:anim calcmode="lin" valueType="num">
                                      <p:cBhvr>
                                        <p:cTn id="110" dur="500" fill="hold"/>
                                        <p:tgtEl>
                                          <p:spTgt spid="105"/>
                                        </p:tgtEl>
                                        <p:attrNameLst>
                                          <p:attrName>ppt_h</p:attrName>
                                        </p:attrNameLst>
                                      </p:cBhvr>
                                      <p:tavLst>
                                        <p:tav tm="0">
                                          <p:val>
                                            <p:fltVal val="0"/>
                                          </p:val>
                                        </p:tav>
                                        <p:tav tm="100000">
                                          <p:val>
                                            <p:strVal val="#ppt_h"/>
                                          </p:val>
                                        </p:tav>
                                      </p:tavLst>
                                    </p:anim>
                                    <p:animEffect transition="in" filter="fade">
                                      <p:cBhvr>
                                        <p:cTn id="111" dur="500"/>
                                        <p:tgtEl>
                                          <p:spTgt spid="105"/>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05"/>
                                        </p:tgtEl>
                                      </p:cBhvr>
                                    </p:animEffect>
                                    <p:animScale>
                                      <p:cBhvr>
                                        <p:cTn id="114" dur="250" autoRev="1" fill="hold"/>
                                        <p:tgtEl>
                                          <p:spTgt spid="105"/>
                                        </p:tgtEl>
                                      </p:cBhvr>
                                      <p:by x="105000" y="105000"/>
                                    </p:animScale>
                                  </p:childTnLst>
                                </p:cTn>
                              </p:par>
                            </p:childTnLst>
                          </p:cTn>
                        </p:par>
                      </p:childTnLst>
                    </p:cTn>
                  </p:par>
                </p:childTnLst>
              </p:cTn>
              <p:nextCondLst>
                <p:cond evt="onClick" delay="0">
                  <p:tgtEl>
                    <p:spTgt spid="104"/>
                  </p:tgtEl>
                </p:cond>
              </p:nextCondLst>
            </p:seq>
          </p:childTnLst>
        </p:cTn>
      </p:par>
    </p:tnLst>
    <p:bldLst>
      <p:bldP spid="74" grpId="0"/>
      <p:bldP spid="74" grpId="1"/>
      <p:bldP spid="78" grpId="0"/>
      <p:bldP spid="78" grpId="1"/>
      <p:bldP spid="97" grpId="0"/>
      <p:bldP spid="97" grpId="1"/>
      <p:bldP spid="101" grpId="0"/>
      <p:bldP spid="101" grpId="1"/>
      <p:bldP spid="105" grpId="0"/>
      <p:bldP spid="10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630835" y="977295"/>
            <a:ext cx="9062954" cy="2987977"/>
          </a:xfrm>
          <a:prstGeom prst="roundRect">
            <a:avLst>
              <a:gd name="adj" fmla="val 1366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467852" y="4347370"/>
            <a:ext cx="3009068" cy="880242"/>
            <a:chOff x="4037538" y="4547895"/>
            <a:chExt cx="300985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2978104"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47188" y="4726520"/>
              <a:ext cx="1895428" cy="507835"/>
            </a:xfrm>
            <a:prstGeom prst="rect">
              <a:avLst/>
            </a:prstGeom>
            <a:noFill/>
          </p:spPr>
          <p:txBody>
            <a:bodyPr wrap="square">
              <a:spAutoFit/>
            </a:bodyPr>
            <a:lstStyle/>
            <a:p>
              <a:pPr algn="ctr"/>
              <a:r>
                <a:rPr lang="en-US" sz="2699" dirty="0" err="1">
                  <a:solidFill>
                    <a:srgbClr val="EE4036"/>
                  </a:solidFill>
                  <a:latin typeface="Times New Roman" panose="02020603050405020304" pitchFamily="18" charset="0"/>
                </a:rPr>
                <a:t>Đây</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là</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gì</a:t>
              </a:r>
              <a:r>
                <a:rPr lang="en-US" sz="2699"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760851" y="1061639"/>
            <a:ext cx="6797301" cy="1076937"/>
          </a:xfrm>
          <a:prstGeom prst="rect">
            <a:avLst/>
          </a:prstGeom>
          <a:noFill/>
          <a:ln>
            <a:noFill/>
          </a:ln>
        </p:spPr>
        <p:txBody>
          <a:bodyPr wrap="square">
            <a:spAutoFit/>
          </a:bodyPr>
          <a:lstStyle/>
          <a:p>
            <a:pPr algn="ctr"/>
            <a:r>
              <a:rPr lang="vi-VN" sz="3199" b="1" dirty="0">
                <a:solidFill>
                  <a:srgbClr val="EE4036"/>
                </a:solidFill>
                <a:latin typeface="Times New Roman" panose="02020603050405020304" pitchFamily="18" charset="0"/>
                <a:sym typeface="Times New Roman"/>
              </a:rPr>
              <a:t>Một trong những đặc trưng cơ bản của quần thể là ____ giới tính.</a:t>
            </a:r>
          </a:p>
        </p:txBody>
      </p:sp>
      <p:sp>
        <p:nvSpPr>
          <p:cNvPr id="38" name="!!o4a">
            <a:extLst>
              <a:ext uri="{FF2B5EF4-FFF2-40B4-BE49-F238E27FC236}">
                <a16:creationId xmlns:a16="http://schemas.microsoft.com/office/drawing/2014/main" id="{03CD02AD-A0B0-4461-82E4-ADE45F3505A9}"/>
              </a:ext>
            </a:extLst>
          </p:cNvPr>
          <p:cNvSpPr/>
          <p:nvPr/>
        </p:nvSpPr>
        <p:spPr>
          <a:xfrm>
            <a:off x="3801707" y="547605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9" name="!!4a">
            <a:extLst>
              <a:ext uri="{FF2B5EF4-FFF2-40B4-BE49-F238E27FC236}">
                <a16:creationId xmlns:a16="http://schemas.microsoft.com/office/drawing/2014/main" id="{7D7392F9-B328-40CF-A436-C3974F476E3C}"/>
              </a:ext>
            </a:extLst>
          </p:cNvPr>
          <p:cNvSpPr txBox="1"/>
          <p:nvPr/>
        </p:nvSpPr>
        <p:spPr>
          <a:xfrm>
            <a:off x="3977005" y="552657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9"/>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8"/>
          <a:stretch>
            <a:fillRect/>
          </a:stretch>
        </p:blipFill>
        <p:spPr>
          <a:xfrm>
            <a:off x="3882001" y="-503957"/>
            <a:ext cx="359906" cy="218018"/>
          </a:xfrm>
          <a:prstGeom prst="rect">
            <a:avLst/>
          </a:prstGeom>
        </p:spPr>
      </p:pic>
      <p:sp>
        <p:nvSpPr>
          <p:cNvPr id="98" name="!!o4a">
            <a:extLst>
              <a:ext uri="{FF2B5EF4-FFF2-40B4-BE49-F238E27FC236}">
                <a16:creationId xmlns:a16="http://schemas.microsoft.com/office/drawing/2014/main" id="{03CD02AD-A0B0-4461-82E4-ADE45F3505A9}"/>
              </a:ext>
            </a:extLst>
          </p:cNvPr>
          <p:cNvSpPr/>
          <p:nvPr/>
        </p:nvSpPr>
        <p:spPr>
          <a:xfrm>
            <a:off x="6040810" y="547605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9" name="!!4a">
            <a:extLst>
              <a:ext uri="{FF2B5EF4-FFF2-40B4-BE49-F238E27FC236}">
                <a16:creationId xmlns:a16="http://schemas.microsoft.com/office/drawing/2014/main" id="{7D7392F9-B328-40CF-A436-C3974F476E3C}"/>
              </a:ext>
            </a:extLst>
          </p:cNvPr>
          <p:cNvSpPr txBox="1"/>
          <p:nvPr/>
        </p:nvSpPr>
        <p:spPr>
          <a:xfrm>
            <a:off x="6206878" y="552657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100" name="!!o4a">
            <a:extLst>
              <a:ext uri="{FF2B5EF4-FFF2-40B4-BE49-F238E27FC236}">
                <a16:creationId xmlns:a16="http://schemas.microsoft.com/office/drawing/2014/main" id="{03CD02AD-A0B0-4461-82E4-ADE45F3505A9}"/>
              </a:ext>
            </a:extLst>
          </p:cNvPr>
          <p:cNvSpPr/>
          <p:nvPr/>
        </p:nvSpPr>
        <p:spPr>
          <a:xfrm>
            <a:off x="7158853" y="547605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1" name="!!4a">
            <a:extLst>
              <a:ext uri="{FF2B5EF4-FFF2-40B4-BE49-F238E27FC236}">
                <a16:creationId xmlns:a16="http://schemas.microsoft.com/office/drawing/2014/main" id="{7D7392F9-B328-40CF-A436-C3974F476E3C}"/>
              </a:ext>
            </a:extLst>
          </p:cNvPr>
          <p:cNvSpPr txBox="1"/>
          <p:nvPr/>
        </p:nvSpPr>
        <p:spPr>
          <a:xfrm>
            <a:off x="7334151" y="552657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ệ</a:t>
            </a:r>
          </a:p>
        </p:txBody>
      </p:sp>
      <p:sp>
        <p:nvSpPr>
          <p:cNvPr id="106" name="!!o4a">
            <a:extLst>
              <a:ext uri="{FF2B5EF4-FFF2-40B4-BE49-F238E27FC236}">
                <a16:creationId xmlns:a16="http://schemas.microsoft.com/office/drawing/2014/main" id="{03CD02AD-A0B0-4461-82E4-ADE45F3505A9}"/>
              </a:ext>
            </a:extLst>
          </p:cNvPr>
          <p:cNvSpPr/>
          <p:nvPr/>
        </p:nvSpPr>
        <p:spPr>
          <a:xfrm>
            <a:off x="4922767" y="547605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7" name="!!4a">
            <a:extLst>
              <a:ext uri="{FF2B5EF4-FFF2-40B4-BE49-F238E27FC236}">
                <a16:creationId xmlns:a16="http://schemas.microsoft.com/office/drawing/2014/main" id="{7D7392F9-B328-40CF-A436-C3974F476E3C}"/>
              </a:ext>
            </a:extLst>
          </p:cNvPr>
          <p:cNvSpPr txBox="1"/>
          <p:nvPr/>
        </p:nvSpPr>
        <p:spPr>
          <a:xfrm>
            <a:off x="5098065" y="552657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ỷ</a:t>
            </a:r>
          </a:p>
        </p:txBody>
      </p:sp>
      <p:pic>
        <p:nvPicPr>
          <p:cNvPr id="3074" name="Picture 2" descr="Sự phân biệt đối xử theo giới tính phổ biến trong tuyển dụng - Trang Chủ"/>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1430" y="2002379"/>
            <a:ext cx="2826268" cy="2119701"/>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a:extLst>
              <a:ext uri="{FF2B5EF4-FFF2-40B4-BE49-F238E27FC236}">
                <a16:creationId xmlns:a16="http://schemas.microsoft.com/office/drawing/2014/main" id="{DC4D4389-3269-48E5-9314-DCEC10EC78A8}"/>
              </a:ext>
            </a:extLst>
          </p:cNvPr>
          <p:cNvGrpSpPr/>
          <p:nvPr/>
        </p:nvGrpSpPr>
        <p:grpSpPr>
          <a:xfrm>
            <a:off x="11318044" y="157663"/>
            <a:ext cx="662823" cy="662823"/>
            <a:chOff x="11409342" y="180900"/>
            <a:chExt cx="662996" cy="662996"/>
          </a:xfrm>
        </p:grpSpPr>
        <p:sp>
          <p:nvSpPr>
            <p:cNvPr id="63"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69000167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 calcmode="lin" valueType="num">
                                      <p:cBhvr>
                                        <p:cTn id="18" dur="500" fill="hold"/>
                                        <p:tgtEl>
                                          <p:spTgt spid="99"/>
                                        </p:tgtEl>
                                        <p:attrNameLst>
                                          <p:attrName>ppt_w</p:attrName>
                                        </p:attrNameLst>
                                      </p:cBhvr>
                                      <p:tavLst>
                                        <p:tav tm="0">
                                          <p:val>
                                            <p:fltVal val="0"/>
                                          </p:val>
                                        </p:tav>
                                        <p:tav tm="100000">
                                          <p:val>
                                            <p:strVal val="#ppt_w"/>
                                          </p:val>
                                        </p:tav>
                                      </p:tavLst>
                                    </p:anim>
                                    <p:anim calcmode="lin" valueType="num">
                                      <p:cBhvr>
                                        <p:cTn id="19" dur="500" fill="hold"/>
                                        <p:tgtEl>
                                          <p:spTgt spid="99"/>
                                        </p:tgtEl>
                                        <p:attrNameLst>
                                          <p:attrName>ppt_h</p:attrName>
                                        </p:attrNameLst>
                                      </p:cBhvr>
                                      <p:tavLst>
                                        <p:tav tm="0">
                                          <p:val>
                                            <p:fltVal val="0"/>
                                          </p:val>
                                        </p:tav>
                                        <p:tav tm="100000">
                                          <p:val>
                                            <p:strVal val="#ppt_h"/>
                                          </p:val>
                                        </p:tav>
                                      </p:tavLst>
                                    </p:anim>
                                    <p:animEffect transition="in" filter="fade">
                                      <p:cBhvr>
                                        <p:cTn id="20" dur="500"/>
                                        <p:tgtEl>
                                          <p:spTgt spid="99"/>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9"/>
                                        </p:tgtEl>
                                      </p:cBhvr>
                                    </p:animEffect>
                                    <p:animScale>
                                      <p:cBhvr>
                                        <p:cTn id="23" dur="250" autoRev="1" fill="hold"/>
                                        <p:tgtEl>
                                          <p:spTgt spid="99"/>
                                        </p:tgtEl>
                                      </p:cBhvr>
                                      <p:by x="105000" y="105000"/>
                                    </p:animScale>
                                  </p:childTnLst>
                                </p:cTn>
                              </p:par>
                            </p:childTnLst>
                          </p:cTn>
                        </p:par>
                      </p:childTnLst>
                    </p:cTn>
                  </p:par>
                </p:childTnLst>
              </p:cTn>
              <p:nextCondLst>
                <p:cond evt="onClick" delay="0">
                  <p:tgtEl>
                    <p:spTgt spid="98"/>
                  </p:tgtEl>
                </p:cond>
              </p:nextCondLst>
            </p:seq>
            <p:seq concurrent="1" nextAc="seek">
              <p:cTn id="24" restart="whenNotActive" fill="hold" evtFilter="cancelBubble" nodeType="interactiveSeq">
                <p:stCondLst>
                  <p:cond evt="onClick" delay="0">
                    <p:tgtEl>
                      <p:spTgt spid="100"/>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1"/>
                                        </p:tgtEl>
                                        <p:attrNameLst>
                                          <p:attrName>style.visibility</p:attrName>
                                        </p:attrNameLst>
                                      </p:cBhvr>
                                      <p:to>
                                        <p:strVal val="visible"/>
                                      </p:to>
                                    </p:set>
                                    <p:anim calcmode="lin" valueType="num">
                                      <p:cBhvr>
                                        <p:cTn id="29" dur="500" fill="hold"/>
                                        <p:tgtEl>
                                          <p:spTgt spid="101"/>
                                        </p:tgtEl>
                                        <p:attrNameLst>
                                          <p:attrName>ppt_w</p:attrName>
                                        </p:attrNameLst>
                                      </p:cBhvr>
                                      <p:tavLst>
                                        <p:tav tm="0">
                                          <p:val>
                                            <p:fltVal val="0"/>
                                          </p:val>
                                        </p:tav>
                                        <p:tav tm="100000">
                                          <p:val>
                                            <p:strVal val="#ppt_w"/>
                                          </p:val>
                                        </p:tav>
                                      </p:tavLst>
                                    </p:anim>
                                    <p:anim calcmode="lin" valueType="num">
                                      <p:cBhvr>
                                        <p:cTn id="30" dur="500" fill="hold"/>
                                        <p:tgtEl>
                                          <p:spTgt spid="101"/>
                                        </p:tgtEl>
                                        <p:attrNameLst>
                                          <p:attrName>ppt_h</p:attrName>
                                        </p:attrNameLst>
                                      </p:cBhvr>
                                      <p:tavLst>
                                        <p:tav tm="0">
                                          <p:val>
                                            <p:fltVal val="0"/>
                                          </p:val>
                                        </p:tav>
                                        <p:tav tm="100000">
                                          <p:val>
                                            <p:strVal val="#ppt_h"/>
                                          </p:val>
                                        </p:tav>
                                      </p:tavLst>
                                    </p:anim>
                                    <p:animEffect transition="in" filter="fade">
                                      <p:cBhvr>
                                        <p:cTn id="31" dur="500"/>
                                        <p:tgtEl>
                                          <p:spTgt spid="101"/>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1"/>
                                        </p:tgtEl>
                                      </p:cBhvr>
                                    </p:animEffect>
                                    <p:animScale>
                                      <p:cBhvr>
                                        <p:cTn id="34" dur="250" autoRev="1" fill="hold"/>
                                        <p:tgtEl>
                                          <p:spTgt spid="101"/>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00"/>
                  </p:tgtEl>
                </p:cond>
              </p:nextCondLst>
            </p:seq>
            <p:seq concurrent="1" nextAc="seek">
              <p:cTn id="93" restart="whenNotActive" fill="hold" evtFilter="cancelBubble" nodeType="interactiveSeq">
                <p:stCondLst>
                  <p:cond evt="onClick" delay="0">
                    <p:tgtEl>
                      <p:spTgt spid="106"/>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7"/>
                                        </p:tgtEl>
                                        <p:attrNameLst>
                                          <p:attrName>style.visibility</p:attrName>
                                        </p:attrNameLst>
                                      </p:cBhvr>
                                      <p:to>
                                        <p:strVal val="visible"/>
                                      </p:to>
                                    </p:set>
                                    <p:anim calcmode="lin" valueType="num">
                                      <p:cBhvr>
                                        <p:cTn id="98" dur="500" fill="hold"/>
                                        <p:tgtEl>
                                          <p:spTgt spid="107"/>
                                        </p:tgtEl>
                                        <p:attrNameLst>
                                          <p:attrName>ppt_w</p:attrName>
                                        </p:attrNameLst>
                                      </p:cBhvr>
                                      <p:tavLst>
                                        <p:tav tm="0">
                                          <p:val>
                                            <p:fltVal val="0"/>
                                          </p:val>
                                        </p:tav>
                                        <p:tav tm="100000">
                                          <p:val>
                                            <p:strVal val="#ppt_w"/>
                                          </p:val>
                                        </p:tav>
                                      </p:tavLst>
                                    </p:anim>
                                    <p:anim calcmode="lin" valueType="num">
                                      <p:cBhvr>
                                        <p:cTn id="99" dur="500" fill="hold"/>
                                        <p:tgtEl>
                                          <p:spTgt spid="107"/>
                                        </p:tgtEl>
                                        <p:attrNameLst>
                                          <p:attrName>ppt_h</p:attrName>
                                        </p:attrNameLst>
                                      </p:cBhvr>
                                      <p:tavLst>
                                        <p:tav tm="0">
                                          <p:val>
                                            <p:fltVal val="0"/>
                                          </p:val>
                                        </p:tav>
                                        <p:tav tm="100000">
                                          <p:val>
                                            <p:strVal val="#ppt_h"/>
                                          </p:val>
                                        </p:tav>
                                      </p:tavLst>
                                    </p:anim>
                                    <p:animEffect transition="in" filter="fade">
                                      <p:cBhvr>
                                        <p:cTn id="100" dur="500"/>
                                        <p:tgtEl>
                                          <p:spTgt spid="107"/>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7"/>
                                        </p:tgtEl>
                                      </p:cBhvr>
                                    </p:animEffect>
                                    <p:animScale>
                                      <p:cBhvr>
                                        <p:cTn id="103" dur="250" autoRev="1" fill="hold"/>
                                        <p:tgtEl>
                                          <p:spTgt spid="107"/>
                                        </p:tgtEl>
                                      </p:cBhvr>
                                      <p:by x="105000" y="105000"/>
                                    </p:animScale>
                                  </p:childTnLst>
                                </p:cTn>
                              </p:par>
                            </p:childTnLst>
                          </p:cTn>
                        </p:par>
                      </p:childTnLst>
                    </p:cTn>
                  </p:par>
                </p:childTnLst>
              </p:cTn>
              <p:nextCondLst>
                <p:cond evt="onClick" delay="0">
                  <p:tgtEl>
                    <p:spTgt spid="106"/>
                  </p:tgtEl>
                </p:cond>
              </p:nextCondLst>
            </p:seq>
          </p:childTnLst>
        </p:cTn>
      </p:par>
    </p:tnLst>
    <p:bldLst>
      <p:bldP spid="49" grpId="0"/>
      <p:bldP spid="49" grpId="1"/>
      <p:bldP spid="99" grpId="0"/>
      <p:bldP spid="99" grpId="1"/>
      <p:bldP spid="101" grpId="0"/>
      <p:bldP spid="101" grpId="1"/>
      <p:bldP spid="107" grpId="0"/>
      <p:bldP spid="10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528358" y="343470"/>
              <a:ext cx="424964" cy="337856"/>
            </a:xfrm>
            <a:prstGeom prst="rect">
              <a:avLst/>
            </a:prstGeom>
          </p:spPr>
        </p:pic>
      </p:gr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8" name="Rectangle: Rounded Corners 28">
            <a:extLst>
              <a:ext uri="{FF2B5EF4-FFF2-40B4-BE49-F238E27FC236}">
                <a16:creationId xmlns:a16="http://schemas.microsoft.com/office/drawing/2014/main" id="{79081DE3-25B1-4AC5-88E2-CA1A582D540E}"/>
              </a:ext>
            </a:extLst>
          </p:cNvPr>
          <p:cNvSpPr/>
          <p:nvPr/>
        </p:nvSpPr>
        <p:spPr>
          <a:xfrm>
            <a:off x="1204987" y="1253768"/>
            <a:ext cx="9461425" cy="2764320"/>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63858ED7-2267-4CC5-88D9-750AC4B510B7}"/>
              </a:ext>
            </a:extLst>
          </p:cNvPr>
          <p:cNvGrpSpPr/>
          <p:nvPr/>
        </p:nvGrpSpPr>
        <p:grpSpPr>
          <a:xfrm>
            <a:off x="4142732" y="4191000"/>
            <a:ext cx="3020323" cy="880242"/>
            <a:chOff x="4037538" y="4547895"/>
            <a:chExt cx="3021110" cy="880471"/>
          </a:xfrm>
        </p:grpSpPr>
        <p:sp>
          <p:nvSpPr>
            <p:cNvPr id="100"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1" name="!!Quesion1">
              <a:extLst>
                <a:ext uri="{FF2B5EF4-FFF2-40B4-BE49-F238E27FC236}">
                  <a16:creationId xmlns:a16="http://schemas.microsoft.com/office/drawing/2014/main" id="{C4425022-16BA-4BDD-9D76-C5A7629E652F}"/>
                </a:ext>
              </a:extLst>
            </p:cNvPr>
            <p:cNvSpPr txBox="1"/>
            <p:nvPr/>
          </p:nvSpPr>
          <p:spPr>
            <a:xfrm>
              <a:off x="4961679"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2"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3"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04" name="Group 103">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5"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106"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107" name="TextBox 106"/>
          <p:cNvSpPr txBox="1"/>
          <p:nvPr/>
        </p:nvSpPr>
        <p:spPr>
          <a:xfrm>
            <a:off x="1204988" y="1492303"/>
            <a:ext cx="9285850" cy="584647"/>
          </a:xfrm>
          <a:prstGeom prst="rect">
            <a:avLst/>
          </a:prstGeom>
          <a:noFill/>
        </p:spPr>
        <p:txBody>
          <a:bodyPr wrap="square" rtlCol="0">
            <a:spAutoFit/>
          </a:bodyPr>
          <a:lstStyle/>
          <a:p>
            <a:pPr algn="ctr"/>
            <a:r>
              <a:rPr lang="en-US" sz="3199" b="1" dirty="0" err="1">
                <a:solidFill>
                  <a:srgbClr val="EE4036"/>
                </a:solidFill>
                <a:latin typeface="Times New Roman" panose="02020603050405020304" pitchFamily="18" charset="0"/>
                <a:sym typeface="Times New Roman"/>
              </a:rPr>
              <a:t>Kiểu</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phân</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bố</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phân</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biến</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nhất</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trong</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quần</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thể</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là</a:t>
            </a:r>
            <a:r>
              <a:rPr lang="en-US" sz="3199" b="1" dirty="0">
                <a:solidFill>
                  <a:srgbClr val="EE4036"/>
                </a:solidFill>
                <a:latin typeface="Times New Roman" panose="02020603050405020304" pitchFamily="18" charset="0"/>
                <a:sym typeface="Times New Roman"/>
              </a:rPr>
              <a:t> </a:t>
            </a:r>
            <a:r>
              <a:rPr lang="en-US" sz="3199" b="1" dirty="0" err="1">
                <a:solidFill>
                  <a:srgbClr val="EE4036"/>
                </a:solidFill>
                <a:latin typeface="Times New Roman" panose="02020603050405020304" pitchFamily="18" charset="0"/>
                <a:sym typeface="Times New Roman"/>
              </a:rPr>
              <a:t>gì</a:t>
            </a:r>
            <a:r>
              <a:rPr lang="en-US" sz="3199" b="1" dirty="0">
                <a:solidFill>
                  <a:srgbClr val="EE4036"/>
                </a:solidFill>
                <a:latin typeface="Times New Roman" panose="02020603050405020304" pitchFamily="18" charset="0"/>
                <a:sym typeface="Times New Roman"/>
              </a:rPr>
              <a:t>?</a:t>
            </a:r>
            <a:endParaRPr lang="en-US" sz="3199" b="1" dirty="0">
              <a:solidFill>
                <a:srgbClr val="EE4036"/>
              </a:solidFill>
              <a:latin typeface="Times New Roman" panose="02020603050405020304" pitchFamily="18" charset="0"/>
            </a:endParaRPr>
          </a:p>
        </p:txBody>
      </p:sp>
      <p:sp>
        <p:nvSpPr>
          <p:cNvPr id="114" name="!!o3b">
            <a:extLst>
              <a:ext uri="{FF2B5EF4-FFF2-40B4-BE49-F238E27FC236}">
                <a16:creationId xmlns:a16="http://schemas.microsoft.com/office/drawing/2014/main" id="{727977B5-F189-4A81-8746-8651162923AF}"/>
              </a:ext>
            </a:extLst>
          </p:cNvPr>
          <p:cNvSpPr/>
          <p:nvPr/>
        </p:nvSpPr>
        <p:spPr>
          <a:xfrm>
            <a:off x="5733463" y="54102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5" name="!!o3c">
            <a:extLst>
              <a:ext uri="{FF2B5EF4-FFF2-40B4-BE49-F238E27FC236}">
                <a16:creationId xmlns:a16="http://schemas.microsoft.com/office/drawing/2014/main" id="{FF9E2E47-AF30-4140-9174-D1F1B2A7ACE4}"/>
              </a:ext>
            </a:extLst>
          </p:cNvPr>
          <p:cNvSpPr/>
          <p:nvPr/>
        </p:nvSpPr>
        <p:spPr>
          <a:xfrm>
            <a:off x="6903897" y="54102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6" name="!!o3a">
            <a:extLst>
              <a:ext uri="{FF2B5EF4-FFF2-40B4-BE49-F238E27FC236}">
                <a16:creationId xmlns:a16="http://schemas.microsoft.com/office/drawing/2014/main" id="{1966C6BC-5829-4F16-A504-4CE1C7609161}"/>
              </a:ext>
            </a:extLst>
          </p:cNvPr>
          <p:cNvSpPr/>
          <p:nvPr/>
        </p:nvSpPr>
        <p:spPr>
          <a:xfrm>
            <a:off x="4571683" y="54102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7" name="!!3a">
            <a:extLst>
              <a:ext uri="{FF2B5EF4-FFF2-40B4-BE49-F238E27FC236}">
                <a16:creationId xmlns:a16="http://schemas.microsoft.com/office/drawing/2014/main" id="{3AFE8AE5-A9AA-4637-A979-EE1B11736C0D}"/>
              </a:ext>
            </a:extLst>
          </p:cNvPr>
          <p:cNvSpPr txBox="1"/>
          <p:nvPr/>
        </p:nvSpPr>
        <p:spPr>
          <a:xfrm>
            <a:off x="4738590" y="5482625"/>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18" name="!!3b">
            <a:extLst>
              <a:ext uri="{FF2B5EF4-FFF2-40B4-BE49-F238E27FC236}">
                <a16:creationId xmlns:a16="http://schemas.microsoft.com/office/drawing/2014/main" id="{1A273D81-3FC5-40F3-8DBC-43408EECA659}"/>
              </a:ext>
            </a:extLst>
          </p:cNvPr>
          <p:cNvSpPr txBox="1"/>
          <p:nvPr/>
        </p:nvSpPr>
        <p:spPr>
          <a:xfrm>
            <a:off x="5894855" y="5482625"/>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ó</a:t>
            </a:r>
          </a:p>
        </p:txBody>
      </p:sp>
      <p:sp>
        <p:nvSpPr>
          <p:cNvPr id="119" name="!!3c">
            <a:extLst>
              <a:ext uri="{FF2B5EF4-FFF2-40B4-BE49-F238E27FC236}">
                <a16:creationId xmlns:a16="http://schemas.microsoft.com/office/drawing/2014/main" id="{47834679-DA72-43D6-958F-A53074407007}"/>
              </a:ext>
            </a:extLst>
          </p:cNvPr>
          <p:cNvSpPr txBox="1"/>
          <p:nvPr/>
        </p:nvSpPr>
        <p:spPr>
          <a:xfrm>
            <a:off x="7070805" y="5482625"/>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pic>
        <p:nvPicPr>
          <p:cNvPr id="4098" name="Picture 2" descr="Những đặc trưng cơ bản của quần thể phấn 1"/>
          <p:cNvPicPr>
            <a:picLocks noChangeAspect="1" noChangeArrowheads="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b="3846"/>
          <a:stretch/>
        </p:blipFill>
        <p:spPr bwMode="auto">
          <a:xfrm>
            <a:off x="2463947" y="2157543"/>
            <a:ext cx="7080896" cy="1721208"/>
          </a:xfrm>
          <a:prstGeom prst="rect">
            <a:avLst/>
          </a:prstGeom>
          <a:noFill/>
          <a:extLst>
            <a:ext uri="{909E8E84-426E-40DD-AFC4-6F175D3DCCD1}">
              <a14:hiddenFill xmlns:a14="http://schemas.microsoft.com/office/drawing/2010/main">
                <a:solidFill>
                  <a:srgbClr val="FFFFFF"/>
                </a:solidFill>
              </a14:hiddenFill>
            </a:ext>
          </a:extLst>
        </p:spPr>
      </p:pic>
      <p:sp>
        <p:nvSpPr>
          <p:cNvPr id="68" name="!!o3a">
            <a:extLst>
              <a:ext uri="{FF2B5EF4-FFF2-40B4-BE49-F238E27FC236}">
                <a16:creationId xmlns:a16="http://schemas.microsoft.com/office/drawing/2014/main" id="{1966C6BC-5829-4F16-A504-4CE1C7609161}"/>
              </a:ext>
            </a:extLst>
          </p:cNvPr>
          <p:cNvSpPr/>
          <p:nvPr/>
        </p:nvSpPr>
        <p:spPr>
          <a:xfrm>
            <a:off x="3427412" y="54102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69" name="!!3a">
            <a:extLst>
              <a:ext uri="{FF2B5EF4-FFF2-40B4-BE49-F238E27FC236}">
                <a16:creationId xmlns:a16="http://schemas.microsoft.com/office/drawing/2014/main" id="{3AFE8AE5-A9AA-4637-A979-EE1B11736C0D}"/>
              </a:ext>
            </a:extLst>
          </p:cNvPr>
          <p:cNvSpPr txBox="1"/>
          <p:nvPr/>
        </p:nvSpPr>
        <p:spPr>
          <a:xfrm>
            <a:off x="3594319" y="5482625"/>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Tree>
    <p:extLst>
      <p:ext uri="{BB962C8B-B14F-4D97-AF65-F5344CB8AC3E}">
        <p14:creationId xmlns:p14="http://schemas.microsoft.com/office/powerpoint/2010/main" val="1189553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7"/>
                                        </p:tgtEl>
                                      </p:cBhvr>
                                    </p:animEffect>
                                    <p:animScale>
                                      <p:cBhvr>
                                        <p:cTn id="12" dur="250" autoRev="1" fill="hold"/>
                                        <p:tgtEl>
                                          <p:spTgt spid="117"/>
                                        </p:tgtEl>
                                      </p:cBhvr>
                                      <p:by x="105000" y="105000"/>
                                    </p:animScale>
                                  </p:childTnLst>
                                </p:cTn>
                              </p:par>
                            </p:childTnLst>
                          </p:cTn>
                        </p:par>
                      </p:childTnLst>
                    </p:cTn>
                  </p:par>
                </p:childTnLst>
              </p:cTn>
              <p:nextCondLst>
                <p:cond evt="onClick" delay="0">
                  <p:tgtEl>
                    <p:spTgt spid="116"/>
                  </p:tgtEl>
                </p:cond>
              </p:nextCondLst>
            </p:seq>
            <p:seq concurrent="1" nextAc="seek">
              <p:cTn id="13" restart="whenNotActive" fill="hold" evtFilter="cancelBubble" nodeType="interactiveSeq">
                <p:stCondLst>
                  <p:cond evt="onClick" delay="0">
                    <p:tgtEl>
                      <p:spTgt spid="1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8"/>
                                        </p:tgtEl>
                                        <p:attrNameLst>
                                          <p:attrName>style.visibility</p:attrName>
                                        </p:attrNameLst>
                                      </p:cBhvr>
                                      <p:to>
                                        <p:strVal val="visible"/>
                                      </p:to>
                                    </p:set>
                                    <p:anim calcmode="lin" valueType="num">
                                      <p:cBhvr>
                                        <p:cTn id="18" dur="500" fill="hold"/>
                                        <p:tgtEl>
                                          <p:spTgt spid="118"/>
                                        </p:tgtEl>
                                        <p:attrNameLst>
                                          <p:attrName>ppt_w</p:attrName>
                                        </p:attrNameLst>
                                      </p:cBhvr>
                                      <p:tavLst>
                                        <p:tav tm="0">
                                          <p:val>
                                            <p:fltVal val="0"/>
                                          </p:val>
                                        </p:tav>
                                        <p:tav tm="100000">
                                          <p:val>
                                            <p:strVal val="#ppt_w"/>
                                          </p:val>
                                        </p:tav>
                                      </p:tavLst>
                                    </p:anim>
                                    <p:anim calcmode="lin" valueType="num">
                                      <p:cBhvr>
                                        <p:cTn id="19" dur="500" fill="hold"/>
                                        <p:tgtEl>
                                          <p:spTgt spid="118"/>
                                        </p:tgtEl>
                                        <p:attrNameLst>
                                          <p:attrName>ppt_h</p:attrName>
                                        </p:attrNameLst>
                                      </p:cBhvr>
                                      <p:tavLst>
                                        <p:tav tm="0">
                                          <p:val>
                                            <p:fltVal val="0"/>
                                          </p:val>
                                        </p:tav>
                                        <p:tav tm="100000">
                                          <p:val>
                                            <p:strVal val="#ppt_h"/>
                                          </p:val>
                                        </p:tav>
                                      </p:tavLst>
                                    </p:anim>
                                    <p:animEffect transition="in" filter="fade">
                                      <p:cBhvr>
                                        <p:cTn id="20" dur="500"/>
                                        <p:tgtEl>
                                          <p:spTgt spid="118"/>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8"/>
                                        </p:tgtEl>
                                      </p:cBhvr>
                                    </p:animEffect>
                                    <p:animScale>
                                      <p:cBhvr>
                                        <p:cTn id="23" dur="250" autoRev="1" fill="hold"/>
                                        <p:tgtEl>
                                          <p:spTgt spid="118"/>
                                        </p:tgtEl>
                                      </p:cBhvr>
                                      <p:by x="105000" y="105000"/>
                                    </p:animScale>
                                  </p:childTnLst>
                                </p:cTn>
                              </p:par>
                            </p:childTnLst>
                          </p:cTn>
                        </p:par>
                      </p:childTnLst>
                    </p:cTn>
                  </p:par>
                </p:childTnLst>
              </p:cTn>
              <p:nextCondLst>
                <p:cond evt="onClick" delay="0">
                  <p:tgtEl>
                    <p:spTgt spid="114"/>
                  </p:tgtEl>
                </p:cond>
              </p:nextCondLst>
            </p:seq>
            <p:seq concurrent="1" nextAc="seek">
              <p:cTn id="24" restart="whenNotActive" fill="hold" evtFilter="cancelBubble" nodeType="interactiveSeq">
                <p:stCondLst>
                  <p:cond evt="onClick" delay="0">
                    <p:tgtEl>
                      <p:spTgt spid="1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9"/>
                                        </p:tgtEl>
                                        <p:attrNameLst>
                                          <p:attrName>style.visibility</p:attrName>
                                        </p:attrNameLst>
                                      </p:cBhvr>
                                      <p:to>
                                        <p:strVal val="visible"/>
                                      </p:to>
                                    </p:set>
                                    <p:anim calcmode="lin" valueType="num">
                                      <p:cBhvr>
                                        <p:cTn id="29" dur="500" fill="hold"/>
                                        <p:tgtEl>
                                          <p:spTgt spid="119"/>
                                        </p:tgtEl>
                                        <p:attrNameLst>
                                          <p:attrName>ppt_w</p:attrName>
                                        </p:attrNameLst>
                                      </p:cBhvr>
                                      <p:tavLst>
                                        <p:tav tm="0">
                                          <p:val>
                                            <p:fltVal val="0"/>
                                          </p:val>
                                        </p:tav>
                                        <p:tav tm="100000">
                                          <p:val>
                                            <p:strVal val="#ppt_w"/>
                                          </p:val>
                                        </p:tav>
                                      </p:tavLst>
                                    </p:anim>
                                    <p:anim calcmode="lin" valueType="num">
                                      <p:cBhvr>
                                        <p:cTn id="30" dur="500" fill="hold"/>
                                        <p:tgtEl>
                                          <p:spTgt spid="119"/>
                                        </p:tgtEl>
                                        <p:attrNameLst>
                                          <p:attrName>ppt_h</p:attrName>
                                        </p:attrNameLst>
                                      </p:cBhvr>
                                      <p:tavLst>
                                        <p:tav tm="0">
                                          <p:val>
                                            <p:fltVal val="0"/>
                                          </p:val>
                                        </p:tav>
                                        <p:tav tm="100000">
                                          <p:val>
                                            <p:strVal val="#ppt_h"/>
                                          </p:val>
                                        </p:tav>
                                      </p:tavLst>
                                    </p:anim>
                                    <p:animEffect transition="in" filter="fade">
                                      <p:cBhvr>
                                        <p:cTn id="31" dur="500"/>
                                        <p:tgtEl>
                                          <p:spTgt spid="119"/>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9"/>
                                        </p:tgtEl>
                                      </p:cBhvr>
                                    </p:animEffect>
                                    <p:animScale>
                                      <p:cBhvr>
                                        <p:cTn id="34" dur="250" autoRev="1" fill="hold"/>
                                        <p:tgtEl>
                                          <p:spTgt spid="119"/>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15"/>
                  </p:tgtEl>
                </p:cond>
              </p:nextCondLst>
            </p:seq>
            <p:seq concurrent="1" nextAc="seek">
              <p:cTn id="93" restart="whenNotActive" fill="hold" evtFilter="cancelBubble" nodeType="interactiveSeq">
                <p:stCondLst>
                  <p:cond evt="onClick" delay="0">
                    <p:tgtEl>
                      <p:spTgt spid="68"/>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69"/>
                                        </p:tgtEl>
                                      </p:cBhvr>
                                    </p:animEffect>
                                    <p:animScale>
                                      <p:cBhvr>
                                        <p:cTn id="103" dur="250" autoRev="1" fill="hold"/>
                                        <p:tgtEl>
                                          <p:spTgt spid="69"/>
                                        </p:tgtEl>
                                      </p:cBhvr>
                                      <p:by x="105000" y="105000"/>
                                    </p:animScale>
                                  </p:childTnLst>
                                </p:cTn>
                              </p:par>
                            </p:childTnLst>
                          </p:cTn>
                        </p:par>
                      </p:childTnLst>
                    </p:cTn>
                  </p:par>
                </p:childTnLst>
              </p:cTn>
              <p:nextCondLst>
                <p:cond evt="onClick" delay="0">
                  <p:tgtEl>
                    <p:spTgt spid="68"/>
                  </p:tgtEl>
                </p:cond>
              </p:nextCondLst>
            </p:seq>
          </p:childTnLst>
        </p:cTn>
      </p:par>
    </p:tnLst>
    <p:bldLst>
      <p:bldP spid="117" grpId="0"/>
      <p:bldP spid="117" grpId="1"/>
      <p:bldP spid="118" grpId="0"/>
      <p:bldP spid="118" grpId="1"/>
      <p:bldP spid="119" grpId="0"/>
      <p:bldP spid="119" grpId="1"/>
      <p:bldP spid="69" grpId="0"/>
      <p:bldP spid="6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9"/>
          <a:stretch>
            <a:fillRect/>
          </a:stretch>
        </p:blipFill>
        <p:spPr>
          <a:xfrm>
            <a:off x="700152" y="-564631"/>
            <a:ext cx="359906" cy="218018"/>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8"/>
          <a:stretch>
            <a:fillRect/>
          </a:stretch>
        </p:blipFill>
        <p:spPr>
          <a:xfrm>
            <a:off x="3882001" y="-503957"/>
            <a:ext cx="359906" cy="218018"/>
          </a:xfrm>
          <a:prstGeom prst="rect">
            <a:avLst/>
          </a:prstGeom>
        </p:spPr>
      </p:pic>
      <p:sp>
        <p:nvSpPr>
          <p:cNvPr id="97" name="Rectangle: Rounded Corners 28">
            <a:extLst>
              <a:ext uri="{FF2B5EF4-FFF2-40B4-BE49-F238E27FC236}">
                <a16:creationId xmlns:a16="http://schemas.microsoft.com/office/drawing/2014/main" id="{79081DE3-25B1-4AC5-88E2-CA1A582D540E}"/>
              </a:ext>
            </a:extLst>
          </p:cNvPr>
          <p:cNvSpPr/>
          <p:nvPr/>
        </p:nvSpPr>
        <p:spPr>
          <a:xfrm>
            <a:off x="1201275" y="1161370"/>
            <a:ext cx="9808309" cy="2717306"/>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63858ED7-2267-4CC5-88D9-750AC4B510B7}"/>
              </a:ext>
            </a:extLst>
          </p:cNvPr>
          <p:cNvGrpSpPr/>
          <p:nvPr/>
        </p:nvGrpSpPr>
        <p:grpSpPr>
          <a:xfrm>
            <a:off x="4408813" y="4234213"/>
            <a:ext cx="3020323" cy="880242"/>
            <a:chOff x="4037538" y="4547895"/>
            <a:chExt cx="3021110" cy="880471"/>
          </a:xfrm>
        </p:grpSpPr>
        <p:sp>
          <p:nvSpPr>
            <p:cNvPr id="99"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0" name="!!Quesion1">
              <a:extLst>
                <a:ext uri="{FF2B5EF4-FFF2-40B4-BE49-F238E27FC236}">
                  <a16:creationId xmlns:a16="http://schemas.microsoft.com/office/drawing/2014/main" id="{C4425022-16BA-4BDD-9D76-C5A7629E652F}"/>
                </a:ext>
              </a:extLst>
            </p:cNvPr>
            <p:cNvSpPr txBox="1"/>
            <p:nvPr/>
          </p:nvSpPr>
          <p:spPr>
            <a:xfrm>
              <a:off x="4961679"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03" name="Group 10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107"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108" name="TextBox 107"/>
          <p:cNvSpPr txBox="1"/>
          <p:nvPr/>
        </p:nvSpPr>
        <p:spPr>
          <a:xfrm>
            <a:off x="1492688" y="1633450"/>
            <a:ext cx="5762286" cy="1815369"/>
          </a:xfrm>
          <a:prstGeom prst="rect">
            <a:avLst/>
          </a:prstGeom>
          <a:noFill/>
        </p:spPr>
        <p:txBody>
          <a:bodyPr wrap="square" rtlCol="0">
            <a:spAutoFit/>
          </a:bodyPr>
          <a:lstStyle/>
          <a:p>
            <a:pPr algn="ctr">
              <a:buClr>
                <a:schemeClr val="dk1"/>
              </a:buClr>
              <a:buSzPts val="1700"/>
            </a:pPr>
            <a:r>
              <a:rPr lang="en-US" sz="2799" b="1" dirty="0" err="1">
                <a:solidFill>
                  <a:srgbClr val="EE4036"/>
                </a:solidFill>
                <a:latin typeface="Times New Roman" panose="02020603050405020304" pitchFamily="18" charset="0"/>
                <a:sym typeface="Times New Roman"/>
              </a:rPr>
              <a:t>Thể</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hiện</a:t>
            </a:r>
            <a:r>
              <a:rPr lang="en-US" sz="2799" b="1" dirty="0">
                <a:solidFill>
                  <a:srgbClr val="EE4036"/>
                </a:solidFill>
                <a:latin typeface="Times New Roman" panose="02020603050405020304" pitchFamily="18" charset="0"/>
                <a:sym typeface="Times New Roman"/>
              </a:rPr>
              <a:t> qua </a:t>
            </a:r>
            <a:r>
              <a:rPr lang="en-US" sz="2799" b="1" dirty="0" err="1">
                <a:solidFill>
                  <a:srgbClr val="EE4036"/>
                </a:solidFill>
                <a:latin typeface="Times New Roman" panose="02020603050405020304" pitchFamily="18" charset="0"/>
                <a:sym typeface="Times New Roman"/>
              </a:rPr>
              <a:t>hiệu</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quả</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nhóm</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giữa</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các</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cá</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thể</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cùng</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loài</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các</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cá</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thể</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hỗ</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trợ</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lẫn</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nhau</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Đây</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là</a:t>
            </a:r>
            <a:r>
              <a:rPr lang="en-US" sz="2799" b="1" dirty="0">
                <a:solidFill>
                  <a:srgbClr val="EE4036"/>
                </a:solidFill>
                <a:latin typeface="Times New Roman" panose="02020603050405020304" pitchFamily="18" charset="0"/>
                <a:sym typeface="Times New Roman"/>
              </a:rPr>
              <a:t> ý </a:t>
            </a:r>
            <a:r>
              <a:rPr lang="en-US" sz="2799" b="1" dirty="0" err="1">
                <a:solidFill>
                  <a:srgbClr val="EE4036"/>
                </a:solidFill>
                <a:latin typeface="Times New Roman" panose="02020603050405020304" pitchFamily="18" charset="0"/>
                <a:sym typeface="Times New Roman"/>
              </a:rPr>
              <a:t>nghĩa</a:t>
            </a:r>
            <a:r>
              <a:rPr lang="en-US" sz="2799" b="1" dirty="0">
                <a:solidFill>
                  <a:srgbClr val="EE4036"/>
                </a:solidFill>
                <a:latin typeface="Times New Roman" panose="02020603050405020304" pitchFamily="18" charset="0"/>
                <a:sym typeface="Times New Roman"/>
              </a:rPr>
              <a:t>___ </a:t>
            </a:r>
            <a:r>
              <a:rPr lang="en-US" sz="2799" b="1" dirty="0" err="1">
                <a:solidFill>
                  <a:srgbClr val="EE4036"/>
                </a:solidFill>
                <a:latin typeface="Times New Roman" panose="02020603050405020304" pitchFamily="18" charset="0"/>
                <a:sym typeface="Times New Roman"/>
              </a:rPr>
              <a:t>của</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phân</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bố</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theo</a:t>
            </a:r>
            <a:r>
              <a:rPr lang="en-US" sz="2799" b="1" dirty="0">
                <a:solidFill>
                  <a:srgbClr val="EE4036"/>
                </a:solidFill>
                <a:latin typeface="Times New Roman" panose="02020603050405020304" pitchFamily="18" charset="0"/>
                <a:sym typeface="Times New Roman"/>
              </a:rPr>
              <a:t> </a:t>
            </a:r>
            <a:r>
              <a:rPr lang="en-US" sz="2799" b="1" dirty="0" err="1">
                <a:solidFill>
                  <a:srgbClr val="EE4036"/>
                </a:solidFill>
                <a:latin typeface="Times New Roman" panose="02020603050405020304" pitchFamily="18" charset="0"/>
                <a:sym typeface="Times New Roman"/>
              </a:rPr>
              <a:t>nhóm</a:t>
            </a:r>
            <a:r>
              <a:rPr lang="en-US" sz="2799" b="1" dirty="0">
                <a:solidFill>
                  <a:srgbClr val="EE4036"/>
                </a:solidFill>
                <a:latin typeface="Times New Roman" panose="02020603050405020304" pitchFamily="18" charset="0"/>
                <a:sym typeface="Times New Roman"/>
              </a:rPr>
              <a:t>.</a:t>
            </a:r>
          </a:p>
        </p:txBody>
      </p:sp>
      <p:sp>
        <p:nvSpPr>
          <p:cNvPr id="109" name="!!o3b">
            <a:extLst>
              <a:ext uri="{FF2B5EF4-FFF2-40B4-BE49-F238E27FC236}">
                <a16:creationId xmlns:a16="http://schemas.microsoft.com/office/drawing/2014/main" id="{727977B5-F189-4A81-8746-8651162923AF}"/>
              </a:ext>
            </a:extLst>
          </p:cNvPr>
          <p:cNvSpPr/>
          <p:nvPr/>
        </p:nvSpPr>
        <p:spPr>
          <a:xfrm>
            <a:off x="8346175" y="540753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0" name="!!o3c">
            <a:extLst>
              <a:ext uri="{FF2B5EF4-FFF2-40B4-BE49-F238E27FC236}">
                <a16:creationId xmlns:a16="http://schemas.microsoft.com/office/drawing/2014/main" id="{FF9E2E47-AF30-4140-9174-D1F1B2A7ACE4}"/>
              </a:ext>
            </a:extLst>
          </p:cNvPr>
          <p:cNvSpPr/>
          <p:nvPr/>
        </p:nvSpPr>
        <p:spPr>
          <a:xfrm>
            <a:off x="9516610" y="540753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1" name="!!o3a">
            <a:extLst>
              <a:ext uri="{FF2B5EF4-FFF2-40B4-BE49-F238E27FC236}">
                <a16:creationId xmlns:a16="http://schemas.microsoft.com/office/drawing/2014/main" id="{1966C6BC-5829-4F16-A504-4CE1C7609161}"/>
              </a:ext>
            </a:extLst>
          </p:cNvPr>
          <p:cNvSpPr/>
          <p:nvPr/>
        </p:nvSpPr>
        <p:spPr>
          <a:xfrm>
            <a:off x="7184395" y="540753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2" name="!!3a">
            <a:extLst>
              <a:ext uri="{FF2B5EF4-FFF2-40B4-BE49-F238E27FC236}">
                <a16:creationId xmlns:a16="http://schemas.microsoft.com/office/drawing/2014/main" id="{3AFE8AE5-A9AA-4637-A979-EE1B11736C0D}"/>
              </a:ext>
            </a:extLst>
          </p:cNvPr>
          <p:cNvSpPr txBox="1"/>
          <p:nvPr/>
        </p:nvSpPr>
        <p:spPr>
          <a:xfrm>
            <a:off x="7351303" y="5479963"/>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13" name="!!3b">
            <a:extLst>
              <a:ext uri="{FF2B5EF4-FFF2-40B4-BE49-F238E27FC236}">
                <a16:creationId xmlns:a16="http://schemas.microsoft.com/office/drawing/2014/main" id="{1A273D81-3FC5-40F3-8DBC-43408EECA659}"/>
              </a:ext>
            </a:extLst>
          </p:cNvPr>
          <p:cNvSpPr txBox="1"/>
          <p:nvPr/>
        </p:nvSpPr>
        <p:spPr>
          <a:xfrm>
            <a:off x="8506643" y="5454769"/>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á</a:t>
            </a:r>
          </a:p>
        </p:txBody>
      </p:sp>
      <p:sp>
        <p:nvSpPr>
          <p:cNvPr id="114" name="!!3c">
            <a:extLst>
              <a:ext uri="{FF2B5EF4-FFF2-40B4-BE49-F238E27FC236}">
                <a16:creationId xmlns:a16="http://schemas.microsoft.com/office/drawing/2014/main" id="{47834679-DA72-43D6-958F-A53074407007}"/>
              </a:ext>
            </a:extLst>
          </p:cNvPr>
          <p:cNvSpPr txBox="1"/>
          <p:nvPr/>
        </p:nvSpPr>
        <p:spPr>
          <a:xfrm>
            <a:off x="9676696" y="5454769"/>
            <a:ext cx="695485"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pic>
        <p:nvPicPr>
          <p:cNvPr id="5122" name="Picture 2" descr="Voi châu Phi mất gene mọc ngà để tránh bị tuyệt chủng - VnExpres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91862" y="1467077"/>
            <a:ext cx="3612683" cy="21676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8" name="!!o3b">
            <a:extLst>
              <a:ext uri="{FF2B5EF4-FFF2-40B4-BE49-F238E27FC236}">
                <a16:creationId xmlns:a16="http://schemas.microsoft.com/office/drawing/2014/main" id="{727977B5-F189-4A81-8746-8651162923AF}"/>
              </a:ext>
            </a:extLst>
          </p:cNvPr>
          <p:cNvSpPr/>
          <p:nvPr/>
        </p:nvSpPr>
        <p:spPr>
          <a:xfrm>
            <a:off x="4852181" y="540753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69" name="!!o3c">
            <a:extLst>
              <a:ext uri="{FF2B5EF4-FFF2-40B4-BE49-F238E27FC236}">
                <a16:creationId xmlns:a16="http://schemas.microsoft.com/office/drawing/2014/main" id="{FF9E2E47-AF30-4140-9174-D1F1B2A7ACE4}"/>
              </a:ext>
            </a:extLst>
          </p:cNvPr>
          <p:cNvSpPr/>
          <p:nvPr/>
        </p:nvSpPr>
        <p:spPr>
          <a:xfrm>
            <a:off x="6022615" y="540753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0" name="!!o3a">
            <a:extLst>
              <a:ext uri="{FF2B5EF4-FFF2-40B4-BE49-F238E27FC236}">
                <a16:creationId xmlns:a16="http://schemas.microsoft.com/office/drawing/2014/main" id="{1966C6BC-5829-4F16-A504-4CE1C7609161}"/>
              </a:ext>
            </a:extLst>
          </p:cNvPr>
          <p:cNvSpPr/>
          <p:nvPr/>
        </p:nvSpPr>
        <p:spPr>
          <a:xfrm>
            <a:off x="3690400" y="540753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1" name="!!3a">
            <a:extLst>
              <a:ext uri="{FF2B5EF4-FFF2-40B4-BE49-F238E27FC236}">
                <a16:creationId xmlns:a16="http://schemas.microsoft.com/office/drawing/2014/main" id="{3AFE8AE5-A9AA-4637-A979-EE1B11736C0D}"/>
              </a:ext>
            </a:extLst>
          </p:cNvPr>
          <p:cNvSpPr txBox="1"/>
          <p:nvPr/>
        </p:nvSpPr>
        <p:spPr>
          <a:xfrm>
            <a:off x="3857308" y="5479963"/>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72" name="!!3b">
            <a:extLst>
              <a:ext uri="{FF2B5EF4-FFF2-40B4-BE49-F238E27FC236}">
                <a16:creationId xmlns:a16="http://schemas.microsoft.com/office/drawing/2014/main" id="{1A273D81-3FC5-40F3-8DBC-43408EECA659}"/>
              </a:ext>
            </a:extLst>
          </p:cNvPr>
          <p:cNvSpPr txBox="1"/>
          <p:nvPr/>
        </p:nvSpPr>
        <p:spPr>
          <a:xfrm>
            <a:off x="5012648" y="5454769"/>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73" name="!!3c">
            <a:extLst>
              <a:ext uri="{FF2B5EF4-FFF2-40B4-BE49-F238E27FC236}">
                <a16:creationId xmlns:a16="http://schemas.microsoft.com/office/drawing/2014/main" id="{47834679-DA72-43D6-958F-A53074407007}"/>
              </a:ext>
            </a:extLst>
          </p:cNvPr>
          <p:cNvSpPr txBox="1"/>
          <p:nvPr/>
        </p:nvSpPr>
        <p:spPr>
          <a:xfrm>
            <a:off x="6182701" y="5454769"/>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74" name="!!o3b">
            <a:extLst>
              <a:ext uri="{FF2B5EF4-FFF2-40B4-BE49-F238E27FC236}">
                <a16:creationId xmlns:a16="http://schemas.microsoft.com/office/drawing/2014/main" id="{727977B5-F189-4A81-8746-8651162923AF}"/>
              </a:ext>
            </a:extLst>
          </p:cNvPr>
          <p:cNvSpPr/>
          <p:nvPr/>
        </p:nvSpPr>
        <p:spPr>
          <a:xfrm>
            <a:off x="1358186" y="540753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5" name="!!o3c">
            <a:extLst>
              <a:ext uri="{FF2B5EF4-FFF2-40B4-BE49-F238E27FC236}">
                <a16:creationId xmlns:a16="http://schemas.microsoft.com/office/drawing/2014/main" id="{FF9E2E47-AF30-4140-9174-D1F1B2A7ACE4}"/>
              </a:ext>
            </a:extLst>
          </p:cNvPr>
          <p:cNvSpPr/>
          <p:nvPr/>
        </p:nvSpPr>
        <p:spPr>
          <a:xfrm>
            <a:off x="2528620" y="540753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1" name="!!3b">
            <a:extLst>
              <a:ext uri="{FF2B5EF4-FFF2-40B4-BE49-F238E27FC236}">
                <a16:creationId xmlns:a16="http://schemas.microsoft.com/office/drawing/2014/main" id="{1A273D81-3FC5-40F3-8DBC-43408EECA659}"/>
              </a:ext>
            </a:extLst>
          </p:cNvPr>
          <p:cNvSpPr txBox="1"/>
          <p:nvPr/>
        </p:nvSpPr>
        <p:spPr>
          <a:xfrm>
            <a:off x="1518653" y="5454769"/>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
        <p:nvSpPr>
          <p:cNvPr id="92" name="!!3c">
            <a:extLst>
              <a:ext uri="{FF2B5EF4-FFF2-40B4-BE49-F238E27FC236}">
                <a16:creationId xmlns:a16="http://schemas.microsoft.com/office/drawing/2014/main" id="{47834679-DA72-43D6-958F-A53074407007}"/>
              </a:ext>
            </a:extLst>
          </p:cNvPr>
          <p:cNvSpPr txBox="1"/>
          <p:nvPr/>
        </p:nvSpPr>
        <p:spPr>
          <a:xfrm>
            <a:off x="2688706" y="5454769"/>
            <a:ext cx="695485"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nvGrpSpPr>
          <p:cNvPr id="94" name="Group 93">
            <a:extLst>
              <a:ext uri="{FF2B5EF4-FFF2-40B4-BE49-F238E27FC236}">
                <a16:creationId xmlns:a16="http://schemas.microsoft.com/office/drawing/2014/main" id="{DC4D4389-3269-48E5-9314-DCEC10EC78A8}"/>
              </a:ext>
            </a:extLst>
          </p:cNvPr>
          <p:cNvGrpSpPr/>
          <p:nvPr/>
        </p:nvGrpSpPr>
        <p:grpSpPr>
          <a:xfrm>
            <a:off x="11318044" y="157663"/>
            <a:ext cx="662823" cy="662823"/>
            <a:chOff x="11409342" y="180900"/>
            <a:chExt cx="662996" cy="662996"/>
          </a:xfrm>
        </p:grpSpPr>
        <p:sp>
          <p:nvSpPr>
            <p:cNvPr id="95"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29405444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p:cTn id="7" dur="500" fill="hold"/>
                                        <p:tgtEl>
                                          <p:spTgt spid="112"/>
                                        </p:tgtEl>
                                        <p:attrNameLst>
                                          <p:attrName>ppt_w</p:attrName>
                                        </p:attrNameLst>
                                      </p:cBhvr>
                                      <p:tavLst>
                                        <p:tav tm="0">
                                          <p:val>
                                            <p:fltVal val="0"/>
                                          </p:val>
                                        </p:tav>
                                        <p:tav tm="100000">
                                          <p:val>
                                            <p:strVal val="#ppt_w"/>
                                          </p:val>
                                        </p:tav>
                                      </p:tavLst>
                                    </p:anim>
                                    <p:anim calcmode="lin" valueType="num">
                                      <p:cBhvr>
                                        <p:cTn id="8" dur="500" fill="hold"/>
                                        <p:tgtEl>
                                          <p:spTgt spid="112"/>
                                        </p:tgtEl>
                                        <p:attrNameLst>
                                          <p:attrName>ppt_h</p:attrName>
                                        </p:attrNameLst>
                                      </p:cBhvr>
                                      <p:tavLst>
                                        <p:tav tm="0">
                                          <p:val>
                                            <p:fltVal val="0"/>
                                          </p:val>
                                        </p:tav>
                                        <p:tav tm="100000">
                                          <p:val>
                                            <p:strVal val="#ppt_h"/>
                                          </p:val>
                                        </p:tav>
                                      </p:tavLst>
                                    </p:anim>
                                    <p:animEffect transition="in" filter="fade">
                                      <p:cBhvr>
                                        <p:cTn id="9" dur="500"/>
                                        <p:tgtEl>
                                          <p:spTgt spid="11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2"/>
                                        </p:tgtEl>
                                      </p:cBhvr>
                                    </p:animEffect>
                                    <p:animScale>
                                      <p:cBhvr>
                                        <p:cTn id="12" dur="250" autoRev="1" fill="hold"/>
                                        <p:tgtEl>
                                          <p:spTgt spid="112"/>
                                        </p:tgtEl>
                                      </p:cBhvr>
                                      <p:by x="105000" y="105000"/>
                                    </p:animScale>
                                  </p:childTnLst>
                                </p:cTn>
                              </p:par>
                            </p:childTnLst>
                          </p:cTn>
                        </p:par>
                      </p:childTnLst>
                    </p:cTn>
                  </p:par>
                </p:childTnLst>
              </p:cTn>
              <p:nextCondLst>
                <p:cond evt="onClick" delay="0">
                  <p:tgtEl>
                    <p:spTgt spid="111"/>
                  </p:tgtEl>
                </p:cond>
              </p:nextCondLst>
            </p:seq>
            <p:seq concurrent="1" nextAc="seek">
              <p:cTn id="13" restart="whenNotActive" fill="hold" evtFilter="cancelBubble" nodeType="interactiveSeq">
                <p:stCondLst>
                  <p:cond evt="onClick" delay="0">
                    <p:tgtEl>
                      <p:spTgt spid="10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3"/>
                                        </p:tgtEl>
                                        <p:attrNameLst>
                                          <p:attrName>style.visibility</p:attrName>
                                        </p:attrNameLst>
                                      </p:cBhvr>
                                      <p:to>
                                        <p:strVal val="visible"/>
                                      </p:to>
                                    </p:set>
                                    <p:anim calcmode="lin" valueType="num">
                                      <p:cBhvr>
                                        <p:cTn id="18" dur="500" fill="hold"/>
                                        <p:tgtEl>
                                          <p:spTgt spid="113"/>
                                        </p:tgtEl>
                                        <p:attrNameLst>
                                          <p:attrName>ppt_w</p:attrName>
                                        </p:attrNameLst>
                                      </p:cBhvr>
                                      <p:tavLst>
                                        <p:tav tm="0">
                                          <p:val>
                                            <p:fltVal val="0"/>
                                          </p:val>
                                        </p:tav>
                                        <p:tav tm="100000">
                                          <p:val>
                                            <p:strVal val="#ppt_w"/>
                                          </p:val>
                                        </p:tav>
                                      </p:tavLst>
                                    </p:anim>
                                    <p:anim calcmode="lin" valueType="num">
                                      <p:cBhvr>
                                        <p:cTn id="19" dur="500" fill="hold"/>
                                        <p:tgtEl>
                                          <p:spTgt spid="113"/>
                                        </p:tgtEl>
                                        <p:attrNameLst>
                                          <p:attrName>ppt_h</p:attrName>
                                        </p:attrNameLst>
                                      </p:cBhvr>
                                      <p:tavLst>
                                        <p:tav tm="0">
                                          <p:val>
                                            <p:fltVal val="0"/>
                                          </p:val>
                                        </p:tav>
                                        <p:tav tm="100000">
                                          <p:val>
                                            <p:strVal val="#ppt_h"/>
                                          </p:val>
                                        </p:tav>
                                      </p:tavLst>
                                    </p:anim>
                                    <p:animEffect transition="in" filter="fade">
                                      <p:cBhvr>
                                        <p:cTn id="20" dur="500"/>
                                        <p:tgtEl>
                                          <p:spTgt spid="113"/>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3"/>
                                        </p:tgtEl>
                                      </p:cBhvr>
                                    </p:animEffect>
                                    <p:animScale>
                                      <p:cBhvr>
                                        <p:cTn id="23" dur="250" autoRev="1" fill="hold"/>
                                        <p:tgtEl>
                                          <p:spTgt spid="113"/>
                                        </p:tgtEl>
                                      </p:cBhvr>
                                      <p:by x="105000" y="105000"/>
                                    </p:animScale>
                                  </p:childTnLst>
                                </p:cTn>
                              </p:par>
                            </p:childTnLst>
                          </p:cTn>
                        </p:par>
                      </p:childTnLst>
                    </p:cTn>
                  </p:par>
                </p:childTnLst>
              </p:cTn>
              <p:nextCondLst>
                <p:cond evt="onClick" delay="0">
                  <p:tgtEl>
                    <p:spTgt spid="109"/>
                  </p:tgtEl>
                </p:cond>
              </p:nextCondLst>
            </p:seq>
            <p:seq concurrent="1" nextAc="seek">
              <p:cTn id="24" restart="whenNotActive" fill="hold" evtFilter="cancelBubble" nodeType="interactiveSeq">
                <p:stCondLst>
                  <p:cond evt="onClick" delay="0">
                    <p:tgtEl>
                      <p:spTgt spid="110"/>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4"/>
                                        </p:tgtEl>
                                        <p:attrNameLst>
                                          <p:attrName>style.visibility</p:attrName>
                                        </p:attrNameLst>
                                      </p:cBhvr>
                                      <p:to>
                                        <p:strVal val="visible"/>
                                      </p:to>
                                    </p:set>
                                    <p:anim calcmode="lin" valueType="num">
                                      <p:cBhvr>
                                        <p:cTn id="29" dur="500" fill="hold"/>
                                        <p:tgtEl>
                                          <p:spTgt spid="114"/>
                                        </p:tgtEl>
                                        <p:attrNameLst>
                                          <p:attrName>ppt_w</p:attrName>
                                        </p:attrNameLst>
                                      </p:cBhvr>
                                      <p:tavLst>
                                        <p:tav tm="0">
                                          <p:val>
                                            <p:fltVal val="0"/>
                                          </p:val>
                                        </p:tav>
                                        <p:tav tm="100000">
                                          <p:val>
                                            <p:strVal val="#ppt_w"/>
                                          </p:val>
                                        </p:tav>
                                      </p:tavLst>
                                    </p:anim>
                                    <p:anim calcmode="lin" valueType="num">
                                      <p:cBhvr>
                                        <p:cTn id="30" dur="500" fill="hold"/>
                                        <p:tgtEl>
                                          <p:spTgt spid="114"/>
                                        </p:tgtEl>
                                        <p:attrNameLst>
                                          <p:attrName>ppt_h</p:attrName>
                                        </p:attrNameLst>
                                      </p:cBhvr>
                                      <p:tavLst>
                                        <p:tav tm="0">
                                          <p:val>
                                            <p:fltVal val="0"/>
                                          </p:val>
                                        </p:tav>
                                        <p:tav tm="100000">
                                          <p:val>
                                            <p:strVal val="#ppt_h"/>
                                          </p:val>
                                        </p:tav>
                                      </p:tavLst>
                                    </p:anim>
                                    <p:animEffect transition="in" filter="fade">
                                      <p:cBhvr>
                                        <p:cTn id="31" dur="500"/>
                                        <p:tgtEl>
                                          <p:spTgt spid="114"/>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4"/>
                                        </p:tgtEl>
                                      </p:cBhvr>
                                    </p:animEffect>
                                    <p:animScale>
                                      <p:cBhvr>
                                        <p:cTn id="34" dur="250" autoRev="1" fill="hold"/>
                                        <p:tgtEl>
                                          <p:spTgt spid="114"/>
                                        </p:tgtEl>
                                      </p:cBhvr>
                                      <p:by x="105000" y="105000"/>
                                    </p:animScale>
                                  </p:childTnLst>
                                </p:cTn>
                              </p:par>
                            </p:childTnLst>
                          </p:cTn>
                        </p:par>
                      </p:childTnLst>
                    </p:cTn>
                  </p:par>
                </p:childTnLst>
              </p:cTn>
              <p:nextCondLst>
                <p:cond evt="onClick" delay="0">
                  <p:tgtEl>
                    <p:spTgt spid="110"/>
                  </p:tgtEl>
                </p:cond>
              </p:nextCondLst>
            </p:seq>
            <p:seq concurrent="1" nextAc="seek">
              <p:cTn id="35" restart="whenNotActive" fill="hold" evtFilter="cancelBubble" nodeType="interactiveSeq">
                <p:stCondLst>
                  <p:cond evt="onClick" delay="0">
                    <p:tgtEl>
                      <p:spTgt spid="70"/>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71"/>
                                        </p:tgtEl>
                                        <p:attrNameLst>
                                          <p:attrName>style.visibility</p:attrName>
                                        </p:attrNameLst>
                                      </p:cBhvr>
                                      <p:to>
                                        <p:strVal val="visible"/>
                                      </p:to>
                                    </p:set>
                                    <p:anim calcmode="lin" valueType="num">
                                      <p:cBhvr>
                                        <p:cTn id="40" dur="500" fill="hold"/>
                                        <p:tgtEl>
                                          <p:spTgt spid="71"/>
                                        </p:tgtEl>
                                        <p:attrNameLst>
                                          <p:attrName>ppt_w</p:attrName>
                                        </p:attrNameLst>
                                      </p:cBhvr>
                                      <p:tavLst>
                                        <p:tav tm="0">
                                          <p:val>
                                            <p:fltVal val="0"/>
                                          </p:val>
                                        </p:tav>
                                        <p:tav tm="100000">
                                          <p:val>
                                            <p:strVal val="#ppt_w"/>
                                          </p:val>
                                        </p:tav>
                                      </p:tavLst>
                                    </p:anim>
                                    <p:anim calcmode="lin" valueType="num">
                                      <p:cBhvr>
                                        <p:cTn id="41" dur="500" fill="hold"/>
                                        <p:tgtEl>
                                          <p:spTgt spid="71"/>
                                        </p:tgtEl>
                                        <p:attrNameLst>
                                          <p:attrName>ppt_h</p:attrName>
                                        </p:attrNameLst>
                                      </p:cBhvr>
                                      <p:tavLst>
                                        <p:tav tm="0">
                                          <p:val>
                                            <p:fltVal val="0"/>
                                          </p:val>
                                        </p:tav>
                                        <p:tav tm="100000">
                                          <p:val>
                                            <p:strVal val="#ppt_h"/>
                                          </p:val>
                                        </p:tav>
                                      </p:tavLst>
                                    </p:anim>
                                    <p:animEffect transition="in" filter="fade">
                                      <p:cBhvr>
                                        <p:cTn id="42" dur="500"/>
                                        <p:tgtEl>
                                          <p:spTgt spid="71"/>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71"/>
                                        </p:tgtEl>
                                      </p:cBhvr>
                                    </p:animEffect>
                                    <p:animScale>
                                      <p:cBhvr>
                                        <p:cTn id="45" dur="250" autoRev="1" fill="hold"/>
                                        <p:tgtEl>
                                          <p:spTgt spid="71"/>
                                        </p:tgtEl>
                                      </p:cBhvr>
                                      <p:by x="105000" y="105000"/>
                                    </p:animScale>
                                  </p:childTnLst>
                                </p:cTn>
                              </p:par>
                            </p:childTnLst>
                          </p:cTn>
                        </p:par>
                      </p:childTnLst>
                    </p:cTn>
                  </p:par>
                </p:childTnLst>
              </p:cTn>
              <p:nextCondLst>
                <p:cond evt="onClick" delay="0">
                  <p:tgtEl>
                    <p:spTgt spid="70"/>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72"/>
                                        </p:tgtEl>
                                        <p:attrNameLst>
                                          <p:attrName>style.visibility</p:attrName>
                                        </p:attrNameLst>
                                      </p:cBhvr>
                                      <p:to>
                                        <p:strVal val="visible"/>
                                      </p:to>
                                    </p:set>
                                    <p:anim calcmode="lin" valueType="num">
                                      <p:cBhvr>
                                        <p:cTn id="51" dur="500" fill="hold"/>
                                        <p:tgtEl>
                                          <p:spTgt spid="72"/>
                                        </p:tgtEl>
                                        <p:attrNameLst>
                                          <p:attrName>ppt_w</p:attrName>
                                        </p:attrNameLst>
                                      </p:cBhvr>
                                      <p:tavLst>
                                        <p:tav tm="0">
                                          <p:val>
                                            <p:fltVal val="0"/>
                                          </p:val>
                                        </p:tav>
                                        <p:tav tm="100000">
                                          <p:val>
                                            <p:strVal val="#ppt_w"/>
                                          </p:val>
                                        </p:tav>
                                      </p:tavLst>
                                    </p:anim>
                                    <p:anim calcmode="lin" valueType="num">
                                      <p:cBhvr>
                                        <p:cTn id="52" dur="500" fill="hold"/>
                                        <p:tgtEl>
                                          <p:spTgt spid="72"/>
                                        </p:tgtEl>
                                        <p:attrNameLst>
                                          <p:attrName>ppt_h</p:attrName>
                                        </p:attrNameLst>
                                      </p:cBhvr>
                                      <p:tavLst>
                                        <p:tav tm="0">
                                          <p:val>
                                            <p:fltVal val="0"/>
                                          </p:val>
                                        </p:tav>
                                        <p:tav tm="100000">
                                          <p:val>
                                            <p:strVal val="#ppt_h"/>
                                          </p:val>
                                        </p:tav>
                                      </p:tavLst>
                                    </p:anim>
                                    <p:animEffect transition="in" filter="fade">
                                      <p:cBhvr>
                                        <p:cTn id="53" dur="500"/>
                                        <p:tgtEl>
                                          <p:spTgt spid="72"/>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72"/>
                                        </p:tgtEl>
                                      </p:cBhvr>
                                    </p:animEffect>
                                    <p:animScale>
                                      <p:cBhvr>
                                        <p:cTn id="56" dur="250" autoRev="1" fill="hold"/>
                                        <p:tgtEl>
                                          <p:spTgt spid="72"/>
                                        </p:tgtEl>
                                      </p:cBhvr>
                                      <p:by x="105000" y="105000"/>
                                    </p:animScale>
                                  </p:childTnLst>
                                </p:cTn>
                              </p:par>
                            </p:childTnLst>
                          </p:cTn>
                        </p:par>
                      </p:childTnLst>
                    </p:cTn>
                  </p:par>
                </p:childTnLst>
              </p:cTn>
              <p:nextCondLst>
                <p:cond evt="onClick" delay="0">
                  <p:tgtEl>
                    <p:spTgt spid="68"/>
                  </p:tgtEl>
                </p:cond>
              </p:nextCondLst>
            </p:seq>
            <p:seq concurrent="1" nextAc="seek">
              <p:cTn id="57" restart="whenNotActive" fill="hold" evtFilter="cancelBubble" nodeType="interactiveSeq">
                <p:stCondLst>
                  <p:cond evt="onClick" delay="0">
                    <p:tgtEl>
                      <p:spTgt spid="69"/>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73"/>
                                        </p:tgtEl>
                                        <p:attrNameLst>
                                          <p:attrName>style.visibility</p:attrName>
                                        </p:attrNameLst>
                                      </p:cBhvr>
                                      <p:to>
                                        <p:strVal val="visible"/>
                                      </p:to>
                                    </p:set>
                                    <p:anim calcmode="lin" valueType="num">
                                      <p:cBhvr>
                                        <p:cTn id="62" dur="500" fill="hold"/>
                                        <p:tgtEl>
                                          <p:spTgt spid="73"/>
                                        </p:tgtEl>
                                        <p:attrNameLst>
                                          <p:attrName>ppt_w</p:attrName>
                                        </p:attrNameLst>
                                      </p:cBhvr>
                                      <p:tavLst>
                                        <p:tav tm="0">
                                          <p:val>
                                            <p:fltVal val="0"/>
                                          </p:val>
                                        </p:tav>
                                        <p:tav tm="100000">
                                          <p:val>
                                            <p:strVal val="#ppt_w"/>
                                          </p:val>
                                        </p:tav>
                                      </p:tavLst>
                                    </p:anim>
                                    <p:anim calcmode="lin" valueType="num">
                                      <p:cBhvr>
                                        <p:cTn id="63" dur="500" fill="hold"/>
                                        <p:tgtEl>
                                          <p:spTgt spid="73"/>
                                        </p:tgtEl>
                                        <p:attrNameLst>
                                          <p:attrName>ppt_h</p:attrName>
                                        </p:attrNameLst>
                                      </p:cBhvr>
                                      <p:tavLst>
                                        <p:tav tm="0">
                                          <p:val>
                                            <p:fltVal val="0"/>
                                          </p:val>
                                        </p:tav>
                                        <p:tav tm="100000">
                                          <p:val>
                                            <p:strVal val="#ppt_h"/>
                                          </p:val>
                                        </p:tav>
                                      </p:tavLst>
                                    </p:anim>
                                    <p:animEffect transition="in" filter="fade">
                                      <p:cBhvr>
                                        <p:cTn id="64" dur="500"/>
                                        <p:tgtEl>
                                          <p:spTgt spid="73"/>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73"/>
                                        </p:tgtEl>
                                      </p:cBhvr>
                                    </p:animEffect>
                                    <p:animScale>
                                      <p:cBhvr>
                                        <p:cTn id="67" dur="250" autoRev="1" fill="hold"/>
                                        <p:tgtEl>
                                          <p:spTgt spid="73"/>
                                        </p:tgtEl>
                                      </p:cBhvr>
                                      <p:by x="105000" y="105000"/>
                                    </p:animScale>
                                  </p:childTnLst>
                                </p:cTn>
                              </p:par>
                            </p:childTnLst>
                          </p:cTn>
                        </p:par>
                      </p:childTnLst>
                    </p:cTn>
                  </p:par>
                </p:childTnLst>
              </p:cTn>
              <p:nextCondLst>
                <p:cond evt="onClick" delay="0">
                  <p:tgtEl>
                    <p:spTgt spid="69"/>
                  </p:tgtEl>
                </p:cond>
              </p:nextCondLst>
            </p:seq>
            <p:seq concurrent="1" nextAc="seek">
              <p:cTn id="68" restart="whenNotActive" fill="hold" evtFilter="cancelBubble" nodeType="interactiveSeq">
                <p:stCondLst>
                  <p:cond evt="onClick" delay="0">
                    <p:tgtEl>
                      <p:spTgt spid="74"/>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91"/>
                                        </p:tgtEl>
                                        <p:attrNameLst>
                                          <p:attrName>style.visibility</p:attrName>
                                        </p:attrNameLst>
                                      </p:cBhvr>
                                      <p:to>
                                        <p:strVal val="visible"/>
                                      </p:to>
                                    </p:set>
                                    <p:anim calcmode="lin" valueType="num">
                                      <p:cBhvr>
                                        <p:cTn id="73" dur="500" fill="hold"/>
                                        <p:tgtEl>
                                          <p:spTgt spid="91"/>
                                        </p:tgtEl>
                                        <p:attrNameLst>
                                          <p:attrName>ppt_w</p:attrName>
                                        </p:attrNameLst>
                                      </p:cBhvr>
                                      <p:tavLst>
                                        <p:tav tm="0">
                                          <p:val>
                                            <p:fltVal val="0"/>
                                          </p:val>
                                        </p:tav>
                                        <p:tav tm="100000">
                                          <p:val>
                                            <p:strVal val="#ppt_w"/>
                                          </p:val>
                                        </p:tav>
                                      </p:tavLst>
                                    </p:anim>
                                    <p:anim calcmode="lin" valueType="num">
                                      <p:cBhvr>
                                        <p:cTn id="74" dur="500" fill="hold"/>
                                        <p:tgtEl>
                                          <p:spTgt spid="91"/>
                                        </p:tgtEl>
                                        <p:attrNameLst>
                                          <p:attrName>ppt_h</p:attrName>
                                        </p:attrNameLst>
                                      </p:cBhvr>
                                      <p:tavLst>
                                        <p:tav tm="0">
                                          <p:val>
                                            <p:fltVal val="0"/>
                                          </p:val>
                                        </p:tav>
                                        <p:tav tm="100000">
                                          <p:val>
                                            <p:strVal val="#ppt_h"/>
                                          </p:val>
                                        </p:tav>
                                      </p:tavLst>
                                    </p:anim>
                                    <p:animEffect transition="in" filter="fade">
                                      <p:cBhvr>
                                        <p:cTn id="75" dur="500"/>
                                        <p:tgtEl>
                                          <p:spTgt spid="91"/>
                                        </p:tgtEl>
                                      </p:cBhvr>
                                    </p:animEffect>
                                  </p:childTnLst>
                                  <p:subTnLst>
                                    <p:audio>
                                      <p:cMediaNode>
                                        <p:cTn display="0" masterRel="sameClick">
                                          <p:stCondLst>
                                            <p:cond evt="begin" delay="0">
                                              <p:tn val="71"/>
                                            </p:cond>
                                          </p:stCondLst>
                                          <p:endCondLst>
                                            <p:cond evt="onStopAudio" delay="0">
                                              <p:tgtEl>
                                                <p:sldTgt/>
                                              </p:tgtEl>
                                            </p:cond>
                                          </p:endCondLst>
                                        </p:cTn>
                                        <p:tgtEl>
                                          <p:sndTgt r:embed="rId3"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91"/>
                                        </p:tgtEl>
                                      </p:cBhvr>
                                    </p:animEffect>
                                    <p:animScale>
                                      <p:cBhvr>
                                        <p:cTn id="78" dur="250" autoRev="1" fill="hold"/>
                                        <p:tgtEl>
                                          <p:spTgt spid="91"/>
                                        </p:tgtEl>
                                      </p:cBhvr>
                                      <p:by x="105000" y="105000"/>
                                    </p:animScale>
                                  </p:childTnLst>
                                </p:cTn>
                              </p:par>
                            </p:childTnLst>
                          </p:cTn>
                        </p:par>
                      </p:childTnLst>
                    </p:cTn>
                  </p:par>
                </p:childTnLst>
              </p:cTn>
              <p:nextCondLst>
                <p:cond evt="onClick" delay="0">
                  <p:tgtEl>
                    <p:spTgt spid="74"/>
                  </p:tgtEl>
                </p:cond>
              </p:nextCondLst>
            </p:seq>
            <p:seq concurrent="1" nextAc="seek">
              <p:cTn id="79" restart="whenNotActive" fill="hold" evtFilter="cancelBubble" nodeType="interactiveSeq">
                <p:stCondLst>
                  <p:cond evt="onClick" delay="0">
                    <p:tgtEl>
                      <p:spTgt spid="75"/>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withEffect">
                                  <p:stCondLst>
                                    <p:cond delay="0"/>
                                  </p:stCondLst>
                                  <p:childTnLst>
                                    <p:set>
                                      <p:cBhvr>
                                        <p:cTn id="83" dur="1" fill="hold">
                                          <p:stCondLst>
                                            <p:cond delay="0"/>
                                          </p:stCondLst>
                                        </p:cTn>
                                        <p:tgtEl>
                                          <p:spTgt spid="92"/>
                                        </p:tgtEl>
                                        <p:attrNameLst>
                                          <p:attrName>style.visibility</p:attrName>
                                        </p:attrNameLst>
                                      </p:cBhvr>
                                      <p:to>
                                        <p:strVal val="visible"/>
                                      </p:to>
                                    </p:set>
                                    <p:anim calcmode="lin" valueType="num">
                                      <p:cBhvr>
                                        <p:cTn id="84" dur="500" fill="hold"/>
                                        <p:tgtEl>
                                          <p:spTgt spid="92"/>
                                        </p:tgtEl>
                                        <p:attrNameLst>
                                          <p:attrName>ppt_w</p:attrName>
                                        </p:attrNameLst>
                                      </p:cBhvr>
                                      <p:tavLst>
                                        <p:tav tm="0">
                                          <p:val>
                                            <p:fltVal val="0"/>
                                          </p:val>
                                        </p:tav>
                                        <p:tav tm="100000">
                                          <p:val>
                                            <p:strVal val="#ppt_w"/>
                                          </p:val>
                                        </p:tav>
                                      </p:tavLst>
                                    </p:anim>
                                    <p:anim calcmode="lin" valueType="num">
                                      <p:cBhvr>
                                        <p:cTn id="85" dur="500" fill="hold"/>
                                        <p:tgtEl>
                                          <p:spTgt spid="92"/>
                                        </p:tgtEl>
                                        <p:attrNameLst>
                                          <p:attrName>ppt_h</p:attrName>
                                        </p:attrNameLst>
                                      </p:cBhvr>
                                      <p:tavLst>
                                        <p:tav tm="0">
                                          <p:val>
                                            <p:fltVal val="0"/>
                                          </p:val>
                                        </p:tav>
                                        <p:tav tm="100000">
                                          <p:val>
                                            <p:strVal val="#ppt_h"/>
                                          </p:val>
                                        </p:tav>
                                      </p:tavLst>
                                    </p:anim>
                                    <p:animEffect transition="in" filter="fade">
                                      <p:cBhvr>
                                        <p:cTn id="86" dur="500"/>
                                        <p:tgtEl>
                                          <p:spTgt spid="92"/>
                                        </p:tgtEl>
                                      </p:cBhvr>
                                    </p:animEffect>
                                  </p:childTnLst>
                                  <p:subTnLst>
                                    <p:audio>
                                      <p:cMediaNode>
                                        <p:cTn display="0" masterRel="sameClick">
                                          <p:stCondLst>
                                            <p:cond evt="begin" delay="0">
                                              <p:tn val="82"/>
                                            </p:cond>
                                          </p:stCondLst>
                                          <p:endCondLst>
                                            <p:cond evt="onStopAudio" delay="0">
                                              <p:tgtEl>
                                                <p:sldTgt/>
                                              </p:tgtEl>
                                            </p:cond>
                                          </p:endCondLst>
                                        </p:cTn>
                                        <p:tgtEl>
                                          <p:sndTgt r:embed="rId3" name="Bling.wav"/>
                                        </p:tgtEl>
                                      </p:cMediaNode>
                                    </p:audio>
                                  </p:subTnLst>
                                </p:cTn>
                              </p:par>
                              <p:par>
                                <p:cTn id="87" presetID="26" presetClass="emph" presetSubtype="0" fill="hold" grpId="1" nodeType="withEffect">
                                  <p:stCondLst>
                                    <p:cond delay="500"/>
                                  </p:stCondLst>
                                  <p:childTnLst>
                                    <p:animEffect transition="out" filter="fade">
                                      <p:cBhvr>
                                        <p:cTn id="88" dur="500" tmFilter="0, 0; .2, .5; .8, .5; 1, 0"/>
                                        <p:tgtEl>
                                          <p:spTgt spid="92"/>
                                        </p:tgtEl>
                                      </p:cBhvr>
                                    </p:animEffect>
                                    <p:animScale>
                                      <p:cBhvr>
                                        <p:cTn id="89" dur="250" autoRev="1" fill="hold"/>
                                        <p:tgtEl>
                                          <p:spTgt spid="92"/>
                                        </p:tgtEl>
                                      </p:cBhvr>
                                      <p:by x="105000" y="105000"/>
                                    </p:animScale>
                                  </p:childTnLst>
                                </p:cTn>
                              </p:par>
                              <p:par>
                                <p:cTn id="9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1" dur="2000" fill="hold"/>
                                        <p:tgtEl>
                                          <p:spTgt spid="50"/>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3" dur="2000" fill="hold"/>
                                        <p:tgtEl>
                                          <p:spTgt spid="58"/>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5" dur="2000" fill="hold"/>
                                        <p:tgtEl>
                                          <p:spTgt spid="51"/>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97" dur="2000" fill="hold"/>
                                        <p:tgtEl>
                                          <p:spTgt spid="49"/>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99" dur="2000" fill="hold"/>
                                        <p:tgtEl>
                                          <p:spTgt spid="52"/>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01" dur="2000" fill="hold"/>
                                        <p:tgtEl>
                                          <p:spTgt spid="53"/>
                                        </p:tgtEl>
                                        <p:attrNameLst>
                                          <p:attrName>ppt_x</p:attrName>
                                          <p:attrName>ppt_y</p:attrName>
                                        </p:attrNameLst>
                                      </p:cBhvr>
                                      <p:rCtr x="-4792" y="65810"/>
                                    </p:animMotion>
                                  </p:childTnLst>
                                </p:cTn>
                              </p:par>
                              <p:par>
                                <p:cTn id="102"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03" dur="2000" fill="hold"/>
                                        <p:tgtEl>
                                          <p:spTgt spid="57"/>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5" dur="2000" fill="hold"/>
                                        <p:tgtEl>
                                          <p:spTgt spid="54"/>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07" dur="2000" fill="hold"/>
                                        <p:tgtEl>
                                          <p:spTgt spid="55"/>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09" dur="2000" fill="hold"/>
                                        <p:tgtEl>
                                          <p:spTgt spid="56"/>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1" dur="2000" fill="hold"/>
                                        <p:tgtEl>
                                          <p:spTgt spid="59"/>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3" dur="2000" fill="hold"/>
                                        <p:tgtEl>
                                          <p:spTgt spid="62"/>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5" dur="2000" fill="hold"/>
                                        <p:tgtEl>
                                          <p:spTgt spid="60"/>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17" dur="2000" fill="hold"/>
                                        <p:tgtEl>
                                          <p:spTgt spid="65"/>
                                        </p:tgtEl>
                                        <p:attrNameLst>
                                          <p:attrName>ppt_x</p:attrName>
                                          <p:attrName>ppt_y</p:attrName>
                                        </p:attrNameLst>
                                      </p:cBhvr>
                                      <p:rCtr x="18750" y="58287"/>
                                    </p:animMotion>
                                  </p:childTnLst>
                                </p:cTn>
                              </p:par>
                              <p:par>
                                <p:cTn id="11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19" dur="2000" fill="hold"/>
                                        <p:tgtEl>
                                          <p:spTgt spid="66"/>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1" dur="2000" fill="hold"/>
                                        <p:tgtEl>
                                          <p:spTgt spid="67"/>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3" dur="2000" fill="hold"/>
                                        <p:tgtEl>
                                          <p:spTgt spid="76"/>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25" dur="2000" fill="hold"/>
                                        <p:tgtEl>
                                          <p:spTgt spid="79"/>
                                        </p:tgtEl>
                                        <p:attrNameLst>
                                          <p:attrName>ppt_x</p:attrName>
                                          <p:attrName>ppt_y</p:attrName>
                                        </p:attrNameLst>
                                      </p:cBhvr>
                                    </p:animMotion>
                                  </p:childTnLst>
                                </p:cTn>
                              </p:par>
                              <p:par>
                                <p:cTn id="12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7" dur="2000" fill="hold"/>
                                        <p:tgtEl>
                                          <p:spTgt spid="77"/>
                                        </p:tgtEl>
                                        <p:attrNameLst>
                                          <p:attrName>ppt_x</p:attrName>
                                          <p:attrName>ppt_y</p:attrName>
                                        </p:attrNameLst>
                                      </p:cBhvr>
                                    </p:animMotion>
                                  </p:childTnLst>
                                </p:cTn>
                              </p:par>
                              <p:par>
                                <p:cTn id="1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9" dur="2000" fill="hold"/>
                                        <p:tgtEl>
                                          <p:spTgt spid="80"/>
                                        </p:tgtEl>
                                        <p:attrNameLst>
                                          <p:attrName>ppt_x</p:attrName>
                                          <p:attrName>ppt_y</p:attrName>
                                        </p:attrNameLst>
                                      </p:cBhvr>
                                    </p:animMotion>
                                  </p:childTnLst>
                                </p:cTn>
                              </p:par>
                              <p:par>
                                <p:cTn id="130"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31" dur="2000" fill="hold"/>
                                        <p:tgtEl>
                                          <p:spTgt spid="81"/>
                                        </p:tgtEl>
                                        <p:attrNameLst>
                                          <p:attrName>ppt_x</p:attrName>
                                          <p:attrName>ppt_y</p:attrName>
                                        </p:attrNameLst>
                                      </p:cBhvr>
                                    </p:animMotion>
                                  </p:childTnLst>
                                </p:cTn>
                              </p:par>
                              <p:par>
                                <p:cTn id="13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3" dur="2000" fill="hold"/>
                                        <p:tgtEl>
                                          <p:spTgt spid="82"/>
                                        </p:tgtEl>
                                        <p:attrNameLst>
                                          <p:attrName>ppt_x</p:attrName>
                                          <p:attrName>ppt_y</p:attrName>
                                        </p:attrNameLst>
                                      </p:cBhvr>
                                    </p:animMotion>
                                  </p:childTnLst>
                                </p:cTn>
                              </p:par>
                              <p:par>
                                <p:cTn id="13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5" dur="2000" fill="hold"/>
                                        <p:tgtEl>
                                          <p:spTgt spid="83"/>
                                        </p:tgtEl>
                                        <p:attrNameLst>
                                          <p:attrName>ppt_x</p:attrName>
                                          <p:attrName>ppt_y</p:attrName>
                                        </p:attrNameLst>
                                      </p:cBhvr>
                                    </p:animMotion>
                                  </p:childTnLst>
                                </p:cTn>
                              </p:par>
                              <p:par>
                                <p:cTn id="13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7" dur="2000" fill="hold"/>
                                        <p:tgtEl>
                                          <p:spTgt spid="84"/>
                                        </p:tgtEl>
                                        <p:attrNameLst>
                                          <p:attrName>ppt_x</p:attrName>
                                          <p:attrName>ppt_y</p:attrName>
                                        </p:attrNameLst>
                                      </p:cBhvr>
                                    </p:animMotion>
                                  </p:childTnLst>
                                </p:cTn>
                              </p:par>
                              <p:par>
                                <p:cTn id="13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39" dur="2000" fill="hold"/>
                                        <p:tgtEl>
                                          <p:spTgt spid="85"/>
                                        </p:tgtEl>
                                        <p:attrNameLst>
                                          <p:attrName>ppt_x</p:attrName>
                                          <p:attrName>ppt_y</p:attrName>
                                        </p:attrNameLst>
                                      </p:cBhvr>
                                    </p:animMotion>
                                  </p:childTnLst>
                                </p:cTn>
                              </p:par>
                              <p:par>
                                <p:cTn id="14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41" dur="2000" fill="hold"/>
                                        <p:tgtEl>
                                          <p:spTgt spid="87"/>
                                        </p:tgtEl>
                                        <p:attrNameLst>
                                          <p:attrName>ppt_x</p:attrName>
                                          <p:attrName>ppt_y</p:attrName>
                                        </p:attrNameLst>
                                      </p:cBhvr>
                                    </p:animMotion>
                                  </p:childTnLst>
                                </p:cTn>
                              </p:par>
                              <p:par>
                                <p:cTn id="14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3" dur="2000" fill="hold"/>
                                        <p:tgtEl>
                                          <p:spTgt spid="86"/>
                                        </p:tgtEl>
                                        <p:attrNameLst>
                                          <p:attrName>ppt_x</p:attrName>
                                          <p:attrName>ppt_y</p:attrName>
                                        </p:attrNameLst>
                                      </p:cBhvr>
                                    </p:animMotion>
                                  </p:childTnLst>
                                </p:cTn>
                              </p:par>
                              <p:par>
                                <p:cTn id="14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5" dur="2000" fill="hold"/>
                                        <p:tgtEl>
                                          <p:spTgt spid="88"/>
                                        </p:tgtEl>
                                        <p:attrNameLst>
                                          <p:attrName>ppt_x</p:attrName>
                                          <p:attrName>ppt_y</p:attrName>
                                        </p:attrNameLst>
                                      </p:cBhvr>
                                    </p:animMotion>
                                  </p:childTnLst>
                                </p:cTn>
                              </p:par>
                              <p:par>
                                <p:cTn id="14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7" dur="2000" fill="hold"/>
                                        <p:tgtEl>
                                          <p:spTgt spid="89"/>
                                        </p:tgtEl>
                                        <p:attrNameLst>
                                          <p:attrName>ppt_x</p:attrName>
                                          <p:attrName>ppt_y</p:attrName>
                                        </p:attrNameLst>
                                      </p:cBhvr>
                                    </p:animMotion>
                                  </p:childTnLst>
                                </p:cTn>
                              </p:par>
                            </p:childTnLst>
                          </p:cTn>
                        </p:par>
                      </p:childTnLst>
                    </p:cTn>
                  </p:par>
                </p:childTnLst>
              </p:cTn>
              <p:nextCondLst>
                <p:cond evt="onClick" delay="0">
                  <p:tgtEl>
                    <p:spTgt spid="75"/>
                  </p:tgtEl>
                </p:cond>
              </p:nextCondLst>
            </p:seq>
          </p:childTnLst>
        </p:cTn>
      </p:par>
    </p:tnLst>
    <p:bldLst>
      <p:bldP spid="112" grpId="0"/>
      <p:bldP spid="112" grpId="1"/>
      <p:bldP spid="113" grpId="0"/>
      <p:bldP spid="113" grpId="1"/>
      <p:bldP spid="114" grpId="0"/>
      <p:bldP spid="114" grpId="1"/>
      <p:bldP spid="71" grpId="0"/>
      <p:bldP spid="71" grpId="1"/>
      <p:bldP spid="72" grpId="0"/>
      <p:bldP spid="72" grpId="1"/>
      <p:bldP spid="73" grpId="0"/>
      <p:bldP spid="73" grpId="1"/>
      <p:bldP spid="91" grpId="0"/>
      <p:bldP spid="91" grpId="1"/>
      <p:bldP spid="92" grpId="0"/>
      <p:bldP spid="92"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1799</Words>
  <Application>Microsoft Office PowerPoint</Application>
  <PresentationFormat>Custom</PresentationFormat>
  <Paragraphs>243</Paragraphs>
  <Slides>34</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40* QUẦN XÃ SINH VẬT</dc:title>
  <dc:creator>Administrator</dc:creator>
  <cp:lastModifiedBy>TPC</cp:lastModifiedBy>
  <cp:revision>12</cp:revision>
  <dcterms:created xsi:type="dcterms:W3CDTF">2006-08-16T00:00:00Z</dcterms:created>
  <dcterms:modified xsi:type="dcterms:W3CDTF">2025-03-15T01:40:08Z</dcterms:modified>
  <dc:identifier>DAFlug_W5bY</dc:identifier>
</cp:coreProperties>
</file>