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9" r:id="rId1"/>
  </p:sldMasterIdLst>
  <p:notesMasterIdLst>
    <p:notesMasterId r:id="rId57"/>
  </p:notesMasterIdLst>
  <p:sldIdLst>
    <p:sldId id="359" r:id="rId2"/>
    <p:sldId id="360" r:id="rId3"/>
    <p:sldId id="301" r:id="rId4"/>
    <p:sldId id="256" r:id="rId5"/>
    <p:sldId id="258" r:id="rId6"/>
    <p:sldId id="259" r:id="rId7"/>
    <p:sldId id="261" r:id="rId8"/>
    <p:sldId id="334" r:id="rId9"/>
    <p:sldId id="335" r:id="rId10"/>
    <p:sldId id="336" r:id="rId11"/>
    <p:sldId id="337" r:id="rId12"/>
    <p:sldId id="338" r:id="rId13"/>
    <p:sldId id="341" r:id="rId14"/>
    <p:sldId id="262" r:id="rId15"/>
    <p:sldId id="265" r:id="rId16"/>
    <p:sldId id="342" r:id="rId17"/>
    <p:sldId id="271" r:id="rId18"/>
    <p:sldId id="304" r:id="rId19"/>
    <p:sldId id="305" r:id="rId20"/>
    <p:sldId id="275" r:id="rId21"/>
    <p:sldId id="339" r:id="rId22"/>
    <p:sldId id="340" r:id="rId23"/>
    <p:sldId id="306" r:id="rId24"/>
    <p:sldId id="307" r:id="rId25"/>
    <p:sldId id="333" r:id="rId26"/>
    <p:sldId id="308" r:id="rId27"/>
    <p:sldId id="309" r:id="rId28"/>
    <p:sldId id="343" r:id="rId29"/>
    <p:sldId id="310" r:id="rId30"/>
    <p:sldId id="383" r:id="rId31"/>
    <p:sldId id="277" r:id="rId32"/>
    <p:sldId id="361" r:id="rId33"/>
    <p:sldId id="278" r:id="rId34"/>
    <p:sldId id="409" r:id="rId35"/>
    <p:sldId id="314" r:id="rId36"/>
    <p:sldId id="319" r:id="rId37"/>
    <p:sldId id="315" r:id="rId38"/>
    <p:sldId id="316" r:id="rId39"/>
    <p:sldId id="317" r:id="rId40"/>
    <p:sldId id="410" r:id="rId41"/>
    <p:sldId id="320" r:id="rId42"/>
    <p:sldId id="321" r:id="rId43"/>
    <p:sldId id="411" r:id="rId44"/>
    <p:sldId id="322" r:id="rId45"/>
    <p:sldId id="412" r:id="rId46"/>
    <p:sldId id="323" r:id="rId47"/>
    <p:sldId id="325" r:id="rId48"/>
    <p:sldId id="326" r:id="rId49"/>
    <p:sldId id="345" r:id="rId50"/>
    <p:sldId id="282" r:id="rId51"/>
    <p:sldId id="328" r:id="rId52"/>
    <p:sldId id="329" r:id="rId53"/>
    <p:sldId id="330" r:id="rId54"/>
    <p:sldId id="332" r:id="rId55"/>
    <p:sldId id="382" r:id="rId5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BEAA"/>
    <a:srgbClr val="D9B7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ED9759AB-2AA7-4E80-962D-F859B1D66D4E}">
  <a:tblStyle styleId="{ED9759AB-2AA7-4E80-962D-F859B1D66D4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756"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95235934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1"/>
        <p:cNvGrpSpPr/>
        <p:nvPr/>
      </p:nvGrpSpPr>
      <p:grpSpPr>
        <a:xfrm>
          <a:off x="0" y="0"/>
          <a:ext cx="0" cy="0"/>
          <a:chOff x="0" y="0"/>
          <a:chExt cx="0" cy="0"/>
        </a:xfrm>
      </p:grpSpPr>
      <p:sp>
        <p:nvSpPr>
          <p:cNvPr id="3432" name="Google Shape;3432;ga3b7e49681_0_6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3" name="Google Shape;3433;ga3b7e49681_0_6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0677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8"/>
        <p:cNvGrpSpPr/>
        <p:nvPr/>
      </p:nvGrpSpPr>
      <p:grpSpPr>
        <a:xfrm>
          <a:off x="0" y="0"/>
          <a:ext cx="0" cy="0"/>
          <a:chOff x="0" y="0"/>
          <a:chExt cx="0" cy="0"/>
        </a:xfrm>
      </p:grpSpPr>
      <p:sp>
        <p:nvSpPr>
          <p:cNvPr id="3789" name="Google Shape;3789;ga48cadbab0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0" name="Google Shape;3790;ga48cadbab0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510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8"/>
        <p:cNvGrpSpPr/>
        <p:nvPr/>
      </p:nvGrpSpPr>
      <p:grpSpPr>
        <a:xfrm>
          <a:off x="0" y="0"/>
          <a:ext cx="0" cy="0"/>
          <a:chOff x="0" y="0"/>
          <a:chExt cx="0" cy="0"/>
        </a:xfrm>
      </p:grpSpPr>
      <p:sp>
        <p:nvSpPr>
          <p:cNvPr id="3789" name="Google Shape;3789;ga48cadbab0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0" name="Google Shape;3790;ga48cadbab0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3846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2"/>
        <p:cNvGrpSpPr/>
        <p:nvPr/>
      </p:nvGrpSpPr>
      <p:grpSpPr>
        <a:xfrm>
          <a:off x="0" y="0"/>
          <a:ext cx="0" cy="0"/>
          <a:chOff x="0" y="0"/>
          <a:chExt cx="0" cy="0"/>
        </a:xfrm>
      </p:grpSpPr>
      <p:sp>
        <p:nvSpPr>
          <p:cNvPr id="3843" name="Google Shape;3843;ga48cadbab0_0_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4" name="Google Shape;3844;ga48cadbab0_0_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1"/>
        <p:cNvGrpSpPr/>
        <p:nvPr/>
      </p:nvGrpSpPr>
      <p:grpSpPr>
        <a:xfrm>
          <a:off x="0" y="0"/>
          <a:ext cx="0" cy="0"/>
          <a:chOff x="0" y="0"/>
          <a:chExt cx="0" cy="0"/>
        </a:xfrm>
      </p:grpSpPr>
      <p:sp>
        <p:nvSpPr>
          <p:cNvPr id="3862" name="Google Shape;3862;ga48cadbab0_0_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3" name="Google Shape;3863;ga48cadbab0_0_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4"/>
        <p:cNvGrpSpPr/>
        <p:nvPr/>
      </p:nvGrpSpPr>
      <p:grpSpPr>
        <a:xfrm>
          <a:off x="0" y="0"/>
          <a:ext cx="0" cy="0"/>
          <a:chOff x="0" y="0"/>
          <a:chExt cx="0" cy="0"/>
        </a:xfrm>
      </p:grpSpPr>
      <p:sp>
        <p:nvSpPr>
          <p:cNvPr id="3735" name="Google Shape;3735;ga48cadbab0_0_1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6" name="Google Shape;3736;ga48cadbab0_0_1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9239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4"/>
        <p:cNvGrpSpPr/>
        <p:nvPr/>
      </p:nvGrpSpPr>
      <p:grpSpPr>
        <a:xfrm>
          <a:off x="0" y="0"/>
          <a:ext cx="0" cy="0"/>
          <a:chOff x="0" y="0"/>
          <a:chExt cx="0" cy="0"/>
        </a:xfrm>
      </p:grpSpPr>
      <p:sp>
        <p:nvSpPr>
          <p:cNvPr id="3735" name="Google Shape;3735;ga48cadbab0_0_1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6" name="Google Shape;3736;ga48cadbab0_0_1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0656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1"/>
        <p:cNvGrpSpPr/>
        <p:nvPr/>
      </p:nvGrpSpPr>
      <p:grpSpPr>
        <a:xfrm>
          <a:off x="0" y="0"/>
          <a:ext cx="0" cy="0"/>
          <a:chOff x="0" y="0"/>
          <a:chExt cx="0" cy="0"/>
        </a:xfrm>
      </p:grpSpPr>
      <p:sp>
        <p:nvSpPr>
          <p:cNvPr id="4292" name="Google Shape;4292;ga3b7e49681_0_1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3" name="Google Shape;4293;ga3b7e49681_0_1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1"/>
        <p:cNvGrpSpPr/>
        <p:nvPr/>
      </p:nvGrpSpPr>
      <p:grpSpPr>
        <a:xfrm>
          <a:off x="0" y="0"/>
          <a:ext cx="0" cy="0"/>
          <a:chOff x="0" y="0"/>
          <a:chExt cx="0" cy="0"/>
        </a:xfrm>
      </p:grpSpPr>
      <p:sp>
        <p:nvSpPr>
          <p:cNvPr id="4292" name="Google Shape;4292;ga3b7e49681_0_1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3" name="Google Shape;4293;ga3b7e49681_0_1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732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1986" name="Google Shape;285;g35ed75ccf_0106:notes">
            <a:extLst>
              <a:ext uri="{FF2B5EF4-FFF2-40B4-BE49-F238E27FC236}">
                <a16:creationId xmlns:a16="http://schemas.microsoft.com/office/drawing/2014/main" xmlns="" id="{9E5D54A1-E090-1089-C3DE-FA8079CC2421}"/>
              </a:ext>
            </a:extLst>
          </p:cNvPr>
          <p:cNvSpPr>
            <a:spLocks noGrp="1" noRot="1" noChangeAspect="1" noChangeArrowheads="1" noTextEdit="1"/>
          </p:cNvSpPr>
          <p:nvPr>
            <p:ph type="sldImg" idx="2"/>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Google Shape;286;g35ed75ccf_0106:notes">
            <a:extLst>
              <a:ext uri="{FF2B5EF4-FFF2-40B4-BE49-F238E27FC236}">
                <a16:creationId xmlns:a16="http://schemas.microsoft.com/office/drawing/2014/main" xmlns="" id="{3F21621A-086C-F266-0E28-B25C76BD3A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SzPts val="1400"/>
            </a:pPr>
            <a:endParaRPr lang="en-US" altLang="en-US" sz="1100">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5"/>
        <p:cNvGrpSpPr/>
        <p:nvPr/>
      </p:nvGrpSpPr>
      <p:grpSpPr>
        <a:xfrm>
          <a:off x="0" y="0"/>
          <a:ext cx="0" cy="0"/>
          <a:chOff x="0" y="0"/>
          <a:chExt cx="0" cy="0"/>
        </a:xfrm>
      </p:grpSpPr>
      <p:sp>
        <p:nvSpPr>
          <p:cNvPr id="3426" name="Google Shape;3426;ga3b7e49681_0_5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7" name="Google Shape;3427;ga3b7e49681_0_5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3081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7"/>
        <p:cNvGrpSpPr/>
        <p:nvPr/>
      </p:nvGrpSpPr>
      <p:grpSpPr>
        <a:xfrm>
          <a:off x="0" y="0"/>
          <a:ext cx="0" cy="0"/>
          <a:chOff x="0" y="0"/>
          <a:chExt cx="0" cy="0"/>
        </a:xfrm>
      </p:grpSpPr>
      <p:sp>
        <p:nvSpPr>
          <p:cNvPr id="3438" name="Google Shape;3438;ga3b7e49681_0_2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9" name="Google Shape;3439;ga3b7e49681_0_2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3"/>
        <p:cNvGrpSpPr/>
        <p:nvPr/>
      </p:nvGrpSpPr>
      <p:grpSpPr>
        <a:xfrm>
          <a:off x="0" y="0"/>
          <a:ext cx="0" cy="0"/>
          <a:chOff x="0" y="0"/>
          <a:chExt cx="0" cy="0"/>
        </a:xfrm>
      </p:grpSpPr>
      <p:sp>
        <p:nvSpPr>
          <p:cNvPr id="3454" name="Google Shape;3454;ga3b7e49681_0_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5" name="Google Shape;3455;ga3b7e49681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0"/>
        <p:cNvGrpSpPr/>
        <p:nvPr/>
      </p:nvGrpSpPr>
      <p:grpSpPr>
        <a:xfrm>
          <a:off x="0" y="0"/>
          <a:ext cx="0" cy="0"/>
          <a:chOff x="0" y="0"/>
          <a:chExt cx="0" cy="0"/>
        </a:xfrm>
      </p:grpSpPr>
      <p:sp>
        <p:nvSpPr>
          <p:cNvPr id="3471" name="Google Shape;3471;ga3b7e49681_0_1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2" name="Google Shape;3472;ga3b7e49681_0_1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7"/>
        <p:cNvGrpSpPr/>
        <p:nvPr/>
      </p:nvGrpSpPr>
      <p:grpSpPr>
        <a:xfrm>
          <a:off x="0" y="0"/>
          <a:ext cx="0" cy="0"/>
          <a:chOff x="0" y="0"/>
          <a:chExt cx="0" cy="0"/>
        </a:xfrm>
      </p:grpSpPr>
      <p:sp>
        <p:nvSpPr>
          <p:cNvPr id="3528" name="Google Shape;3528;g9f85bed76f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9" name="Google Shape;3529;g9f85bed76f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3"/>
        <p:cNvGrpSpPr/>
        <p:nvPr/>
      </p:nvGrpSpPr>
      <p:grpSpPr>
        <a:xfrm>
          <a:off x="0" y="0"/>
          <a:ext cx="0" cy="0"/>
          <a:chOff x="0" y="0"/>
          <a:chExt cx="0" cy="0"/>
        </a:xfrm>
      </p:grpSpPr>
      <p:sp>
        <p:nvSpPr>
          <p:cNvPr id="3564" name="Google Shape;3564;ga3b7e49681_0_17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5" name="Google Shape;3565;ga3b7e49681_0_17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4"/>
        <p:cNvGrpSpPr/>
        <p:nvPr/>
      </p:nvGrpSpPr>
      <p:grpSpPr>
        <a:xfrm>
          <a:off x="0" y="0"/>
          <a:ext cx="0" cy="0"/>
          <a:chOff x="0" y="0"/>
          <a:chExt cx="0" cy="0"/>
        </a:xfrm>
      </p:grpSpPr>
      <p:sp>
        <p:nvSpPr>
          <p:cNvPr id="3735" name="Google Shape;3735;ga48cadbab0_0_1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6" name="Google Shape;3736;ga48cadbab0_0_1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8"/>
        <p:cNvGrpSpPr/>
        <p:nvPr/>
      </p:nvGrpSpPr>
      <p:grpSpPr>
        <a:xfrm>
          <a:off x="0" y="0"/>
          <a:ext cx="0" cy="0"/>
          <a:chOff x="0" y="0"/>
          <a:chExt cx="0" cy="0"/>
        </a:xfrm>
      </p:grpSpPr>
      <p:sp>
        <p:nvSpPr>
          <p:cNvPr id="3789" name="Google Shape;3789;ga48cadbab0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0" name="Google Shape;3790;ga48cadbab0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52"/>
        <p:cNvGrpSpPr/>
        <p:nvPr/>
      </p:nvGrpSpPr>
      <p:grpSpPr>
        <a:xfrm>
          <a:off x="0" y="0"/>
          <a:ext cx="0" cy="0"/>
          <a:chOff x="0" y="0"/>
          <a:chExt cx="0" cy="0"/>
        </a:xfrm>
      </p:grpSpPr>
      <p:sp>
        <p:nvSpPr>
          <p:cNvPr id="453" name="Google Shape;453;p3"/>
          <p:cNvSpPr txBox="1">
            <a:spLocks noGrp="1"/>
          </p:cNvSpPr>
          <p:nvPr>
            <p:ph type="title"/>
          </p:nvPr>
        </p:nvSpPr>
        <p:spPr>
          <a:xfrm>
            <a:off x="1704900" y="1118800"/>
            <a:ext cx="4638600" cy="18987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b="1"/>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54" name="Google Shape;454;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solidFill>
                <a:schemeClr val="dk1"/>
              </a:solidFill>
            </a:endParaRPr>
          </a:p>
        </p:txBody>
      </p:sp>
      <p:grpSp>
        <p:nvGrpSpPr>
          <p:cNvPr id="455" name="Google Shape;455;p3"/>
          <p:cNvGrpSpPr/>
          <p:nvPr/>
        </p:nvGrpSpPr>
        <p:grpSpPr>
          <a:xfrm>
            <a:off x="-782860" y="3775347"/>
            <a:ext cx="5152105" cy="2831811"/>
            <a:chOff x="4178350" y="2375050"/>
            <a:chExt cx="938350" cy="515775"/>
          </a:xfrm>
        </p:grpSpPr>
        <p:sp>
          <p:nvSpPr>
            <p:cNvPr id="456" name="Google Shape;456;p3"/>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3"/>
          <p:cNvGrpSpPr/>
          <p:nvPr/>
        </p:nvGrpSpPr>
        <p:grpSpPr>
          <a:xfrm>
            <a:off x="6372473" y="2804915"/>
            <a:ext cx="3602094" cy="3253055"/>
            <a:chOff x="1992250" y="544500"/>
            <a:chExt cx="1080250" cy="975575"/>
          </a:xfrm>
        </p:grpSpPr>
        <p:sp>
          <p:nvSpPr>
            <p:cNvPr id="464" name="Google Shape;464;p3"/>
            <p:cNvSpPr/>
            <p:nvPr/>
          </p:nvSpPr>
          <p:spPr>
            <a:xfrm>
              <a:off x="1992250" y="544500"/>
              <a:ext cx="999625" cy="975575"/>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2005450" y="605475"/>
              <a:ext cx="1067050" cy="840675"/>
            </a:xfrm>
            <a:custGeom>
              <a:avLst/>
              <a:gdLst/>
              <a:ahLst/>
              <a:cxnLst/>
              <a:rect l="l" t="t" r="r" b="b"/>
              <a:pathLst>
                <a:path w="42682" h="33627" extrusionOk="0">
                  <a:moveTo>
                    <a:pt x="23356" y="0"/>
                  </a:moveTo>
                  <a:cubicBezTo>
                    <a:pt x="18858" y="0"/>
                    <a:pt x="14320" y="700"/>
                    <a:pt x="10485" y="3134"/>
                  </a:cubicBezTo>
                  <a:cubicBezTo>
                    <a:pt x="1675" y="8687"/>
                    <a:pt x="0" y="23266"/>
                    <a:pt x="8716" y="29625"/>
                  </a:cubicBezTo>
                  <a:cubicBezTo>
                    <a:pt x="12687" y="32540"/>
                    <a:pt x="17774" y="33595"/>
                    <a:pt x="22582" y="33626"/>
                  </a:cubicBezTo>
                  <a:cubicBezTo>
                    <a:pt x="22617" y="33626"/>
                    <a:pt x="22652" y="33626"/>
                    <a:pt x="22687" y="33626"/>
                  </a:cubicBezTo>
                  <a:cubicBezTo>
                    <a:pt x="27905" y="33626"/>
                    <a:pt x="31564" y="31331"/>
                    <a:pt x="34152" y="26771"/>
                  </a:cubicBezTo>
                  <a:cubicBezTo>
                    <a:pt x="36758" y="22211"/>
                    <a:pt x="38340" y="16193"/>
                    <a:pt x="35393" y="11447"/>
                  </a:cubicBezTo>
                  <a:cubicBezTo>
                    <a:pt x="32601" y="6857"/>
                    <a:pt x="26863" y="4251"/>
                    <a:pt x="21683" y="3817"/>
                  </a:cubicBezTo>
                  <a:cubicBezTo>
                    <a:pt x="21177" y="3779"/>
                    <a:pt x="20668" y="3759"/>
                    <a:pt x="20157" y="3759"/>
                  </a:cubicBezTo>
                  <a:cubicBezTo>
                    <a:pt x="15682" y="3759"/>
                    <a:pt x="11104" y="5263"/>
                    <a:pt x="8375" y="8966"/>
                  </a:cubicBezTo>
                  <a:cubicBezTo>
                    <a:pt x="5242" y="13277"/>
                    <a:pt x="5335" y="19016"/>
                    <a:pt x="8096" y="23452"/>
                  </a:cubicBezTo>
                  <a:cubicBezTo>
                    <a:pt x="10646" y="27632"/>
                    <a:pt x="15491" y="30481"/>
                    <a:pt x="20437" y="30481"/>
                  </a:cubicBezTo>
                  <a:cubicBezTo>
                    <a:pt x="20666" y="30481"/>
                    <a:pt x="20895" y="30474"/>
                    <a:pt x="21124" y="30462"/>
                  </a:cubicBezTo>
                  <a:cubicBezTo>
                    <a:pt x="26460" y="30183"/>
                    <a:pt x="29655" y="25964"/>
                    <a:pt x="31143" y="21094"/>
                  </a:cubicBezTo>
                  <a:cubicBezTo>
                    <a:pt x="33234" y="14289"/>
                    <a:pt x="26211" y="7240"/>
                    <a:pt x="19582" y="7240"/>
                  </a:cubicBezTo>
                  <a:cubicBezTo>
                    <a:pt x="17357" y="7240"/>
                    <a:pt x="15177" y="8034"/>
                    <a:pt x="13400" y="9896"/>
                  </a:cubicBezTo>
                  <a:cubicBezTo>
                    <a:pt x="8158" y="15385"/>
                    <a:pt x="14692" y="25483"/>
                    <a:pt x="21179" y="25483"/>
                  </a:cubicBezTo>
                  <a:cubicBezTo>
                    <a:pt x="22867" y="25483"/>
                    <a:pt x="24552" y="24800"/>
                    <a:pt x="26025" y="23173"/>
                  </a:cubicBezTo>
                  <a:cubicBezTo>
                    <a:pt x="27607" y="21405"/>
                    <a:pt x="28786" y="18644"/>
                    <a:pt x="28383" y="16255"/>
                  </a:cubicBezTo>
                  <a:cubicBezTo>
                    <a:pt x="28010" y="13867"/>
                    <a:pt x="26025" y="12254"/>
                    <a:pt x="23854" y="11571"/>
                  </a:cubicBezTo>
                  <a:cubicBezTo>
                    <a:pt x="23096" y="11321"/>
                    <a:pt x="22295" y="11195"/>
                    <a:pt x="21512" y="11195"/>
                  </a:cubicBezTo>
                  <a:cubicBezTo>
                    <a:pt x="18610" y="11195"/>
                    <a:pt x="15962" y="12924"/>
                    <a:pt x="16719" y="16441"/>
                  </a:cubicBezTo>
                  <a:cubicBezTo>
                    <a:pt x="17123" y="18334"/>
                    <a:pt x="18643" y="20319"/>
                    <a:pt x="20721" y="20474"/>
                  </a:cubicBezTo>
                  <a:cubicBezTo>
                    <a:pt x="20787" y="20478"/>
                    <a:pt x="20853" y="20480"/>
                    <a:pt x="20918" y="20480"/>
                  </a:cubicBezTo>
                  <a:cubicBezTo>
                    <a:pt x="22449" y="20480"/>
                    <a:pt x="23777" y="19449"/>
                    <a:pt x="24164" y="17961"/>
                  </a:cubicBezTo>
                  <a:cubicBezTo>
                    <a:pt x="24733" y="15666"/>
                    <a:pt x="22911" y="14425"/>
                    <a:pt x="21310" y="14425"/>
                  </a:cubicBezTo>
                  <a:cubicBezTo>
                    <a:pt x="20207" y="14425"/>
                    <a:pt x="19208" y="15015"/>
                    <a:pt x="19170" y="16255"/>
                  </a:cubicBezTo>
                  <a:cubicBezTo>
                    <a:pt x="19147" y="17447"/>
                    <a:pt x="20109" y="17970"/>
                    <a:pt x="21075" y="17970"/>
                  </a:cubicBezTo>
                  <a:cubicBezTo>
                    <a:pt x="21392" y="17970"/>
                    <a:pt x="21709" y="17913"/>
                    <a:pt x="21993" y="17806"/>
                  </a:cubicBezTo>
                  <a:cubicBezTo>
                    <a:pt x="22589" y="17583"/>
                    <a:pt x="22269" y="17319"/>
                    <a:pt x="21863" y="17319"/>
                  </a:cubicBezTo>
                  <a:cubicBezTo>
                    <a:pt x="21763" y="17319"/>
                    <a:pt x="21657" y="17335"/>
                    <a:pt x="21558" y="17372"/>
                  </a:cubicBezTo>
                  <a:cubicBezTo>
                    <a:pt x="21505" y="17392"/>
                    <a:pt x="21450" y="17401"/>
                    <a:pt x="21394" y="17401"/>
                  </a:cubicBezTo>
                  <a:cubicBezTo>
                    <a:pt x="20929" y="17401"/>
                    <a:pt x="20404" y="16767"/>
                    <a:pt x="20349" y="16379"/>
                  </a:cubicBezTo>
                  <a:lnTo>
                    <a:pt x="22365" y="15418"/>
                  </a:lnTo>
                  <a:cubicBezTo>
                    <a:pt x="22675" y="15666"/>
                    <a:pt x="22892" y="16007"/>
                    <a:pt x="22985" y="16410"/>
                  </a:cubicBezTo>
                  <a:cubicBezTo>
                    <a:pt x="23140" y="16876"/>
                    <a:pt x="23171" y="17372"/>
                    <a:pt x="23078" y="17837"/>
                  </a:cubicBezTo>
                  <a:cubicBezTo>
                    <a:pt x="22861" y="19078"/>
                    <a:pt x="22675" y="18985"/>
                    <a:pt x="21496" y="19264"/>
                  </a:cubicBezTo>
                  <a:cubicBezTo>
                    <a:pt x="20979" y="19390"/>
                    <a:pt x="20657" y="19481"/>
                    <a:pt x="20396" y="19481"/>
                  </a:cubicBezTo>
                  <a:cubicBezTo>
                    <a:pt x="20015" y="19481"/>
                    <a:pt x="19766" y="19289"/>
                    <a:pt x="19232" y="18737"/>
                  </a:cubicBezTo>
                  <a:cubicBezTo>
                    <a:pt x="18798" y="18334"/>
                    <a:pt x="18488" y="17868"/>
                    <a:pt x="18239" y="17341"/>
                  </a:cubicBezTo>
                  <a:cubicBezTo>
                    <a:pt x="17867" y="16597"/>
                    <a:pt x="17712" y="15790"/>
                    <a:pt x="17712" y="14953"/>
                  </a:cubicBezTo>
                  <a:cubicBezTo>
                    <a:pt x="17772" y="12785"/>
                    <a:pt x="19481" y="11903"/>
                    <a:pt x="21335" y="11903"/>
                  </a:cubicBezTo>
                  <a:cubicBezTo>
                    <a:pt x="22347" y="11903"/>
                    <a:pt x="23403" y="12166"/>
                    <a:pt x="24257" y="12626"/>
                  </a:cubicBezTo>
                  <a:cubicBezTo>
                    <a:pt x="26304" y="13743"/>
                    <a:pt x="27545" y="15728"/>
                    <a:pt x="27266" y="18085"/>
                  </a:cubicBezTo>
                  <a:cubicBezTo>
                    <a:pt x="27049" y="19885"/>
                    <a:pt x="26335" y="21560"/>
                    <a:pt x="25188" y="22955"/>
                  </a:cubicBezTo>
                  <a:cubicBezTo>
                    <a:pt x="24132" y="24192"/>
                    <a:pt x="22717" y="24725"/>
                    <a:pt x="21264" y="24725"/>
                  </a:cubicBezTo>
                  <a:cubicBezTo>
                    <a:pt x="19728" y="24725"/>
                    <a:pt x="18149" y="24130"/>
                    <a:pt x="16906" y="23142"/>
                  </a:cubicBezTo>
                  <a:cubicBezTo>
                    <a:pt x="14176" y="20939"/>
                    <a:pt x="12036" y="16255"/>
                    <a:pt x="12842" y="12750"/>
                  </a:cubicBezTo>
                  <a:cubicBezTo>
                    <a:pt x="13589" y="9498"/>
                    <a:pt x="16562" y="7927"/>
                    <a:pt x="19578" y="7927"/>
                  </a:cubicBezTo>
                  <a:cubicBezTo>
                    <a:pt x="20820" y="7927"/>
                    <a:pt x="22068" y="8193"/>
                    <a:pt x="23171" y="8718"/>
                  </a:cubicBezTo>
                  <a:cubicBezTo>
                    <a:pt x="26366" y="10207"/>
                    <a:pt x="29189" y="13526"/>
                    <a:pt x="30151" y="16907"/>
                  </a:cubicBezTo>
                  <a:cubicBezTo>
                    <a:pt x="30709" y="18954"/>
                    <a:pt x="30275" y="20908"/>
                    <a:pt x="29468" y="22769"/>
                  </a:cubicBezTo>
                  <a:cubicBezTo>
                    <a:pt x="28538" y="24879"/>
                    <a:pt x="27359" y="27267"/>
                    <a:pt x="25436" y="28601"/>
                  </a:cubicBezTo>
                  <a:cubicBezTo>
                    <a:pt x="24067" y="29538"/>
                    <a:pt x="22499" y="29932"/>
                    <a:pt x="20889" y="29932"/>
                  </a:cubicBezTo>
                  <a:cubicBezTo>
                    <a:pt x="17755" y="29932"/>
                    <a:pt x="14465" y="28439"/>
                    <a:pt x="12191" y="26554"/>
                  </a:cubicBezTo>
                  <a:cubicBezTo>
                    <a:pt x="6111" y="21467"/>
                    <a:pt x="4994" y="10858"/>
                    <a:pt x="12346" y="6236"/>
                  </a:cubicBezTo>
                  <a:cubicBezTo>
                    <a:pt x="14452" y="4915"/>
                    <a:pt x="17028" y="4304"/>
                    <a:pt x="19693" y="4304"/>
                  </a:cubicBezTo>
                  <a:cubicBezTo>
                    <a:pt x="25980" y="4304"/>
                    <a:pt x="32765" y="7704"/>
                    <a:pt x="35052" y="13215"/>
                  </a:cubicBezTo>
                  <a:cubicBezTo>
                    <a:pt x="36572" y="16907"/>
                    <a:pt x="35765" y="21063"/>
                    <a:pt x="34214" y="24599"/>
                  </a:cubicBezTo>
                  <a:cubicBezTo>
                    <a:pt x="32353" y="28880"/>
                    <a:pt x="29375" y="32758"/>
                    <a:pt x="24381" y="33006"/>
                  </a:cubicBezTo>
                  <a:cubicBezTo>
                    <a:pt x="23939" y="33027"/>
                    <a:pt x="23491" y="33038"/>
                    <a:pt x="23039" y="33038"/>
                  </a:cubicBezTo>
                  <a:cubicBezTo>
                    <a:pt x="16364" y="33038"/>
                    <a:pt x="8841" y="30629"/>
                    <a:pt x="5646" y="24382"/>
                  </a:cubicBezTo>
                  <a:cubicBezTo>
                    <a:pt x="1706" y="16721"/>
                    <a:pt x="5304" y="5926"/>
                    <a:pt x="13152" y="2390"/>
                  </a:cubicBezTo>
                  <a:cubicBezTo>
                    <a:pt x="16162" y="1025"/>
                    <a:pt x="19509" y="583"/>
                    <a:pt x="22849" y="583"/>
                  </a:cubicBezTo>
                  <a:cubicBezTo>
                    <a:pt x="24673" y="583"/>
                    <a:pt x="26495" y="715"/>
                    <a:pt x="28259" y="901"/>
                  </a:cubicBezTo>
                  <a:cubicBezTo>
                    <a:pt x="32912" y="1397"/>
                    <a:pt x="37533" y="2607"/>
                    <a:pt x="41411" y="5337"/>
                  </a:cubicBezTo>
                  <a:cubicBezTo>
                    <a:pt x="41474" y="5387"/>
                    <a:pt x="41566" y="5408"/>
                    <a:pt x="41670" y="5408"/>
                  </a:cubicBezTo>
                  <a:cubicBezTo>
                    <a:pt x="42081" y="5408"/>
                    <a:pt x="42682" y="5082"/>
                    <a:pt x="42434" y="4933"/>
                  </a:cubicBezTo>
                  <a:lnTo>
                    <a:pt x="42403" y="4902"/>
                  </a:lnTo>
                  <a:cubicBezTo>
                    <a:pt x="37844" y="1676"/>
                    <a:pt x="32353" y="498"/>
                    <a:pt x="26863" y="125"/>
                  </a:cubicBezTo>
                  <a:cubicBezTo>
                    <a:pt x="25705" y="48"/>
                    <a:pt x="24532" y="0"/>
                    <a:pt x="2335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6" name="Google Shape;466;p3"/>
          <p:cNvGrpSpPr/>
          <p:nvPr/>
        </p:nvGrpSpPr>
        <p:grpSpPr>
          <a:xfrm rot="10799904">
            <a:off x="4302573" y="-835826"/>
            <a:ext cx="5915080" cy="2667902"/>
            <a:chOff x="5619200" y="4458200"/>
            <a:chExt cx="1647150" cy="742900"/>
          </a:xfrm>
        </p:grpSpPr>
        <p:sp>
          <p:nvSpPr>
            <p:cNvPr id="467" name="Google Shape;467;p3"/>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 name="Google Shape;472;p3"/>
          <p:cNvGrpSpPr/>
          <p:nvPr/>
        </p:nvGrpSpPr>
        <p:grpSpPr>
          <a:xfrm rot="-9231878">
            <a:off x="-141228" y="-529839"/>
            <a:ext cx="1480974" cy="2494776"/>
            <a:chOff x="3026750" y="1552825"/>
            <a:chExt cx="1108700" cy="1867600"/>
          </a:xfrm>
        </p:grpSpPr>
        <p:sp>
          <p:nvSpPr>
            <p:cNvPr id="473" name="Google Shape;473;p3"/>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3"/>
          <p:cNvGrpSpPr/>
          <p:nvPr/>
        </p:nvGrpSpPr>
        <p:grpSpPr>
          <a:xfrm>
            <a:off x="6567163" y="2686213"/>
            <a:ext cx="700450" cy="636075"/>
            <a:chOff x="3652400" y="3788700"/>
            <a:chExt cx="700450" cy="636075"/>
          </a:xfrm>
        </p:grpSpPr>
        <p:sp>
          <p:nvSpPr>
            <p:cNvPr id="493" name="Google Shape;493;p3"/>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8" name="Google Shape;508;p3"/>
          <p:cNvSpPr/>
          <p:nvPr/>
        </p:nvSpPr>
        <p:spPr>
          <a:xfrm>
            <a:off x="4772025" y="4040688"/>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rot="-7924493">
            <a:off x="7750545" y="1004012"/>
            <a:ext cx="2380423" cy="2128278"/>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 name="Google Shape;510;p3"/>
          <p:cNvGrpSpPr/>
          <p:nvPr/>
        </p:nvGrpSpPr>
        <p:grpSpPr>
          <a:xfrm rot="-1410829">
            <a:off x="4783846" y="3456329"/>
            <a:ext cx="2824180" cy="3000479"/>
            <a:chOff x="4159600" y="887163"/>
            <a:chExt cx="1265600" cy="1344550"/>
          </a:xfrm>
        </p:grpSpPr>
        <p:sp>
          <p:nvSpPr>
            <p:cNvPr id="511" name="Google Shape;511;p3"/>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6" name="Google Shape;616;p3"/>
          <p:cNvGrpSpPr/>
          <p:nvPr/>
        </p:nvGrpSpPr>
        <p:grpSpPr>
          <a:xfrm rot="10800000">
            <a:off x="3717701" y="-576763"/>
            <a:ext cx="854294" cy="1506847"/>
            <a:chOff x="2797700" y="3217325"/>
            <a:chExt cx="682725" cy="1204225"/>
          </a:xfrm>
        </p:grpSpPr>
        <p:sp>
          <p:nvSpPr>
            <p:cNvPr id="617" name="Google Shape;617;p3"/>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4" name="Google Shape;624;p3"/>
          <p:cNvGrpSpPr/>
          <p:nvPr/>
        </p:nvGrpSpPr>
        <p:grpSpPr>
          <a:xfrm>
            <a:off x="3643124" y="4164755"/>
            <a:ext cx="1003441" cy="1583602"/>
            <a:chOff x="322650" y="2571325"/>
            <a:chExt cx="573100" cy="904450"/>
          </a:xfrm>
        </p:grpSpPr>
        <p:sp>
          <p:nvSpPr>
            <p:cNvPr id="625" name="Google Shape;625;p3"/>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2" name="Google Shape;632;p3"/>
          <p:cNvGrpSpPr/>
          <p:nvPr/>
        </p:nvGrpSpPr>
        <p:grpSpPr>
          <a:xfrm rot="-7425790">
            <a:off x="7734429" y="-849317"/>
            <a:ext cx="1126854" cy="1807792"/>
            <a:chOff x="2402100" y="3854125"/>
            <a:chExt cx="435600" cy="698825"/>
          </a:xfrm>
        </p:grpSpPr>
        <p:sp>
          <p:nvSpPr>
            <p:cNvPr id="633" name="Google Shape;633;p3"/>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6" name="Google Shape;646;p3"/>
          <p:cNvSpPr/>
          <p:nvPr/>
        </p:nvSpPr>
        <p:spPr>
          <a:xfrm>
            <a:off x="5573363" y="1106888"/>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7" name="Google Shape;647;p3"/>
          <p:cNvGrpSpPr/>
          <p:nvPr/>
        </p:nvGrpSpPr>
        <p:grpSpPr>
          <a:xfrm rot="1299035" flipH="1">
            <a:off x="8043736" y="3636036"/>
            <a:ext cx="771943" cy="2103937"/>
            <a:chOff x="10084800" y="4174013"/>
            <a:chExt cx="585175" cy="1594900"/>
          </a:xfrm>
        </p:grpSpPr>
        <p:sp>
          <p:nvSpPr>
            <p:cNvPr id="648" name="Google Shape;648;p3"/>
            <p:cNvSpPr/>
            <p:nvPr/>
          </p:nvSpPr>
          <p:spPr>
            <a:xfrm>
              <a:off x="10201075" y="4663100"/>
              <a:ext cx="103750" cy="217325"/>
            </a:xfrm>
            <a:custGeom>
              <a:avLst/>
              <a:gdLst/>
              <a:ahLst/>
              <a:cxnLst/>
              <a:rect l="l" t="t" r="r" b="b"/>
              <a:pathLst>
                <a:path w="4150" h="8693" extrusionOk="0">
                  <a:moveTo>
                    <a:pt x="430" y="0"/>
                  </a:moveTo>
                  <a:cubicBezTo>
                    <a:pt x="247" y="0"/>
                    <a:pt x="0" y="124"/>
                    <a:pt x="44" y="233"/>
                  </a:cubicBezTo>
                  <a:cubicBezTo>
                    <a:pt x="1595" y="2839"/>
                    <a:pt x="2774" y="5661"/>
                    <a:pt x="3549" y="8608"/>
                  </a:cubicBezTo>
                  <a:cubicBezTo>
                    <a:pt x="3559" y="8668"/>
                    <a:pt x="3626" y="8692"/>
                    <a:pt x="3710" y="8692"/>
                  </a:cubicBezTo>
                  <a:cubicBezTo>
                    <a:pt x="3890" y="8692"/>
                    <a:pt x="4150" y="8580"/>
                    <a:pt x="4108" y="8453"/>
                  </a:cubicBezTo>
                  <a:cubicBezTo>
                    <a:pt x="3332" y="5506"/>
                    <a:pt x="2153" y="2684"/>
                    <a:pt x="602" y="78"/>
                  </a:cubicBezTo>
                  <a:cubicBezTo>
                    <a:pt x="575" y="22"/>
                    <a:pt x="508" y="0"/>
                    <a:pt x="430"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9" name="Google Shape;649;p3"/>
            <p:cNvGrpSpPr/>
            <p:nvPr/>
          </p:nvGrpSpPr>
          <p:grpSpPr>
            <a:xfrm>
              <a:off x="10084800" y="4174013"/>
              <a:ext cx="585175" cy="1594900"/>
              <a:chOff x="1833925" y="1604075"/>
              <a:chExt cx="585175" cy="1594900"/>
            </a:xfrm>
          </p:grpSpPr>
          <p:sp>
            <p:nvSpPr>
              <p:cNvPr id="650" name="Google Shape;650;p3"/>
              <p:cNvSpPr/>
              <p:nvPr/>
            </p:nvSpPr>
            <p:spPr>
              <a:xfrm>
                <a:off x="2027925" y="1604075"/>
                <a:ext cx="134950" cy="358975"/>
              </a:xfrm>
              <a:custGeom>
                <a:avLst/>
                <a:gdLst/>
                <a:ahLst/>
                <a:cxnLst/>
                <a:rect l="l" t="t" r="r" b="b"/>
                <a:pathLst>
                  <a:path w="5398" h="14359" extrusionOk="0">
                    <a:moveTo>
                      <a:pt x="4094" y="880"/>
                    </a:moveTo>
                    <a:cubicBezTo>
                      <a:pt x="3945" y="5093"/>
                      <a:pt x="4596" y="9613"/>
                      <a:pt x="2427" y="13385"/>
                    </a:cubicBezTo>
                    <a:lnTo>
                      <a:pt x="2427" y="13385"/>
                    </a:lnTo>
                    <a:cubicBezTo>
                      <a:pt x="2404" y="11300"/>
                      <a:pt x="2747" y="9204"/>
                      <a:pt x="3413" y="7206"/>
                    </a:cubicBezTo>
                    <a:cubicBezTo>
                      <a:pt x="3437" y="7146"/>
                      <a:pt x="3367" y="7119"/>
                      <a:pt x="3269" y="7119"/>
                    </a:cubicBezTo>
                    <a:cubicBezTo>
                      <a:pt x="3115" y="7119"/>
                      <a:pt x="2892" y="7186"/>
                      <a:pt x="2854" y="7300"/>
                    </a:cubicBezTo>
                    <a:cubicBezTo>
                      <a:pt x="2236" y="9154"/>
                      <a:pt x="1896" y="11116"/>
                      <a:pt x="1869" y="13078"/>
                    </a:cubicBezTo>
                    <a:lnTo>
                      <a:pt x="1869" y="13078"/>
                    </a:lnTo>
                    <a:cubicBezTo>
                      <a:pt x="787" y="8892"/>
                      <a:pt x="1605" y="4426"/>
                      <a:pt x="4094" y="880"/>
                    </a:cubicBezTo>
                    <a:close/>
                    <a:moveTo>
                      <a:pt x="4552" y="1"/>
                    </a:moveTo>
                    <a:cubicBezTo>
                      <a:pt x="4409" y="1"/>
                      <a:pt x="4198" y="94"/>
                      <a:pt x="4157" y="134"/>
                    </a:cubicBezTo>
                    <a:cubicBezTo>
                      <a:pt x="993" y="4042"/>
                      <a:pt x="1" y="9285"/>
                      <a:pt x="1552" y="14062"/>
                    </a:cubicBezTo>
                    <a:cubicBezTo>
                      <a:pt x="1570" y="14107"/>
                      <a:pt x="1630" y="14126"/>
                      <a:pt x="1706" y="14126"/>
                    </a:cubicBezTo>
                    <a:cubicBezTo>
                      <a:pt x="1761" y="14126"/>
                      <a:pt x="1824" y="14116"/>
                      <a:pt x="1884" y="14099"/>
                    </a:cubicBezTo>
                    <a:lnTo>
                      <a:pt x="1884" y="14099"/>
                    </a:lnTo>
                    <a:cubicBezTo>
                      <a:pt x="1887" y="14159"/>
                      <a:pt x="1890" y="14219"/>
                      <a:pt x="1893" y="14279"/>
                    </a:cubicBezTo>
                    <a:cubicBezTo>
                      <a:pt x="1893" y="14337"/>
                      <a:pt x="1938" y="14358"/>
                      <a:pt x="2001" y="14358"/>
                    </a:cubicBezTo>
                    <a:cubicBezTo>
                      <a:pt x="2143" y="14358"/>
                      <a:pt x="2377" y="14250"/>
                      <a:pt x="2420" y="14186"/>
                    </a:cubicBezTo>
                    <a:cubicBezTo>
                      <a:pt x="5398" y="10060"/>
                      <a:pt x="4405" y="4880"/>
                      <a:pt x="4685" y="103"/>
                    </a:cubicBezTo>
                    <a:cubicBezTo>
                      <a:pt x="4685" y="27"/>
                      <a:pt x="4628" y="1"/>
                      <a:pt x="4552" y="1"/>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1884475" y="1870300"/>
                <a:ext cx="202725" cy="108300"/>
              </a:xfrm>
              <a:custGeom>
                <a:avLst/>
                <a:gdLst/>
                <a:ahLst/>
                <a:cxnLst/>
                <a:rect l="l" t="t" r="r" b="b"/>
                <a:pathLst>
                  <a:path w="8109" h="4332" extrusionOk="0">
                    <a:moveTo>
                      <a:pt x="922" y="458"/>
                    </a:moveTo>
                    <a:lnTo>
                      <a:pt x="922" y="458"/>
                    </a:lnTo>
                    <a:cubicBezTo>
                      <a:pt x="3198" y="721"/>
                      <a:pt x="5543" y="1701"/>
                      <a:pt x="7171" y="3337"/>
                    </a:cubicBezTo>
                    <a:lnTo>
                      <a:pt x="7171" y="3337"/>
                    </a:lnTo>
                    <a:cubicBezTo>
                      <a:pt x="6422" y="3643"/>
                      <a:pt x="5661" y="3879"/>
                      <a:pt x="4930" y="3879"/>
                    </a:cubicBezTo>
                    <a:cubicBezTo>
                      <a:pt x="4155" y="3879"/>
                      <a:pt x="3415" y="3614"/>
                      <a:pt x="2761" y="2885"/>
                    </a:cubicBezTo>
                    <a:cubicBezTo>
                      <a:pt x="2088" y="2132"/>
                      <a:pt x="1509" y="1262"/>
                      <a:pt x="922" y="458"/>
                    </a:cubicBezTo>
                    <a:close/>
                    <a:moveTo>
                      <a:pt x="496" y="1"/>
                    </a:moveTo>
                    <a:cubicBezTo>
                      <a:pt x="372" y="1"/>
                      <a:pt x="0" y="125"/>
                      <a:pt x="155" y="311"/>
                    </a:cubicBezTo>
                    <a:cubicBezTo>
                      <a:pt x="1117" y="1614"/>
                      <a:pt x="2078" y="3537"/>
                      <a:pt x="3629" y="4126"/>
                    </a:cubicBezTo>
                    <a:cubicBezTo>
                      <a:pt x="4013" y="4271"/>
                      <a:pt x="4399" y="4332"/>
                      <a:pt x="4784" y="4332"/>
                    </a:cubicBezTo>
                    <a:cubicBezTo>
                      <a:pt x="5697" y="4332"/>
                      <a:pt x="6601" y="3990"/>
                      <a:pt x="7445" y="3627"/>
                    </a:cubicBezTo>
                    <a:lnTo>
                      <a:pt x="7445" y="3627"/>
                    </a:lnTo>
                    <a:cubicBezTo>
                      <a:pt x="7456" y="3638"/>
                      <a:pt x="7466" y="3650"/>
                      <a:pt x="7476" y="3661"/>
                    </a:cubicBezTo>
                    <a:cubicBezTo>
                      <a:pt x="7517" y="3710"/>
                      <a:pt x="7585" y="3731"/>
                      <a:pt x="7658" y="3731"/>
                    </a:cubicBezTo>
                    <a:cubicBezTo>
                      <a:pt x="7861" y="3731"/>
                      <a:pt x="8109" y="3572"/>
                      <a:pt x="7972" y="3413"/>
                    </a:cubicBezTo>
                    <a:lnTo>
                      <a:pt x="8003" y="3413"/>
                    </a:lnTo>
                    <a:cubicBezTo>
                      <a:pt x="7964" y="3369"/>
                      <a:pt x="7924" y="3326"/>
                      <a:pt x="7884" y="3283"/>
                    </a:cubicBezTo>
                    <a:lnTo>
                      <a:pt x="7884" y="3283"/>
                    </a:lnTo>
                    <a:cubicBezTo>
                      <a:pt x="7871" y="3254"/>
                      <a:pt x="7846" y="3228"/>
                      <a:pt x="7814" y="3208"/>
                    </a:cubicBezTo>
                    <a:lnTo>
                      <a:pt x="7814" y="3208"/>
                    </a:lnTo>
                    <a:cubicBezTo>
                      <a:pt x="5950" y="1259"/>
                      <a:pt x="3165" y="180"/>
                      <a:pt x="496" y="1"/>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2086025" y="1908300"/>
                <a:ext cx="295550" cy="250075"/>
              </a:xfrm>
              <a:custGeom>
                <a:avLst/>
                <a:gdLst/>
                <a:ahLst/>
                <a:cxnLst/>
                <a:rect l="l" t="t" r="r" b="b"/>
                <a:pathLst>
                  <a:path w="11822" h="10003" extrusionOk="0">
                    <a:moveTo>
                      <a:pt x="10439" y="159"/>
                    </a:moveTo>
                    <a:cubicBezTo>
                      <a:pt x="10598" y="159"/>
                      <a:pt x="10713" y="195"/>
                      <a:pt x="10767" y="280"/>
                    </a:cubicBezTo>
                    <a:cubicBezTo>
                      <a:pt x="11108" y="745"/>
                      <a:pt x="10426" y="1427"/>
                      <a:pt x="10177" y="1800"/>
                    </a:cubicBezTo>
                    <a:cubicBezTo>
                      <a:pt x="8750" y="3971"/>
                      <a:pt x="7541" y="6453"/>
                      <a:pt x="5183" y="7693"/>
                    </a:cubicBezTo>
                    <a:cubicBezTo>
                      <a:pt x="3882" y="8381"/>
                      <a:pt x="2425" y="8563"/>
                      <a:pt x="1105" y="9132"/>
                    </a:cubicBezTo>
                    <a:lnTo>
                      <a:pt x="1105" y="9132"/>
                    </a:lnTo>
                    <a:cubicBezTo>
                      <a:pt x="1736" y="7296"/>
                      <a:pt x="2678" y="5568"/>
                      <a:pt x="3911" y="4033"/>
                    </a:cubicBezTo>
                    <a:cubicBezTo>
                      <a:pt x="4656" y="3133"/>
                      <a:pt x="5587" y="2327"/>
                      <a:pt x="6579" y="1707"/>
                    </a:cubicBezTo>
                    <a:cubicBezTo>
                      <a:pt x="6951" y="1467"/>
                      <a:pt x="9485" y="159"/>
                      <a:pt x="10439" y="159"/>
                    </a:cubicBezTo>
                    <a:close/>
                    <a:moveTo>
                      <a:pt x="11635" y="1"/>
                    </a:moveTo>
                    <a:cubicBezTo>
                      <a:pt x="5999" y="180"/>
                      <a:pt x="2247" y="4445"/>
                      <a:pt x="489" y="9435"/>
                    </a:cubicBezTo>
                    <a:lnTo>
                      <a:pt x="489" y="9435"/>
                    </a:lnTo>
                    <a:cubicBezTo>
                      <a:pt x="356" y="9510"/>
                      <a:pt x="225" y="9591"/>
                      <a:pt x="96" y="9679"/>
                    </a:cubicBezTo>
                    <a:cubicBezTo>
                      <a:pt x="1" y="9747"/>
                      <a:pt x="55" y="9773"/>
                      <a:pt x="154" y="9773"/>
                    </a:cubicBezTo>
                    <a:cubicBezTo>
                      <a:pt x="221" y="9773"/>
                      <a:pt x="309" y="9761"/>
                      <a:pt x="384" y="9742"/>
                    </a:cubicBezTo>
                    <a:lnTo>
                      <a:pt x="384" y="9742"/>
                    </a:lnTo>
                    <a:cubicBezTo>
                      <a:pt x="360" y="9814"/>
                      <a:pt x="336" y="9886"/>
                      <a:pt x="313" y="9958"/>
                    </a:cubicBezTo>
                    <a:cubicBezTo>
                      <a:pt x="303" y="9989"/>
                      <a:pt x="355" y="10002"/>
                      <a:pt x="430" y="10002"/>
                    </a:cubicBezTo>
                    <a:cubicBezTo>
                      <a:pt x="582" y="10002"/>
                      <a:pt x="830" y="9947"/>
                      <a:pt x="872" y="9865"/>
                    </a:cubicBezTo>
                    <a:cubicBezTo>
                      <a:pt x="919" y="9704"/>
                      <a:pt x="969" y="9543"/>
                      <a:pt x="1021" y="9384"/>
                    </a:cubicBezTo>
                    <a:lnTo>
                      <a:pt x="1021" y="9384"/>
                    </a:lnTo>
                    <a:cubicBezTo>
                      <a:pt x="2994" y="8323"/>
                      <a:pt x="5268" y="8487"/>
                      <a:pt x="7013" y="6856"/>
                    </a:cubicBezTo>
                    <a:cubicBezTo>
                      <a:pt x="8999" y="4995"/>
                      <a:pt x="10332" y="2327"/>
                      <a:pt x="11790" y="63"/>
                    </a:cubicBezTo>
                    <a:cubicBezTo>
                      <a:pt x="11821" y="1"/>
                      <a:pt x="11635" y="1"/>
                      <a:pt x="11635" y="1"/>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2085050" y="2026925"/>
                <a:ext cx="159325" cy="134975"/>
              </a:xfrm>
              <a:custGeom>
                <a:avLst/>
                <a:gdLst/>
                <a:ahLst/>
                <a:cxnLst/>
                <a:rect l="l" t="t" r="r" b="b"/>
                <a:pathLst>
                  <a:path w="6373" h="5399" extrusionOk="0">
                    <a:moveTo>
                      <a:pt x="6219" y="0"/>
                    </a:moveTo>
                    <a:cubicBezTo>
                      <a:pt x="6093" y="0"/>
                      <a:pt x="5895" y="42"/>
                      <a:pt x="5843" y="95"/>
                    </a:cubicBezTo>
                    <a:cubicBezTo>
                      <a:pt x="3609" y="1521"/>
                      <a:pt x="1345" y="3010"/>
                      <a:pt x="11" y="5368"/>
                    </a:cubicBezTo>
                    <a:cubicBezTo>
                      <a:pt x="1" y="5388"/>
                      <a:pt x="49" y="5399"/>
                      <a:pt x="121" y="5399"/>
                    </a:cubicBezTo>
                    <a:cubicBezTo>
                      <a:pt x="266" y="5399"/>
                      <a:pt x="507" y="5357"/>
                      <a:pt x="569" y="5275"/>
                    </a:cubicBezTo>
                    <a:cubicBezTo>
                      <a:pt x="1872" y="2948"/>
                      <a:pt x="4075" y="1490"/>
                      <a:pt x="6277" y="95"/>
                    </a:cubicBezTo>
                    <a:cubicBezTo>
                      <a:pt x="6373" y="26"/>
                      <a:pt x="6318" y="0"/>
                      <a:pt x="6219"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1884125" y="1950475"/>
                <a:ext cx="191100" cy="386625"/>
              </a:xfrm>
              <a:custGeom>
                <a:avLst/>
                <a:gdLst/>
                <a:ahLst/>
                <a:cxnLst/>
                <a:rect l="l" t="t" r="r" b="b"/>
                <a:pathLst>
                  <a:path w="7644" h="15465" extrusionOk="0">
                    <a:moveTo>
                      <a:pt x="910" y="1196"/>
                    </a:moveTo>
                    <a:lnTo>
                      <a:pt x="910" y="1196"/>
                    </a:lnTo>
                    <a:cubicBezTo>
                      <a:pt x="2660" y="3053"/>
                      <a:pt x="4391" y="4874"/>
                      <a:pt x="5163" y="7402"/>
                    </a:cubicBezTo>
                    <a:cubicBezTo>
                      <a:pt x="5809" y="9546"/>
                      <a:pt x="6240" y="11775"/>
                      <a:pt x="6437" y="14019"/>
                    </a:cubicBezTo>
                    <a:lnTo>
                      <a:pt x="6437" y="14019"/>
                    </a:lnTo>
                    <a:cubicBezTo>
                      <a:pt x="5962" y="13632"/>
                      <a:pt x="5458" y="13280"/>
                      <a:pt x="5008" y="12830"/>
                    </a:cubicBezTo>
                    <a:cubicBezTo>
                      <a:pt x="4016" y="11838"/>
                      <a:pt x="3581" y="10504"/>
                      <a:pt x="3178" y="9201"/>
                    </a:cubicBezTo>
                    <a:cubicBezTo>
                      <a:pt x="2388" y="6533"/>
                      <a:pt x="1646" y="3864"/>
                      <a:pt x="910" y="1196"/>
                    </a:cubicBezTo>
                    <a:close/>
                    <a:moveTo>
                      <a:pt x="421" y="1"/>
                    </a:moveTo>
                    <a:cubicBezTo>
                      <a:pt x="246" y="1"/>
                      <a:pt x="0" y="103"/>
                      <a:pt x="45" y="237"/>
                    </a:cubicBezTo>
                    <a:cubicBezTo>
                      <a:pt x="48" y="246"/>
                      <a:pt x="50" y="256"/>
                      <a:pt x="53" y="265"/>
                    </a:cubicBezTo>
                    <a:lnTo>
                      <a:pt x="53" y="265"/>
                    </a:lnTo>
                    <a:lnTo>
                      <a:pt x="45" y="268"/>
                    </a:lnTo>
                    <a:cubicBezTo>
                      <a:pt x="49" y="272"/>
                      <a:pt x="53" y="277"/>
                      <a:pt x="58" y="281"/>
                    </a:cubicBezTo>
                    <a:lnTo>
                      <a:pt x="58" y="281"/>
                    </a:lnTo>
                    <a:cubicBezTo>
                      <a:pt x="952" y="3462"/>
                      <a:pt x="1756" y="6704"/>
                      <a:pt x="2806" y="9884"/>
                    </a:cubicBezTo>
                    <a:cubicBezTo>
                      <a:pt x="3085" y="10969"/>
                      <a:pt x="3612" y="11962"/>
                      <a:pt x="4295" y="12830"/>
                    </a:cubicBezTo>
                    <a:cubicBezTo>
                      <a:pt x="4947" y="13580"/>
                      <a:pt x="5808" y="14047"/>
                      <a:pt x="6493" y="14745"/>
                    </a:cubicBezTo>
                    <a:lnTo>
                      <a:pt x="6493" y="14745"/>
                    </a:lnTo>
                    <a:cubicBezTo>
                      <a:pt x="6507" y="14955"/>
                      <a:pt x="6518" y="15164"/>
                      <a:pt x="6528" y="15374"/>
                    </a:cubicBezTo>
                    <a:cubicBezTo>
                      <a:pt x="6528" y="15437"/>
                      <a:pt x="6593" y="15465"/>
                      <a:pt x="6678" y="15465"/>
                    </a:cubicBezTo>
                    <a:cubicBezTo>
                      <a:pt x="6780" y="15465"/>
                      <a:pt x="6911" y="15426"/>
                      <a:pt x="6997" y="15363"/>
                    </a:cubicBezTo>
                    <a:lnTo>
                      <a:pt x="6997" y="15363"/>
                    </a:lnTo>
                    <a:cubicBezTo>
                      <a:pt x="7006" y="15377"/>
                      <a:pt x="7015" y="15391"/>
                      <a:pt x="7024" y="15405"/>
                    </a:cubicBezTo>
                    <a:cubicBezTo>
                      <a:pt x="7049" y="15446"/>
                      <a:pt x="7105" y="15463"/>
                      <a:pt x="7172" y="15463"/>
                    </a:cubicBezTo>
                    <a:cubicBezTo>
                      <a:pt x="7363" y="15463"/>
                      <a:pt x="7643" y="15325"/>
                      <a:pt x="7552" y="15188"/>
                    </a:cubicBezTo>
                    <a:cubicBezTo>
                      <a:pt x="7400" y="14961"/>
                      <a:pt x="7232" y="14760"/>
                      <a:pt x="7053" y="14576"/>
                    </a:cubicBezTo>
                    <a:lnTo>
                      <a:pt x="7053" y="14576"/>
                    </a:lnTo>
                    <a:cubicBezTo>
                      <a:pt x="6888" y="11848"/>
                      <a:pt x="6398" y="9153"/>
                      <a:pt x="5535" y="6565"/>
                    </a:cubicBezTo>
                    <a:cubicBezTo>
                      <a:pt x="4641" y="3974"/>
                      <a:pt x="2429" y="2089"/>
                      <a:pt x="605" y="86"/>
                    </a:cubicBezTo>
                    <a:lnTo>
                      <a:pt x="605" y="86"/>
                    </a:lnTo>
                    <a:cubicBezTo>
                      <a:pt x="604" y="85"/>
                      <a:pt x="604" y="83"/>
                      <a:pt x="603" y="82"/>
                    </a:cubicBezTo>
                    <a:lnTo>
                      <a:pt x="601" y="82"/>
                    </a:lnTo>
                    <a:lnTo>
                      <a:pt x="601" y="82"/>
                    </a:lnTo>
                    <a:cubicBezTo>
                      <a:pt x="592" y="72"/>
                      <a:pt x="582" y="61"/>
                      <a:pt x="572" y="51"/>
                    </a:cubicBezTo>
                    <a:cubicBezTo>
                      <a:pt x="546" y="16"/>
                      <a:pt x="489" y="1"/>
                      <a:pt x="421" y="1"/>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2047325" y="1954175"/>
                <a:ext cx="256350" cy="1244800"/>
              </a:xfrm>
              <a:custGeom>
                <a:avLst/>
                <a:gdLst/>
                <a:ahLst/>
                <a:cxnLst/>
                <a:rect l="l" t="t" r="r" b="b"/>
                <a:pathLst>
                  <a:path w="10254" h="49792" extrusionOk="0">
                    <a:moveTo>
                      <a:pt x="938" y="0"/>
                    </a:moveTo>
                    <a:cubicBezTo>
                      <a:pt x="748" y="0"/>
                      <a:pt x="510" y="168"/>
                      <a:pt x="620" y="368"/>
                    </a:cubicBezTo>
                    <a:cubicBezTo>
                      <a:pt x="1737" y="2384"/>
                      <a:pt x="2171" y="4742"/>
                      <a:pt x="1799" y="7037"/>
                    </a:cubicBezTo>
                    <a:cubicBezTo>
                      <a:pt x="1458" y="9022"/>
                      <a:pt x="496" y="10759"/>
                      <a:pt x="310" y="12807"/>
                    </a:cubicBezTo>
                    <a:cubicBezTo>
                      <a:pt x="0" y="16901"/>
                      <a:pt x="279" y="21058"/>
                      <a:pt x="1210" y="25090"/>
                    </a:cubicBezTo>
                    <a:cubicBezTo>
                      <a:pt x="2140" y="29340"/>
                      <a:pt x="2947" y="33714"/>
                      <a:pt x="4188" y="37901"/>
                    </a:cubicBezTo>
                    <a:cubicBezTo>
                      <a:pt x="5428" y="42120"/>
                      <a:pt x="7538" y="45904"/>
                      <a:pt x="9616" y="49688"/>
                    </a:cubicBezTo>
                    <a:cubicBezTo>
                      <a:pt x="9652" y="49761"/>
                      <a:pt x="9726" y="49791"/>
                      <a:pt x="9808" y="49791"/>
                    </a:cubicBezTo>
                    <a:cubicBezTo>
                      <a:pt x="10006" y="49791"/>
                      <a:pt x="10253" y="49616"/>
                      <a:pt x="10143" y="49440"/>
                    </a:cubicBezTo>
                    <a:cubicBezTo>
                      <a:pt x="7848" y="45346"/>
                      <a:pt x="5646" y="41220"/>
                      <a:pt x="4436" y="36660"/>
                    </a:cubicBezTo>
                    <a:cubicBezTo>
                      <a:pt x="3319" y="32380"/>
                      <a:pt x="2358" y="28006"/>
                      <a:pt x="1489" y="23632"/>
                    </a:cubicBezTo>
                    <a:cubicBezTo>
                      <a:pt x="620" y="19476"/>
                      <a:pt x="93" y="14109"/>
                      <a:pt x="1458" y="9984"/>
                    </a:cubicBezTo>
                    <a:cubicBezTo>
                      <a:pt x="2575" y="6510"/>
                      <a:pt x="2916" y="3470"/>
                      <a:pt x="1117" y="89"/>
                    </a:cubicBezTo>
                    <a:cubicBezTo>
                      <a:pt x="1081" y="27"/>
                      <a:pt x="1013" y="0"/>
                      <a:pt x="938"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2075975" y="2144550"/>
                <a:ext cx="192150" cy="415100"/>
              </a:xfrm>
              <a:custGeom>
                <a:avLst/>
                <a:gdLst/>
                <a:ahLst/>
                <a:cxnLst/>
                <a:rect l="l" t="t" r="r" b="b"/>
                <a:pathLst>
                  <a:path w="7686" h="16604" extrusionOk="0">
                    <a:moveTo>
                      <a:pt x="6543" y="484"/>
                    </a:moveTo>
                    <a:cubicBezTo>
                      <a:pt x="7029" y="6035"/>
                      <a:pt x="4909" y="11478"/>
                      <a:pt x="802" y="15204"/>
                    </a:cubicBezTo>
                    <a:lnTo>
                      <a:pt x="802" y="15204"/>
                    </a:lnTo>
                    <a:cubicBezTo>
                      <a:pt x="1120" y="12569"/>
                      <a:pt x="735" y="9985"/>
                      <a:pt x="1646" y="7332"/>
                    </a:cubicBezTo>
                    <a:cubicBezTo>
                      <a:pt x="2628" y="4644"/>
                      <a:pt x="4311" y="2253"/>
                      <a:pt x="6543" y="484"/>
                    </a:cubicBezTo>
                    <a:close/>
                    <a:moveTo>
                      <a:pt x="6999" y="0"/>
                    </a:moveTo>
                    <a:cubicBezTo>
                      <a:pt x="6859" y="0"/>
                      <a:pt x="6570" y="112"/>
                      <a:pt x="6547" y="135"/>
                    </a:cubicBezTo>
                    <a:cubicBezTo>
                      <a:pt x="4220" y="1873"/>
                      <a:pt x="2390" y="4199"/>
                      <a:pt x="1305" y="6867"/>
                    </a:cubicBezTo>
                    <a:cubicBezTo>
                      <a:pt x="839" y="8076"/>
                      <a:pt x="498" y="9348"/>
                      <a:pt x="343" y="10620"/>
                    </a:cubicBezTo>
                    <a:cubicBezTo>
                      <a:pt x="128" y="12337"/>
                      <a:pt x="378" y="14055"/>
                      <a:pt x="168" y="15752"/>
                    </a:cubicBezTo>
                    <a:lnTo>
                      <a:pt x="168" y="15752"/>
                    </a:lnTo>
                    <a:cubicBezTo>
                      <a:pt x="123" y="15789"/>
                      <a:pt x="78" y="15826"/>
                      <a:pt x="33" y="15862"/>
                    </a:cubicBezTo>
                    <a:cubicBezTo>
                      <a:pt x="0" y="15895"/>
                      <a:pt x="40" y="15908"/>
                      <a:pt x="108" y="15908"/>
                    </a:cubicBezTo>
                    <a:cubicBezTo>
                      <a:pt x="121" y="15908"/>
                      <a:pt x="134" y="15908"/>
                      <a:pt x="148" y="15907"/>
                    </a:cubicBezTo>
                    <a:lnTo>
                      <a:pt x="148" y="15907"/>
                    </a:lnTo>
                    <a:cubicBezTo>
                      <a:pt x="118" y="16120"/>
                      <a:pt x="80" y="16332"/>
                      <a:pt x="33" y="16545"/>
                    </a:cubicBezTo>
                    <a:cubicBezTo>
                      <a:pt x="22" y="16586"/>
                      <a:pt x="78" y="16603"/>
                      <a:pt x="157" y="16603"/>
                    </a:cubicBezTo>
                    <a:cubicBezTo>
                      <a:pt x="315" y="16603"/>
                      <a:pt x="570" y="16534"/>
                      <a:pt x="591" y="16452"/>
                    </a:cubicBezTo>
                    <a:cubicBezTo>
                      <a:pt x="653" y="16175"/>
                      <a:pt x="703" y="15899"/>
                      <a:pt x="745" y="15624"/>
                    </a:cubicBezTo>
                    <a:lnTo>
                      <a:pt x="745" y="15624"/>
                    </a:lnTo>
                    <a:cubicBezTo>
                      <a:pt x="5319" y="11833"/>
                      <a:pt x="7685" y="5968"/>
                      <a:pt x="7074" y="42"/>
                    </a:cubicBezTo>
                    <a:cubicBezTo>
                      <a:pt x="7074" y="12"/>
                      <a:pt x="7044" y="0"/>
                      <a:pt x="6999"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2077275" y="2314125"/>
                <a:ext cx="115650" cy="243800"/>
              </a:xfrm>
              <a:custGeom>
                <a:avLst/>
                <a:gdLst/>
                <a:ahLst/>
                <a:cxnLst/>
                <a:rect l="l" t="t" r="r" b="b"/>
                <a:pathLst>
                  <a:path w="4626" h="9752" extrusionOk="0">
                    <a:moveTo>
                      <a:pt x="4478" y="0"/>
                    </a:moveTo>
                    <a:cubicBezTo>
                      <a:pt x="4330" y="0"/>
                      <a:pt x="4103" y="49"/>
                      <a:pt x="4044" y="146"/>
                    </a:cubicBezTo>
                    <a:cubicBezTo>
                      <a:pt x="2307" y="3092"/>
                      <a:pt x="1253" y="6505"/>
                      <a:pt x="12" y="9700"/>
                    </a:cubicBezTo>
                    <a:cubicBezTo>
                      <a:pt x="0" y="9734"/>
                      <a:pt x="67" y="9752"/>
                      <a:pt x="159" y="9752"/>
                    </a:cubicBezTo>
                    <a:cubicBezTo>
                      <a:pt x="311" y="9752"/>
                      <a:pt x="531" y="9703"/>
                      <a:pt x="570" y="9607"/>
                    </a:cubicBezTo>
                    <a:cubicBezTo>
                      <a:pt x="1811" y="6412"/>
                      <a:pt x="2866" y="2999"/>
                      <a:pt x="4603" y="53"/>
                    </a:cubicBezTo>
                    <a:cubicBezTo>
                      <a:pt x="4626" y="18"/>
                      <a:pt x="4566" y="0"/>
                      <a:pt x="4478"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1833925" y="2362025"/>
                <a:ext cx="281650" cy="341550"/>
              </a:xfrm>
              <a:custGeom>
                <a:avLst/>
                <a:gdLst/>
                <a:ahLst/>
                <a:cxnLst/>
                <a:rect l="l" t="t" r="r" b="b"/>
                <a:pathLst>
                  <a:path w="11266" h="13662" extrusionOk="0">
                    <a:moveTo>
                      <a:pt x="1580" y="1603"/>
                    </a:moveTo>
                    <a:lnTo>
                      <a:pt x="1580" y="1603"/>
                    </a:lnTo>
                    <a:cubicBezTo>
                      <a:pt x="5401" y="4910"/>
                      <a:pt x="10119" y="7918"/>
                      <a:pt x="10677" y="13236"/>
                    </a:cubicBezTo>
                    <a:lnTo>
                      <a:pt x="10677" y="13236"/>
                    </a:lnTo>
                    <a:cubicBezTo>
                      <a:pt x="7434" y="12696"/>
                      <a:pt x="4690" y="10466"/>
                      <a:pt x="3480" y="7380"/>
                    </a:cubicBezTo>
                    <a:cubicBezTo>
                      <a:pt x="2740" y="5447"/>
                      <a:pt x="2441" y="3423"/>
                      <a:pt x="1580" y="1603"/>
                    </a:cubicBezTo>
                    <a:close/>
                    <a:moveTo>
                      <a:pt x="505" y="1"/>
                    </a:moveTo>
                    <a:cubicBezTo>
                      <a:pt x="310" y="1"/>
                      <a:pt x="1" y="123"/>
                      <a:pt x="99" y="246"/>
                    </a:cubicBezTo>
                    <a:cubicBezTo>
                      <a:pt x="99" y="246"/>
                      <a:pt x="99" y="246"/>
                      <a:pt x="99" y="246"/>
                    </a:cubicBezTo>
                    <a:lnTo>
                      <a:pt x="99" y="246"/>
                    </a:lnTo>
                    <a:cubicBezTo>
                      <a:pt x="2177" y="2945"/>
                      <a:pt x="2022" y="6543"/>
                      <a:pt x="3852" y="9335"/>
                    </a:cubicBezTo>
                    <a:cubicBezTo>
                      <a:pt x="5403" y="11630"/>
                      <a:pt x="7854" y="13181"/>
                      <a:pt x="10583" y="13584"/>
                    </a:cubicBezTo>
                    <a:cubicBezTo>
                      <a:pt x="10614" y="13584"/>
                      <a:pt x="10658" y="13575"/>
                      <a:pt x="10706" y="13559"/>
                    </a:cubicBezTo>
                    <a:lnTo>
                      <a:pt x="10706" y="13559"/>
                    </a:lnTo>
                    <a:cubicBezTo>
                      <a:pt x="10706" y="13567"/>
                      <a:pt x="10707" y="13576"/>
                      <a:pt x="10707" y="13584"/>
                    </a:cubicBezTo>
                    <a:cubicBezTo>
                      <a:pt x="10707" y="13637"/>
                      <a:pt x="10773" y="13661"/>
                      <a:pt x="10858" y="13661"/>
                    </a:cubicBezTo>
                    <a:cubicBezTo>
                      <a:pt x="11024" y="13661"/>
                      <a:pt x="11266" y="13572"/>
                      <a:pt x="11266" y="13429"/>
                    </a:cubicBezTo>
                    <a:cubicBezTo>
                      <a:pt x="10832" y="7132"/>
                      <a:pt x="4659" y="4030"/>
                      <a:pt x="626" y="29"/>
                    </a:cubicBezTo>
                    <a:cubicBezTo>
                      <a:pt x="600" y="9"/>
                      <a:pt x="556" y="1"/>
                      <a:pt x="505" y="1"/>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1944625" y="2496250"/>
                <a:ext cx="165325" cy="203425"/>
              </a:xfrm>
              <a:custGeom>
                <a:avLst/>
                <a:gdLst/>
                <a:ahLst/>
                <a:cxnLst/>
                <a:rect l="l" t="t" r="r" b="b"/>
                <a:pathLst>
                  <a:path w="6613" h="8137" extrusionOk="0">
                    <a:moveTo>
                      <a:pt x="498" y="1"/>
                    </a:moveTo>
                    <a:cubicBezTo>
                      <a:pt x="311" y="1"/>
                      <a:pt x="0" y="137"/>
                      <a:pt x="76" y="212"/>
                    </a:cubicBezTo>
                    <a:cubicBezTo>
                      <a:pt x="1161" y="1360"/>
                      <a:pt x="2247" y="2539"/>
                      <a:pt x="3240" y="3779"/>
                    </a:cubicBezTo>
                    <a:cubicBezTo>
                      <a:pt x="4263" y="4989"/>
                      <a:pt x="5628" y="6447"/>
                      <a:pt x="6031" y="8091"/>
                    </a:cubicBezTo>
                    <a:cubicBezTo>
                      <a:pt x="6039" y="8123"/>
                      <a:pt x="6083" y="8137"/>
                      <a:pt x="6143" y="8137"/>
                    </a:cubicBezTo>
                    <a:cubicBezTo>
                      <a:pt x="6313" y="8137"/>
                      <a:pt x="6613" y="8028"/>
                      <a:pt x="6590" y="7936"/>
                    </a:cubicBezTo>
                    <a:cubicBezTo>
                      <a:pt x="6217" y="6447"/>
                      <a:pt x="5070" y="5206"/>
                      <a:pt x="4139" y="3997"/>
                    </a:cubicBezTo>
                    <a:cubicBezTo>
                      <a:pt x="3022" y="2632"/>
                      <a:pt x="1844" y="1298"/>
                      <a:pt x="603" y="26"/>
                    </a:cubicBezTo>
                    <a:cubicBezTo>
                      <a:pt x="579" y="8"/>
                      <a:pt x="542" y="1"/>
                      <a:pt x="498" y="1"/>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2157425" y="2486025"/>
                <a:ext cx="261675" cy="438775"/>
              </a:xfrm>
              <a:custGeom>
                <a:avLst/>
                <a:gdLst/>
                <a:ahLst/>
                <a:cxnLst/>
                <a:rect l="l" t="t" r="r" b="b"/>
                <a:pathLst>
                  <a:path w="10467" h="17551" extrusionOk="0">
                    <a:moveTo>
                      <a:pt x="9741" y="373"/>
                    </a:moveTo>
                    <a:lnTo>
                      <a:pt x="9741" y="373"/>
                    </a:lnTo>
                    <a:cubicBezTo>
                      <a:pt x="9834" y="745"/>
                      <a:pt x="9803" y="1118"/>
                      <a:pt x="9648" y="1428"/>
                    </a:cubicBezTo>
                    <a:cubicBezTo>
                      <a:pt x="9121" y="4871"/>
                      <a:pt x="7476" y="8035"/>
                      <a:pt x="4995" y="10454"/>
                    </a:cubicBezTo>
                    <a:cubicBezTo>
                      <a:pt x="3809" y="11553"/>
                      <a:pt x="2535" y="12573"/>
                      <a:pt x="1564" y="13796"/>
                    </a:cubicBezTo>
                    <a:lnTo>
                      <a:pt x="1564" y="13796"/>
                    </a:lnTo>
                    <a:cubicBezTo>
                      <a:pt x="2783" y="10528"/>
                      <a:pt x="4670" y="7523"/>
                      <a:pt x="7104" y="4995"/>
                    </a:cubicBezTo>
                    <a:cubicBezTo>
                      <a:pt x="7152" y="4948"/>
                      <a:pt x="7104" y="4927"/>
                      <a:pt x="7022" y="4927"/>
                    </a:cubicBezTo>
                    <a:cubicBezTo>
                      <a:pt x="6889" y="4927"/>
                      <a:pt x="6665" y="4980"/>
                      <a:pt x="6608" y="5057"/>
                    </a:cubicBezTo>
                    <a:cubicBezTo>
                      <a:pt x="4026" y="7688"/>
                      <a:pt x="2075" y="10836"/>
                      <a:pt x="845" y="14274"/>
                    </a:cubicBezTo>
                    <a:lnTo>
                      <a:pt x="845" y="14274"/>
                    </a:lnTo>
                    <a:cubicBezTo>
                      <a:pt x="1170" y="11790"/>
                      <a:pt x="1755" y="9338"/>
                      <a:pt x="2855" y="7073"/>
                    </a:cubicBezTo>
                    <a:cubicBezTo>
                      <a:pt x="3630" y="5460"/>
                      <a:pt x="4685" y="4033"/>
                      <a:pt x="5957" y="2793"/>
                    </a:cubicBezTo>
                    <a:cubicBezTo>
                      <a:pt x="6515" y="2265"/>
                      <a:pt x="7135" y="1800"/>
                      <a:pt x="7787" y="1366"/>
                    </a:cubicBezTo>
                    <a:cubicBezTo>
                      <a:pt x="8407" y="962"/>
                      <a:pt x="9058" y="652"/>
                      <a:pt x="9741" y="373"/>
                    </a:cubicBezTo>
                    <a:close/>
                    <a:moveTo>
                      <a:pt x="10366" y="0"/>
                    </a:moveTo>
                    <a:cubicBezTo>
                      <a:pt x="10268" y="0"/>
                      <a:pt x="10121" y="44"/>
                      <a:pt x="10082" y="63"/>
                    </a:cubicBezTo>
                    <a:cubicBezTo>
                      <a:pt x="2877" y="2515"/>
                      <a:pt x="517" y="10079"/>
                      <a:pt x="33" y="17016"/>
                    </a:cubicBezTo>
                    <a:lnTo>
                      <a:pt x="33" y="17016"/>
                    </a:lnTo>
                    <a:cubicBezTo>
                      <a:pt x="22" y="17062"/>
                      <a:pt x="11" y="17108"/>
                      <a:pt x="1" y="17154"/>
                    </a:cubicBezTo>
                    <a:lnTo>
                      <a:pt x="24" y="17151"/>
                    </a:lnTo>
                    <a:lnTo>
                      <a:pt x="24" y="17151"/>
                    </a:lnTo>
                    <a:cubicBezTo>
                      <a:pt x="16" y="17276"/>
                      <a:pt x="8" y="17402"/>
                      <a:pt x="1" y="17527"/>
                    </a:cubicBezTo>
                    <a:cubicBezTo>
                      <a:pt x="1" y="17543"/>
                      <a:pt x="38" y="17550"/>
                      <a:pt x="93" y="17550"/>
                    </a:cubicBezTo>
                    <a:cubicBezTo>
                      <a:pt x="252" y="17550"/>
                      <a:pt x="559" y="17487"/>
                      <a:pt x="559" y="17372"/>
                    </a:cubicBezTo>
                    <a:lnTo>
                      <a:pt x="559" y="17341"/>
                    </a:lnTo>
                    <a:cubicBezTo>
                      <a:pt x="564" y="17257"/>
                      <a:pt x="570" y="17173"/>
                      <a:pt x="575" y="17089"/>
                    </a:cubicBezTo>
                    <a:lnTo>
                      <a:pt x="575" y="17089"/>
                    </a:lnTo>
                    <a:cubicBezTo>
                      <a:pt x="583" y="17080"/>
                      <a:pt x="588" y="17070"/>
                      <a:pt x="590" y="17061"/>
                    </a:cubicBezTo>
                    <a:cubicBezTo>
                      <a:pt x="709" y="16536"/>
                      <a:pt x="844" y="16016"/>
                      <a:pt x="996" y="15501"/>
                    </a:cubicBezTo>
                    <a:lnTo>
                      <a:pt x="996" y="15501"/>
                    </a:lnTo>
                    <a:cubicBezTo>
                      <a:pt x="2142" y="12783"/>
                      <a:pt x="4958" y="11237"/>
                      <a:pt x="6856" y="8996"/>
                    </a:cubicBezTo>
                    <a:cubicBezTo>
                      <a:pt x="8965" y="6453"/>
                      <a:pt x="9772" y="3196"/>
                      <a:pt x="10454" y="63"/>
                    </a:cubicBezTo>
                    <a:cubicBezTo>
                      <a:pt x="10466" y="16"/>
                      <a:pt x="10425" y="0"/>
                      <a:pt x="10366"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1912550" y="2653825"/>
                <a:ext cx="256550" cy="268300"/>
              </a:xfrm>
              <a:custGeom>
                <a:avLst/>
                <a:gdLst/>
                <a:ahLst/>
                <a:cxnLst/>
                <a:rect l="l" t="t" r="r" b="b"/>
                <a:pathLst>
                  <a:path w="10262" h="10732" extrusionOk="0">
                    <a:moveTo>
                      <a:pt x="717" y="802"/>
                    </a:moveTo>
                    <a:cubicBezTo>
                      <a:pt x="2321" y="2129"/>
                      <a:pt x="4030" y="3202"/>
                      <a:pt x="5763" y="4394"/>
                    </a:cubicBezTo>
                    <a:cubicBezTo>
                      <a:pt x="7854" y="5839"/>
                      <a:pt x="8939" y="7984"/>
                      <a:pt x="9653" y="10348"/>
                    </a:cubicBezTo>
                    <a:lnTo>
                      <a:pt x="9653" y="10348"/>
                    </a:lnTo>
                    <a:cubicBezTo>
                      <a:pt x="7468" y="9442"/>
                      <a:pt x="5239" y="8467"/>
                      <a:pt x="3499" y="6813"/>
                    </a:cubicBezTo>
                    <a:cubicBezTo>
                      <a:pt x="1766" y="5137"/>
                      <a:pt x="1142" y="3057"/>
                      <a:pt x="717" y="802"/>
                    </a:cubicBezTo>
                    <a:close/>
                    <a:moveTo>
                      <a:pt x="474" y="0"/>
                    </a:moveTo>
                    <a:cubicBezTo>
                      <a:pt x="298" y="0"/>
                      <a:pt x="1" y="78"/>
                      <a:pt x="25" y="175"/>
                    </a:cubicBezTo>
                    <a:cubicBezTo>
                      <a:pt x="26" y="185"/>
                      <a:pt x="28" y="195"/>
                      <a:pt x="30" y="205"/>
                    </a:cubicBezTo>
                    <a:lnTo>
                      <a:pt x="30" y="205"/>
                    </a:lnTo>
                    <a:lnTo>
                      <a:pt x="25" y="206"/>
                    </a:lnTo>
                    <a:cubicBezTo>
                      <a:pt x="27" y="208"/>
                      <a:pt x="29" y="210"/>
                      <a:pt x="31" y="212"/>
                    </a:cubicBezTo>
                    <a:lnTo>
                      <a:pt x="31" y="212"/>
                    </a:lnTo>
                    <a:cubicBezTo>
                      <a:pt x="433" y="2525"/>
                      <a:pt x="933" y="4775"/>
                      <a:pt x="2537" y="6565"/>
                    </a:cubicBezTo>
                    <a:cubicBezTo>
                      <a:pt x="4398" y="8612"/>
                      <a:pt x="7066" y="9698"/>
                      <a:pt x="9579" y="10722"/>
                    </a:cubicBezTo>
                    <a:cubicBezTo>
                      <a:pt x="9596" y="10728"/>
                      <a:pt x="9617" y="10732"/>
                      <a:pt x="9640" y="10732"/>
                    </a:cubicBezTo>
                    <a:cubicBezTo>
                      <a:pt x="9824" y="10732"/>
                      <a:pt x="10161" y="10535"/>
                      <a:pt x="10106" y="10535"/>
                    </a:cubicBezTo>
                    <a:cubicBezTo>
                      <a:pt x="10034" y="10506"/>
                      <a:pt x="9962" y="10476"/>
                      <a:pt x="9890" y="10446"/>
                    </a:cubicBezTo>
                    <a:lnTo>
                      <a:pt x="9890" y="10446"/>
                    </a:lnTo>
                    <a:cubicBezTo>
                      <a:pt x="10055" y="10417"/>
                      <a:pt x="10249" y="10331"/>
                      <a:pt x="10230" y="10256"/>
                    </a:cubicBezTo>
                    <a:lnTo>
                      <a:pt x="10261" y="10256"/>
                    </a:lnTo>
                    <a:cubicBezTo>
                      <a:pt x="9610" y="8054"/>
                      <a:pt x="8648" y="5945"/>
                      <a:pt x="6787" y="4518"/>
                    </a:cubicBezTo>
                    <a:cubicBezTo>
                      <a:pt x="4740" y="2936"/>
                      <a:pt x="2506" y="1757"/>
                      <a:pt x="583" y="20"/>
                    </a:cubicBezTo>
                    <a:cubicBezTo>
                      <a:pt x="563" y="6"/>
                      <a:pt x="523" y="0"/>
                      <a:pt x="474" y="0"/>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1997875" y="2774225"/>
                <a:ext cx="169450" cy="146250"/>
              </a:xfrm>
              <a:custGeom>
                <a:avLst/>
                <a:gdLst/>
                <a:ahLst/>
                <a:cxnLst/>
                <a:rect l="l" t="t" r="r" b="b"/>
                <a:pathLst>
                  <a:path w="6778" h="5850" extrusionOk="0">
                    <a:moveTo>
                      <a:pt x="522" y="1"/>
                    </a:moveTo>
                    <a:cubicBezTo>
                      <a:pt x="351" y="1"/>
                      <a:pt x="1" y="171"/>
                      <a:pt x="55" y="198"/>
                    </a:cubicBezTo>
                    <a:cubicBezTo>
                      <a:pt x="1265" y="1005"/>
                      <a:pt x="2443" y="1873"/>
                      <a:pt x="3591" y="2773"/>
                    </a:cubicBezTo>
                    <a:cubicBezTo>
                      <a:pt x="4584" y="3579"/>
                      <a:pt x="6011" y="4448"/>
                      <a:pt x="6197" y="5813"/>
                    </a:cubicBezTo>
                    <a:cubicBezTo>
                      <a:pt x="6197" y="5838"/>
                      <a:pt x="6241" y="5850"/>
                      <a:pt x="6305" y="5850"/>
                    </a:cubicBezTo>
                    <a:cubicBezTo>
                      <a:pt x="6474" y="5850"/>
                      <a:pt x="6778" y="5770"/>
                      <a:pt x="6755" y="5657"/>
                    </a:cubicBezTo>
                    <a:cubicBezTo>
                      <a:pt x="6569" y="4386"/>
                      <a:pt x="5390" y="3641"/>
                      <a:pt x="4460" y="2866"/>
                    </a:cubicBezTo>
                    <a:cubicBezTo>
                      <a:pt x="3219" y="1873"/>
                      <a:pt x="1916" y="912"/>
                      <a:pt x="582" y="12"/>
                    </a:cubicBezTo>
                    <a:cubicBezTo>
                      <a:pt x="567" y="4"/>
                      <a:pt x="546" y="1"/>
                      <a:pt x="522" y="1"/>
                    </a:cubicBezTo>
                    <a:close/>
                  </a:path>
                </a:pathLst>
              </a:custGeom>
              <a:solidFill>
                <a:srgbClr val="F09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3" name="Google Shape;663;p3"/>
          <p:cNvGrpSpPr/>
          <p:nvPr/>
        </p:nvGrpSpPr>
        <p:grpSpPr>
          <a:xfrm rot="3811239">
            <a:off x="842998" y="4293442"/>
            <a:ext cx="885610" cy="1420767"/>
            <a:chOff x="2402100" y="3854125"/>
            <a:chExt cx="435600" cy="698825"/>
          </a:xfrm>
        </p:grpSpPr>
        <p:sp>
          <p:nvSpPr>
            <p:cNvPr id="664" name="Google Shape;664;p3"/>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7" name="Google Shape;677;p3"/>
          <p:cNvGrpSpPr/>
          <p:nvPr/>
        </p:nvGrpSpPr>
        <p:grpSpPr>
          <a:xfrm>
            <a:off x="1813575" y="54213"/>
            <a:ext cx="610325" cy="417350"/>
            <a:chOff x="364525" y="2023775"/>
            <a:chExt cx="610325" cy="417350"/>
          </a:xfrm>
        </p:grpSpPr>
        <p:sp>
          <p:nvSpPr>
            <p:cNvPr id="678" name="Google Shape;678;p3"/>
            <p:cNvSpPr/>
            <p:nvPr/>
          </p:nvSpPr>
          <p:spPr>
            <a:xfrm>
              <a:off x="739075" y="2213250"/>
              <a:ext cx="87825" cy="70625"/>
            </a:xfrm>
            <a:custGeom>
              <a:avLst/>
              <a:gdLst/>
              <a:ahLst/>
              <a:cxnLst/>
              <a:rect l="l" t="t" r="r" b="b"/>
              <a:pathLst>
                <a:path w="3513" h="2825" extrusionOk="0">
                  <a:moveTo>
                    <a:pt x="2208" y="836"/>
                  </a:moveTo>
                  <a:lnTo>
                    <a:pt x="2208" y="836"/>
                  </a:lnTo>
                  <a:cubicBezTo>
                    <a:pt x="2203" y="904"/>
                    <a:pt x="2191" y="972"/>
                    <a:pt x="2174" y="1040"/>
                  </a:cubicBezTo>
                  <a:lnTo>
                    <a:pt x="2174" y="1040"/>
                  </a:lnTo>
                  <a:cubicBezTo>
                    <a:pt x="2168" y="1040"/>
                    <a:pt x="2162" y="1040"/>
                    <a:pt x="2156" y="1040"/>
                  </a:cubicBezTo>
                  <a:cubicBezTo>
                    <a:pt x="1982" y="1040"/>
                    <a:pt x="1801" y="1092"/>
                    <a:pt x="1677" y="1184"/>
                  </a:cubicBezTo>
                  <a:lnTo>
                    <a:pt x="1677" y="1184"/>
                  </a:lnTo>
                  <a:cubicBezTo>
                    <a:pt x="1681" y="1171"/>
                    <a:pt x="1686" y="1157"/>
                    <a:pt x="1692" y="1142"/>
                  </a:cubicBezTo>
                  <a:lnTo>
                    <a:pt x="1692" y="1142"/>
                  </a:lnTo>
                  <a:cubicBezTo>
                    <a:pt x="1808" y="1029"/>
                    <a:pt x="1938" y="929"/>
                    <a:pt x="2080" y="847"/>
                  </a:cubicBezTo>
                  <a:lnTo>
                    <a:pt x="2080" y="847"/>
                  </a:lnTo>
                  <a:cubicBezTo>
                    <a:pt x="2121" y="840"/>
                    <a:pt x="2164" y="837"/>
                    <a:pt x="2208" y="836"/>
                  </a:cubicBezTo>
                  <a:close/>
                  <a:moveTo>
                    <a:pt x="2191" y="1"/>
                  </a:moveTo>
                  <a:cubicBezTo>
                    <a:pt x="2048" y="1"/>
                    <a:pt x="1893" y="40"/>
                    <a:pt x="1769" y="86"/>
                  </a:cubicBezTo>
                  <a:lnTo>
                    <a:pt x="1800" y="86"/>
                  </a:lnTo>
                  <a:cubicBezTo>
                    <a:pt x="1704" y="126"/>
                    <a:pt x="1612" y="171"/>
                    <a:pt x="1523" y="220"/>
                  </a:cubicBezTo>
                  <a:lnTo>
                    <a:pt x="1523" y="220"/>
                  </a:lnTo>
                  <a:cubicBezTo>
                    <a:pt x="1395" y="270"/>
                    <a:pt x="1270" y="329"/>
                    <a:pt x="1148" y="396"/>
                  </a:cubicBezTo>
                  <a:cubicBezTo>
                    <a:pt x="917" y="535"/>
                    <a:pt x="739" y="735"/>
                    <a:pt x="634" y="970"/>
                  </a:cubicBezTo>
                  <a:lnTo>
                    <a:pt x="634" y="970"/>
                  </a:ln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lnTo>
                    <a:pt x="2383" y="30"/>
                  </a:lnTo>
                  <a:cubicBezTo>
                    <a:pt x="2325" y="10"/>
                    <a:pt x="2259" y="1"/>
                    <a:pt x="2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a:off x="866250" y="2220425"/>
              <a:ext cx="108600" cy="75500"/>
            </a:xfrm>
            <a:custGeom>
              <a:avLst/>
              <a:gdLst/>
              <a:ahLst/>
              <a:cxnLst/>
              <a:rect l="l" t="t" r="r" b="b"/>
              <a:pathLst>
                <a:path w="4344" h="3020" extrusionOk="0">
                  <a:moveTo>
                    <a:pt x="2513" y="699"/>
                  </a:moveTo>
                  <a:cubicBezTo>
                    <a:pt x="2792" y="730"/>
                    <a:pt x="2823" y="1350"/>
                    <a:pt x="2730" y="1598"/>
                  </a:cubicBezTo>
                  <a:cubicBezTo>
                    <a:pt x="2634" y="1829"/>
                    <a:pt x="2395" y="2000"/>
                    <a:pt x="2131" y="2111"/>
                  </a:cubicBezTo>
                  <a:lnTo>
                    <a:pt x="2131" y="2111"/>
                  </a:lnTo>
                  <a:cubicBezTo>
                    <a:pt x="2398" y="1917"/>
                    <a:pt x="2620" y="1664"/>
                    <a:pt x="2730" y="1443"/>
                  </a:cubicBezTo>
                  <a:cubicBezTo>
                    <a:pt x="2854" y="1195"/>
                    <a:pt x="2637" y="1086"/>
                    <a:pt x="2366" y="1086"/>
                  </a:cubicBezTo>
                  <a:cubicBezTo>
                    <a:pt x="2239" y="1086"/>
                    <a:pt x="2100" y="1110"/>
                    <a:pt x="1978" y="1155"/>
                  </a:cubicBezTo>
                  <a:lnTo>
                    <a:pt x="1978" y="1155"/>
                  </a:lnTo>
                  <a:cubicBezTo>
                    <a:pt x="2152" y="913"/>
                    <a:pt x="2390" y="699"/>
                    <a:pt x="2513" y="699"/>
                  </a:cubicBezTo>
                  <a:close/>
                  <a:moveTo>
                    <a:pt x="2930" y="1"/>
                  </a:moveTo>
                  <a:cubicBezTo>
                    <a:pt x="2394" y="1"/>
                    <a:pt x="1757" y="323"/>
                    <a:pt x="1310" y="698"/>
                  </a:cubicBezTo>
                  <a:lnTo>
                    <a:pt x="1310" y="698"/>
                  </a:ln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a:off x="620425" y="2375175"/>
              <a:ext cx="91525" cy="65950"/>
            </a:xfrm>
            <a:custGeom>
              <a:avLst/>
              <a:gdLst/>
              <a:ahLst/>
              <a:cxnLst/>
              <a:rect l="l" t="t" r="r" b="b"/>
              <a:pathLst>
                <a:path w="3661" h="2638" extrusionOk="0">
                  <a:moveTo>
                    <a:pt x="2723" y="0"/>
                  </a:moveTo>
                  <a:cubicBezTo>
                    <a:pt x="2311" y="0"/>
                    <a:pt x="1906" y="96"/>
                    <a:pt x="1544" y="275"/>
                  </a:cubicBezTo>
                  <a:lnTo>
                    <a:pt x="1544" y="275"/>
                  </a:ln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a:off x="571500" y="2185225"/>
              <a:ext cx="110225" cy="72125"/>
            </a:xfrm>
            <a:custGeom>
              <a:avLst/>
              <a:gdLst/>
              <a:ahLst/>
              <a:cxnLst/>
              <a:rect l="l" t="t"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lnTo>
                    <a:pt x="1382" y="2270"/>
                  </a:lnTo>
                  <a:cubicBezTo>
                    <a:pt x="1364" y="2194"/>
                    <a:pt x="1356" y="2116"/>
                    <a:pt x="1356" y="2038"/>
                  </a:cubicBezTo>
                  <a:lnTo>
                    <a:pt x="1356" y="2038"/>
                  </a:ln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lnTo>
                    <a:pt x="1241" y="922"/>
                  </a:ln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a:off x="758450" y="2059975"/>
              <a:ext cx="102400" cy="71400"/>
            </a:xfrm>
            <a:custGeom>
              <a:avLst/>
              <a:gdLst/>
              <a:ahLst/>
              <a:cxnLst/>
              <a:rect l="l" t="t"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lnTo>
                    <a:pt x="2349" y="1692"/>
                  </a:lnTo>
                  <a:cubicBezTo>
                    <a:pt x="2336" y="1658"/>
                    <a:pt x="2310" y="1625"/>
                    <a:pt x="2265" y="1595"/>
                  </a:cubicBezTo>
                  <a:cubicBezTo>
                    <a:pt x="2199" y="1548"/>
                    <a:pt x="2115" y="1529"/>
                    <a:pt x="2026" y="1529"/>
                  </a:cubicBezTo>
                  <a:cubicBezTo>
                    <a:pt x="1963" y="1529"/>
                    <a:pt x="1898" y="1539"/>
                    <a:pt x="1834" y="1553"/>
                  </a:cubicBezTo>
                  <a:lnTo>
                    <a:pt x="1834" y="1553"/>
                  </a:lnTo>
                  <a:lnTo>
                    <a:pt x="1800" y="1502"/>
                  </a:lnTo>
                  <a:cubicBezTo>
                    <a:pt x="1800" y="1440"/>
                    <a:pt x="1707" y="1378"/>
                    <a:pt x="1676" y="1285"/>
                  </a:cubicBezTo>
                  <a:cubicBezTo>
                    <a:pt x="1676" y="1198"/>
                    <a:pt x="1697" y="1124"/>
                    <a:pt x="1732" y="1059"/>
                  </a:cubicBezTo>
                  <a:lnTo>
                    <a:pt x="1732" y="1059"/>
                  </a:lnTo>
                  <a:cubicBezTo>
                    <a:pt x="1754" y="1051"/>
                    <a:pt x="1777" y="1043"/>
                    <a:pt x="1800" y="1037"/>
                  </a:cubicBezTo>
                  <a:cubicBezTo>
                    <a:pt x="1936" y="983"/>
                    <a:pt x="2262" y="881"/>
                    <a:pt x="2299" y="689"/>
                  </a:cubicBezTo>
                  <a:lnTo>
                    <a:pt x="2299" y="689"/>
                  </a:lnTo>
                  <a:cubicBezTo>
                    <a:pt x="2301" y="689"/>
                    <a:pt x="2302" y="689"/>
                    <a:pt x="2303" y="689"/>
                  </a:cubicBezTo>
                  <a:close/>
                  <a:moveTo>
                    <a:pt x="2014" y="2065"/>
                  </a:moveTo>
                  <a:lnTo>
                    <a:pt x="2014" y="2065"/>
                  </a:lnTo>
                  <a:cubicBezTo>
                    <a:pt x="1874" y="2152"/>
                    <a:pt x="1710" y="2201"/>
                    <a:pt x="1541" y="2206"/>
                  </a:cubicBezTo>
                  <a:lnTo>
                    <a:pt x="1541" y="2206"/>
                  </a:lnTo>
                  <a:cubicBezTo>
                    <a:pt x="1706" y="2186"/>
                    <a:pt x="1869" y="2134"/>
                    <a:pt x="2014" y="2065"/>
                  </a:cubicBezTo>
                  <a:close/>
                  <a:moveTo>
                    <a:pt x="2680" y="1"/>
                  </a:moveTo>
                  <a:cubicBezTo>
                    <a:pt x="1961" y="1"/>
                    <a:pt x="1078" y="536"/>
                    <a:pt x="754" y="964"/>
                  </a:cubicBezTo>
                  <a:lnTo>
                    <a:pt x="754" y="964"/>
                  </a:ln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a:off x="474200" y="2335625"/>
              <a:ext cx="88100" cy="62525"/>
            </a:xfrm>
            <a:custGeom>
              <a:avLst/>
              <a:gdLst/>
              <a:ahLst/>
              <a:cxnLst/>
              <a:rect l="l" t="t" r="r" b="b"/>
              <a:pathLst>
                <a:path w="3524" h="2501" extrusionOk="0">
                  <a:moveTo>
                    <a:pt x="2252" y="519"/>
                  </a:moveTo>
                  <a:cubicBezTo>
                    <a:pt x="2279" y="519"/>
                    <a:pt x="2303" y="521"/>
                    <a:pt x="2323" y="525"/>
                  </a:cubicBezTo>
                  <a:lnTo>
                    <a:pt x="2323" y="525"/>
                  </a:lnTo>
                  <a:cubicBezTo>
                    <a:pt x="2304" y="526"/>
                    <a:pt x="2290" y="526"/>
                    <a:pt x="2282" y="526"/>
                  </a:cubicBezTo>
                  <a:cubicBezTo>
                    <a:pt x="2034" y="557"/>
                    <a:pt x="1786" y="650"/>
                    <a:pt x="1631" y="868"/>
                  </a:cubicBezTo>
                  <a:cubicBezTo>
                    <a:pt x="1606" y="886"/>
                    <a:pt x="1586" y="903"/>
                    <a:pt x="1571" y="916"/>
                  </a:cubicBezTo>
                  <a:lnTo>
                    <a:pt x="1571" y="916"/>
                  </a:lnTo>
                  <a:cubicBezTo>
                    <a:pt x="1551" y="909"/>
                    <a:pt x="1530" y="899"/>
                    <a:pt x="1510" y="888"/>
                  </a:cubicBezTo>
                  <a:lnTo>
                    <a:pt x="1510" y="888"/>
                  </a:ln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lnTo>
                    <a:pt x="1349" y="1986"/>
                  </a:lnTo>
                  <a:cubicBezTo>
                    <a:pt x="1329" y="1936"/>
                    <a:pt x="1310" y="1889"/>
                    <a:pt x="1290" y="1829"/>
                  </a:cubicBezTo>
                  <a:cubicBezTo>
                    <a:pt x="1290" y="1798"/>
                    <a:pt x="1290" y="1767"/>
                    <a:pt x="1321" y="1736"/>
                  </a:cubicBezTo>
                  <a:cubicBezTo>
                    <a:pt x="1326" y="1726"/>
                    <a:pt x="1330" y="1716"/>
                    <a:pt x="1334" y="1707"/>
                  </a:cubicBezTo>
                  <a:lnTo>
                    <a:pt x="1334" y="1707"/>
                  </a:lnTo>
                  <a:cubicBezTo>
                    <a:pt x="1452" y="1672"/>
                    <a:pt x="1563" y="1620"/>
                    <a:pt x="1662" y="1550"/>
                  </a:cubicBezTo>
                  <a:cubicBezTo>
                    <a:pt x="1757" y="1487"/>
                    <a:pt x="1795" y="1416"/>
                    <a:pt x="1781" y="1357"/>
                  </a:cubicBezTo>
                  <a:lnTo>
                    <a:pt x="1781" y="1357"/>
                  </a:ln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lnTo>
                    <a:pt x="694" y="1383"/>
                  </a:ln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a:off x="608800" y="2023775"/>
              <a:ext cx="93075" cy="63850"/>
            </a:xfrm>
            <a:custGeom>
              <a:avLst/>
              <a:gdLst/>
              <a:ahLst/>
              <a:cxnLst/>
              <a:rect l="l" t="t" r="r" b="b"/>
              <a:pathLst>
                <a:path w="3723" h="2554" extrusionOk="0">
                  <a:moveTo>
                    <a:pt x="2475" y="593"/>
                  </a:moveTo>
                  <a:cubicBezTo>
                    <a:pt x="2495" y="593"/>
                    <a:pt x="2514" y="593"/>
                    <a:pt x="2534" y="594"/>
                  </a:cubicBezTo>
                  <a:lnTo>
                    <a:pt x="2534" y="594"/>
                  </a:lnTo>
                  <a:cubicBezTo>
                    <a:pt x="2478" y="780"/>
                    <a:pt x="2398" y="959"/>
                    <a:pt x="2296" y="1122"/>
                  </a:cubicBezTo>
                  <a:lnTo>
                    <a:pt x="2296" y="1122"/>
                  </a:lnTo>
                  <a:cubicBezTo>
                    <a:pt x="2260" y="1063"/>
                    <a:pt x="2150" y="1034"/>
                    <a:pt x="2013" y="1030"/>
                  </a:cubicBezTo>
                  <a:lnTo>
                    <a:pt x="2013" y="1030"/>
                  </a:lnTo>
                  <a:cubicBezTo>
                    <a:pt x="1950" y="986"/>
                    <a:pt x="1856" y="965"/>
                    <a:pt x="1768" y="965"/>
                  </a:cubicBezTo>
                  <a:cubicBezTo>
                    <a:pt x="1679" y="965"/>
                    <a:pt x="1590" y="970"/>
                    <a:pt x="1501" y="981"/>
                  </a:cubicBezTo>
                  <a:lnTo>
                    <a:pt x="1501" y="981"/>
                  </a:lnTo>
                  <a:cubicBezTo>
                    <a:pt x="1593" y="864"/>
                    <a:pt x="1713" y="776"/>
                    <a:pt x="1861" y="717"/>
                  </a:cubicBezTo>
                  <a:cubicBezTo>
                    <a:pt x="2048" y="634"/>
                    <a:pt x="2261" y="593"/>
                    <a:pt x="2475" y="593"/>
                  </a:cubicBezTo>
                  <a:close/>
                  <a:moveTo>
                    <a:pt x="1817" y="1652"/>
                  </a:moveTo>
                  <a:cubicBezTo>
                    <a:pt x="1621" y="1799"/>
                    <a:pt x="1394" y="1902"/>
                    <a:pt x="1146" y="1942"/>
                  </a:cubicBezTo>
                  <a:lnTo>
                    <a:pt x="1146" y="1942"/>
                  </a:lnTo>
                  <a:cubicBezTo>
                    <a:pt x="1156" y="1900"/>
                    <a:pt x="1169" y="1856"/>
                    <a:pt x="1183" y="1813"/>
                  </a:cubicBezTo>
                  <a:lnTo>
                    <a:pt x="1183" y="1813"/>
                  </a:ln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lnTo>
                    <a:pt x="337" y="1524"/>
                  </a:ln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a:off x="364525" y="2209500"/>
              <a:ext cx="76800" cy="52900"/>
            </a:xfrm>
            <a:custGeom>
              <a:avLst/>
              <a:gdLst/>
              <a:ahLst/>
              <a:cxnLst/>
              <a:rect l="l" t="t"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616" y="1648"/>
                  </a:lnTo>
                  <a:lnTo>
                    <a:pt x="1520" y="1632"/>
                  </a:lnTo>
                  <a:cubicBezTo>
                    <a:pt x="1385" y="1578"/>
                    <a:pt x="1250" y="1524"/>
                    <a:pt x="1156" y="1449"/>
                  </a:cubicBezTo>
                  <a:lnTo>
                    <a:pt x="1156" y="1449"/>
                  </a:lnTo>
                  <a:cubicBezTo>
                    <a:pt x="1217" y="1318"/>
                    <a:pt x="1294" y="1197"/>
                    <a:pt x="1384" y="1089"/>
                  </a:cubicBezTo>
                  <a:lnTo>
                    <a:pt x="1384" y="1089"/>
                  </a:lnTo>
                  <a:cubicBezTo>
                    <a:pt x="1543" y="1062"/>
                    <a:pt x="1700" y="1015"/>
                    <a:pt x="1846" y="949"/>
                  </a:cubicBezTo>
                  <a:close/>
                  <a:moveTo>
                    <a:pt x="1675" y="1628"/>
                  </a:moveTo>
                  <a:cubicBezTo>
                    <a:pt x="1686" y="1628"/>
                    <a:pt x="1697" y="1637"/>
                    <a:pt x="1706" y="1663"/>
                  </a:cubicBezTo>
                  <a:lnTo>
                    <a:pt x="1635" y="1651"/>
                  </a:lnTo>
                  <a:lnTo>
                    <a:pt x="1635" y="1651"/>
                  </a:lnTo>
                  <a:cubicBezTo>
                    <a:pt x="1647" y="1640"/>
                    <a:pt x="1661" y="1628"/>
                    <a:pt x="1675" y="1628"/>
                  </a:cubicBezTo>
                  <a:close/>
                  <a:moveTo>
                    <a:pt x="2053" y="0"/>
                  </a:moveTo>
                  <a:cubicBezTo>
                    <a:pt x="1957" y="0"/>
                    <a:pt x="1860" y="7"/>
                    <a:pt x="1768" y="19"/>
                  </a:cubicBezTo>
                  <a:cubicBezTo>
                    <a:pt x="1281" y="110"/>
                    <a:pt x="555" y="381"/>
                    <a:pt x="558" y="978"/>
                  </a:cubicBezTo>
                  <a:lnTo>
                    <a:pt x="558" y="978"/>
                  </a:ln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6" name="Google Shape;686;p3"/>
          <p:cNvSpPr txBox="1">
            <a:spLocks noGrp="1"/>
          </p:cNvSpPr>
          <p:nvPr>
            <p:ph type="subTitle" idx="1"/>
          </p:nvPr>
        </p:nvSpPr>
        <p:spPr>
          <a:xfrm>
            <a:off x="1724025" y="2417350"/>
            <a:ext cx="3569100" cy="7728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687" name="Google Shape;687;p3"/>
          <p:cNvSpPr/>
          <p:nvPr/>
        </p:nvSpPr>
        <p:spPr>
          <a:xfrm rot="2123667">
            <a:off x="-854597" y="2677036"/>
            <a:ext cx="2002427" cy="1790427"/>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2043"/>
        <p:cNvGrpSpPr/>
        <p:nvPr/>
      </p:nvGrpSpPr>
      <p:grpSpPr>
        <a:xfrm>
          <a:off x="0" y="0"/>
          <a:ext cx="0" cy="0"/>
          <a:chOff x="0" y="0"/>
          <a:chExt cx="0" cy="0"/>
        </a:xfrm>
      </p:grpSpPr>
      <p:sp>
        <p:nvSpPr>
          <p:cNvPr id="2044" name="Google Shape;2044;p19"/>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045" name="Google Shape;2045;p19"/>
          <p:cNvGrpSpPr/>
          <p:nvPr/>
        </p:nvGrpSpPr>
        <p:grpSpPr>
          <a:xfrm>
            <a:off x="-968865" y="4042420"/>
            <a:ext cx="4033310" cy="2216956"/>
            <a:chOff x="4178350" y="2375050"/>
            <a:chExt cx="938350" cy="515775"/>
          </a:xfrm>
        </p:grpSpPr>
        <p:sp>
          <p:nvSpPr>
            <p:cNvPr id="2046" name="Google Shape;2046;p19"/>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9"/>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9"/>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9"/>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9"/>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9"/>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9"/>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3" name="Google Shape;2053;p19"/>
          <p:cNvSpPr txBox="1">
            <a:spLocks noGrp="1"/>
          </p:cNvSpPr>
          <p:nvPr>
            <p:ph type="title" idx="2"/>
          </p:nvPr>
        </p:nvSpPr>
        <p:spPr>
          <a:xfrm>
            <a:off x="739275" y="1586050"/>
            <a:ext cx="2177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a:buNone/>
              <a:defRPr sz="1600" b="1"/>
            </a:lvl1pPr>
            <a:lvl2pPr lvl="1" algn="ctr" rtl="0">
              <a:spcBef>
                <a:spcPts val="0"/>
              </a:spcBef>
              <a:spcAft>
                <a:spcPts val="0"/>
              </a:spcAft>
              <a:buSzPts val="1600"/>
              <a:buFont typeface="Poppins"/>
              <a:buNone/>
              <a:defRPr sz="1600">
                <a:latin typeface="Poppins"/>
                <a:ea typeface="Poppins"/>
                <a:cs typeface="Poppins"/>
                <a:sym typeface="Poppins"/>
              </a:defRPr>
            </a:lvl2pPr>
            <a:lvl3pPr lvl="2" algn="ctr" rtl="0">
              <a:spcBef>
                <a:spcPts val="0"/>
              </a:spcBef>
              <a:spcAft>
                <a:spcPts val="0"/>
              </a:spcAft>
              <a:buSzPts val="1600"/>
              <a:buFont typeface="Poppins"/>
              <a:buNone/>
              <a:defRPr sz="1600">
                <a:latin typeface="Poppins"/>
                <a:ea typeface="Poppins"/>
                <a:cs typeface="Poppins"/>
                <a:sym typeface="Poppins"/>
              </a:defRPr>
            </a:lvl3pPr>
            <a:lvl4pPr lvl="3" algn="ctr" rtl="0">
              <a:spcBef>
                <a:spcPts val="0"/>
              </a:spcBef>
              <a:spcAft>
                <a:spcPts val="0"/>
              </a:spcAft>
              <a:buSzPts val="1600"/>
              <a:buFont typeface="Poppins"/>
              <a:buNone/>
              <a:defRPr sz="1600">
                <a:latin typeface="Poppins"/>
                <a:ea typeface="Poppins"/>
                <a:cs typeface="Poppins"/>
                <a:sym typeface="Poppins"/>
              </a:defRPr>
            </a:lvl4pPr>
            <a:lvl5pPr lvl="4" algn="ctr" rtl="0">
              <a:spcBef>
                <a:spcPts val="0"/>
              </a:spcBef>
              <a:spcAft>
                <a:spcPts val="0"/>
              </a:spcAft>
              <a:buSzPts val="1600"/>
              <a:buFont typeface="Poppins"/>
              <a:buNone/>
              <a:defRPr sz="1600">
                <a:latin typeface="Poppins"/>
                <a:ea typeface="Poppins"/>
                <a:cs typeface="Poppins"/>
                <a:sym typeface="Poppins"/>
              </a:defRPr>
            </a:lvl5pPr>
            <a:lvl6pPr lvl="5" algn="ctr" rtl="0">
              <a:spcBef>
                <a:spcPts val="0"/>
              </a:spcBef>
              <a:spcAft>
                <a:spcPts val="0"/>
              </a:spcAft>
              <a:buSzPts val="1600"/>
              <a:buFont typeface="Poppins"/>
              <a:buNone/>
              <a:defRPr sz="1600">
                <a:latin typeface="Poppins"/>
                <a:ea typeface="Poppins"/>
                <a:cs typeface="Poppins"/>
                <a:sym typeface="Poppins"/>
              </a:defRPr>
            </a:lvl6pPr>
            <a:lvl7pPr lvl="6" algn="ctr" rtl="0">
              <a:spcBef>
                <a:spcPts val="0"/>
              </a:spcBef>
              <a:spcAft>
                <a:spcPts val="0"/>
              </a:spcAft>
              <a:buSzPts val="1600"/>
              <a:buFont typeface="Poppins"/>
              <a:buNone/>
              <a:defRPr sz="1600">
                <a:latin typeface="Poppins"/>
                <a:ea typeface="Poppins"/>
                <a:cs typeface="Poppins"/>
                <a:sym typeface="Poppins"/>
              </a:defRPr>
            </a:lvl7pPr>
            <a:lvl8pPr lvl="7" algn="ctr" rtl="0">
              <a:spcBef>
                <a:spcPts val="0"/>
              </a:spcBef>
              <a:spcAft>
                <a:spcPts val="0"/>
              </a:spcAft>
              <a:buSzPts val="1600"/>
              <a:buFont typeface="Poppins"/>
              <a:buNone/>
              <a:defRPr sz="1600">
                <a:latin typeface="Poppins"/>
                <a:ea typeface="Poppins"/>
                <a:cs typeface="Poppins"/>
                <a:sym typeface="Poppins"/>
              </a:defRPr>
            </a:lvl8pPr>
            <a:lvl9pPr lvl="8" algn="ctr" rtl="0">
              <a:spcBef>
                <a:spcPts val="0"/>
              </a:spcBef>
              <a:spcAft>
                <a:spcPts val="0"/>
              </a:spcAft>
              <a:buSzPts val="1600"/>
              <a:buFont typeface="Poppins"/>
              <a:buNone/>
              <a:defRPr sz="1600">
                <a:latin typeface="Poppins"/>
                <a:ea typeface="Poppins"/>
                <a:cs typeface="Poppins"/>
                <a:sym typeface="Poppins"/>
              </a:defRPr>
            </a:lvl9pPr>
          </a:lstStyle>
          <a:p>
            <a:endParaRPr/>
          </a:p>
        </p:txBody>
      </p:sp>
      <p:sp>
        <p:nvSpPr>
          <p:cNvPr id="2054" name="Google Shape;2054;p19"/>
          <p:cNvSpPr txBox="1">
            <a:spLocks noGrp="1"/>
          </p:cNvSpPr>
          <p:nvPr>
            <p:ph type="subTitle" idx="1"/>
          </p:nvPr>
        </p:nvSpPr>
        <p:spPr>
          <a:xfrm>
            <a:off x="917725" y="2022975"/>
            <a:ext cx="1820100" cy="144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300"/>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sp>
        <p:nvSpPr>
          <p:cNvPr id="2055" name="Google Shape;2055;p19"/>
          <p:cNvSpPr txBox="1">
            <a:spLocks noGrp="1"/>
          </p:cNvSpPr>
          <p:nvPr>
            <p:ph type="title" idx="3"/>
          </p:nvPr>
        </p:nvSpPr>
        <p:spPr>
          <a:xfrm>
            <a:off x="3497484" y="1586050"/>
            <a:ext cx="2177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a:buNone/>
              <a:defRPr sz="1600" b="1"/>
            </a:lvl1pPr>
            <a:lvl2pPr lvl="1" algn="ctr" rtl="0">
              <a:spcBef>
                <a:spcPts val="0"/>
              </a:spcBef>
              <a:spcAft>
                <a:spcPts val="0"/>
              </a:spcAft>
              <a:buSzPts val="1600"/>
              <a:buFont typeface="Poppins"/>
              <a:buNone/>
              <a:defRPr sz="1600">
                <a:latin typeface="Poppins"/>
                <a:ea typeface="Poppins"/>
                <a:cs typeface="Poppins"/>
                <a:sym typeface="Poppins"/>
              </a:defRPr>
            </a:lvl2pPr>
            <a:lvl3pPr lvl="2" algn="ctr" rtl="0">
              <a:spcBef>
                <a:spcPts val="0"/>
              </a:spcBef>
              <a:spcAft>
                <a:spcPts val="0"/>
              </a:spcAft>
              <a:buSzPts val="1600"/>
              <a:buFont typeface="Poppins"/>
              <a:buNone/>
              <a:defRPr sz="1600">
                <a:latin typeface="Poppins"/>
                <a:ea typeface="Poppins"/>
                <a:cs typeface="Poppins"/>
                <a:sym typeface="Poppins"/>
              </a:defRPr>
            </a:lvl3pPr>
            <a:lvl4pPr lvl="3" algn="ctr" rtl="0">
              <a:spcBef>
                <a:spcPts val="0"/>
              </a:spcBef>
              <a:spcAft>
                <a:spcPts val="0"/>
              </a:spcAft>
              <a:buSzPts val="1600"/>
              <a:buFont typeface="Poppins"/>
              <a:buNone/>
              <a:defRPr sz="1600">
                <a:latin typeface="Poppins"/>
                <a:ea typeface="Poppins"/>
                <a:cs typeface="Poppins"/>
                <a:sym typeface="Poppins"/>
              </a:defRPr>
            </a:lvl4pPr>
            <a:lvl5pPr lvl="4" algn="ctr" rtl="0">
              <a:spcBef>
                <a:spcPts val="0"/>
              </a:spcBef>
              <a:spcAft>
                <a:spcPts val="0"/>
              </a:spcAft>
              <a:buSzPts val="1600"/>
              <a:buFont typeface="Poppins"/>
              <a:buNone/>
              <a:defRPr sz="1600">
                <a:latin typeface="Poppins"/>
                <a:ea typeface="Poppins"/>
                <a:cs typeface="Poppins"/>
                <a:sym typeface="Poppins"/>
              </a:defRPr>
            </a:lvl5pPr>
            <a:lvl6pPr lvl="5" algn="ctr" rtl="0">
              <a:spcBef>
                <a:spcPts val="0"/>
              </a:spcBef>
              <a:spcAft>
                <a:spcPts val="0"/>
              </a:spcAft>
              <a:buSzPts val="1600"/>
              <a:buFont typeface="Poppins"/>
              <a:buNone/>
              <a:defRPr sz="1600">
                <a:latin typeface="Poppins"/>
                <a:ea typeface="Poppins"/>
                <a:cs typeface="Poppins"/>
                <a:sym typeface="Poppins"/>
              </a:defRPr>
            </a:lvl6pPr>
            <a:lvl7pPr lvl="6" algn="ctr" rtl="0">
              <a:spcBef>
                <a:spcPts val="0"/>
              </a:spcBef>
              <a:spcAft>
                <a:spcPts val="0"/>
              </a:spcAft>
              <a:buSzPts val="1600"/>
              <a:buFont typeface="Poppins"/>
              <a:buNone/>
              <a:defRPr sz="1600">
                <a:latin typeface="Poppins"/>
                <a:ea typeface="Poppins"/>
                <a:cs typeface="Poppins"/>
                <a:sym typeface="Poppins"/>
              </a:defRPr>
            </a:lvl7pPr>
            <a:lvl8pPr lvl="7" algn="ctr" rtl="0">
              <a:spcBef>
                <a:spcPts val="0"/>
              </a:spcBef>
              <a:spcAft>
                <a:spcPts val="0"/>
              </a:spcAft>
              <a:buSzPts val="1600"/>
              <a:buFont typeface="Poppins"/>
              <a:buNone/>
              <a:defRPr sz="1600">
                <a:latin typeface="Poppins"/>
                <a:ea typeface="Poppins"/>
                <a:cs typeface="Poppins"/>
                <a:sym typeface="Poppins"/>
              </a:defRPr>
            </a:lvl8pPr>
            <a:lvl9pPr lvl="8" algn="ctr" rtl="0">
              <a:spcBef>
                <a:spcPts val="0"/>
              </a:spcBef>
              <a:spcAft>
                <a:spcPts val="0"/>
              </a:spcAft>
              <a:buSzPts val="1600"/>
              <a:buFont typeface="Poppins"/>
              <a:buNone/>
              <a:defRPr sz="1600">
                <a:latin typeface="Poppins"/>
                <a:ea typeface="Poppins"/>
                <a:cs typeface="Poppins"/>
                <a:sym typeface="Poppins"/>
              </a:defRPr>
            </a:lvl9pPr>
          </a:lstStyle>
          <a:p>
            <a:endParaRPr/>
          </a:p>
        </p:txBody>
      </p:sp>
      <p:sp>
        <p:nvSpPr>
          <p:cNvPr id="2056" name="Google Shape;2056;p19"/>
          <p:cNvSpPr txBox="1">
            <a:spLocks noGrp="1"/>
          </p:cNvSpPr>
          <p:nvPr>
            <p:ph type="subTitle" idx="4"/>
          </p:nvPr>
        </p:nvSpPr>
        <p:spPr>
          <a:xfrm>
            <a:off x="3675927" y="2022975"/>
            <a:ext cx="1820100" cy="144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300"/>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sp>
        <p:nvSpPr>
          <p:cNvPr id="2057" name="Google Shape;2057;p19"/>
          <p:cNvSpPr txBox="1">
            <a:spLocks noGrp="1"/>
          </p:cNvSpPr>
          <p:nvPr>
            <p:ph type="title" idx="5"/>
          </p:nvPr>
        </p:nvSpPr>
        <p:spPr>
          <a:xfrm>
            <a:off x="6255669" y="1586050"/>
            <a:ext cx="2177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a:buNone/>
              <a:defRPr sz="1600" b="1"/>
            </a:lvl1pPr>
            <a:lvl2pPr lvl="1" algn="ctr" rtl="0">
              <a:spcBef>
                <a:spcPts val="0"/>
              </a:spcBef>
              <a:spcAft>
                <a:spcPts val="0"/>
              </a:spcAft>
              <a:buSzPts val="1600"/>
              <a:buFont typeface="Poppins"/>
              <a:buNone/>
              <a:defRPr sz="1600">
                <a:latin typeface="Poppins"/>
                <a:ea typeface="Poppins"/>
                <a:cs typeface="Poppins"/>
                <a:sym typeface="Poppins"/>
              </a:defRPr>
            </a:lvl2pPr>
            <a:lvl3pPr lvl="2" algn="ctr" rtl="0">
              <a:spcBef>
                <a:spcPts val="0"/>
              </a:spcBef>
              <a:spcAft>
                <a:spcPts val="0"/>
              </a:spcAft>
              <a:buSzPts val="1600"/>
              <a:buFont typeface="Poppins"/>
              <a:buNone/>
              <a:defRPr sz="1600">
                <a:latin typeface="Poppins"/>
                <a:ea typeface="Poppins"/>
                <a:cs typeface="Poppins"/>
                <a:sym typeface="Poppins"/>
              </a:defRPr>
            </a:lvl3pPr>
            <a:lvl4pPr lvl="3" algn="ctr" rtl="0">
              <a:spcBef>
                <a:spcPts val="0"/>
              </a:spcBef>
              <a:spcAft>
                <a:spcPts val="0"/>
              </a:spcAft>
              <a:buSzPts val="1600"/>
              <a:buFont typeface="Poppins"/>
              <a:buNone/>
              <a:defRPr sz="1600">
                <a:latin typeface="Poppins"/>
                <a:ea typeface="Poppins"/>
                <a:cs typeface="Poppins"/>
                <a:sym typeface="Poppins"/>
              </a:defRPr>
            </a:lvl4pPr>
            <a:lvl5pPr lvl="4" algn="ctr" rtl="0">
              <a:spcBef>
                <a:spcPts val="0"/>
              </a:spcBef>
              <a:spcAft>
                <a:spcPts val="0"/>
              </a:spcAft>
              <a:buSzPts val="1600"/>
              <a:buFont typeface="Poppins"/>
              <a:buNone/>
              <a:defRPr sz="1600">
                <a:latin typeface="Poppins"/>
                <a:ea typeface="Poppins"/>
                <a:cs typeface="Poppins"/>
                <a:sym typeface="Poppins"/>
              </a:defRPr>
            </a:lvl5pPr>
            <a:lvl6pPr lvl="5" algn="ctr" rtl="0">
              <a:spcBef>
                <a:spcPts val="0"/>
              </a:spcBef>
              <a:spcAft>
                <a:spcPts val="0"/>
              </a:spcAft>
              <a:buSzPts val="1600"/>
              <a:buFont typeface="Poppins"/>
              <a:buNone/>
              <a:defRPr sz="1600">
                <a:latin typeface="Poppins"/>
                <a:ea typeface="Poppins"/>
                <a:cs typeface="Poppins"/>
                <a:sym typeface="Poppins"/>
              </a:defRPr>
            </a:lvl6pPr>
            <a:lvl7pPr lvl="6" algn="ctr" rtl="0">
              <a:spcBef>
                <a:spcPts val="0"/>
              </a:spcBef>
              <a:spcAft>
                <a:spcPts val="0"/>
              </a:spcAft>
              <a:buSzPts val="1600"/>
              <a:buFont typeface="Poppins"/>
              <a:buNone/>
              <a:defRPr sz="1600">
                <a:latin typeface="Poppins"/>
                <a:ea typeface="Poppins"/>
                <a:cs typeface="Poppins"/>
                <a:sym typeface="Poppins"/>
              </a:defRPr>
            </a:lvl7pPr>
            <a:lvl8pPr lvl="7" algn="ctr" rtl="0">
              <a:spcBef>
                <a:spcPts val="0"/>
              </a:spcBef>
              <a:spcAft>
                <a:spcPts val="0"/>
              </a:spcAft>
              <a:buSzPts val="1600"/>
              <a:buFont typeface="Poppins"/>
              <a:buNone/>
              <a:defRPr sz="1600">
                <a:latin typeface="Poppins"/>
                <a:ea typeface="Poppins"/>
                <a:cs typeface="Poppins"/>
                <a:sym typeface="Poppins"/>
              </a:defRPr>
            </a:lvl8pPr>
            <a:lvl9pPr lvl="8" algn="ctr" rtl="0">
              <a:spcBef>
                <a:spcPts val="0"/>
              </a:spcBef>
              <a:spcAft>
                <a:spcPts val="0"/>
              </a:spcAft>
              <a:buSzPts val="1600"/>
              <a:buFont typeface="Poppins"/>
              <a:buNone/>
              <a:defRPr sz="1600">
                <a:latin typeface="Poppins"/>
                <a:ea typeface="Poppins"/>
                <a:cs typeface="Poppins"/>
                <a:sym typeface="Poppins"/>
              </a:defRPr>
            </a:lvl9pPr>
          </a:lstStyle>
          <a:p>
            <a:endParaRPr/>
          </a:p>
        </p:txBody>
      </p:sp>
      <p:sp>
        <p:nvSpPr>
          <p:cNvPr id="2058" name="Google Shape;2058;p19"/>
          <p:cNvSpPr txBox="1">
            <a:spLocks noGrp="1"/>
          </p:cNvSpPr>
          <p:nvPr>
            <p:ph type="subTitle" idx="6"/>
          </p:nvPr>
        </p:nvSpPr>
        <p:spPr>
          <a:xfrm>
            <a:off x="6434105" y="2022975"/>
            <a:ext cx="1820100" cy="144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300"/>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grpSp>
        <p:nvGrpSpPr>
          <p:cNvPr id="2059" name="Google Shape;2059;p19"/>
          <p:cNvGrpSpPr/>
          <p:nvPr/>
        </p:nvGrpSpPr>
        <p:grpSpPr>
          <a:xfrm flipH="1">
            <a:off x="4934001" y="3770105"/>
            <a:ext cx="5889385" cy="2656239"/>
            <a:chOff x="5619200" y="4458200"/>
            <a:chExt cx="1647150" cy="742900"/>
          </a:xfrm>
        </p:grpSpPr>
        <p:sp>
          <p:nvSpPr>
            <p:cNvPr id="2060" name="Google Shape;2060;p19"/>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9"/>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9"/>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9"/>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9"/>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5" name="Google Shape;2065;p19"/>
          <p:cNvSpPr/>
          <p:nvPr/>
        </p:nvSpPr>
        <p:spPr>
          <a:xfrm rot="-902929">
            <a:off x="1886651" y="3970630"/>
            <a:ext cx="1751665" cy="1566079"/>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6" name="Google Shape;2066;p19"/>
          <p:cNvGrpSpPr/>
          <p:nvPr/>
        </p:nvGrpSpPr>
        <p:grpSpPr>
          <a:xfrm rot="2510711">
            <a:off x="-447363" y="3313698"/>
            <a:ext cx="892133" cy="1431825"/>
            <a:chOff x="2402100" y="3854125"/>
            <a:chExt cx="435600" cy="698825"/>
          </a:xfrm>
        </p:grpSpPr>
        <p:sp>
          <p:nvSpPr>
            <p:cNvPr id="2067" name="Google Shape;2067;p19"/>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9"/>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9"/>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9"/>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9"/>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9"/>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9"/>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9"/>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9"/>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9"/>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9"/>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9"/>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9"/>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0" name="Google Shape;2080;p19"/>
          <p:cNvGrpSpPr/>
          <p:nvPr/>
        </p:nvGrpSpPr>
        <p:grpSpPr>
          <a:xfrm rot="-3072683" flipH="1">
            <a:off x="4221003" y="4225120"/>
            <a:ext cx="1152957" cy="1851544"/>
            <a:chOff x="2402100" y="3854125"/>
            <a:chExt cx="435600" cy="698825"/>
          </a:xfrm>
        </p:grpSpPr>
        <p:sp>
          <p:nvSpPr>
            <p:cNvPr id="2081" name="Google Shape;2081;p19"/>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9"/>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9"/>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9"/>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9"/>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9"/>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9"/>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9"/>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9"/>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9"/>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9"/>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9"/>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19"/>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4" name="Google Shape;2094;p19"/>
          <p:cNvGrpSpPr/>
          <p:nvPr/>
        </p:nvGrpSpPr>
        <p:grpSpPr>
          <a:xfrm rot="418436">
            <a:off x="8074456" y="3054449"/>
            <a:ext cx="1481094" cy="2494688"/>
            <a:chOff x="3026750" y="1552825"/>
            <a:chExt cx="1108700" cy="1867600"/>
          </a:xfrm>
        </p:grpSpPr>
        <p:sp>
          <p:nvSpPr>
            <p:cNvPr id="2095" name="Google Shape;2095;p19"/>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19"/>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19"/>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19"/>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19"/>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19"/>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19"/>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9"/>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19"/>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19"/>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9"/>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19"/>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19"/>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9"/>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19"/>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19"/>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19"/>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19"/>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19"/>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4" name="Google Shape;2114;p19"/>
          <p:cNvGrpSpPr/>
          <p:nvPr/>
        </p:nvGrpSpPr>
        <p:grpSpPr>
          <a:xfrm>
            <a:off x="7050713" y="4328538"/>
            <a:ext cx="700450" cy="636075"/>
            <a:chOff x="3652400" y="3788700"/>
            <a:chExt cx="700450" cy="636075"/>
          </a:xfrm>
        </p:grpSpPr>
        <p:sp>
          <p:nvSpPr>
            <p:cNvPr id="2115" name="Google Shape;2115;p19"/>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19"/>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19"/>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19"/>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19"/>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19"/>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19"/>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19"/>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19"/>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19"/>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19"/>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19"/>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19"/>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19"/>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19"/>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0" name="Google Shape;2130;p19"/>
          <p:cNvGrpSpPr/>
          <p:nvPr/>
        </p:nvGrpSpPr>
        <p:grpSpPr>
          <a:xfrm rot="2397965">
            <a:off x="542309" y="4654406"/>
            <a:ext cx="1392016" cy="1037643"/>
            <a:chOff x="4500175" y="3779525"/>
            <a:chExt cx="1136425" cy="847075"/>
          </a:xfrm>
        </p:grpSpPr>
        <p:sp>
          <p:nvSpPr>
            <p:cNvPr id="2131" name="Google Shape;2131;p19"/>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19"/>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19"/>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19"/>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19"/>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19"/>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19"/>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19"/>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19"/>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19"/>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19"/>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p:cSld name="CUSTOM_4">
    <p:spTree>
      <p:nvGrpSpPr>
        <p:cNvPr id="1" name="Shape 2142"/>
        <p:cNvGrpSpPr/>
        <p:nvPr/>
      </p:nvGrpSpPr>
      <p:grpSpPr>
        <a:xfrm>
          <a:off x="0" y="0"/>
          <a:ext cx="0" cy="0"/>
          <a:chOff x="0" y="0"/>
          <a:chExt cx="0" cy="0"/>
        </a:xfrm>
      </p:grpSpPr>
      <p:sp>
        <p:nvSpPr>
          <p:cNvPr id="2143" name="Google Shape;2143;p20"/>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44" name="Google Shape;2144;p20"/>
          <p:cNvSpPr txBox="1">
            <a:spLocks noGrp="1"/>
          </p:cNvSpPr>
          <p:nvPr>
            <p:ph type="title" idx="2"/>
          </p:nvPr>
        </p:nvSpPr>
        <p:spPr>
          <a:xfrm>
            <a:off x="1495575" y="1942475"/>
            <a:ext cx="2250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Font typeface="Poppins"/>
              <a:buNone/>
              <a:defRPr sz="1500" b="1"/>
            </a:lvl1pPr>
            <a:lvl2pPr lvl="1" algn="ctr" rtl="0">
              <a:spcBef>
                <a:spcPts val="0"/>
              </a:spcBef>
              <a:spcAft>
                <a:spcPts val="0"/>
              </a:spcAft>
              <a:buSzPts val="2200"/>
              <a:buFont typeface="Poppins"/>
              <a:buNone/>
              <a:defRPr sz="2200">
                <a:latin typeface="Poppins"/>
                <a:ea typeface="Poppins"/>
                <a:cs typeface="Poppins"/>
                <a:sym typeface="Poppins"/>
              </a:defRPr>
            </a:lvl2pPr>
            <a:lvl3pPr lvl="2" algn="ctr" rtl="0">
              <a:spcBef>
                <a:spcPts val="0"/>
              </a:spcBef>
              <a:spcAft>
                <a:spcPts val="0"/>
              </a:spcAft>
              <a:buSzPts val="2200"/>
              <a:buFont typeface="Poppins"/>
              <a:buNone/>
              <a:defRPr sz="2200">
                <a:latin typeface="Poppins"/>
                <a:ea typeface="Poppins"/>
                <a:cs typeface="Poppins"/>
                <a:sym typeface="Poppins"/>
              </a:defRPr>
            </a:lvl3pPr>
            <a:lvl4pPr lvl="3" algn="ctr" rtl="0">
              <a:spcBef>
                <a:spcPts val="0"/>
              </a:spcBef>
              <a:spcAft>
                <a:spcPts val="0"/>
              </a:spcAft>
              <a:buSzPts val="2200"/>
              <a:buFont typeface="Poppins"/>
              <a:buNone/>
              <a:defRPr sz="2200">
                <a:latin typeface="Poppins"/>
                <a:ea typeface="Poppins"/>
                <a:cs typeface="Poppins"/>
                <a:sym typeface="Poppins"/>
              </a:defRPr>
            </a:lvl4pPr>
            <a:lvl5pPr lvl="4" algn="ctr" rtl="0">
              <a:spcBef>
                <a:spcPts val="0"/>
              </a:spcBef>
              <a:spcAft>
                <a:spcPts val="0"/>
              </a:spcAft>
              <a:buSzPts val="2200"/>
              <a:buFont typeface="Poppins"/>
              <a:buNone/>
              <a:defRPr sz="2200">
                <a:latin typeface="Poppins"/>
                <a:ea typeface="Poppins"/>
                <a:cs typeface="Poppins"/>
                <a:sym typeface="Poppins"/>
              </a:defRPr>
            </a:lvl5pPr>
            <a:lvl6pPr lvl="5" algn="ctr" rtl="0">
              <a:spcBef>
                <a:spcPts val="0"/>
              </a:spcBef>
              <a:spcAft>
                <a:spcPts val="0"/>
              </a:spcAft>
              <a:buSzPts val="2200"/>
              <a:buFont typeface="Poppins"/>
              <a:buNone/>
              <a:defRPr sz="2200">
                <a:latin typeface="Poppins"/>
                <a:ea typeface="Poppins"/>
                <a:cs typeface="Poppins"/>
                <a:sym typeface="Poppins"/>
              </a:defRPr>
            </a:lvl6pPr>
            <a:lvl7pPr lvl="6" algn="ctr" rtl="0">
              <a:spcBef>
                <a:spcPts val="0"/>
              </a:spcBef>
              <a:spcAft>
                <a:spcPts val="0"/>
              </a:spcAft>
              <a:buSzPts val="2200"/>
              <a:buFont typeface="Poppins"/>
              <a:buNone/>
              <a:defRPr sz="2200">
                <a:latin typeface="Poppins"/>
                <a:ea typeface="Poppins"/>
                <a:cs typeface="Poppins"/>
                <a:sym typeface="Poppins"/>
              </a:defRPr>
            </a:lvl7pPr>
            <a:lvl8pPr lvl="7" algn="ctr" rtl="0">
              <a:spcBef>
                <a:spcPts val="0"/>
              </a:spcBef>
              <a:spcAft>
                <a:spcPts val="0"/>
              </a:spcAft>
              <a:buSzPts val="2200"/>
              <a:buFont typeface="Poppins"/>
              <a:buNone/>
              <a:defRPr sz="2200">
                <a:latin typeface="Poppins"/>
                <a:ea typeface="Poppins"/>
                <a:cs typeface="Poppins"/>
                <a:sym typeface="Poppins"/>
              </a:defRPr>
            </a:lvl8pPr>
            <a:lvl9pPr lvl="8" algn="ctr" rtl="0">
              <a:spcBef>
                <a:spcPts val="0"/>
              </a:spcBef>
              <a:spcAft>
                <a:spcPts val="0"/>
              </a:spcAft>
              <a:buSzPts val="2200"/>
              <a:buFont typeface="Poppins"/>
              <a:buNone/>
              <a:defRPr sz="2200">
                <a:latin typeface="Poppins"/>
                <a:ea typeface="Poppins"/>
                <a:cs typeface="Poppins"/>
                <a:sym typeface="Poppins"/>
              </a:defRPr>
            </a:lvl9pPr>
          </a:lstStyle>
          <a:p>
            <a:endParaRPr/>
          </a:p>
        </p:txBody>
      </p:sp>
      <p:sp>
        <p:nvSpPr>
          <p:cNvPr id="2145" name="Google Shape;2145;p20"/>
          <p:cNvSpPr txBox="1">
            <a:spLocks noGrp="1"/>
          </p:cNvSpPr>
          <p:nvPr>
            <p:ph type="subTitle" idx="1"/>
          </p:nvPr>
        </p:nvSpPr>
        <p:spPr>
          <a:xfrm>
            <a:off x="1679983" y="2278928"/>
            <a:ext cx="18813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200"/>
            </a:lvl1pPr>
            <a:lvl2pPr lvl="1" rtl="0">
              <a:spcBef>
                <a:spcPts val="1600"/>
              </a:spcBef>
              <a:spcAft>
                <a:spcPts val="0"/>
              </a:spcAft>
              <a:buSzPts val="1200"/>
              <a:buNone/>
              <a:defRPr sz="1200"/>
            </a:lvl2pPr>
            <a:lvl3pPr lvl="2" rtl="0">
              <a:spcBef>
                <a:spcPts val="1600"/>
              </a:spcBef>
              <a:spcAft>
                <a:spcPts val="0"/>
              </a:spcAft>
              <a:buSzPts val="1200"/>
              <a:buNone/>
              <a:defRPr sz="1200"/>
            </a:lvl3pPr>
            <a:lvl4pPr lvl="3" rtl="0">
              <a:spcBef>
                <a:spcPts val="1600"/>
              </a:spcBef>
              <a:spcAft>
                <a:spcPts val="0"/>
              </a:spcAft>
              <a:buSzPts val="1200"/>
              <a:buNone/>
              <a:defRPr sz="1200"/>
            </a:lvl4pPr>
            <a:lvl5pPr lvl="4" rtl="0">
              <a:spcBef>
                <a:spcPts val="1600"/>
              </a:spcBef>
              <a:spcAft>
                <a:spcPts val="0"/>
              </a:spcAft>
              <a:buSzPts val="1200"/>
              <a:buNone/>
              <a:defRPr sz="1200"/>
            </a:lvl5pPr>
            <a:lvl6pPr lvl="5" rtl="0">
              <a:spcBef>
                <a:spcPts val="1600"/>
              </a:spcBef>
              <a:spcAft>
                <a:spcPts val="0"/>
              </a:spcAft>
              <a:buSzPts val="1200"/>
              <a:buNone/>
              <a:defRPr sz="1200"/>
            </a:lvl6pPr>
            <a:lvl7pPr lvl="6" rtl="0">
              <a:spcBef>
                <a:spcPts val="1600"/>
              </a:spcBef>
              <a:spcAft>
                <a:spcPts val="0"/>
              </a:spcAft>
              <a:buSzPts val="1200"/>
              <a:buNone/>
              <a:defRPr sz="1200"/>
            </a:lvl7pPr>
            <a:lvl8pPr lvl="7" rtl="0">
              <a:spcBef>
                <a:spcPts val="1600"/>
              </a:spcBef>
              <a:spcAft>
                <a:spcPts val="0"/>
              </a:spcAft>
              <a:buSzPts val="1200"/>
              <a:buNone/>
              <a:defRPr sz="1200"/>
            </a:lvl8pPr>
            <a:lvl9pPr lvl="8" rtl="0">
              <a:spcBef>
                <a:spcPts val="1600"/>
              </a:spcBef>
              <a:spcAft>
                <a:spcPts val="1600"/>
              </a:spcAft>
              <a:buSzPts val="1200"/>
              <a:buNone/>
              <a:defRPr sz="1200"/>
            </a:lvl9pPr>
          </a:lstStyle>
          <a:p>
            <a:endParaRPr/>
          </a:p>
        </p:txBody>
      </p:sp>
      <p:sp>
        <p:nvSpPr>
          <p:cNvPr id="2146" name="Google Shape;2146;p20"/>
          <p:cNvSpPr txBox="1">
            <a:spLocks noGrp="1"/>
          </p:cNvSpPr>
          <p:nvPr>
            <p:ph type="title" idx="3"/>
          </p:nvPr>
        </p:nvSpPr>
        <p:spPr>
          <a:xfrm>
            <a:off x="5398422" y="1942475"/>
            <a:ext cx="2250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Font typeface="Poppins"/>
              <a:buNone/>
              <a:defRPr sz="1500" b="1"/>
            </a:lvl1pPr>
            <a:lvl2pPr lvl="1" algn="ctr" rtl="0">
              <a:spcBef>
                <a:spcPts val="0"/>
              </a:spcBef>
              <a:spcAft>
                <a:spcPts val="0"/>
              </a:spcAft>
              <a:buSzPts val="2200"/>
              <a:buFont typeface="Poppins"/>
              <a:buNone/>
              <a:defRPr sz="2200">
                <a:latin typeface="Poppins"/>
                <a:ea typeface="Poppins"/>
                <a:cs typeface="Poppins"/>
                <a:sym typeface="Poppins"/>
              </a:defRPr>
            </a:lvl2pPr>
            <a:lvl3pPr lvl="2" algn="ctr" rtl="0">
              <a:spcBef>
                <a:spcPts val="0"/>
              </a:spcBef>
              <a:spcAft>
                <a:spcPts val="0"/>
              </a:spcAft>
              <a:buSzPts val="2200"/>
              <a:buFont typeface="Poppins"/>
              <a:buNone/>
              <a:defRPr sz="2200">
                <a:latin typeface="Poppins"/>
                <a:ea typeface="Poppins"/>
                <a:cs typeface="Poppins"/>
                <a:sym typeface="Poppins"/>
              </a:defRPr>
            </a:lvl3pPr>
            <a:lvl4pPr lvl="3" algn="ctr" rtl="0">
              <a:spcBef>
                <a:spcPts val="0"/>
              </a:spcBef>
              <a:spcAft>
                <a:spcPts val="0"/>
              </a:spcAft>
              <a:buSzPts val="2200"/>
              <a:buFont typeface="Poppins"/>
              <a:buNone/>
              <a:defRPr sz="2200">
                <a:latin typeface="Poppins"/>
                <a:ea typeface="Poppins"/>
                <a:cs typeface="Poppins"/>
                <a:sym typeface="Poppins"/>
              </a:defRPr>
            </a:lvl4pPr>
            <a:lvl5pPr lvl="4" algn="ctr" rtl="0">
              <a:spcBef>
                <a:spcPts val="0"/>
              </a:spcBef>
              <a:spcAft>
                <a:spcPts val="0"/>
              </a:spcAft>
              <a:buSzPts val="2200"/>
              <a:buFont typeface="Poppins"/>
              <a:buNone/>
              <a:defRPr sz="2200">
                <a:latin typeface="Poppins"/>
                <a:ea typeface="Poppins"/>
                <a:cs typeface="Poppins"/>
                <a:sym typeface="Poppins"/>
              </a:defRPr>
            </a:lvl5pPr>
            <a:lvl6pPr lvl="5" algn="ctr" rtl="0">
              <a:spcBef>
                <a:spcPts val="0"/>
              </a:spcBef>
              <a:spcAft>
                <a:spcPts val="0"/>
              </a:spcAft>
              <a:buSzPts val="2200"/>
              <a:buFont typeface="Poppins"/>
              <a:buNone/>
              <a:defRPr sz="2200">
                <a:latin typeface="Poppins"/>
                <a:ea typeface="Poppins"/>
                <a:cs typeface="Poppins"/>
                <a:sym typeface="Poppins"/>
              </a:defRPr>
            </a:lvl6pPr>
            <a:lvl7pPr lvl="6" algn="ctr" rtl="0">
              <a:spcBef>
                <a:spcPts val="0"/>
              </a:spcBef>
              <a:spcAft>
                <a:spcPts val="0"/>
              </a:spcAft>
              <a:buSzPts val="2200"/>
              <a:buFont typeface="Poppins"/>
              <a:buNone/>
              <a:defRPr sz="2200">
                <a:latin typeface="Poppins"/>
                <a:ea typeface="Poppins"/>
                <a:cs typeface="Poppins"/>
                <a:sym typeface="Poppins"/>
              </a:defRPr>
            </a:lvl7pPr>
            <a:lvl8pPr lvl="7" algn="ctr" rtl="0">
              <a:spcBef>
                <a:spcPts val="0"/>
              </a:spcBef>
              <a:spcAft>
                <a:spcPts val="0"/>
              </a:spcAft>
              <a:buSzPts val="2200"/>
              <a:buFont typeface="Poppins"/>
              <a:buNone/>
              <a:defRPr sz="2200">
                <a:latin typeface="Poppins"/>
                <a:ea typeface="Poppins"/>
                <a:cs typeface="Poppins"/>
                <a:sym typeface="Poppins"/>
              </a:defRPr>
            </a:lvl8pPr>
            <a:lvl9pPr lvl="8" algn="ctr" rtl="0">
              <a:spcBef>
                <a:spcPts val="0"/>
              </a:spcBef>
              <a:spcAft>
                <a:spcPts val="0"/>
              </a:spcAft>
              <a:buSzPts val="2200"/>
              <a:buFont typeface="Poppins"/>
              <a:buNone/>
              <a:defRPr sz="2200">
                <a:latin typeface="Poppins"/>
                <a:ea typeface="Poppins"/>
                <a:cs typeface="Poppins"/>
                <a:sym typeface="Poppins"/>
              </a:defRPr>
            </a:lvl9pPr>
          </a:lstStyle>
          <a:p>
            <a:endParaRPr/>
          </a:p>
        </p:txBody>
      </p:sp>
      <p:sp>
        <p:nvSpPr>
          <p:cNvPr id="2147" name="Google Shape;2147;p20"/>
          <p:cNvSpPr txBox="1">
            <a:spLocks noGrp="1"/>
          </p:cNvSpPr>
          <p:nvPr>
            <p:ph type="subTitle" idx="4"/>
          </p:nvPr>
        </p:nvSpPr>
        <p:spPr>
          <a:xfrm>
            <a:off x="5582830" y="2278928"/>
            <a:ext cx="18813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200"/>
            </a:lvl1pPr>
            <a:lvl2pPr lvl="1" rtl="0">
              <a:spcBef>
                <a:spcPts val="1600"/>
              </a:spcBef>
              <a:spcAft>
                <a:spcPts val="0"/>
              </a:spcAft>
              <a:buSzPts val="1200"/>
              <a:buNone/>
              <a:defRPr sz="1200"/>
            </a:lvl2pPr>
            <a:lvl3pPr lvl="2" rtl="0">
              <a:spcBef>
                <a:spcPts val="1600"/>
              </a:spcBef>
              <a:spcAft>
                <a:spcPts val="0"/>
              </a:spcAft>
              <a:buSzPts val="1200"/>
              <a:buNone/>
              <a:defRPr sz="1200"/>
            </a:lvl3pPr>
            <a:lvl4pPr lvl="3" rtl="0">
              <a:spcBef>
                <a:spcPts val="1600"/>
              </a:spcBef>
              <a:spcAft>
                <a:spcPts val="0"/>
              </a:spcAft>
              <a:buSzPts val="1200"/>
              <a:buNone/>
              <a:defRPr sz="1200"/>
            </a:lvl4pPr>
            <a:lvl5pPr lvl="4" rtl="0">
              <a:spcBef>
                <a:spcPts val="1600"/>
              </a:spcBef>
              <a:spcAft>
                <a:spcPts val="0"/>
              </a:spcAft>
              <a:buSzPts val="1200"/>
              <a:buNone/>
              <a:defRPr sz="1200"/>
            </a:lvl5pPr>
            <a:lvl6pPr lvl="5" rtl="0">
              <a:spcBef>
                <a:spcPts val="1600"/>
              </a:spcBef>
              <a:spcAft>
                <a:spcPts val="0"/>
              </a:spcAft>
              <a:buSzPts val="1200"/>
              <a:buNone/>
              <a:defRPr sz="1200"/>
            </a:lvl6pPr>
            <a:lvl7pPr lvl="6" rtl="0">
              <a:spcBef>
                <a:spcPts val="1600"/>
              </a:spcBef>
              <a:spcAft>
                <a:spcPts val="0"/>
              </a:spcAft>
              <a:buSzPts val="1200"/>
              <a:buNone/>
              <a:defRPr sz="1200"/>
            </a:lvl7pPr>
            <a:lvl8pPr lvl="7" rtl="0">
              <a:spcBef>
                <a:spcPts val="1600"/>
              </a:spcBef>
              <a:spcAft>
                <a:spcPts val="0"/>
              </a:spcAft>
              <a:buSzPts val="1200"/>
              <a:buNone/>
              <a:defRPr sz="1200"/>
            </a:lvl8pPr>
            <a:lvl9pPr lvl="8" rtl="0">
              <a:spcBef>
                <a:spcPts val="1600"/>
              </a:spcBef>
              <a:spcAft>
                <a:spcPts val="1600"/>
              </a:spcAft>
              <a:buSzPts val="1200"/>
              <a:buNone/>
              <a:defRPr sz="1200"/>
            </a:lvl9pPr>
          </a:lstStyle>
          <a:p>
            <a:endParaRPr/>
          </a:p>
        </p:txBody>
      </p:sp>
      <p:grpSp>
        <p:nvGrpSpPr>
          <p:cNvPr id="2148" name="Google Shape;2148;p20"/>
          <p:cNvGrpSpPr/>
          <p:nvPr/>
        </p:nvGrpSpPr>
        <p:grpSpPr>
          <a:xfrm rot="10800000" flipH="1">
            <a:off x="-1428380" y="-930117"/>
            <a:ext cx="4080320" cy="1840312"/>
            <a:chOff x="5619200" y="4458200"/>
            <a:chExt cx="1647150" cy="742900"/>
          </a:xfrm>
        </p:grpSpPr>
        <p:sp>
          <p:nvSpPr>
            <p:cNvPr id="2149" name="Google Shape;2149;p20"/>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0"/>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0"/>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0"/>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0"/>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4" name="Google Shape;2154;p20"/>
          <p:cNvGrpSpPr/>
          <p:nvPr/>
        </p:nvGrpSpPr>
        <p:grpSpPr>
          <a:xfrm rot="2700000">
            <a:off x="7520181" y="4678617"/>
            <a:ext cx="1617112" cy="1205372"/>
            <a:chOff x="4500175" y="3779525"/>
            <a:chExt cx="1136425" cy="847075"/>
          </a:xfrm>
        </p:grpSpPr>
        <p:sp>
          <p:nvSpPr>
            <p:cNvPr id="2155" name="Google Shape;2155;p20"/>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0"/>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0"/>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0"/>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0"/>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0"/>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0"/>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0"/>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0"/>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0"/>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0"/>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6" name="Google Shape;2166;p20"/>
          <p:cNvGrpSpPr/>
          <p:nvPr/>
        </p:nvGrpSpPr>
        <p:grpSpPr>
          <a:xfrm rot="-960419">
            <a:off x="8410457" y="3802539"/>
            <a:ext cx="996295" cy="1600728"/>
            <a:chOff x="2402100" y="3854125"/>
            <a:chExt cx="435600" cy="698825"/>
          </a:xfrm>
        </p:grpSpPr>
        <p:sp>
          <p:nvSpPr>
            <p:cNvPr id="2167" name="Google Shape;2167;p20"/>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0"/>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0"/>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0"/>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0"/>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0"/>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0"/>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0"/>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0"/>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0"/>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0"/>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0"/>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0"/>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ly Title 1">
  <p:cSld name="CUSTOM_5">
    <p:spTree>
      <p:nvGrpSpPr>
        <p:cNvPr id="1" name="Shape 2180"/>
        <p:cNvGrpSpPr/>
        <p:nvPr/>
      </p:nvGrpSpPr>
      <p:grpSpPr>
        <a:xfrm>
          <a:off x="0" y="0"/>
          <a:ext cx="0" cy="0"/>
          <a:chOff x="0" y="0"/>
          <a:chExt cx="0" cy="0"/>
        </a:xfrm>
      </p:grpSpPr>
      <p:sp>
        <p:nvSpPr>
          <p:cNvPr id="2181" name="Google Shape;2181;p21"/>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182" name="Google Shape;2182;p21"/>
          <p:cNvGrpSpPr/>
          <p:nvPr/>
        </p:nvGrpSpPr>
        <p:grpSpPr>
          <a:xfrm rot="10800000" flipH="1">
            <a:off x="5732935" y="-934443"/>
            <a:ext cx="4033310" cy="2216956"/>
            <a:chOff x="4178350" y="2375050"/>
            <a:chExt cx="938350" cy="515775"/>
          </a:xfrm>
        </p:grpSpPr>
        <p:sp>
          <p:nvSpPr>
            <p:cNvPr id="2183" name="Google Shape;2183;p21"/>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1"/>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1"/>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1"/>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1"/>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1"/>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1"/>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0" name="Google Shape;2190;p21"/>
          <p:cNvSpPr/>
          <p:nvPr/>
        </p:nvSpPr>
        <p:spPr>
          <a:xfrm rot="-7703151" flipH="1">
            <a:off x="7840623" y="450854"/>
            <a:ext cx="1751627" cy="1566062"/>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1" name="Google Shape;2191;p21"/>
          <p:cNvGrpSpPr/>
          <p:nvPr/>
        </p:nvGrpSpPr>
        <p:grpSpPr>
          <a:xfrm rot="-1615319">
            <a:off x="8553687" y="2224632"/>
            <a:ext cx="994894" cy="1675561"/>
            <a:chOff x="3026750" y="1552825"/>
            <a:chExt cx="1108700" cy="1867600"/>
          </a:xfrm>
        </p:grpSpPr>
        <p:sp>
          <p:nvSpPr>
            <p:cNvPr id="2192" name="Google Shape;2192;p21"/>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1"/>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1"/>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1"/>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1"/>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1"/>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1"/>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1"/>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1"/>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1"/>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1"/>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1"/>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1"/>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1"/>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1"/>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1"/>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1"/>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1"/>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1"/>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1" name="Google Shape;2211;p21"/>
          <p:cNvGrpSpPr/>
          <p:nvPr/>
        </p:nvGrpSpPr>
        <p:grpSpPr>
          <a:xfrm rot="-1770465">
            <a:off x="7336470" y="3595724"/>
            <a:ext cx="2662548" cy="2828642"/>
            <a:chOff x="4159600" y="887163"/>
            <a:chExt cx="1265600" cy="1344550"/>
          </a:xfrm>
        </p:grpSpPr>
        <p:sp>
          <p:nvSpPr>
            <p:cNvPr id="2212" name="Google Shape;2212;p21"/>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1"/>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1"/>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1"/>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1"/>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1"/>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1"/>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1"/>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1"/>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1"/>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1"/>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1"/>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1"/>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1"/>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1"/>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1"/>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1"/>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1"/>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1"/>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1"/>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1"/>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1"/>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1"/>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1"/>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1"/>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1"/>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1"/>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1"/>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1"/>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1"/>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1"/>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1"/>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1"/>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1"/>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1"/>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1"/>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1"/>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1"/>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21"/>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1"/>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1"/>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1"/>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1"/>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1"/>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1"/>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1"/>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1"/>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1"/>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1"/>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1"/>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1"/>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1"/>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1"/>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1"/>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1"/>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1"/>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1"/>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1"/>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1"/>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1"/>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1"/>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1"/>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21"/>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1"/>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1"/>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21"/>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1"/>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1"/>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1"/>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1"/>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1"/>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21"/>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21"/>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1"/>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1"/>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1"/>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1"/>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1"/>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1"/>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1"/>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1"/>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21"/>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21"/>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1"/>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1"/>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1"/>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1"/>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1"/>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1"/>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1"/>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1"/>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1"/>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1"/>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1"/>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1"/>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1"/>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1"/>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1"/>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1"/>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1"/>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1"/>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1"/>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1"/>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1"/>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1"/>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7" name="Google Shape;2317;p21"/>
          <p:cNvGrpSpPr/>
          <p:nvPr/>
        </p:nvGrpSpPr>
        <p:grpSpPr>
          <a:xfrm rot="-8100000">
            <a:off x="6005905" y="-489798"/>
            <a:ext cx="830250" cy="1464437"/>
            <a:chOff x="2797700" y="3217325"/>
            <a:chExt cx="682725" cy="1204225"/>
          </a:xfrm>
        </p:grpSpPr>
        <p:sp>
          <p:nvSpPr>
            <p:cNvPr id="2318" name="Google Shape;2318;p21"/>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1"/>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1"/>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1"/>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1"/>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1"/>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1"/>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5" name="Google Shape;2325;p21"/>
          <p:cNvGrpSpPr/>
          <p:nvPr/>
        </p:nvGrpSpPr>
        <p:grpSpPr>
          <a:xfrm>
            <a:off x="7128200" y="417650"/>
            <a:ext cx="700450" cy="636075"/>
            <a:chOff x="3652400" y="3788700"/>
            <a:chExt cx="700450" cy="636075"/>
          </a:xfrm>
        </p:grpSpPr>
        <p:sp>
          <p:nvSpPr>
            <p:cNvPr id="2326" name="Google Shape;2326;p21"/>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1"/>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1"/>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1"/>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1"/>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1"/>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1"/>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1"/>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1"/>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1"/>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1"/>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1"/>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1"/>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1"/>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1"/>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6">
    <p:spTree>
      <p:nvGrpSpPr>
        <p:cNvPr id="1" name="Shape 2341"/>
        <p:cNvGrpSpPr/>
        <p:nvPr/>
      </p:nvGrpSpPr>
      <p:grpSpPr>
        <a:xfrm>
          <a:off x="0" y="0"/>
          <a:ext cx="0" cy="0"/>
          <a:chOff x="0" y="0"/>
          <a:chExt cx="0" cy="0"/>
        </a:xfrm>
      </p:grpSpPr>
      <p:sp>
        <p:nvSpPr>
          <p:cNvPr id="2342" name="Google Shape;2342;p22"/>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43" name="Google Shape;2343;p22"/>
          <p:cNvSpPr txBox="1">
            <a:spLocks noGrp="1"/>
          </p:cNvSpPr>
          <p:nvPr>
            <p:ph type="title" idx="2"/>
          </p:nvPr>
        </p:nvSpPr>
        <p:spPr>
          <a:xfrm>
            <a:off x="711500" y="1619750"/>
            <a:ext cx="2411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a:buNone/>
              <a:defRPr sz="1600" b="1"/>
            </a:lvl1pPr>
            <a:lvl2pPr lvl="1" algn="ctr" rtl="0">
              <a:spcBef>
                <a:spcPts val="0"/>
              </a:spcBef>
              <a:spcAft>
                <a:spcPts val="0"/>
              </a:spcAft>
              <a:buSzPts val="1600"/>
              <a:buFont typeface="Poppins"/>
              <a:buNone/>
              <a:defRPr sz="1600">
                <a:latin typeface="Poppins"/>
                <a:ea typeface="Poppins"/>
                <a:cs typeface="Poppins"/>
                <a:sym typeface="Poppins"/>
              </a:defRPr>
            </a:lvl2pPr>
            <a:lvl3pPr lvl="2" algn="ctr" rtl="0">
              <a:spcBef>
                <a:spcPts val="0"/>
              </a:spcBef>
              <a:spcAft>
                <a:spcPts val="0"/>
              </a:spcAft>
              <a:buSzPts val="1600"/>
              <a:buFont typeface="Poppins"/>
              <a:buNone/>
              <a:defRPr sz="1600">
                <a:latin typeface="Poppins"/>
                <a:ea typeface="Poppins"/>
                <a:cs typeface="Poppins"/>
                <a:sym typeface="Poppins"/>
              </a:defRPr>
            </a:lvl3pPr>
            <a:lvl4pPr lvl="3" algn="ctr" rtl="0">
              <a:spcBef>
                <a:spcPts val="0"/>
              </a:spcBef>
              <a:spcAft>
                <a:spcPts val="0"/>
              </a:spcAft>
              <a:buSzPts val="1600"/>
              <a:buFont typeface="Poppins"/>
              <a:buNone/>
              <a:defRPr sz="1600">
                <a:latin typeface="Poppins"/>
                <a:ea typeface="Poppins"/>
                <a:cs typeface="Poppins"/>
                <a:sym typeface="Poppins"/>
              </a:defRPr>
            </a:lvl4pPr>
            <a:lvl5pPr lvl="4" algn="ctr" rtl="0">
              <a:spcBef>
                <a:spcPts val="0"/>
              </a:spcBef>
              <a:spcAft>
                <a:spcPts val="0"/>
              </a:spcAft>
              <a:buSzPts val="1600"/>
              <a:buFont typeface="Poppins"/>
              <a:buNone/>
              <a:defRPr sz="1600">
                <a:latin typeface="Poppins"/>
                <a:ea typeface="Poppins"/>
                <a:cs typeface="Poppins"/>
                <a:sym typeface="Poppins"/>
              </a:defRPr>
            </a:lvl5pPr>
            <a:lvl6pPr lvl="5" algn="ctr" rtl="0">
              <a:spcBef>
                <a:spcPts val="0"/>
              </a:spcBef>
              <a:spcAft>
                <a:spcPts val="0"/>
              </a:spcAft>
              <a:buSzPts val="1600"/>
              <a:buFont typeface="Poppins"/>
              <a:buNone/>
              <a:defRPr sz="1600">
                <a:latin typeface="Poppins"/>
                <a:ea typeface="Poppins"/>
                <a:cs typeface="Poppins"/>
                <a:sym typeface="Poppins"/>
              </a:defRPr>
            </a:lvl6pPr>
            <a:lvl7pPr lvl="6" algn="ctr" rtl="0">
              <a:spcBef>
                <a:spcPts val="0"/>
              </a:spcBef>
              <a:spcAft>
                <a:spcPts val="0"/>
              </a:spcAft>
              <a:buSzPts val="1600"/>
              <a:buFont typeface="Poppins"/>
              <a:buNone/>
              <a:defRPr sz="1600">
                <a:latin typeface="Poppins"/>
                <a:ea typeface="Poppins"/>
                <a:cs typeface="Poppins"/>
                <a:sym typeface="Poppins"/>
              </a:defRPr>
            </a:lvl7pPr>
            <a:lvl8pPr lvl="7" algn="ctr" rtl="0">
              <a:spcBef>
                <a:spcPts val="0"/>
              </a:spcBef>
              <a:spcAft>
                <a:spcPts val="0"/>
              </a:spcAft>
              <a:buSzPts val="1600"/>
              <a:buFont typeface="Poppins"/>
              <a:buNone/>
              <a:defRPr sz="1600">
                <a:latin typeface="Poppins"/>
                <a:ea typeface="Poppins"/>
                <a:cs typeface="Poppins"/>
                <a:sym typeface="Poppins"/>
              </a:defRPr>
            </a:lvl8pPr>
            <a:lvl9pPr lvl="8" algn="ctr" rtl="0">
              <a:spcBef>
                <a:spcPts val="0"/>
              </a:spcBef>
              <a:spcAft>
                <a:spcPts val="0"/>
              </a:spcAft>
              <a:buSzPts val="1600"/>
              <a:buFont typeface="Poppins"/>
              <a:buNone/>
              <a:defRPr sz="1600">
                <a:latin typeface="Poppins"/>
                <a:ea typeface="Poppins"/>
                <a:cs typeface="Poppins"/>
                <a:sym typeface="Poppins"/>
              </a:defRPr>
            </a:lvl9pPr>
          </a:lstStyle>
          <a:p>
            <a:endParaRPr/>
          </a:p>
        </p:txBody>
      </p:sp>
      <p:sp>
        <p:nvSpPr>
          <p:cNvPr id="2344" name="Google Shape;2344;p22"/>
          <p:cNvSpPr txBox="1">
            <a:spLocks noGrp="1"/>
          </p:cNvSpPr>
          <p:nvPr>
            <p:ph type="subTitle" idx="1"/>
          </p:nvPr>
        </p:nvSpPr>
        <p:spPr>
          <a:xfrm>
            <a:off x="909119" y="2056675"/>
            <a:ext cx="20160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300"/>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sp>
        <p:nvSpPr>
          <p:cNvPr id="2345" name="Google Shape;2345;p22"/>
          <p:cNvSpPr txBox="1">
            <a:spLocks noGrp="1"/>
          </p:cNvSpPr>
          <p:nvPr>
            <p:ph type="title" idx="3"/>
          </p:nvPr>
        </p:nvSpPr>
        <p:spPr>
          <a:xfrm>
            <a:off x="3365053" y="1619750"/>
            <a:ext cx="2411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a:buNone/>
              <a:defRPr sz="1600" b="1"/>
            </a:lvl1pPr>
            <a:lvl2pPr lvl="1" algn="ctr" rtl="0">
              <a:spcBef>
                <a:spcPts val="0"/>
              </a:spcBef>
              <a:spcAft>
                <a:spcPts val="0"/>
              </a:spcAft>
              <a:buSzPts val="1600"/>
              <a:buFont typeface="Poppins"/>
              <a:buNone/>
              <a:defRPr sz="1600">
                <a:latin typeface="Poppins"/>
                <a:ea typeface="Poppins"/>
                <a:cs typeface="Poppins"/>
                <a:sym typeface="Poppins"/>
              </a:defRPr>
            </a:lvl2pPr>
            <a:lvl3pPr lvl="2" algn="ctr" rtl="0">
              <a:spcBef>
                <a:spcPts val="0"/>
              </a:spcBef>
              <a:spcAft>
                <a:spcPts val="0"/>
              </a:spcAft>
              <a:buSzPts val="1600"/>
              <a:buFont typeface="Poppins"/>
              <a:buNone/>
              <a:defRPr sz="1600">
                <a:latin typeface="Poppins"/>
                <a:ea typeface="Poppins"/>
                <a:cs typeface="Poppins"/>
                <a:sym typeface="Poppins"/>
              </a:defRPr>
            </a:lvl3pPr>
            <a:lvl4pPr lvl="3" algn="ctr" rtl="0">
              <a:spcBef>
                <a:spcPts val="0"/>
              </a:spcBef>
              <a:spcAft>
                <a:spcPts val="0"/>
              </a:spcAft>
              <a:buSzPts val="1600"/>
              <a:buFont typeface="Poppins"/>
              <a:buNone/>
              <a:defRPr sz="1600">
                <a:latin typeface="Poppins"/>
                <a:ea typeface="Poppins"/>
                <a:cs typeface="Poppins"/>
                <a:sym typeface="Poppins"/>
              </a:defRPr>
            </a:lvl4pPr>
            <a:lvl5pPr lvl="4" algn="ctr" rtl="0">
              <a:spcBef>
                <a:spcPts val="0"/>
              </a:spcBef>
              <a:spcAft>
                <a:spcPts val="0"/>
              </a:spcAft>
              <a:buSzPts val="1600"/>
              <a:buFont typeface="Poppins"/>
              <a:buNone/>
              <a:defRPr sz="1600">
                <a:latin typeface="Poppins"/>
                <a:ea typeface="Poppins"/>
                <a:cs typeface="Poppins"/>
                <a:sym typeface="Poppins"/>
              </a:defRPr>
            </a:lvl5pPr>
            <a:lvl6pPr lvl="5" algn="ctr" rtl="0">
              <a:spcBef>
                <a:spcPts val="0"/>
              </a:spcBef>
              <a:spcAft>
                <a:spcPts val="0"/>
              </a:spcAft>
              <a:buSzPts val="1600"/>
              <a:buFont typeface="Poppins"/>
              <a:buNone/>
              <a:defRPr sz="1600">
                <a:latin typeface="Poppins"/>
                <a:ea typeface="Poppins"/>
                <a:cs typeface="Poppins"/>
                <a:sym typeface="Poppins"/>
              </a:defRPr>
            </a:lvl6pPr>
            <a:lvl7pPr lvl="6" algn="ctr" rtl="0">
              <a:spcBef>
                <a:spcPts val="0"/>
              </a:spcBef>
              <a:spcAft>
                <a:spcPts val="0"/>
              </a:spcAft>
              <a:buSzPts val="1600"/>
              <a:buFont typeface="Poppins"/>
              <a:buNone/>
              <a:defRPr sz="1600">
                <a:latin typeface="Poppins"/>
                <a:ea typeface="Poppins"/>
                <a:cs typeface="Poppins"/>
                <a:sym typeface="Poppins"/>
              </a:defRPr>
            </a:lvl7pPr>
            <a:lvl8pPr lvl="7" algn="ctr" rtl="0">
              <a:spcBef>
                <a:spcPts val="0"/>
              </a:spcBef>
              <a:spcAft>
                <a:spcPts val="0"/>
              </a:spcAft>
              <a:buSzPts val="1600"/>
              <a:buFont typeface="Poppins"/>
              <a:buNone/>
              <a:defRPr sz="1600">
                <a:latin typeface="Poppins"/>
                <a:ea typeface="Poppins"/>
                <a:cs typeface="Poppins"/>
                <a:sym typeface="Poppins"/>
              </a:defRPr>
            </a:lvl8pPr>
            <a:lvl9pPr lvl="8" algn="ctr" rtl="0">
              <a:spcBef>
                <a:spcPts val="0"/>
              </a:spcBef>
              <a:spcAft>
                <a:spcPts val="0"/>
              </a:spcAft>
              <a:buSzPts val="1600"/>
              <a:buFont typeface="Poppins"/>
              <a:buNone/>
              <a:defRPr sz="1600">
                <a:latin typeface="Poppins"/>
                <a:ea typeface="Poppins"/>
                <a:cs typeface="Poppins"/>
                <a:sym typeface="Poppins"/>
              </a:defRPr>
            </a:lvl9pPr>
          </a:lstStyle>
          <a:p>
            <a:endParaRPr/>
          </a:p>
        </p:txBody>
      </p:sp>
      <p:sp>
        <p:nvSpPr>
          <p:cNvPr id="2346" name="Google Shape;2346;p22"/>
          <p:cNvSpPr txBox="1">
            <a:spLocks noGrp="1"/>
          </p:cNvSpPr>
          <p:nvPr>
            <p:ph type="subTitle" idx="4"/>
          </p:nvPr>
        </p:nvSpPr>
        <p:spPr>
          <a:xfrm>
            <a:off x="3562672" y="2056675"/>
            <a:ext cx="20160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300"/>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sp>
        <p:nvSpPr>
          <p:cNvPr id="2347" name="Google Shape;2347;p22"/>
          <p:cNvSpPr txBox="1">
            <a:spLocks noGrp="1"/>
          </p:cNvSpPr>
          <p:nvPr>
            <p:ph type="title" idx="5"/>
          </p:nvPr>
        </p:nvSpPr>
        <p:spPr>
          <a:xfrm>
            <a:off x="6018604" y="1619750"/>
            <a:ext cx="2411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a:buNone/>
              <a:defRPr sz="1600" b="1"/>
            </a:lvl1pPr>
            <a:lvl2pPr lvl="1" algn="ctr" rtl="0">
              <a:spcBef>
                <a:spcPts val="0"/>
              </a:spcBef>
              <a:spcAft>
                <a:spcPts val="0"/>
              </a:spcAft>
              <a:buSzPts val="1600"/>
              <a:buFont typeface="Poppins"/>
              <a:buNone/>
              <a:defRPr sz="1600">
                <a:latin typeface="Poppins"/>
                <a:ea typeface="Poppins"/>
                <a:cs typeface="Poppins"/>
                <a:sym typeface="Poppins"/>
              </a:defRPr>
            </a:lvl2pPr>
            <a:lvl3pPr lvl="2" algn="ctr" rtl="0">
              <a:spcBef>
                <a:spcPts val="0"/>
              </a:spcBef>
              <a:spcAft>
                <a:spcPts val="0"/>
              </a:spcAft>
              <a:buSzPts val="1600"/>
              <a:buFont typeface="Poppins"/>
              <a:buNone/>
              <a:defRPr sz="1600">
                <a:latin typeface="Poppins"/>
                <a:ea typeface="Poppins"/>
                <a:cs typeface="Poppins"/>
                <a:sym typeface="Poppins"/>
              </a:defRPr>
            </a:lvl3pPr>
            <a:lvl4pPr lvl="3" algn="ctr" rtl="0">
              <a:spcBef>
                <a:spcPts val="0"/>
              </a:spcBef>
              <a:spcAft>
                <a:spcPts val="0"/>
              </a:spcAft>
              <a:buSzPts val="1600"/>
              <a:buFont typeface="Poppins"/>
              <a:buNone/>
              <a:defRPr sz="1600">
                <a:latin typeface="Poppins"/>
                <a:ea typeface="Poppins"/>
                <a:cs typeface="Poppins"/>
                <a:sym typeface="Poppins"/>
              </a:defRPr>
            </a:lvl4pPr>
            <a:lvl5pPr lvl="4" algn="ctr" rtl="0">
              <a:spcBef>
                <a:spcPts val="0"/>
              </a:spcBef>
              <a:spcAft>
                <a:spcPts val="0"/>
              </a:spcAft>
              <a:buSzPts val="1600"/>
              <a:buFont typeface="Poppins"/>
              <a:buNone/>
              <a:defRPr sz="1600">
                <a:latin typeface="Poppins"/>
                <a:ea typeface="Poppins"/>
                <a:cs typeface="Poppins"/>
                <a:sym typeface="Poppins"/>
              </a:defRPr>
            </a:lvl5pPr>
            <a:lvl6pPr lvl="5" algn="ctr" rtl="0">
              <a:spcBef>
                <a:spcPts val="0"/>
              </a:spcBef>
              <a:spcAft>
                <a:spcPts val="0"/>
              </a:spcAft>
              <a:buSzPts val="1600"/>
              <a:buFont typeface="Poppins"/>
              <a:buNone/>
              <a:defRPr sz="1600">
                <a:latin typeface="Poppins"/>
                <a:ea typeface="Poppins"/>
                <a:cs typeface="Poppins"/>
                <a:sym typeface="Poppins"/>
              </a:defRPr>
            </a:lvl6pPr>
            <a:lvl7pPr lvl="6" algn="ctr" rtl="0">
              <a:spcBef>
                <a:spcPts val="0"/>
              </a:spcBef>
              <a:spcAft>
                <a:spcPts val="0"/>
              </a:spcAft>
              <a:buSzPts val="1600"/>
              <a:buFont typeface="Poppins"/>
              <a:buNone/>
              <a:defRPr sz="1600">
                <a:latin typeface="Poppins"/>
                <a:ea typeface="Poppins"/>
                <a:cs typeface="Poppins"/>
                <a:sym typeface="Poppins"/>
              </a:defRPr>
            </a:lvl7pPr>
            <a:lvl8pPr lvl="7" algn="ctr" rtl="0">
              <a:spcBef>
                <a:spcPts val="0"/>
              </a:spcBef>
              <a:spcAft>
                <a:spcPts val="0"/>
              </a:spcAft>
              <a:buSzPts val="1600"/>
              <a:buFont typeface="Poppins"/>
              <a:buNone/>
              <a:defRPr sz="1600">
                <a:latin typeface="Poppins"/>
                <a:ea typeface="Poppins"/>
                <a:cs typeface="Poppins"/>
                <a:sym typeface="Poppins"/>
              </a:defRPr>
            </a:lvl8pPr>
            <a:lvl9pPr lvl="8" algn="ctr" rtl="0">
              <a:spcBef>
                <a:spcPts val="0"/>
              </a:spcBef>
              <a:spcAft>
                <a:spcPts val="0"/>
              </a:spcAft>
              <a:buSzPts val="1600"/>
              <a:buFont typeface="Poppins"/>
              <a:buNone/>
              <a:defRPr sz="1600">
                <a:latin typeface="Poppins"/>
                <a:ea typeface="Poppins"/>
                <a:cs typeface="Poppins"/>
                <a:sym typeface="Poppins"/>
              </a:defRPr>
            </a:lvl9pPr>
          </a:lstStyle>
          <a:p>
            <a:endParaRPr/>
          </a:p>
        </p:txBody>
      </p:sp>
      <p:sp>
        <p:nvSpPr>
          <p:cNvPr id="2348" name="Google Shape;2348;p22"/>
          <p:cNvSpPr txBox="1">
            <a:spLocks noGrp="1"/>
          </p:cNvSpPr>
          <p:nvPr>
            <p:ph type="subTitle" idx="6"/>
          </p:nvPr>
        </p:nvSpPr>
        <p:spPr>
          <a:xfrm>
            <a:off x="6216223" y="2056675"/>
            <a:ext cx="20160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300"/>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sp>
        <p:nvSpPr>
          <p:cNvPr id="2349" name="Google Shape;2349;p22"/>
          <p:cNvSpPr txBox="1">
            <a:spLocks noGrp="1"/>
          </p:cNvSpPr>
          <p:nvPr>
            <p:ph type="title" idx="7"/>
          </p:nvPr>
        </p:nvSpPr>
        <p:spPr>
          <a:xfrm>
            <a:off x="711500" y="3266825"/>
            <a:ext cx="2411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a:buNone/>
              <a:defRPr sz="1600" b="1"/>
            </a:lvl1pPr>
            <a:lvl2pPr lvl="1" algn="ctr" rtl="0">
              <a:spcBef>
                <a:spcPts val="0"/>
              </a:spcBef>
              <a:spcAft>
                <a:spcPts val="0"/>
              </a:spcAft>
              <a:buSzPts val="1600"/>
              <a:buFont typeface="Poppins"/>
              <a:buNone/>
              <a:defRPr sz="1600">
                <a:latin typeface="Poppins"/>
                <a:ea typeface="Poppins"/>
                <a:cs typeface="Poppins"/>
                <a:sym typeface="Poppins"/>
              </a:defRPr>
            </a:lvl2pPr>
            <a:lvl3pPr lvl="2" algn="ctr" rtl="0">
              <a:spcBef>
                <a:spcPts val="0"/>
              </a:spcBef>
              <a:spcAft>
                <a:spcPts val="0"/>
              </a:spcAft>
              <a:buSzPts val="1600"/>
              <a:buFont typeface="Poppins"/>
              <a:buNone/>
              <a:defRPr sz="1600">
                <a:latin typeface="Poppins"/>
                <a:ea typeface="Poppins"/>
                <a:cs typeface="Poppins"/>
                <a:sym typeface="Poppins"/>
              </a:defRPr>
            </a:lvl3pPr>
            <a:lvl4pPr lvl="3" algn="ctr" rtl="0">
              <a:spcBef>
                <a:spcPts val="0"/>
              </a:spcBef>
              <a:spcAft>
                <a:spcPts val="0"/>
              </a:spcAft>
              <a:buSzPts val="1600"/>
              <a:buFont typeface="Poppins"/>
              <a:buNone/>
              <a:defRPr sz="1600">
                <a:latin typeface="Poppins"/>
                <a:ea typeface="Poppins"/>
                <a:cs typeface="Poppins"/>
                <a:sym typeface="Poppins"/>
              </a:defRPr>
            </a:lvl4pPr>
            <a:lvl5pPr lvl="4" algn="ctr" rtl="0">
              <a:spcBef>
                <a:spcPts val="0"/>
              </a:spcBef>
              <a:spcAft>
                <a:spcPts val="0"/>
              </a:spcAft>
              <a:buSzPts val="1600"/>
              <a:buFont typeface="Poppins"/>
              <a:buNone/>
              <a:defRPr sz="1600">
                <a:latin typeface="Poppins"/>
                <a:ea typeface="Poppins"/>
                <a:cs typeface="Poppins"/>
                <a:sym typeface="Poppins"/>
              </a:defRPr>
            </a:lvl5pPr>
            <a:lvl6pPr lvl="5" algn="ctr" rtl="0">
              <a:spcBef>
                <a:spcPts val="0"/>
              </a:spcBef>
              <a:spcAft>
                <a:spcPts val="0"/>
              </a:spcAft>
              <a:buSzPts val="1600"/>
              <a:buFont typeface="Poppins"/>
              <a:buNone/>
              <a:defRPr sz="1600">
                <a:latin typeface="Poppins"/>
                <a:ea typeface="Poppins"/>
                <a:cs typeface="Poppins"/>
                <a:sym typeface="Poppins"/>
              </a:defRPr>
            </a:lvl6pPr>
            <a:lvl7pPr lvl="6" algn="ctr" rtl="0">
              <a:spcBef>
                <a:spcPts val="0"/>
              </a:spcBef>
              <a:spcAft>
                <a:spcPts val="0"/>
              </a:spcAft>
              <a:buSzPts val="1600"/>
              <a:buFont typeface="Poppins"/>
              <a:buNone/>
              <a:defRPr sz="1600">
                <a:latin typeface="Poppins"/>
                <a:ea typeface="Poppins"/>
                <a:cs typeface="Poppins"/>
                <a:sym typeface="Poppins"/>
              </a:defRPr>
            </a:lvl7pPr>
            <a:lvl8pPr lvl="7" algn="ctr" rtl="0">
              <a:spcBef>
                <a:spcPts val="0"/>
              </a:spcBef>
              <a:spcAft>
                <a:spcPts val="0"/>
              </a:spcAft>
              <a:buSzPts val="1600"/>
              <a:buFont typeface="Poppins"/>
              <a:buNone/>
              <a:defRPr sz="1600">
                <a:latin typeface="Poppins"/>
                <a:ea typeface="Poppins"/>
                <a:cs typeface="Poppins"/>
                <a:sym typeface="Poppins"/>
              </a:defRPr>
            </a:lvl8pPr>
            <a:lvl9pPr lvl="8" algn="ctr" rtl="0">
              <a:spcBef>
                <a:spcPts val="0"/>
              </a:spcBef>
              <a:spcAft>
                <a:spcPts val="0"/>
              </a:spcAft>
              <a:buSzPts val="1600"/>
              <a:buFont typeface="Poppins"/>
              <a:buNone/>
              <a:defRPr sz="1600">
                <a:latin typeface="Poppins"/>
                <a:ea typeface="Poppins"/>
                <a:cs typeface="Poppins"/>
                <a:sym typeface="Poppins"/>
              </a:defRPr>
            </a:lvl9pPr>
          </a:lstStyle>
          <a:p>
            <a:endParaRPr/>
          </a:p>
        </p:txBody>
      </p:sp>
      <p:sp>
        <p:nvSpPr>
          <p:cNvPr id="2350" name="Google Shape;2350;p22"/>
          <p:cNvSpPr txBox="1">
            <a:spLocks noGrp="1"/>
          </p:cNvSpPr>
          <p:nvPr>
            <p:ph type="subTitle" idx="8"/>
          </p:nvPr>
        </p:nvSpPr>
        <p:spPr>
          <a:xfrm>
            <a:off x="909119" y="3703750"/>
            <a:ext cx="20160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300"/>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sp>
        <p:nvSpPr>
          <p:cNvPr id="2351" name="Google Shape;2351;p22"/>
          <p:cNvSpPr txBox="1">
            <a:spLocks noGrp="1"/>
          </p:cNvSpPr>
          <p:nvPr>
            <p:ph type="title" idx="9"/>
          </p:nvPr>
        </p:nvSpPr>
        <p:spPr>
          <a:xfrm>
            <a:off x="3365053" y="3266825"/>
            <a:ext cx="2411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a:buNone/>
              <a:defRPr sz="1600" b="1"/>
            </a:lvl1pPr>
            <a:lvl2pPr lvl="1" algn="ctr" rtl="0">
              <a:spcBef>
                <a:spcPts val="0"/>
              </a:spcBef>
              <a:spcAft>
                <a:spcPts val="0"/>
              </a:spcAft>
              <a:buSzPts val="1600"/>
              <a:buFont typeface="Poppins"/>
              <a:buNone/>
              <a:defRPr sz="1600">
                <a:latin typeface="Poppins"/>
                <a:ea typeface="Poppins"/>
                <a:cs typeface="Poppins"/>
                <a:sym typeface="Poppins"/>
              </a:defRPr>
            </a:lvl2pPr>
            <a:lvl3pPr lvl="2" algn="ctr" rtl="0">
              <a:spcBef>
                <a:spcPts val="0"/>
              </a:spcBef>
              <a:spcAft>
                <a:spcPts val="0"/>
              </a:spcAft>
              <a:buSzPts val="1600"/>
              <a:buFont typeface="Poppins"/>
              <a:buNone/>
              <a:defRPr sz="1600">
                <a:latin typeface="Poppins"/>
                <a:ea typeface="Poppins"/>
                <a:cs typeface="Poppins"/>
                <a:sym typeface="Poppins"/>
              </a:defRPr>
            </a:lvl3pPr>
            <a:lvl4pPr lvl="3" algn="ctr" rtl="0">
              <a:spcBef>
                <a:spcPts val="0"/>
              </a:spcBef>
              <a:spcAft>
                <a:spcPts val="0"/>
              </a:spcAft>
              <a:buSzPts val="1600"/>
              <a:buFont typeface="Poppins"/>
              <a:buNone/>
              <a:defRPr sz="1600">
                <a:latin typeface="Poppins"/>
                <a:ea typeface="Poppins"/>
                <a:cs typeface="Poppins"/>
                <a:sym typeface="Poppins"/>
              </a:defRPr>
            </a:lvl4pPr>
            <a:lvl5pPr lvl="4" algn="ctr" rtl="0">
              <a:spcBef>
                <a:spcPts val="0"/>
              </a:spcBef>
              <a:spcAft>
                <a:spcPts val="0"/>
              </a:spcAft>
              <a:buSzPts val="1600"/>
              <a:buFont typeface="Poppins"/>
              <a:buNone/>
              <a:defRPr sz="1600">
                <a:latin typeface="Poppins"/>
                <a:ea typeface="Poppins"/>
                <a:cs typeface="Poppins"/>
                <a:sym typeface="Poppins"/>
              </a:defRPr>
            </a:lvl5pPr>
            <a:lvl6pPr lvl="5" algn="ctr" rtl="0">
              <a:spcBef>
                <a:spcPts val="0"/>
              </a:spcBef>
              <a:spcAft>
                <a:spcPts val="0"/>
              </a:spcAft>
              <a:buSzPts val="1600"/>
              <a:buFont typeface="Poppins"/>
              <a:buNone/>
              <a:defRPr sz="1600">
                <a:latin typeface="Poppins"/>
                <a:ea typeface="Poppins"/>
                <a:cs typeface="Poppins"/>
                <a:sym typeface="Poppins"/>
              </a:defRPr>
            </a:lvl6pPr>
            <a:lvl7pPr lvl="6" algn="ctr" rtl="0">
              <a:spcBef>
                <a:spcPts val="0"/>
              </a:spcBef>
              <a:spcAft>
                <a:spcPts val="0"/>
              </a:spcAft>
              <a:buSzPts val="1600"/>
              <a:buFont typeface="Poppins"/>
              <a:buNone/>
              <a:defRPr sz="1600">
                <a:latin typeface="Poppins"/>
                <a:ea typeface="Poppins"/>
                <a:cs typeface="Poppins"/>
                <a:sym typeface="Poppins"/>
              </a:defRPr>
            </a:lvl7pPr>
            <a:lvl8pPr lvl="7" algn="ctr" rtl="0">
              <a:spcBef>
                <a:spcPts val="0"/>
              </a:spcBef>
              <a:spcAft>
                <a:spcPts val="0"/>
              </a:spcAft>
              <a:buSzPts val="1600"/>
              <a:buFont typeface="Poppins"/>
              <a:buNone/>
              <a:defRPr sz="1600">
                <a:latin typeface="Poppins"/>
                <a:ea typeface="Poppins"/>
                <a:cs typeface="Poppins"/>
                <a:sym typeface="Poppins"/>
              </a:defRPr>
            </a:lvl8pPr>
            <a:lvl9pPr lvl="8" algn="ctr" rtl="0">
              <a:spcBef>
                <a:spcPts val="0"/>
              </a:spcBef>
              <a:spcAft>
                <a:spcPts val="0"/>
              </a:spcAft>
              <a:buSzPts val="1600"/>
              <a:buFont typeface="Poppins"/>
              <a:buNone/>
              <a:defRPr sz="1600">
                <a:latin typeface="Poppins"/>
                <a:ea typeface="Poppins"/>
                <a:cs typeface="Poppins"/>
                <a:sym typeface="Poppins"/>
              </a:defRPr>
            </a:lvl9pPr>
          </a:lstStyle>
          <a:p>
            <a:endParaRPr/>
          </a:p>
        </p:txBody>
      </p:sp>
      <p:sp>
        <p:nvSpPr>
          <p:cNvPr id="2352" name="Google Shape;2352;p22"/>
          <p:cNvSpPr txBox="1">
            <a:spLocks noGrp="1"/>
          </p:cNvSpPr>
          <p:nvPr>
            <p:ph type="subTitle" idx="13"/>
          </p:nvPr>
        </p:nvSpPr>
        <p:spPr>
          <a:xfrm>
            <a:off x="3562672" y="3703750"/>
            <a:ext cx="20160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300"/>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sp>
        <p:nvSpPr>
          <p:cNvPr id="2353" name="Google Shape;2353;p22"/>
          <p:cNvSpPr txBox="1">
            <a:spLocks noGrp="1"/>
          </p:cNvSpPr>
          <p:nvPr>
            <p:ph type="title" idx="14"/>
          </p:nvPr>
        </p:nvSpPr>
        <p:spPr>
          <a:xfrm>
            <a:off x="6018604" y="3266825"/>
            <a:ext cx="2411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a:buNone/>
              <a:defRPr sz="1600" b="1"/>
            </a:lvl1pPr>
            <a:lvl2pPr lvl="1" algn="ctr" rtl="0">
              <a:spcBef>
                <a:spcPts val="0"/>
              </a:spcBef>
              <a:spcAft>
                <a:spcPts val="0"/>
              </a:spcAft>
              <a:buSzPts val="1600"/>
              <a:buFont typeface="Poppins"/>
              <a:buNone/>
              <a:defRPr sz="1600">
                <a:latin typeface="Poppins"/>
                <a:ea typeface="Poppins"/>
                <a:cs typeface="Poppins"/>
                <a:sym typeface="Poppins"/>
              </a:defRPr>
            </a:lvl2pPr>
            <a:lvl3pPr lvl="2" algn="ctr" rtl="0">
              <a:spcBef>
                <a:spcPts val="0"/>
              </a:spcBef>
              <a:spcAft>
                <a:spcPts val="0"/>
              </a:spcAft>
              <a:buSzPts val="1600"/>
              <a:buFont typeface="Poppins"/>
              <a:buNone/>
              <a:defRPr sz="1600">
                <a:latin typeface="Poppins"/>
                <a:ea typeface="Poppins"/>
                <a:cs typeface="Poppins"/>
                <a:sym typeface="Poppins"/>
              </a:defRPr>
            </a:lvl3pPr>
            <a:lvl4pPr lvl="3" algn="ctr" rtl="0">
              <a:spcBef>
                <a:spcPts val="0"/>
              </a:spcBef>
              <a:spcAft>
                <a:spcPts val="0"/>
              </a:spcAft>
              <a:buSzPts val="1600"/>
              <a:buFont typeface="Poppins"/>
              <a:buNone/>
              <a:defRPr sz="1600">
                <a:latin typeface="Poppins"/>
                <a:ea typeface="Poppins"/>
                <a:cs typeface="Poppins"/>
                <a:sym typeface="Poppins"/>
              </a:defRPr>
            </a:lvl4pPr>
            <a:lvl5pPr lvl="4" algn="ctr" rtl="0">
              <a:spcBef>
                <a:spcPts val="0"/>
              </a:spcBef>
              <a:spcAft>
                <a:spcPts val="0"/>
              </a:spcAft>
              <a:buSzPts val="1600"/>
              <a:buFont typeface="Poppins"/>
              <a:buNone/>
              <a:defRPr sz="1600">
                <a:latin typeface="Poppins"/>
                <a:ea typeface="Poppins"/>
                <a:cs typeface="Poppins"/>
                <a:sym typeface="Poppins"/>
              </a:defRPr>
            </a:lvl5pPr>
            <a:lvl6pPr lvl="5" algn="ctr" rtl="0">
              <a:spcBef>
                <a:spcPts val="0"/>
              </a:spcBef>
              <a:spcAft>
                <a:spcPts val="0"/>
              </a:spcAft>
              <a:buSzPts val="1600"/>
              <a:buFont typeface="Poppins"/>
              <a:buNone/>
              <a:defRPr sz="1600">
                <a:latin typeface="Poppins"/>
                <a:ea typeface="Poppins"/>
                <a:cs typeface="Poppins"/>
                <a:sym typeface="Poppins"/>
              </a:defRPr>
            </a:lvl6pPr>
            <a:lvl7pPr lvl="6" algn="ctr" rtl="0">
              <a:spcBef>
                <a:spcPts val="0"/>
              </a:spcBef>
              <a:spcAft>
                <a:spcPts val="0"/>
              </a:spcAft>
              <a:buSzPts val="1600"/>
              <a:buFont typeface="Poppins"/>
              <a:buNone/>
              <a:defRPr sz="1600">
                <a:latin typeface="Poppins"/>
                <a:ea typeface="Poppins"/>
                <a:cs typeface="Poppins"/>
                <a:sym typeface="Poppins"/>
              </a:defRPr>
            </a:lvl7pPr>
            <a:lvl8pPr lvl="7" algn="ctr" rtl="0">
              <a:spcBef>
                <a:spcPts val="0"/>
              </a:spcBef>
              <a:spcAft>
                <a:spcPts val="0"/>
              </a:spcAft>
              <a:buSzPts val="1600"/>
              <a:buFont typeface="Poppins"/>
              <a:buNone/>
              <a:defRPr sz="1600">
                <a:latin typeface="Poppins"/>
                <a:ea typeface="Poppins"/>
                <a:cs typeface="Poppins"/>
                <a:sym typeface="Poppins"/>
              </a:defRPr>
            </a:lvl8pPr>
            <a:lvl9pPr lvl="8" algn="ctr" rtl="0">
              <a:spcBef>
                <a:spcPts val="0"/>
              </a:spcBef>
              <a:spcAft>
                <a:spcPts val="0"/>
              </a:spcAft>
              <a:buSzPts val="1600"/>
              <a:buFont typeface="Poppins"/>
              <a:buNone/>
              <a:defRPr sz="1600">
                <a:latin typeface="Poppins"/>
                <a:ea typeface="Poppins"/>
                <a:cs typeface="Poppins"/>
                <a:sym typeface="Poppins"/>
              </a:defRPr>
            </a:lvl9pPr>
          </a:lstStyle>
          <a:p>
            <a:endParaRPr/>
          </a:p>
        </p:txBody>
      </p:sp>
      <p:sp>
        <p:nvSpPr>
          <p:cNvPr id="2354" name="Google Shape;2354;p22"/>
          <p:cNvSpPr txBox="1">
            <a:spLocks noGrp="1"/>
          </p:cNvSpPr>
          <p:nvPr>
            <p:ph type="subTitle" idx="15"/>
          </p:nvPr>
        </p:nvSpPr>
        <p:spPr>
          <a:xfrm>
            <a:off x="6216223" y="3703750"/>
            <a:ext cx="20160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300"/>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grpSp>
        <p:nvGrpSpPr>
          <p:cNvPr id="2355" name="Google Shape;2355;p22"/>
          <p:cNvGrpSpPr/>
          <p:nvPr/>
        </p:nvGrpSpPr>
        <p:grpSpPr>
          <a:xfrm rot="1173898">
            <a:off x="-1372120" y="3755390"/>
            <a:ext cx="2662527" cy="2828619"/>
            <a:chOff x="4159600" y="887163"/>
            <a:chExt cx="1265600" cy="1344550"/>
          </a:xfrm>
        </p:grpSpPr>
        <p:sp>
          <p:nvSpPr>
            <p:cNvPr id="2356" name="Google Shape;2356;p22"/>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2"/>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2"/>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2"/>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2"/>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22"/>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2"/>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2"/>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2"/>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2"/>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2"/>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2"/>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2"/>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2"/>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2"/>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2"/>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2"/>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2"/>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2"/>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2"/>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2"/>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2"/>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2"/>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2"/>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22"/>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22"/>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2"/>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2"/>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2"/>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2"/>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2"/>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2"/>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2"/>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2"/>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2"/>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2"/>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2"/>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2"/>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2"/>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2"/>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2"/>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2"/>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2"/>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2"/>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2"/>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2"/>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22"/>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22"/>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22"/>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22"/>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22"/>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22"/>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22"/>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2"/>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2"/>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2"/>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2"/>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2"/>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2"/>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2"/>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2"/>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2"/>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2"/>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2"/>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2"/>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2"/>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2"/>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2"/>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2"/>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2"/>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2"/>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2"/>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2"/>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2"/>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2"/>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2"/>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2"/>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2"/>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2"/>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2"/>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2"/>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2"/>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2"/>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2"/>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2"/>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2"/>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2"/>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2"/>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22"/>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2"/>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2"/>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2"/>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2"/>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2"/>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2"/>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2"/>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2"/>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2"/>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2"/>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2"/>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2"/>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2"/>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2"/>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2"/>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2"/>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1" name="Google Shape;2461;p22"/>
          <p:cNvGrpSpPr/>
          <p:nvPr/>
        </p:nvGrpSpPr>
        <p:grpSpPr>
          <a:xfrm>
            <a:off x="7407388" y="134225"/>
            <a:ext cx="700450" cy="636075"/>
            <a:chOff x="3652400" y="3788700"/>
            <a:chExt cx="700450" cy="636075"/>
          </a:xfrm>
        </p:grpSpPr>
        <p:sp>
          <p:nvSpPr>
            <p:cNvPr id="2462" name="Google Shape;2462;p22"/>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2"/>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2"/>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2"/>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2"/>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2"/>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2"/>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2"/>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2"/>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2"/>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2"/>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2"/>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2"/>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2"/>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2"/>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7" name="Google Shape;2477;p22"/>
          <p:cNvGrpSpPr/>
          <p:nvPr/>
        </p:nvGrpSpPr>
        <p:grpSpPr>
          <a:xfrm rot="-3039065" flipH="1">
            <a:off x="7837576" y="3923594"/>
            <a:ext cx="1593759" cy="1188216"/>
            <a:chOff x="4500175" y="3779525"/>
            <a:chExt cx="1136425" cy="847075"/>
          </a:xfrm>
        </p:grpSpPr>
        <p:sp>
          <p:nvSpPr>
            <p:cNvPr id="2478" name="Google Shape;2478;p22"/>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2"/>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2"/>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2"/>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2"/>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2"/>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2"/>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2"/>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2"/>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2"/>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2"/>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9" name="Google Shape;2489;p22"/>
          <p:cNvGrpSpPr/>
          <p:nvPr/>
        </p:nvGrpSpPr>
        <p:grpSpPr>
          <a:xfrm rot="-9780778" flipH="1">
            <a:off x="8246956" y="-394089"/>
            <a:ext cx="1152981" cy="1851515"/>
            <a:chOff x="2402100" y="3854125"/>
            <a:chExt cx="435600" cy="698825"/>
          </a:xfrm>
        </p:grpSpPr>
        <p:sp>
          <p:nvSpPr>
            <p:cNvPr id="2490" name="Google Shape;2490;p22"/>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2"/>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2"/>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2"/>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2"/>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2"/>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2"/>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2"/>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2"/>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2"/>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2"/>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2"/>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2"/>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4">
  <p:cSld name="CUSTOM_16">
    <p:spTree>
      <p:nvGrpSpPr>
        <p:cNvPr id="1" name="Shape 3325"/>
        <p:cNvGrpSpPr/>
        <p:nvPr/>
      </p:nvGrpSpPr>
      <p:grpSpPr>
        <a:xfrm>
          <a:off x="0" y="0"/>
          <a:ext cx="0" cy="0"/>
          <a:chOff x="0" y="0"/>
          <a:chExt cx="0" cy="0"/>
        </a:xfrm>
      </p:grpSpPr>
      <p:sp>
        <p:nvSpPr>
          <p:cNvPr id="3326" name="Google Shape;3326;p29"/>
          <p:cNvSpPr txBox="1">
            <a:spLocks noGrp="1"/>
          </p:cNvSpPr>
          <p:nvPr>
            <p:ph type="title"/>
          </p:nvPr>
        </p:nvSpPr>
        <p:spPr>
          <a:xfrm>
            <a:off x="1504950" y="1714500"/>
            <a:ext cx="6134100" cy="107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b="1"/>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grpSp>
        <p:nvGrpSpPr>
          <p:cNvPr id="3327" name="Google Shape;3327;p29"/>
          <p:cNvGrpSpPr/>
          <p:nvPr/>
        </p:nvGrpSpPr>
        <p:grpSpPr>
          <a:xfrm>
            <a:off x="-1255835" y="4146197"/>
            <a:ext cx="5152105" cy="2831811"/>
            <a:chOff x="4178350" y="2375050"/>
            <a:chExt cx="938350" cy="515775"/>
          </a:xfrm>
        </p:grpSpPr>
        <p:sp>
          <p:nvSpPr>
            <p:cNvPr id="3328" name="Google Shape;3328;p29"/>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29"/>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29"/>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29"/>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29"/>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29"/>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29"/>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5" name="Google Shape;3335;p29"/>
          <p:cNvGrpSpPr/>
          <p:nvPr/>
        </p:nvGrpSpPr>
        <p:grpSpPr>
          <a:xfrm rot="10799904">
            <a:off x="4302573" y="-835826"/>
            <a:ext cx="5915080" cy="2667902"/>
            <a:chOff x="5619200" y="4458200"/>
            <a:chExt cx="1647150" cy="742900"/>
          </a:xfrm>
        </p:grpSpPr>
        <p:sp>
          <p:nvSpPr>
            <p:cNvPr id="3336" name="Google Shape;3336;p29"/>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29"/>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29"/>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29"/>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29"/>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1" name="Google Shape;3341;p29"/>
          <p:cNvSpPr/>
          <p:nvPr/>
        </p:nvSpPr>
        <p:spPr>
          <a:xfrm rot="9409066" flipH="1">
            <a:off x="3269655" y="-317017"/>
            <a:ext cx="1823640" cy="1630268"/>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42" name="Google Shape;3342;p29"/>
          <p:cNvGrpSpPr/>
          <p:nvPr/>
        </p:nvGrpSpPr>
        <p:grpSpPr>
          <a:xfrm rot="697309" flipH="1">
            <a:off x="-375863" y="3061657"/>
            <a:ext cx="1137809" cy="1827148"/>
            <a:chOff x="2402100" y="3854125"/>
            <a:chExt cx="435600" cy="698825"/>
          </a:xfrm>
        </p:grpSpPr>
        <p:sp>
          <p:nvSpPr>
            <p:cNvPr id="3343" name="Google Shape;3343;p29"/>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29"/>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29"/>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29"/>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29"/>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29"/>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29"/>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29"/>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29"/>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29"/>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29"/>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29"/>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29"/>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6" name="Google Shape;3356;p29"/>
          <p:cNvGrpSpPr/>
          <p:nvPr/>
        </p:nvGrpSpPr>
        <p:grpSpPr>
          <a:xfrm rot="-2991672" flipH="1">
            <a:off x="7635146" y="3864859"/>
            <a:ext cx="1853844" cy="1381829"/>
            <a:chOff x="4500175" y="3779525"/>
            <a:chExt cx="1136425" cy="847075"/>
          </a:xfrm>
        </p:grpSpPr>
        <p:sp>
          <p:nvSpPr>
            <p:cNvPr id="3357" name="Google Shape;3357;p29"/>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29"/>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29"/>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29"/>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29"/>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29"/>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29"/>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29"/>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29"/>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29"/>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29"/>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8" name="Google Shape;3368;p29"/>
          <p:cNvGrpSpPr/>
          <p:nvPr/>
        </p:nvGrpSpPr>
        <p:grpSpPr>
          <a:xfrm rot="7758794">
            <a:off x="317056" y="-677684"/>
            <a:ext cx="1063054" cy="1875069"/>
            <a:chOff x="2797700" y="3217325"/>
            <a:chExt cx="682725" cy="1204225"/>
          </a:xfrm>
        </p:grpSpPr>
        <p:sp>
          <p:nvSpPr>
            <p:cNvPr id="3369" name="Google Shape;3369;p29"/>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29"/>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29"/>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29"/>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29"/>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29"/>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29"/>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6" name="Google Shape;3376;p29"/>
          <p:cNvGrpSpPr/>
          <p:nvPr/>
        </p:nvGrpSpPr>
        <p:grpSpPr>
          <a:xfrm>
            <a:off x="739738" y="3918063"/>
            <a:ext cx="700450" cy="636075"/>
            <a:chOff x="3652400" y="3788700"/>
            <a:chExt cx="700450" cy="636075"/>
          </a:xfrm>
        </p:grpSpPr>
        <p:sp>
          <p:nvSpPr>
            <p:cNvPr id="3377" name="Google Shape;3377;p29"/>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29"/>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29"/>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29"/>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29"/>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29"/>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29"/>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29"/>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29"/>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29"/>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29"/>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29"/>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29"/>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29"/>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29"/>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2" name="Google Shape;3392;p29"/>
          <p:cNvSpPr/>
          <p:nvPr/>
        </p:nvSpPr>
        <p:spPr>
          <a:xfrm>
            <a:off x="229375" y="903300"/>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29"/>
          <p:cNvSpPr/>
          <p:nvPr/>
        </p:nvSpPr>
        <p:spPr>
          <a:xfrm>
            <a:off x="7687450" y="4704625"/>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94" name="Google Shape;3394;p29"/>
          <p:cNvGrpSpPr/>
          <p:nvPr/>
        </p:nvGrpSpPr>
        <p:grpSpPr>
          <a:xfrm rot="9809556" flipH="1">
            <a:off x="7943661" y="-185273"/>
            <a:ext cx="1481184" cy="2494530"/>
            <a:chOff x="3026750" y="1552825"/>
            <a:chExt cx="1108700" cy="1867600"/>
          </a:xfrm>
        </p:grpSpPr>
        <p:sp>
          <p:nvSpPr>
            <p:cNvPr id="3395" name="Google Shape;3395;p29"/>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29"/>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29"/>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29"/>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29"/>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29"/>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29"/>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29"/>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29"/>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29"/>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29"/>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29"/>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29"/>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29"/>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29"/>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29"/>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29"/>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29"/>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29"/>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14" name="Google Shape;3414;p29"/>
          <p:cNvSpPr txBox="1">
            <a:spLocks noGrp="1"/>
          </p:cNvSpPr>
          <p:nvPr>
            <p:ph type="subTitle" idx="1"/>
          </p:nvPr>
        </p:nvSpPr>
        <p:spPr>
          <a:xfrm>
            <a:off x="2640575" y="2657950"/>
            <a:ext cx="3862800" cy="116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4300" y="671100"/>
            <a:ext cx="77154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b="1"/>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ldNum" idx="12"/>
          </p:nvPr>
        </p:nvSpPr>
        <p:spPr>
          <a:xfrm>
            <a:off x="8472458" y="5044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solidFill>
                <a:schemeClr val="dk1"/>
              </a:solidFill>
            </a:endParaRPr>
          </a:p>
        </p:txBody>
      </p:sp>
      <p:grpSp>
        <p:nvGrpSpPr>
          <p:cNvPr id="11" name="Google Shape;11;p2"/>
          <p:cNvGrpSpPr/>
          <p:nvPr/>
        </p:nvGrpSpPr>
        <p:grpSpPr>
          <a:xfrm rot="-5236622">
            <a:off x="6412169" y="-1130828"/>
            <a:ext cx="1853898" cy="1381869"/>
            <a:chOff x="4500175" y="3779525"/>
            <a:chExt cx="1136425" cy="847075"/>
          </a:xfrm>
        </p:grpSpPr>
        <p:sp>
          <p:nvSpPr>
            <p:cNvPr id="12" name="Google Shape;12;p2"/>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2"/>
          <p:cNvGrpSpPr/>
          <p:nvPr/>
        </p:nvGrpSpPr>
        <p:grpSpPr>
          <a:xfrm rot="10800000">
            <a:off x="-580802" y="-652655"/>
            <a:ext cx="4033310" cy="2216956"/>
            <a:chOff x="4178350" y="2375050"/>
            <a:chExt cx="938350" cy="515775"/>
          </a:xfrm>
        </p:grpSpPr>
        <p:sp>
          <p:nvSpPr>
            <p:cNvPr id="24" name="Google Shape;24;p2"/>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31;p2"/>
          <p:cNvGrpSpPr/>
          <p:nvPr/>
        </p:nvGrpSpPr>
        <p:grpSpPr>
          <a:xfrm>
            <a:off x="3452488" y="317625"/>
            <a:ext cx="700450" cy="636075"/>
            <a:chOff x="3652400" y="3788700"/>
            <a:chExt cx="700450" cy="636075"/>
          </a:xfrm>
        </p:grpSpPr>
        <p:sp>
          <p:nvSpPr>
            <p:cNvPr id="32" name="Google Shape;32;p2"/>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47;p2"/>
          <p:cNvGrpSpPr/>
          <p:nvPr/>
        </p:nvGrpSpPr>
        <p:grpSpPr>
          <a:xfrm flipH="1">
            <a:off x="4705939" y="3402680"/>
            <a:ext cx="5889385" cy="2656239"/>
            <a:chOff x="5619200" y="4458200"/>
            <a:chExt cx="1647150" cy="742900"/>
          </a:xfrm>
        </p:grpSpPr>
        <p:sp>
          <p:nvSpPr>
            <p:cNvPr id="48" name="Google Shape;48;p2"/>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53;p2"/>
          <p:cNvGrpSpPr/>
          <p:nvPr/>
        </p:nvGrpSpPr>
        <p:grpSpPr>
          <a:xfrm rot="-2025439">
            <a:off x="5809038" y="4575903"/>
            <a:ext cx="1019004" cy="1634769"/>
            <a:chOff x="2402100" y="3854125"/>
            <a:chExt cx="435600" cy="698825"/>
          </a:xfrm>
        </p:grpSpPr>
        <p:sp>
          <p:nvSpPr>
            <p:cNvPr id="54" name="Google Shape;54;p2"/>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2"/>
          <p:cNvGrpSpPr/>
          <p:nvPr/>
        </p:nvGrpSpPr>
        <p:grpSpPr>
          <a:xfrm>
            <a:off x="-1158528" y="4518079"/>
            <a:ext cx="3672418" cy="1331055"/>
            <a:chOff x="-1068128" y="3996204"/>
            <a:chExt cx="3672418" cy="1331055"/>
          </a:xfrm>
        </p:grpSpPr>
        <p:sp>
          <p:nvSpPr>
            <p:cNvPr id="68" name="Google Shape;68;p2"/>
            <p:cNvSpPr/>
            <p:nvPr/>
          </p:nvSpPr>
          <p:spPr>
            <a:xfrm rot="-10594719">
              <a:off x="-1038001" y="4102993"/>
              <a:ext cx="3612164" cy="1117479"/>
            </a:xfrm>
            <a:custGeom>
              <a:avLst/>
              <a:gdLst/>
              <a:ahLst/>
              <a:cxnLst/>
              <a:rect l="l" t="t" r="r" b="b"/>
              <a:pathLst>
                <a:path w="62034" h="19192" extrusionOk="0">
                  <a:moveTo>
                    <a:pt x="11909" y="0"/>
                  </a:moveTo>
                  <a:cubicBezTo>
                    <a:pt x="10357" y="0"/>
                    <a:pt x="8959" y="416"/>
                    <a:pt x="7720" y="1498"/>
                  </a:cubicBezTo>
                  <a:cubicBezTo>
                    <a:pt x="0" y="8222"/>
                    <a:pt x="9929" y="19192"/>
                    <a:pt x="23150" y="19192"/>
                  </a:cubicBezTo>
                  <a:cubicBezTo>
                    <a:pt x="24750" y="19192"/>
                    <a:pt x="26398" y="19031"/>
                    <a:pt x="28069" y="18683"/>
                  </a:cubicBezTo>
                  <a:cubicBezTo>
                    <a:pt x="43548" y="15426"/>
                    <a:pt x="55087" y="14402"/>
                    <a:pt x="58747" y="9036"/>
                  </a:cubicBezTo>
                  <a:cubicBezTo>
                    <a:pt x="62033" y="4211"/>
                    <a:pt x="59267" y="1003"/>
                    <a:pt x="52187" y="1003"/>
                  </a:cubicBezTo>
                  <a:cubicBezTo>
                    <a:pt x="48708" y="1003"/>
                    <a:pt x="44188" y="1777"/>
                    <a:pt x="38833" y="3515"/>
                  </a:cubicBezTo>
                  <a:cubicBezTo>
                    <a:pt x="36521" y="4263"/>
                    <a:pt x="34303" y="4561"/>
                    <a:pt x="32180" y="4561"/>
                  </a:cubicBezTo>
                  <a:cubicBezTo>
                    <a:pt x="23878" y="4561"/>
                    <a:pt x="17050" y="0"/>
                    <a:pt x="119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 name="Google Shape;69;p2"/>
            <p:cNvGrpSpPr/>
            <p:nvPr/>
          </p:nvGrpSpPr>
          <p:grpSpPr>
            <a:xfrm>
              <a:off x="-800178" y="4304942"/>
              <a:ext cx="2873315" cy="818933"/>
              <a:chOff x="-800178" y="4304942"/>
              <a:chExt cx="2873315" cy="818933"/>
            </a:xfrm>
          </p:grpSpPr>
          <p:sp>
            <p:nvSpPr>
              <p:cNvPr id="70" name="Google Shape;70;p2"/>
              <p:cNvSpPr/>
              <p:nvPr/>
            </p:nvSpPr>
            <p:spPr>
              <a:xfrm rot="-10594719">
                <a:off x="1780944" y="5070486"/>
                <a:ext cx="126240" cy="49667"/>
              </a:xfrm>
              <a:custGeom>
                <a:avLst/>
                <a:gdLst/>
                <a:ahLst/>
                <a:cxnLst/>
                <a:rect l="l" t="t" r="r" b="b"/>
                <a:pathLst>
                  <a:path w="2168" h="853" extrusionOk="0">
                    <a:moveTo>
                      <a:pt x="986" y="1"/>
                    </a:moveTo>
                    <a:cubicBezTo>
                      <a:pt x="882" y="1"/>
                      <a:pt x="780" y="9"/>
                      <a:pt x="679" y="24"/>
                    </a:cubicBezTo>
                    <a:cubicBezTo>
                      <a:pt x="431" y="55"/>
                      <a:pt x="89" y="179"/>
                      <a:pt x="27" y="427"/>
                    </a:cubicBezTo>
                    <a:cubicBezTo>
                      <a:pt x="1" y="664"/>
                      <a:pt x="243" y="745"/>
                      <a:pt x="430" y="745"/>
                    </a:cubicBezTo>
                    <a:cubicBezTo>
                      <a:pt x="464" y="745"/>
                      <a:pt x="495" y="742"/>
                      <a:pt x="524" y="738"/>
                    </a:cubicBezTo>
                    <a:cubicBezTo>
                      <a:pt x="573" y="729"/>
                      <a:pt x="621" y="725"/>
                      <a:pt x="667" y="725"/>
                    </a:cubicBezTo>
                    <a:cubicBezTo>
                      <a:pt x="793" y="725"/>
                      <a:pt x="906" y="754"/>
                      <a:pt x="1020" y="800"/>
                    </a:cubicBezTo>
                    <a:cubicBezTo>
                      <a:pt x="1125" y="835"/>
                      <a:pt x="1229" y="852"/>
                      <a:pt x="1332" y="852"/>
                    </a:cubicBezTo>
                    <a:cubicBezTo>
                      <a:pt x="1504" y="852"/>
                      <a:pt x="1671" y="804"/>
                      <a:pt x="1826" y="707"/>
                    </a:cubicBezTo>
                    <a:cubicBezTo>
                      <a:pt x="1982" y="614"/>
                      <a:pt x="2168" y="334"/>
                      <a:pt x="1919" y="210"/>
                    </a:cubicBezTo>
                    <a:cubicBezTo>
                      <a:pt x="1617" y="71"/>
                      <a:pt x="1297" y="1"/>
                      <a:pt x="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10594719">
                <a:off x="1565235" y="5016770"/>
                <a:ext cx="124668" cy="49551"/>
              </a:xfrm>
              <a:custGeom>
                <a:avLst/>
                <a:gdLst/>
                <a:ahLst/>
                <a:cxnLst/>
                <a:rect l="l" t="t" r="r" b="b"/>
                <a:pathLst>
                  <a:path w="2141" h="851" extrusionOk="0">
                    <a:moveTo>
                      <a:pt x="814" y="1"/>
                    </a:moveTo>
                    <a:cubicBezTo>
                      <a:pt x="564" y="1"/>
                      <a:pt x="323" y="118"/>
                      <a:pt x="156" y="285"/>
                    </a:cubicBezTo>
                    <a:cubicBezTo>
                      <a:pt x="1" y="502"/>
                      <a:pt x="280" y="595"/>
                      <a:pt x="466" y="595"/>
                    </a:cubicBezTo>
                    <a:cubicBezTo>
                      <a:pt x="621" y="595"/>
                      <a:pt x="776" y="657"/>
                      <a:pt x="900" y="781"/>
                    </a:cubicBezTo>
                    <a:cubicBezTo>
                      <a:pt x="1009" y="828"/>
                      <a:pt x="1133" y="851"/>
                      <a:pt x="1257" y="851"/>
                    </a:cubicBezTo>
                    <a:cubicBezTo>
                      <a:pt x="1381" y="851"/>
                      <a:pt x="1505" y="828"/>
                      <a:pt x="1614" y="781"/>
                    </a:cubicBezTo>
                    <a:cubicBezTo>
                      <a:pt x="1738" y="719"/>
                      <a:pt x="2141" y="502"/>
                      <a:pt x="1924" y="347"/>
                    </a:cubicBezTo>
                    <a:cubicBezTo>
                      <a:pt x="1645" y="130"/>
                      <a:pt x="1272" y="6"/>
                      <a:pt x="900" y="6"/>
                    </a:cubicBezTo>
                    <a:cubicBezTo>
                      <a:pt x="871" y="2"/>
                      <a:pt x="843" y="1"/>
                      <a:pt x="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10594719">
                <a:off x="1976086" y="4955828"/>
                <a:ext cx="95786" cy="45242"/>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10594719">
                <a:off x="1773296" y="4958228"/>
                <a:ext cx="95786" cy="45184"/>
              </a:xfrm>
              <a:custGeom>
                <a:avLst/>
                <a:gdLst/>
                <a:ahLst/>
                <a:cxnLst/>
                <a:rect l="l" t="t" r="r" b="b"/>
                <a:pathLst>
                  <a:path w="1645" h="776" extrusionOk="0">
                    <a:moveTo>
                      <a:pt x="900" y="0"/>
                    </a:moveTo>
                    <a:cubicBezTo>
                      <a:pt x="249" y="0"/>
                      <a:pt x="1" y="776"/>
                      <a:pt x="776" y="776"/>
                    </a:cubicBezTo>
                    <a:cubicBezTo>
                      <a:pt x="1397" y="776"/>
                      <a:pt x="1645" y="0"/>
                      <a:pt x="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rot="-10594719">
                <a:off x="1864326" y="4858253"/>
                <a:ext cx="126473" cy="45999"/>
              </a:xfrm>
              <a:custGeom>
                <a:avLst/>
                <a:gdLst/>
                <a:ahLst/>
                <a:cxnLst/>
                <a:rect l="l" t="t" r="r" b="b"/>
                <a:pathLst>
                  <a:path w="2172" h="790" extrusionOk="0">
                    <a:moveTo>
                      <a:pt x="828" y="0"/>
                    </a:moveTo>
                    <a:cubicBezTo>
                      <a:pt x="650" y="0"/>
                      <a:pt x="477" y="49"/>
                      <a:pt x="342" y="146"/>
                    </a:cubicBezTo>
                    <a:cubicBezTo>
                      <a:pt x="187" y="239"/>
                      <a:pt x="1" y="487"/>
                      <a:pt x="249" y="611"/>
                    </a:cubicBezTo>
                    <a:cubicBezTo>
                      <a:pt x="525" y="726"/>
                      <a:pt x="835" y="790"/>
                      <a:pt x="1154" y="790"/>
                    </a:cubicBezTo>
                    <a:cubicBezTo>
                      <a:pt x="1265" y="790"/>
                      <a:pt x="1377" y="782"/>
                      <a:pt x="1489" y="766"/>
                    </a:cubicBezTo>
                    <a:cubicBezTo>
                      <a:pt x="1707" y="735"/>
                      <a:pt x="2079" y="611"/>
                      <a:pt x="2110" y="363"/>
                    </a:cubicBezTo>
                    <a:cubicBezTo>
                      <a:pt x="2172" y="115"/>
                      <a:pt x="1800" y="115"/>
                      <a:pt x="1645" y="115"/>
                    </a:cubicBezTo>
                    <a:cubicBezTo>
                      <a:pt x="1595" y="123"/>
                      <a:pt x="1547" y="127"/>
                      <a:pt x="1501" y="127"/>
                    </a:cubicBezTo>
                    <a:cubicBezTo>
                      <a:pt x="1375" y="127"/>
                      <a:pt x="1262" y="98"/>
                      <a:pt x="1148" y="53"/>
                    </a:cubicBezTo>
                    <a:cubicBezTo>
                      <a:pt x="1044" y="18"/>
                      <a:pt x="935"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rot="-10594719">
                <a:off x="1635557" y="4850249"/>
                <a:ext cx="88566" cy="25328"/>
              </a:xfrm>
              <a:custGeom>
                <a:avLst/>
                <a:gdLst/>
                <a:ahLst/>
                <a:cxnLst/>
                <a:rect l="l" t="t" r="r" b="b"/>
                <a:pathLst>
                  <a:path w="1521" h="435" extrusionOk="0">
                    <a:moveTo>
                      <a:pt x="931" y="1"/>
                    </a:moveTo>
                    <a:cubicBezTo>
                      <a:pt x="652" y="1"/>
                      <a:pt x="404" y="63"/>
                      <a:pt x="156" y="218"/>
                    </a:cubicBezTo>
                    <a:cubicBezTo>
                      <a:pt x="124" y="249"/>
                      <a:pt x="0" y="280"/>
                      <a:pt x="31" y="373"/>
                    </a:cubicBezTo>
                    <a:cubicBezTo>
                      <a:pt x="31" y="435"/>
                      <a:pt x="156" y="435"/>
                      <a:pt x="218" y="435"/>
                    </a:cubicBezTo>
                    <a:lnTo>
                      <a:pt x="590" y="435"/>
                    </a:lnTo>
                    <a:cubicBezTo>
                      <a:pt x="869" y="404"/>
                      <a:pt x="1148" y="342"/>
                      <a:pt x="1365" y="218"/>
                    </a:cubicBezTo>
                    <a:cubicBezTo>
                      <a:pt x="1427" y="187"/>
                      <a:pt x="1520" y="125"/>
                      <a:pt x="1520" y="63"/>
                    </a:cubicBezTo>
                    <a:cubicBezTo>
                      <a:pt x="1489" y="1"/>
                      <a:pt x="1365" y="1"/>
                      <a:pt x="1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rot="-10594719">
                <a:off x="1326281" y="4893132"/>
                <a:ext cx="144524" cy="58168"/>
              </a:xfrm>
              <a:custGeom>
                <a:avLst/>
                <a:gdLst/>
                <a:ahLst/>
                <a:cxnLst/>
                <a:rect l="l" t="t" r="r" b="b"/>
                <a:pathLst>
                  <a:path w="2482" h="999" extrusionOk="0">
                    <a:moveTo>
                      <a:pt x="782" y="1"/>
                    </a:moveTo>
                    <a:cubicBezTo>
                      <a:pt x="533" y="1"/>
                      <a:pt x="291" y="118"/>
                      <a:pt x="124" y="285"/>
                    </a:cubicBezTo>
                    <a:cubicBezTo>
                      <a:pt x="0" y="502"/>
                      <a:pt x="248" y="626"/>
                      <a:pt x="434" y="626"/>
                    </a:cubicBezTo>
                    <a:lnTo>
                      <a:pt x="434" y="595"/>
                    </a:lnTo>
                    <a:cubicBezTo>
                      <a:pt x="714" y="595"/>
                      <a:pt x="1024" y="719"/>
                      <a:pt x="1241" y="905"/>
                    </a:cubicBezTo>
                    <a:cubicBezTo>
                      <a:pt x="1365" y="967"/>
                      <a:pt x="1497" y="998"/>
                      <a:pt x="1625" y="998"/>
                    </a:cubicBezTo>
                    <a:cubicBezTo>
                      <a:pt x="1753" y="998"/>
                      <a:pt x="1877" y="967"/>
                      <a:pt x="1985" y="905"/>
                    </a:cubicBezTo>
                    <a:cubicBezTo>
                      <a:pt x="2109" y="843"/>
                      <a:pt x="2482" y="626"/>
                      <a:pt x="2296" y="440"/>
                    </a:cubicBezTo>
                    <a:cubicBezTo>
                      <a:pt x="1926" y="156"/>
                      <a:pt x="1479" y="2"/>
                      <a:pt x="1001" y="2"/>
                    </a:cubicBezTo>
                    <a:cubicBezTo>
                      <a:pt x="957" y="2"/>
                      <a:pt x="913" y="3"/>
                      <a:pt x="869" y="6"/>
                    </a:cubicBezTo>
                    <a:cubicBezTo>
                      <a:pt x="840" y="2"/>
                      <a:pt x="811" y="1"/>
                      <a:pt x="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rot="-10594719">
                <a:off x="1377624" y="4771551"/>
                <a:ext cx="112090" cy="34645"/>
              </a:xfrm>
              <a:custGeom>
                <a:avLst/>
                <a:gdLst/>
                <a:ahLst/>
                <a:cxnLst/>
                <a:rect l="l" t="t" r="r" b="b"/>
                <a:pathLst>
                  <a:path w="1925" h="595" extrusionOk="0">
                    <a:moveTo>
                      <a:pt x="956" y="1"/>
                    </a:moveTo>
                    <a:cubicBezTo>
                      <a:pt x="755" y="1"/>
                      <a:pt x="563" y="59"/>
                      <a:pt x="404" y="149"/>
                    </a:cubicBezTo>
                    <a:cubicBezTo>
                      <a:pt x="280" y="211"/>
                      <a:pt x="1" y="397"/>
                      <a:pt x="249" y="460"/>
                    </a:cubicBezTo>
                    <a:lnTo>
                      <a:pt x="776" y="584"/>
                    </a:lnTo>
                    <a:cubicBezTo>
                      <a:pt x="835" y="591"/>
                      <a:pt x="895" y="595"/>
                      <a:pt x="957" y="595"/>
                    </a:cubicBezTo>
                    <a:cubicBezTo>
                      <a:pt x="1155" y="595"/>
                      <a:pt x="1362" y="554"/>
                      <a:pt x="1552" y="460"/>
                    </a:cubicBezTo>
                    <a:cubicBezTo>
                      <a:pt x="1645" y="397"/>
                      <a:pt x="1924" y="211"/>
                      <a:pt x="1676" y="149"/>
                    </a:cubicBezTo>
                    <a:lnTo>
                      <a:pt x="1180" y="25"/>
                    </a:lnTo>
                    <a:cubicBezTo>
                      <a:pt x="1105" y="9"/>
                      <a:pt x="1030" y="1"/>
                      <a:pt x="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rot="-10594719">
                <a:off x="1803282" y="4697382"/>
                <a:ext cx="112032" cy="48211"/>
              </a:xfrm>
              <a:custGeom>
                <a:avLst/>
                <a:gdLst/>
                <a:ahLst/>
                <a:cxnLst/>
                <a:rect l="l" t="t" r="r" b="b"/>
                <a:pathLst>
                  <a:path w="1924" h="828" extrusionOk="0">
                    <a:moveTo>
                      <a:pt x="826" y="1"/>
                    </a:moveTo>
                    <a:cubicBezTo>
                      <a:pt x="594" y="1"/>
                      <a:pt x="368" y="69"/>
                      <a:pt x="187" y="225"/>
                    </a:cubicBezTo>
                    <a:cubicBezTo>
                      <a:pt x="0" y="349"/>
                      <a:pt x="31" y="535"/>
                      <a:pt x="280" y="535"/>
                    </a:cubicBezTo>
                    <a:lnTo>
                      <a:pt x="249" y="535"/>
                    </a:lnTo>
                    <a:cubicBezTo>
                      <a:pt x="404" y="567"/>
                      <a:pt x="559" y="629"/>
                      <a:pt x="683" y="753"/>
                    </a:cubicBezTo>
                    <a:cubicBezTo>
                      <a:pt x="749" y="808"/>
                      <a:pt x="838" y="828"/>
                      <a:pt x="935" y="828"/>
                    </a:cubicBezTo>
                    <a:cubicBezTo>
                      <a:pt x="1110" y="828"/>
                      <a:pt x="1307" y="762"/>
                      <a:pt x="1427" y="722"/>
                    </a:cubicBezTo>
                    <a:cubicBezTo>
                      <a:pt x="1520" y="691"/>
                      <a:pt x="1924" y="473"/>
                      <a:pt x="1738" y="318"/>
                    </a:cubicBezTo>
                    <a:cubicBezTo>
                      <a:pt x="1520" y="132"/>
                      <a:pt x="1241" y="39"/>
                      <a:pt x="962" y="8"/>
                    </a:cubicBezTo>
                    <a:cubicBezTo>
                      <a:pt x="917" y="3"/>
                      <a:pt x="871" y="1"/>
                      <a:pt x="8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rot="-10594719">
                <a:off x="1895778" y="4578886"/>
                <a:ext cx="113837" cy="36159"/>
              </a:xfrm>
              <a:custGeom>
                <a:avLst/>
                <a:gdLst/>
                <a:ahLst/>
                <a:cxnLst/>
                <a:rect l="l" t="t" r="r" b="b"/>
                <a:pathLst>
                  <a:path w="1955" h="621" extrusionOk="0">
                    <a:moveTo>
                      <a:pt x="1210" y="1"/>
                    </a:moveTo>
                    <a:cubicBezTo>
                      <a:pt x="807" y="1"/>
                      <a:pt x="1" y="621"/>
                      <a:pt x="745" y="621"/>
                    </a:cubicBezTo>
                    <a:cubicBezTo>
                      <a:pt x="1148" y="621"/>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rot="-10594719">
                <a:off x="1667823" y="4452968"/>
                <a:ext cx="119311" cy="43903"/>
              </a:xfrm>
              <a:custGeom>
                <a:avLst/>
                <a:gdLst/>
                <a:ahLst/>
                <a:cxnLst/>
                <a:rect l="l" t="t" r="r" b="b"/>
                <a:pathLst>
                  <a:path w="2049" h="754" extrusionOk="0">
                    <a:moveTo>
                      <a:pt x="754" y="0"/>
                    </a:moveTo>
                    <a:cubicBezTo>
                      <a:pt x="504" y="0"/>
                      <a:pt x="264" y="123"/>
                      <a:pt x="125" y="346"/>
                    </a:cubicBezTo>
                    <a:cubicBezTo>
                      <a:pt x="1" y="563"/>
                      <a:pt x="218" y="749"/>
                      <a:pt x="435" y="749"/>
                    </a:cubicBezTo>
                    <a:lnTo>
                      <a:pt x="1180" y="749"/>
                    </a:lnTo>
                    <a:cubicBezTo>
                      <a:pt x="1208" y="752"/>
                      <a:pt x="1237" y="754"/>
                      <a:pt x="1265" y="754"/>
                    </a:cubicBezTo>
                    <a:cubicBezTo>
                      <a:pt x="1515" y="754"/>
                      <a:pt x="1757" y="634"/>
                      <a:pt x="1924" y="439"/>
                    </a:cubicBezTo>
                    <a:cubicBezTo>
                      <a:pt x="2048" y="191"/>
                      <a:pt x="1831" y="5"/>
                      <a:pt x="1583" y="5"/>
                    </a:cubicBezTo>
                    <a:lnTo>
                      <a:pt x="839" y="5"/>
                    </a:lnTo>
                    <a:cubicBezTo>
                      <a:pt x="810" y="2"/>
                      <a:pt x="782" y="0"/>
                      <a:pt x="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rot="-10594719">
                <a:off x="1579763" y="4538236"/>
                <a:ext cx="113896" cy="34412"/>
              </a:xfrm>
              <a:custGeom>
                <a:avLst/>
                <a:gdLst/>
                <a:ahLst/>
                <a:cxnLst/>
                <a:rect l="l" t="t" r="r" b="b"/>
                <a:pathLst>
                  <a:path w="1956" h="591" extrusionOk="0">
                    <a:moveTo>
                      <a:pt x="1211" y="1"/>
                    </a:moveTo>
                    <a:cubicBezTo>
                      <a:pt x="838" y="1"/>
                      <a:pt x="1" y="590"/>
                      <a:pt x="776" y="590"/>
                    </a:cubicBezTo>
                    <a:cubicBezTo>
                      <a:pt x="1149" y="590"/>
                      <a:pt x="1955"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rot="-10594719">
                <a:off x="1579808" y="4655738"/>
                <a:ext cx="106675" cy="39652"/>
              </a:xfrm>
              <a:custGeom>
                <a:avLst/>
                <a:gdLst/>
                <a:ahLst/>
                <a:cxnLst/>
                <a:rect l="l" t="t" r="r" b="b"/>
                <a:pathLst>
                  <a:path w="1832" h="681" extrusionOk="0">
                    <a:moveTo>
                      <a:pt x="915" y="1"/>
                    </a:moveTo>
                    <a:cubicBezTo>
                      <a:pt x="727" y="1"/>
                      <a:pt x="543" y="49"/>
                      <a:pt x="373" y="155"/>
                    </a:cubicBezTo>
                    <a:cubicBezTo>
                      <a:pt x="249" y="217"/>
                      <a:pt x="1" y="434"/>
                      <a:pt x="280" y="527"/>
                    </a:cubicBezTo>
                    <a:lnTo>
                      <a:pt x="683" y="651"/>
                    </a:lnTo>
                    <a:cubicBezTo>
                      <a:pt x="762" y="671"/>
                      <a:pt x="844" y="681"/>
                      <a:pt x="926" y="681"/>
                    </a:cubicBezTo>
                    <a:cubicBezTo>
                      <a:pt x="1105" y="681"/>
                      <a:pt x="1289" y="633"/>
                      <a:pt x="1459" y="527"/>
                    </a:cubicBezTo>
                    <a:cubicBezTo>
                      <a:pt x="1583" y="465"/>
                      <a:pt x="1831" y="248"/>
                      <a:pt x="1552" y="155"/>
                    </a:cubicBezTo>
                    <a:lnTo>
                      <a:pt x="1180" y="31"/>
                    </a:lnTo>
                    <a:cubicBezTo>
                      <a:pt x="1091" y="11"/>
                      <a:pt x="1003" y="1"/>
                      <a:pt x="9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rot="-10594719">
                <a:off x="1253171" y="4536196"/>
                <a:ext cx="131888" cy="69813"/>
              </a:xfrm>
              <a:custGeom>
                <a:avLst/>
                <a:gdLst/>
                <a:ahLst/>
                <a:cxnLst/>
                <a:rect l="l" t="t" r="r" b="b"/>
                <a:pathLst>
                  <a:path w="2265" h="1199" extrusionOk="0">
                    <a:moveTo>
                      <a:pt x="979" y="0"/>
                    </a:moveTo>
                    <a:cubicBezTo>
                      <a:pt x="813" y="0"/>
                      <a:pt x="636" y="53"/>
                      <a:pt x="497" y="92"/>
                    </a:cubicBezTo>
                    <a:cubicBezTo>
                      <a:pt x="403" y="123"/>
                      <a:pt x="0" y="341"/>
                      <a:pt x="186" y="496"/>
                    </a:cubicBezTo>
                    <a:lnTo>
                      <a:pt x="1055" y="1116"/>
                    </a:lnTo>
                    <a:cubicBezTo>
                      <a:pt x="1127" y="1176"/>
                      <a:pt x="1222" y="1199"/>
                      <a:pt x="1323" y="1199"/>
                    </a:cubicBezTo>
                    <a:cubicBezTo>
                      <a:pt x="1482" y="1199"/>
                      <a:pt x="1654" y="1142"/>
                      <a:pt x="1768" y="1085"/>
                    </a:cubicBezTo>
                    <a:cubicBezTo>
                      <a:pt x="1861" y="1054"/>
                      <a:pt x="2265" y="868"/>
                      <a:pt x="2079" y="713"/>
                    </a:cubicBezTo>
                    <a:lnTo>
                      <a:pt x="1241" y="61"/>
                    </a:lnTo>
                    <a:cubicBezTo>
                      <a:pt x="1163" y="17"/>
                      <a:pt x="1073" y="0"/>
                      <a:pt x="9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rot="-10594719">
                <a:off x="1324781" y="4401406"/>
                <a:ext cx="110227" cy="62419"/>
              </a:xfrm>
              <a:custGeom>
                <a:avLst/>
                <a:gdLst/>
                <a:ahLst/>
                <a:cxnLst/>
                <a:rect l="l" t="t" r="r" b="b"/>
                <a:pathLst>
                  <a:path w="1893" h="1072" extrusionOk="0">
                    <a:moveTo>
                      <a:pt x="707" y="1"/>
                    </a:moveTo>
                    <a:cubicBezTo>
                      <a:pt x="508" y="1"/>
                      <a:pt x="317" y="77"/>
                      <a:pt x="187" y="229"/>
                    </a:cubicBezTo>
                    <a:cubicBezTo>
                      <a:pt x="1" y="415"/>
                      <a:pt x="94" y="725"/>
                      <a:pt x="342" y="787"/>
                    </a:cubicBezTo>
                    <a:lnTo>
                      <a:pt x="962" y="1035"/>
                    </a:lnTo>
                    <a:cubicBezTo>
                      <a:pt x="1037" y="1060"/>
                      <a:pt x="1114" y="1072"/>
                      <a:pt x="1190" y="1072"/>
                    </a:cubicBezTo>
                    <a:cubicBezTo>
                      <a:pt x="1399" y="1072"/>
                      <a:pt x="1602" y="986"/>
                      <a:pt x="1738" y="849"/>
                    </a:cubicBezTo>
                    <a:cubicBezTo>
                      <a:pt x="1893" y="663"/>
                      <a:pt x="1831" y="353"/>
                      <a:pt x="1583" y="291"/>
                    </a:cubicBezTo>
                    <a:lnTo>
                      <a:pt x="962" y="43"/>
                    </a:lnTo>
                    <a:cubicBezTo>
                      <a:pt x="879" y="15"/>
                      <a:pt x="792" y="1"/>
                      <a:pt x="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rot="-10594719">
                <a:off x="1535351" y="4341719"/>
                <a:ext cx="103007" cy="37556"/>
              </a:xfrm>
              <a:custGeom>
                <a:avLst/>
                <a:gdLst/>
                <a:ahLst/>
                <a:cxnLst/>
                <a:rect l="l" t="t" r="r" b="b"/>
                <a:pathLst>
                  <a:path w="1769" h="645" extrusionOk="0">
                    <a:moveTo>
                      <a:pt x="925" y="1"/>
                    </a:moveTo>
                    <a:cubicBezTo>
                      <a:pt x="724" y="1"/>
                      <a:pt x="532" y="58"/>
                      <a:pt x="373" y="149"/>
                    </a:cubicBezTo>
                    <a:cubicBezTo>
                      <a:pt x="249" y="211"/>
                      <a:pt x="1" y="428"/>
                      <a:pt x="249" y="490"/>
                    </a:cubicBezTo>
                    <a:lnTo>
                      <a:pt x="652" y="614"/>
                    </a:lnTo>
                    <a:cubicBezTo>
                      <a:pt x="731" y="634"/>
                      <a:pt x="812" y="644"/>
                      <a:pt x="895" y="644"/>
                    </a:cubicBezTo>
                    <a:cubicBezTo>
                      <a:pt x="1074" y="644"/>
                      <a:pt x="1258" y="596"/>
                      <a:pt x="1428" y="490"/>
                    </a:cubicBezTo>
                    <a:cubicBezTo>
                      <a:pt x="1521" y="428"/>
                      <a:pt x="1769" y="242"/>
                      <a:pt x="1521" y="149"/>
                    </a:cubicBezTo>
                    <a:lnTo>
                      <a:pt x="1148" y="25"/>
                    </a:lnTo>
                    <a:cubicBezTo>
                      <a:pt x="1074" y="8"/>
                      <a:pt x="999" y="1"/>
                      <a:pt x="9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rot="-10594719">
                <a:off x="1118834" y="4308400"/>
                <a:ext cx="117506" cy="54616"/>
              </a:xfrm>
              <a:custGeom>
                <a:avLst/>
                <a:gdLst/>
                <a:ahLst/>
                <a:cxnLst/>
                <a:rect l="l" t="t" r="r" b="b"/>
                <a:pathLst>
                  <a:path w="2018" h="938" extrusionOk="0">
                    <a:moveTo>
                      <a:pt x="1418" y="1"/>
                    </a:moveTo>
                    <a:cubicBezTo>
                      <a:pt x="1366" y="1"/>
                      <a:pt x="1316" y="5"/>
                      <a:pt x="1273" y="11"/>
                    </a:cubicBezTo>
                    <a:lnTo>
                      <a:pt x="528" y="135"/>
                    </a:lnTo>
                    <a:cubicBezTo>
                      <a:pt x="311" y="197"/>
                      <a:pt x="1" y="445"/>
                      <a:pt x="63" y="693"/>
                    </a:cubicBezTo>
                    <a:cubicBezTo>
                      <a:pt x="130" y="872"/>
                      <a:pt x="341" y="938"/>
                      <a:pt x="535" y="938"/>
                    </a:cubicBezTo>
                    <a:cubicBezTo>
                      <a:pt x="611" y="938"/>
                      <a:pt x="684" y="928"/>
                      <a:pt x="745" y="910"/>
                    </a:cubicBezTo>
                    <a:lnTo>
                      <a:pt x="1490" y="786"/>
                    </a:lnTo>
                    <a:cubicBezTo>
                      <a:pt x="1707" y="755"/>
                      <a:pt x="2017" y="507"/>
                      <a:pt x="1955" y="259"/>
                    </a:cubicBezTo>
                    <a:cubicBezTo>
                      <a:pt x="1881" y="60"/>
                      <a:pt x="1628" y="1"/>
                      <a:pt x="1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rot="-10594719">
                <a:off x="780859" y="4335661"/>
                <a:ext cx="95786" cy="48037"/>
              </a:xfrm>
              <a:custGeom>
                <a:avLst/>
                <a:gdLst/>
                <a:ahLst/>
                <a:cxnLst/>
                <a:rect l="l" t="t" r="r" b="b"/>
                <a:pathLst>
                  <a:path w="1645" h="825" extrusionOk="0">
                    <a:moveTo>
                      <a:pt x="1144" y="0"/>
                    </a:moveTo>
                    <a:cubicBezTo>
                      <a:pt x="983" y="0"/>
                      <a:pt x="816" y="51"/>
                      <a:pt x="714" y="102"/>
                    </a:cubicBezTo>
                    <a:lnTo>
                      <a:pt x="466" y="226"/>
                    </a:lnTo>
                    <a:cubicBezTo>
                      <a:pt x="311" y="289"/>
                      <a:pt x="1" y="506"/>
                      <a:pt x="187" y="692"/>
                    </a:cubicBezTo>
                    <a:cubicBezTo>
                      <a:pt x="257" y="790"/>
                      <a:pt x="378" y="825"/>
                      <a:pt x="507" y="825"/>
                    </a:cubicBezTo>
                    <a:cubicBezTo>
                      <a:pt x="662" y="825"/>
                      <a:pt x="829" y="774"/>
                      <a:pt x="931" y="723"/>
                    </a:cubicBezTo>
                    <a:lnTo>
                      <a:pt x="1180" y="599"/>
                    </a:lnTo>
                    <a:cubicBezTo>
                      <a:pt x="1335" y="537"/>
                      <a:pt x="1645" y="320"/>
                      <a:pt x="1490" y="133"/>
                    </a:cubicBezTo>
                    <a:cubicBezTo>
                      <a:pt x="1406" y="35"/>
                      <a:pt x="1277" y="0"/>
                      <a:pt x="1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10594719">
                <a:off x="896926" y="4426275"/>
                <a:ext cx="104812" cy="39303"/>
              </a:xfrm>
              <a:custGeom>
                <a:avLst/>
                <a:gdLst/>
                <a:ahLst/>
                <a:cxnLst/>
                <a:rect l="l" t="t" r="r" b="b"/>
                <a:pathLst>
                  <a:path w="1800" h="675" extrusionOk="0">
                    <a:moveTo>
                      <a:pt x="1130" y="0"/>
                    </a:moveTo>
                    <a:cubicBezTo>
                      <a:pt x="769" y="0"/>
                      <a:pt x="422" y="122"/>
                      <a:pt x="124" y="328"/>
                    </a:cubicBezTo>
                    <a:cubicBezTo>
                      <a:pt x="62" y="390"/>
                      <a:pt x="0" y="452"/>
                      <a:pt x="0" y="545"/>
                    </a:cubicBezTo>
                    <a:cubicBezTo>
                      <a:pt x="31" y="638"/>
                      <a:pt x="155" y="669"/>
                      <a:pt x="218" y="669"/>
                    </a:cubicBezTo>
                    <a:cubicBezTo>
                      <a:pt x="254" y="673"/>
                      <a:pt x="290" y="675"/>
                      <a:pt x="326" y="675"/>
                    </a:cubicBezTo>
                    <a:cubicBezTo>
                      <a:pt x="508" y="675"/>
                      <a:pt x="686" y="625"/>
                      <a:pt x="844" y="543"/>
                    </a:cubicBezTo>
                    <a:lnTo>
                      <a:pt x="844" y="543"/>
                    </a:lnTo>
                    <a:cubicBezTo>
                      <a:pt x="857" y="544"/>
                      <a:pt x="871" y="544"/>
                      <a:pt x="884" y="544"/>
                    </a:cubicBezTo>
                    <a:cubicBezTo>
                      <a:pt x="1071" y="544"/>
                      <a:pt x="1248" y="496"/>
                      <a:pt x="1396" y="390"/>
                    </a:cubicBezTo>
                    <a:cubicBezTo>
                      <a:pt x="1520" y="359"/>
                      <a:pt x="1800" y="111"/>
                      <a:pt x="1520" y="49"/>
                    </a:cubicBezTo>
                    <a:cubicBezTo>
                      <a:pt x="1390" y="16"/>
                      <a:pt x="1259" y="0"/>
                      <a:pt x="1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10594719">
                <a:off x="1035410" y="4484473"/>
                <a:ext cx="146329" cy="74355"/>
              </a:xfrm>
              <a:custGeom>
                <a:avLst/>
                <a:gdLst/>
                <a:ahLst/>
                <a:cxnLst/>
                <a:rect l="l" t="t" r="r" b="b"/>
                <a:pathLst>
                  <a:path w="2513" h="1277" extrusionOk="0">
                    <a:moveTo>
                      <a:pt x="1964" y="0"/>
                    </a:moveTo>
                    <a:cubicBezTo>
                      <a:pt x="1894" y="0"/>
                      <a:pt x="1826" y="10"/>
                      <a:pt x="1769" y="27"/>
                    </a:cubicBezTo>
                    <a:lnTo>
                      <a:pt x="528" y="430"/>
                    </a:lnTo>
                    <a:cubicBezTo>
                      <a:pt x="280" y="492"/>
                      <a:pt x="0" y="709"/>
                      <a:pt x="62" y="988"/>
                    </a:cubicBezTo>
                    <a:cubicBezTo>
                      <a:pt x="129" y="1188"/>
                      <a:pt x="339" y="1277"/>
                      <a:pt x="532" y="1277"/>
                    </a:cubicBezTo>
                    <a:cubicBezTo>
                      <a:pt x="609" y="1277"/>
                      <a:pt x="683" y="1263"/>
                      <a:pt x="745" y="1236"/>
                    </a:cubicBezTo>
                    <a:lnTo>
                      <a:pt x="1986" y="864"/>
                    </a:lnTo>
                    <a:cubicBezTo>
                      <a:pt x="2203" y="771"/>
                      <a:pt x="2513" y="585"/>
                      <a:pt x="2420" y="306"/>
                    </a:cubicBezTo>
                    <a:cubicBezTo>
                      <a:pt x="2374" y="77"/>
                      <a:pt x="2160" y="0"/>
                      <a:pt x="19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10594719">
                <a:off x="1152901" y="4685992"/>
                <a:ext cx="99397" cy="36450"/>
              </a:xfrm>
              <a:custGeom>
                <a:avLst/>
                <a:gdLst/>
                <a:ahLst/>
                <a:cxnLst/>
                <a:rect l="l" t="t" r="r" b="b"/>
                <a:pathLst>
                  <a:path w="1707" h="626" extrusionOk="0">
                    <a:moveTo>
                      <a:pt x="785" y="0"/>
                    </a:moveTo>
                    <a:cubicBezTo>
                      <a:pt x="540" y="0"/>
                      <a:pt x="323" y="120"/>
                      <a:pt x="156" y="315"/>
                    </a:cubicBezTo>
                    <a:cubicBezTo>
                      <a:pt x="1" y="532"/>
                      <a:pt x="280" y="625"/>
                      <a:pt x="435" y="625"/>
                    </a:cubicBezTo>
                    <a:lnTo>
                      <a:pt x="838" y="625"/>
                    </a:lnTo>
                    <a:cubicBezTo>
                      <a:pt x="1117" y="625"/>
                      <a:pt x="1365" y="532"/>
                      <a:pt x="1583" y="315"/>
                    </a:cubicBezTo>
                    <a:cubicBezTo>
                      <a:pt x="1707" y="98"/>
                      <a:pt x="1458" y="5"/>
                      <a:pt x="1272" y="5"/>
                    </a:cubicBezTo>
                    <a:lnTo>
                      <a:pt x="869" y="5"/>
                    </a:lnTo>
                    <a:cubicBezTo>
                      <a:pt x="841" y="2"/>
                      <a:pt x="812" y="0"/>
                      <a:pt x="7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10594719">
                <a:off x="1100228" y="4854235"/>
                <a:ext cx="153608" cy="70337"/>
              </a:xfrm>
              <a:custGeom>
                <a:avLst/>
                <a:gdLst/>
                <a:ahLst/>
                <a:cxnLst/>
                <a:rect l="l" t="t" r="r" b="b"/>
                <a:pathLst>
                  <a:path w="2638" h="1208" extrusionOk="0">
                    <a:moveTo>
                      <a:pt x="729" y="0"/>
                    </a:moveTo>
                    <a:cubicBezTo>
                      <a:pt x="520" y="0"/>
                      <a:pt x="320" y="76"/>
                      <a:pt x="156" y="240"/>
                    </a:cubicBezTo>
                    <a:cubicBezTo>
                      <a:pt x="0" y="426"/>
                      <a:pt x="62" y="736"/>
                      <a:pt x="311" y="798"/>
                    </a:cubicBezTo>
                    <a:lnTo>
                      <a:pt x="1675" y="1171"/>
                    </a:lnTo>
                    <a:cubicBezTo>
                      <a:pt x="1750" y="1195"/>
                      <a:pt x="1827" y="1207"/>
                      <a:pt x="1904" y="1207"/>
                    </a:cubicBezTo>
                    <a:cubicBezTo>
                      <a:pt x="2112" y="1207"/>
                      <a:pt x="2315" y="1121"/>
                      <a:pt x="2451" y="984"/>
                    </a:cubicBezTo>
                    <a:cubicBezTo>
                      <a:pt x="2637" y="798"/>
                      <a:pt x="2544" y="488"/>
                      <a:pt x="2296" y="426"/>
                    </a:cubicBezTo>
                    <a:lnTo>
                      <a:pt x="931" y="23"/>
                    </a:lnTo>
                    <a:cubicBezTo>
                      <a:pt x="863" y="8"/>
                      <a:pt x="796" y="0"/>
                      <a:pt x="7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10594719">
                <a:off x="909141" y="4699932"/>
                <a:ext cx="84956" cy="50657"/>
              </a:xfrm>
              <a:custGeom>
                <a:avLst/>
                <a:gdLst/>
                <a:ahLst/>
                <a:cxnLst/>
                <a:rect l="l" t="t" r="r" b="b"/>
                <a:pathLst>
                  <a:path w="1459" h="870" extrusionOk="0">
                    <a:moveTo>
                      <a:pt x="652" y="1"/>
                    </a:moveTo>
                    <a:cubicBezTo>
                      <a:pt x="342" y="1"/>
                      <a:pt x="93" y="187"/>
                      <a:pt x="31" y="466"/>
                    </a:cubicBezTo>
                    <a:cubicBezTo>
                      <a:pt x="0" y="745"/>
                      <a:pt x="310" y="838"/>
                      <a:pt x="559" y="838"/>
                    </a:cubicBezTo>
                    <a:lnTo>
                      <a:pt x="559" y="869"/>
                    </a:lnTo>
                    <a:lnTo>
                      <a:pt x="807" y="869"/>
                    </a:lnTo>
                    <a:cubicBezTo>
                      <a:pt x="1055" y="869"/>
                      <a:pt x="1396" y="652"/>
                      <a:pt x="1427" y="404"/>
                    </a:cubicBezTo>
                    <a:cubicBezTo>
                      <a:pt x="1458" y="125"/>
                      <a:pt x="1148"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10594719">
                <a:off x="661505" y="4790849"/>
                <a:ext cx="119253" cy="43961"/>
              </a:xfrm>
              <a:custGeom>
                <a:avLst/>
                <a:gdLst/>
                <a:ahLst/>
                <a:cxnLst/>
                <a:rect l="l" t="t" r="r" b="b"/>
                <a:pathLst>
                  <a:path w="2048" h="755" extrusionOk="0">
                    <a:moveTo>
                      <a:pt x="775" y="1"/>
                    </a:moveTo>
                    <a:cubicBezTo>
                      <a:pt x="503" y="1"/>
                      <a:pt x="264" y="121"/>
                      <a:pt x="125" y="316"/>
                    </a:cubicBezTo>
                    <a:cubicBezTo>
                      <a:pt x="1" y="564"/>
                      <a:pt x="218" y="750"/>
                      <a:pt x="435" y="750"/>
                    </a:cubicBezTo>
                    <a:lnTo>
                      <a:pt x="1210" y="750"/>
                    </a:lnTo>
                    <a:cubicBezTo>
                      <a:pt x="1238" y="753"/>
                      <a:pt x="1267" y="755"/>
                      <a:pt x="1295" y="755"/>
                    </a:cubicBezTo>
                    <a:cubicBezTo>
                      <a:pt x="1545" y="755"/>
                      <a:pt x="1784" y="632"/>
                      <a:pt x="1924" y="409"/>
                    </a:cubicBezTo>
                    <a:cubicBezTo>
                      <a:pt x="2048" y="192"/>
                      <a:pt x="1831" y="6"/>
                      <a:pt x="1614" y="6"/>
                    </a:cubicBezTo>
                    <a:lnTo>
                      <a:pt x="869" y="6"/>
                    </a:lnTo>
                    <a:cubicBezTo>
                      <a:pt x="837" y="2"/>
                      <a:pt x="806"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10594719">
                <a:off x="716042" y="4640466"/>
                <a:ext cx="115642" cy="32548"/>
              </a:xfrm>
              <a:custGeom>
                <a:avLst/>
                <a:gdLst/>
                <a:ahLst/>
                <a:cxnLst/>
                <a:rect l="l" t="t" r="r" b="b"/>
                <a:pathLst>
                  <a:path w="1986" h="559" extrusionOk="0">
                    <a:moveTo>
                      <a:pt x="1210" y="0"/>
                    </a:moveTo>
                    <a:cubicBezTo>
                      <a:pt x="838" y="0"/>
                      <a:pt x="0" y="559"/>
                      <a:pt x="776" y="559"/>
                    </a:cubicBezTo>
                    <a:cubicBezTo>
                      <a:pt x="1148" y="559"/>
                      <a:pt x="1985"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10594719">
                <a:off x="596313" y="4488004"/>
                <a:ext cx="97591" cy="45242"/>
              </a:xfrm>
              <a:custGeom>
                <a:avLst/>
                <a:gdLst/>
                <a:ahLst/>
                <a:cxnLst/>
                <a:rect l="l" t="t" r="r" b="b"/>
                <a:pathLst>
                  <a:path w="1676" h="777" extrusionOk="0">
                    <a:moveTo>
                      <a:pt x="652" y="1"/>
                    </a:moveTo>
                    <a:cubicBezTo>
                      <a:pt x="404" y="1"/>
                      <a:pt x="63" y="187"/>
                      <a:pt x="32" y="435"/>
                    </a:cubicBezTo>
                    <a:cubicBezTo>
                      <a:pt x="1" y="683"/>
                      <a:pt x="342" y="776"/>
                      <a:pt x="528" y="776"/>
                    </a:cubicBezTo>
                    <a:lnTo>
                      <a:pt x="1024" y="776"/>
                    </a:lnTo>
                    <a:cubicBezTo>
                      <a:pt x="1272" y="776"/>
                      <a:pt x="1614" y="590"/>
                      <a:pt x="1645" y="342"/>
                    </a:cubicBezTo>
                    <a:cubicBezTo>
                      <a:pt x="1676" y="63"/>
                      <a:pt x="1365" y="1"/>
                      <a:pt x="1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10594719">
                <a:off x="411673" y="4405110"/>
                <a:ext cx="113837" cy="32548"/>
              </a:xfrm>
              <a:custGeom>
                <a:avLst/>
                <a:gdLst/>
                <a:ahLst/>
                <a:cxnLst/>
                <a:rect l="l" t="t" r="r" b="b"/>
                <a:pathLst>
                  <a:path w="1955" h="559" extrusionOk="0">
                    <a:moveTo>
                      <a:pt x="1210" y="1"/>
                    </a:moveTo>
                    <a:cubicBezTo>
                      <a:pt x="807" y="1"/>
                      <a:pt x="0" y="559"/>
                      <a:pt x="745" y="559"/>
                    </a:cubicBezTo>
                    <a:cubicBezTo>
                      <a:pt x="1148" y="559"/>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rot="-10594719">
                <a:off x="260348" y="4417234"/>
                <a:ext cx="95786" cy="45184"/>
              </a:xfrm>
              <a:custGeom>
                <a:avLst/>
                <a:gdLst/>
                <a:ahLst/>
                <a:cxnLst/>
                <a:rect l="l" t="t" r="r" b="b"/>
                <a:pathLst>
                  <a:path w="1645" h="776" extrusionOk="0">
                    <a:moveTo>
                      <a:pt x="869" y="0"/>
                    </a:moveTo>
                    <a:cubicBezTo>
                      <a:pt x="248" y="0"/>
                      <a:pt x="0" y="776"/>
                      <a:pt x="776" y="776"/>
                    </a:cubicBezTo>
                    <a:cubicBezTo>
                      <a:pt x="1396" y="776"/>
                      <a:pt x="1644"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rot="-10594719">
                <a:off x="298549" y="4538806"/>
                <a:ext cx="92176" cy="38255"/>
              </a:xfrm>
              <a:custGeom>
                <a:avLst/>
                <a:gdLst/>
                <a:ahLst/>
                <a:cxnLst/>
                <a:rect l="l" t="t" r="r" b="b"/>
                <a:pathLst>
                  <a:path w="1583" h="657" extrusionOk="0">
                    <a:moveTo>
                      <a:pt x="807" y="0"/>
                    </a:moveTo>
                    <a:cubicBezTo>
                      <a:pt x="540" y="0"/>
                      <a:pt x="323" y="120"/>
                      <a:pt x="156" y="315"/>
                    </a:cubicBezTo>
                    <a:cubicBezTo>
                      <a:pt x="1" y="532"/>
                      <a:pt x="280" y="656"/>
                      <a:pt x="466" y="656"/>
                    </a:cubicBezTo>
                    <a:lnTo>
                      <a:pt x="714" y="656"/>
                    </a:lnTo>
                    <a:cubicBezTo>
                      <a:pt x="993" y="656"/>
                      <a:pt x="1242" y="532"/>
                      <a:pt x="1459" y="346"/>
                    </a:cubicBezTo>
                    <a:cubicBezTo>
                      <a:pt x="1583" y="98"/>
                      <a:pt x="1335" y="5"/>
                      <a:pt x="1149"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rot="-10594719">
                <a:off x="400126" y="4620999"/>
                <a:ext cx="95786" cy="46989"/>
              </a:xfrm>
              <a:custGeom>
                <a:avLst/>
                <a:gdLst/>
                <a:ahLst/>
                <a:cxnLst/>
                <a:rect l="l" t="t" r="r" b="b"/>
                <a:pathLst>
                  <a:path w="1645" h="807" extrusionOk="0">
                    <a:moveTo>
                      <a:pt x="869" y="0"/>
                    </a:moveTo>
                    <a:cubicBezTo>
                      <a:pt x="249" y="0"/>
                      <a:pt x="1" y="807"/>
                      <a:pt x="776" y="807"/>
                    </a:cubicBezTo>
                    <a:cubicBezTo>
                      <a:pt x="1397" y="807"/>
                      <a:pt x="1645"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rot="-10594719">
                <a:off x="569542" y="4609361"/>
                <a:ext cx="93981" cy="32548"/>
              </a:xfrm>
              <a:custGeom>
                <a:avLst/>
                <a:gdLst/>
                <a:ahLst/>
                <a:cxnLst/>
                <a:rect l="l" t="t" r="r" b="b"/>
                <a:pathLst>
                  <a:path w="1614" h="559" extrusionOk="0">
                    <a:moveTo>
                      <a:pt x="900" y="0"/>
                    </a:moveTo>
                    <a:cubicBezTo>
                      <a:pt x="652" y="0"/>
                      <a:pt x="373" y="94"/>
                      <a:pt x="187" y="280"/>
                    </a:cubicBezTo>
                    <a:cubicBezTo>
                      <a:pt x="1" y="497"/>
                      <a:pt x="311" y="559"/>
                      <a:pt x="466" y="559"/>
                    </a:cubicBezTo>
                    <a:lnTo>
                      <a:pt x="714" y="559"/>
                    </a:lnTo>
                    <a:cubicBezTo>
                      <a:pt x="994" y="559"/>
                      <a:pt x="1242" y="466"/>
                      <a:pt x="1459" y="280"/>
                    </a:cubicBezTo>
                    <a:cubicBezTo>
                      <a:pt x="1614" y="63"/>
                      <a:pt x="1304" y="0"/>
                      <a:pt x="1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rot="-10594719">
                <a:off x="262558" y="4750610"/>
                <a:ext cx="176259" cy="32781"/>
              </a:xfrm>
              <a:custGeom>
                <a:avLst/>
                <a:gdLst/>
                <a:ahLst/>
                <a:cxnLst/>
                <a:rect l="l" t="t" r="r" b="b"/>
                <a:pathLst>
                  <a:path w="3027" h="563" extrusionOk="0">
                    <a:moveTo>
                      <a:pt x="2121" y="1"/>
                    </a:moveTo>
                    <a:cubicBezTo>
                      <a:pt x="1644" y="1"/>
                      <a:pt x="1156" y="49"/>
                      <a:pt x="669" y="155"/>
                    </a:cubicBezTo>
                    <a:cubicBezTo>
                      <a:pt x="545" y="186"/>
                      <a:pt x="48" y="248"/>
                      <a:pt x="17" y="434"/>
                    </a:cubicBezTo>
                    <a:cubicBezTo>
                      <a:pt x="1" y="534"/>
                      <a:pt x="109" y="562"/>
                      <a:pt x="223" y="562"/>
                    </a:cubicBezTo>
                    <a:cubicBezTo>
                      <a:pt x="321" y="562"/>
                      <a:pt x="423" y="541"/>
                      <a:pt x="451" y="527"/>
                    </a:cubicBezTo>
                    <a:lnTo>
                      <a:pt x="482" y="527"/>
                    </a:lnTo>
                    <a:cubicBezTo>
                      <a:pt x="763" y="467"/>
                      <a:pt x="1069" y="433"/>
                      <a:pt x="1376" y="433"/>
                    </a:cubicBezTo>
                    <a:cubicBezTo>
                      <a:pt x="1545" y="433"/>
                      <a:pt x="1714" y="443"/>
                      <a:pt x="1878" y="465"/>
                    </a:cubicBezTo>
                    <a:cubicBezTo>
                      <a:pt x="1921" y="470"/>
                      <a:pt x="1964" y="473"/>
                      <a:pt x="2009" y="473"/>
                    </a:cubicBezTo>
                    <a:cubicBezTo>
                      <a:pt x="2221" y="473"/>
                      <a:pt x="2448" y="413"/>
                      <a:pt x="2654" y="310"/>
                    </a:cubicBezTo>
                    <a:cubicBezTo>
                      <a:pt x="2716" y="279"/>
                      <a:pt x="3026" y="62"/>
                      <a:pt x="2778" y="31"/>
                    </a:cubicBezTo>
                    <a:cubicBezTo>
                      <a:pt x="2562" y="11"/>
                      <a:pt x="2343" y="1"/>
                      <a:pt x="2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rot="-10594719">
                <a:off x="61020" y="4723690"/>
                <a:ext cx="93981" cy="47047"/>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rot="-10594719">
                <a:off x="-30399" y="4853917"/>
                <a:ext cx="124260" cy="31792"/>
              </a:xfrm>
              <a:custGeom>
                <a:avLst/>
                <a:gdLst/>
                <a:ahLst/>
                <a:cxnLst/>
                <a:rect l="l" t="t" r="r" b="b"/>
                <a:pathLst>
                  <a:path w="2134" h="546" extrusionOk="0">
                    <a:moveTo>
                      <a:pt x="1850" y="1"/>
                    </a:moveTo>
                    <a:cubicBezTo>
                      <a:pt x="1808" y="1"/>
                      <a:pt x="1769" y="3"/>
                      <a:pt x="1746" y="3"/>
                    </a:cubicBezTo>
                    <a:lnTo>
                      <a:pt x="877" y="127"/>
                    </a:lnTo>
                    <a:cubicBezTo>
                      <a:pt x="598" y="127"/>
                      <a:pt x="350" y="220"/>
                      <a:pt x="133" y="375"/>
                    </a:cubicBezTo>
                    <a:cubicBezTo>
                      <a:pt x="1" y="507"/>
                      <a:pt x="134" y="545"/>
                      <a:pt x="256" y="545"/>
                    </a:cubicBezTo>
                    <a:cubicBezTo>
                      <a:pt x="306" y="545"/>
                      <a:pt x="354" y="539"/>
                      <a:pt x="381" y="530"/>
                    </a:cubicBezTo>
                    <a:lnTo>
                      <a:pt x="1250" y="406"/>
                    </a:lnTo>
                    <a:cubicBezTo>
                      <a:pt x="1529" y="406"/>
                      <a:pt x="1777" y="313"/>
                      <a:pt x="1994" y="158"/>
                    </a:cubicBezTo>
                    <a:cubicBezTo>
                      <a:pt x="2134" y="18"/>
                      <a:pt x="1977" y="1"/>
                      <a:pt x="1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rot="-10594719">
                <a:off x="111684" y="4611706"/>
                <a:ext cx="130083" cy="31035"/>
              </a:xfrm>
              <a:custGeom>
                <a:avLst/>
                <a:gdLst/>
                <a:ahLst/>
                <a:cxnLst/>
                <a:rect l="l" t="t" r="r" b="b"/>
                <a:pathLst>
                  <a:path w="2234" h="533" extrusionOk="0">
                    <a:moveTo>
                      <a:pt x="900" y="0"/>
                    </a:moveTo>
                    <a:cubicBezTo>
                      <a:pt x="621" y="0"/>
                      <a:pt x="373" y="93"/>
                      <a:pt x="155" y="279"/>
                    </a:cubicBezTo>
                    <a:cubicBezTo>
                      <a:pt x="0" y="496"/>
                      <a:pt x="311" y="528"/>
                      <a:pt x="435" y="528"/>
                    </a:cubicBezTo>
                    <a:lnTo>
                      <a:pt x="1303" y="528"/>
                    </a:lnTo>
                    <a:cubicBezTo>
                      <a:pt x="1332" y="531"/>
                      <a:pt x="1361" y="532"/>
                      <a:pt x="1390" y="532"/>
                    </a:cubicBezTo>
                    <a:cubicBezTo>
                      <a:pt x="1639" y="532"/>
                      <a:pt x="1881" y="415"/>
                      <a:pt x="2048" y="248"/>
                    </a:cubicBezTo>
                    <a:cubicBezTo>
                      <a:pt x="2234" y="62"/>
                      <a:pt x="1924" y="0"/>
                      <a:pt x="1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rot="-10594719">
                <a:off x="86956" y="4479838"/>
                <a:ext cx="115701" cy="30743"/>
              </a:xfrm>
              <a:custGeom>
                <a:avLst/>
                <a:gdLst/>
                <a:ahLst/>
                <a:cxnLst/>
                <a:rect l="l" t="t" r="r" b="b"/>
                <a:pathLst>
                  <a:path w="1987" h="528" extrusionOk="0">
                    <a:moveTo>
                      <a:pt x="1211" y="1"/>
                    </a:moveTo>
                    <a:cubicBezTo>
                      <a:pt x="869" y="1"/>
                      <a:pt x="1" y="528"/>
                      <a:pt x="745" y="528"/>
                    </a:cubicBezTo>
                    <a:cubicBezTo>
                      <a:pt x="1118" y="528"/>
                      <a:pt x="1986"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rot="-10594719">
                <a:off x="62376" y="4370819"/>
                <a:ext cx="90371" cy="41923"/>
              </a:xfrm>
              <a:custGeom>
                <a:avLst/>
                <a:gdLst/>
                <a:ahLst/>
                <a:cxnLst/>
                <a:rect l="l" t="t" r="r" b="b"/>
                <a:pathLst>
                  <a:path w="1552" h="720" extrusionOk="0">
                    <a:moveTo>
                      <a:pt x="776" y="1"/>
                    </a:moveTo>
                    <a:cubicBezTo>
                      <a:pt x="509" y="1"/>
                      <a:pt x="292" y="121"/>
                      <a:pt x="125" y="316"/>
                    </a:cubicBezTo>
                    <a:cubicBezTo>
                      <a:pt x="0" y="564"/>
                      <a:pt x="218" y="719"/>
                      <a:pt x="435" y="719"/>
                    </a:cubicBezTo>
                    <a:lnTo>
                      <a:pt x="683" y="719"/>
                    </a:lnTo>
                    <a:cubicBezTo>
                      <a:pt x="962" y="719"/>
                      <a:pt x="1241" y="626"/>
                      <a:pt x="1427" y="378"/>
                    </a:cubicBezTo>
                    <a:cubicBezTo>
                      <a:pt x="1551" y="161"/>
                      <a:pt x="1303" y="6"/>
                      <a:pt x="1117" y="6"/>
                    </a:cubicBezTo>
                    <a:lnTo>
                      <a:pt x="869" y="6"/>
                    </a:lnTo>
                    <a:cubicBezTo>
                      <a:pt x="837" y="2"/>
                      <a:pt x="806"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rot="-10594719">
                <a:off x="-212795" y="4459478"/>
                <a:ext cx="93981" cy="50599"/>
              </a:xfrm>
              <a:custGeom>
                <a:avLst/>
                <a:gdLst/>
                <a:ahLst/>
                <a:cxnLst/>
                <a:rect l="l" t="t" r="r" b="b"/>
                <a:pathLst>
                  <a:path w="1614" h="869" extrusionOk="0">
                    <a:moveTo>
                      <a:pt x="869" y="0"/>
                    </a:moveTo>
                    <a:cubicBezTo>
                      <a:pt x="217" y="0"/>
                      <a:pt x="0" y="869"/>
                      <a:pt x="776" y="869"/>
                    </a:cubicBezTo>
                    <a:cubicBezTo>
                      <a:pt x="1427" y="869"/>
                      <a:pt x="1613"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rot="-10594719">
                <a:off x="-145853" y="4541382"/>
                <a:ext cx="112032" cy="69580"/>
              </a:xfrm>
              <a:custGeom>
                <a:avLst/>
                <a:gdLst/>
                <a:ahLst/>
                <a:cxnLst/>
                <a:rect l="l" t="t" r="r" b="b"/>
                <a:pathLst>
                  <a:path w="1924" h="1195" extrusionOk="0">
                    <a:moveTo>
                      <a:pt x="1447" y="1"/>
                    </a:moveTo>
                    <a:cubicBezTo>
                      <a:pt x="1214" y="1"/>
                      <a:pt x="989" y="70"/>
                      <a:pt x="807" y="225"/>
                    </a:cubicBezTo>
                    <a:lnTo>
                      <a:pt x="186" y="722"/>
                    </a:lnTo>
                    <a:cubicBezTo>
                      <a:pt x="0" y="877"/>
                      <a:pt x="93" y="1125"/>
                      <a:pt x="311" y="1187"/>
                    </a:cubicBezTo>
                    <a:cubicBezTo>
                      <a:pt x="356" y="1192"/>
                      <a:pt x="402" y="1195"/>
                      <a:pt x="448" y="1195"/>
                    </a:cubicBezTo>
                    <a:cubicBezTo>
                      <a:pt x="688" y="1195"/>
                      <a:pt x="935" y="1126"/>
                      <a:pt x="1117" y="970"/>
                    </a:cubicBezTo>
                    <a:lnTo>
                      <a:pt x="1086" y="970"/>
                    </a:lnTo>
                    <a:lnTo>
                      <a:pt x="1706" y="474"/>
                    </a:lnTo>
                    <a:cubicBezTo>
                      <a:pt x="1924" y="319"/>
                      <a:pt x="1799" y="70"/>
                      <a:pt x="1582" y="8"/>
                    </a:cubicBezTo>
                    <a:cubicBezTo>
                      <a:pt x="1537" y="3"/>
                      <a:pt x="1492" y="1"/>
                      <a:pt x="1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rot="-10594719">
                <a:off x="-117570" y="4693484"/>
                <a:ext cx="106617" cy="28938"/>
              </a:xfrm>
              <a:custGeom>
                <a:avLst/>
                <a:gdLst/>
                <a:ahLst/>
                <a:cxnLst/>
                <a:rect l="l" t="t" r="r" b="b"/>
                <a:pathLst>
                  <a:path w="1831" h="497" extrusionOk="0">
                    <a:moveTo>
                      <a:pt x="1272" y="0"/>
                    </a:moveTo>
                    <a:cubicBezTo>
                      <a:pt x="1024" y="0"/>
                      <a:pt x="0" y="496"/>
                      <a:pt x="527" y="496"/>
                    </a:cubicBezTo>
                    <a:cubicBezTo>
                      <a:pt x="807" y="496"/>
                      <a:pt x="1830"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rot="-10594719">
                <a:off x="-219900" y="4883379"/>
                <a:ext cx="128336" cy="46406"/>
              </a:xfrm>
              <a:custGeom>
                <a:avLst/>
                <a:gdLst/>
                <a:ahLst/>
                <a:cxnLst/>
                <a:rect l="l" t="t" r="r" b="b"/>
                <a:pathLst>
                  <a:path w="2204" h="797" extrusionOk="0">
                    <a:moveTo>
                      <a:pt x="1893" y="0"/>
                    </a:moveTo>
                    <a:cubicBezTo>
                      <a:pt x="1750" y="0"/>
                      <a:pt x="1587" y="34"/>
                      <a:pt x="1521" y="51"/>
                    </a:cubicBezTo>
                    <a:lnTo>
                      <a:pt x="528" y="299"/>
                    </a:lnTo>
                    <a:cubicBezTo>
                      <a:pt x="404" y="361"/>
                      <a:pt x="1" y="485"/>
                      <a:pt x="32" y="671"/>
                    </a:cubicBezTo>
                    <a:cubicBezTo>
                      <a:pt x="46" y="768"/>
                      <a:pt x="151" y="797"/>
                      <a:pt x="272" y="797"/>
                    </a:cubicBezTo>
                    <a:cubicBezTo>
                      <a:pt x="423" y="797"/>
                      <a:pt x="600" y="751"/>
                      <a:pt x="652" y="733"/>
                    </a:cubicBezTo>
                    <a:lnTo>
                      <a:pt x="1645" y="485"/>
                    </a:lnTo>
                    <a:cubicBezTo>
                      <a:pt x="1769" y="454"/>
                      <a:pt x="2203" y="330"/>
                      <a:pt x="2141" y="113"/>
                    </a:cubicBezTo>
                    <a:cubicBezTo>
                      <a:pt x="2127" y="26"/>
                      <a:pt x="2018" y="0"/>
                      <a:pt x="1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rot="-10594719">
                <a:off x="-435485" y="4915741"/>
                <a:ext cx="135557" cy="51705"/>
              </a:xfrm>
              <a:custGeom>
                <a:avLst/>
                <a:gdLst/>
                <a:ahLst/>
                <a:cxnLst/>
                <a:rect l="l" t="t" r="r" b="b"/>
                <a:pathLst>
                  <a:path w="2328" h="888" extrusionOk="0">
                    <a:moveTo>
                      <a:pt x="743" y="1"/>
                    </a:moveTo>
                    <a:cubicBezTo>
                      <a:pt x="508" y="1"/>
                      <a:pt x="283" y="140"/>
                      <a:pt x="125" y="325"/>
                    </a:cubicBezTo>
                    <a:cubicBezTo>
                      <a:pt x="1" y="573"/>
                      <a:pt x="249" y="728"/>
                      <a:pt x="466" y="759"/>
                    </a:cubicBezTo>
                    <a:lnTo>
                      <a:pt x="1459" y="883"/>
                    </a:lnTo>
                    <a:cubicBezTo>
                      <a:pt x="1487" y="886"/>
                      <a:pt x="1516" y="888"/>
                      <a:pt x="1544" y="888"/>
                    </a:cubicBezTo>
                    <a:cubicBezTo>
                      <a:pt x="1794" y="888"/>
                      <a:pt x="2036" y="768"/>
                      <a:pt x="2203" y="573"/>
                    </a:cubicBezTo>
                    <a:cubicBezTo>
                      <a:pt x="2327" y="325"/>
                      <a:pt x="2079" y="170"/>
                      <a:pt x="1862" y="138"/>
                    </a:cubicBezTo>
                    <a:lnTo>
                      <a:pt x="870" y="14"/>
                    </a:lnTo>
                    <a:cubicBezTo>
                      <a:pt x="827" y="5"/>
                      <a:pt x="785" y="1"/>
                      <a:pt x="7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rot="-10594719">
                <a:off x="-367530" y="4751000"/>
                <a:ext cx="106617" cy="44776"/>
              </a:xfrm>
              <a:custGeom>
                <a:avLst/>
                <a:gdLst/>
                <a:ahLst/>
                <a:cxnLst/>
                <a:rect l="l" t="t" r="r" b="b"/>
                <a:pathLst>
                  <a:path w="1831" h="769" extrusionOk="0">
                    <a:moveTo>
                      <a:pt x="894" y="1"/>
                    </a:moveTo>
                    <a:cubicBezTo>
                      <a:pt x="693" y="1"/>
                      <a:pt x="501" y="59"/>
                      <a:pt x="342" y="149"/>
                    </a:cubicBezTo>
                    <a:cubicBezTo>
                      <a:pt x="187" y="242"/>
                      <a:pt x="1" y="398"/>
                      <a:pt x="218" y="491"/>
                    </a:cubicBezTo>
                    <a:lnTo>
                      <a:pt x="714" y="739"/>
                    </a:lnTo>
                    <a:cubicBezTo>
                      <a:pt x="793" y="758"/>
                      <a:pt x="874" y="769"/>
                      <a:pt x="957" y="769"/>
                    </a:cubicBezTo>
                    <a:cubicBezTo>
                      <a:pt x="1136" y="769"/>
                      <a:pt x="1320" y="721"/>
                      <a:pt x="1490" y="615"/>
                    </a:cubicBezTo>
                    <a:cubicBezTo>
                      <a:pt x="1614" y="553"/>
                      <a:pt x="1831" y="398"/>
                      <a:pt x="1614" y="273"/>
                    </a:cubicBezTo>
                    <a:lnTo>
                      <a:pt x="1117" y="25"/>
                    </a:lnTo>
                    <a:cubicBezTo>
                      <a:pt x="1043" y="9"/>
                      <a:pt x="968" y="1"/>
                      <a:pt x="8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rot="-10594719">
                <a:off x="-335072" y="4573098"/>
                <a:ext cx="84956" cy="40060"/>
              </a:xfrm>
              <a:custGeom>
                <a:avLst/>
                <a:gdLst/>
                <a:ahLst/>
                <a:cxnLst/>
                <a:rect l="l" t="t" r="r" b="b"/>
                <a:pathLst>
                  <a:path w="1459" h="688" extrusionOk="0">
                    <a:moveTo>
                      <a:pt x="807" y="0"/>
                    </a:moveTo>
                    <a:cubicBezTo>
                      <a:pt x="540" y="0"/>
                      <a:pt x="323" y="120"/>
                      <a:pt x="156" y="315"/>
                    </a:cubicBezTo>
                    <a:cubicBezTo>
                      <a:pt x="1" y="533"/>
                      <a:pt x="280" y="688"/>
                      <a:pt x="466" y="688"/>
                    </a:cubicBezTo>
                    <a:lnTo>
                      <a:pt x="590" y="688"/>
                    </a:lnTo>
                    <a:cubicBezTo>
                      <a:pt x="869" y="688"/>
                      <a:pt x="1117" y="595"/>
                      <a:pt x="1303" y="377"/>
                    </a:cubicBezTo>
                    <a:cubicBezTo>
                      <a:pt x="1459" y="129"/>
                      <a:pt x="1210" y="5"/>
                      <a:pt x="993"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rot="-10594719">
                <a:off x="-414983" y="4513806"/>
                <a:ext cx="77735" cy="47047"/>
              </a:xfrm>
              <a:custGeom>
                <a:avLst/>
                <a:gdLst/>
                <a:ahLst/>
                <a:cxnLst/>
                <a:rect l="l" t="t" r="r" b="b"/>
                <a:pathLst>
                  <a:path w="1335" h="808" extrusionOk="0">
                    <a:moveTo>
                      <a:pt x="652" y="1"/>
                    </a:moveTo>
                    <a:cubicBezTo>
                      <a:pt x="435" y="1"/>
                      <a:pt x="63" y="187"/>
                      <a:pt x="32" y="466"/>
                    </a:cubicBezTo>
                    <a:cubicBezTo>
                      <a:pt x="1" y="714"/>
                      <a:pt x="342" y="807"/>
                      <a:pt x="559" y="807"/>
                    </a:cubicBezTo>
                    <a:lnTo>
                      <a:pt x="683" y="807"/>
                    </a:lnTo>
                    <a:cubicBezTo>
                      <a:pt x="900" y="807"/>
                      <a:pt x="1272" y="621"/>
                      <a:pt x="1303" y="342"/>
                    </a:cubicBezTo>
                    <a:cubicBezTo>
                      <a:pt x="1334" y="94"/>
                      <a:pt x="993"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rot="-10594719">
                <a:off x="-638248" y="4580252"/>
                <a:ext cx="83500" cy="47862"/>
              </a:xfrm>
              <a:custGeom>
                <a:avLst/>
                <a:gdLst/>
                <a:ahLst/>
                <a:cxnLst/>
                <a:rect l="l" t="t" r="r" b="b"/>
                <a:pathLst>
                  <a:path w="1434" h="822" extrusionOk="0">
                    <a:moveTo>
                      <a:pt x="1017" y="0"/>
                    </a:moveTo>
                    <a:cubicBezTo>
                      <a:pt x="951" y="0"/>
                      <a:pt x="895" y="6"/>
                      <a:pt x="869" y="15"/>
                    </a:cubicBezTo>
                    <a:cubicBezTo>
                      <a:pt x="621" y="15"/>
                      <a:pt x="373" y="139"/>
                      <a:pt x="218" y="356"/>
                    </a:cubicBezTo>
                    <a:lnTo>
                      <a:pt x="94" y="604"/>
                    </a:lnTo>
                    <a:cubicBezTo>
                      <a:pt x="1" y="821"/>
                      <a:pt x="497" y="821"/>
                      <a:pt x="590" y="821"/>
                    </a:cubicBezTo>
                    <a:cubicBezTo>
                      <a:pt x="838" y="790"/>
                      <a:pt x="1087" y="666"/>
                      <a:pt x="1242" y="449"/>
                    </a:cubicBezTo>
                    <a:lnTo>
                      <a:pt x="1366" y="201"/>
                    </a:lnTo>
                    <a:cubicBezTo>
                      <a:pt x="1433" y="43"/>
                      <a:pt x="1190"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rot="-10594719">
                <a:off x="-500255" y="4633121"/>
                <a:ext cx="108422" cy="58750"/>
              </a:xfrm>
              <a:custGeom>
                <a:avLst/>
                <a:gdLst/>
                <a:ahLst/>
                <a:cxnLst/>
                <a:rect l="l" t="t" r="r" b="b"/>
                <a:pathLst>
                  <a:path w="1862" h="1009" extrusionOk="0">
                    <a:moveTo>
                      <a:pt x="1326" y="0"/>
                    </a:moveTo>
                    <a:cubicBezTo>
                      <a:pt x="1187" y="0"/>
                      <a:pt x="1039" y="39"/>
                      <a:pt x="931" y="85"/>
                    </a:cubicBezTo>
                    <a:lnTo>
                      <a:pt x="434" y="333"/>
                    </a:lnTo>
                    <a:cubicBezTo>
                      <a:pt x="248" y="427"/>
                      <a:pt x="0" y="644"/>
                      <a:pt x="155" y="861"/>
                    </a:cubicBezTo>
                    <a:cubicBezTo>
                      <a:pt x="248" y="969"/>
                      <a:pt x="388" y="1008"/>
                      <a:pt x="531" y="1008"/>
                    </a:cubicBezTo>
                    <a:cubicBezTo>
                      <a:pt x="675" y="1008"/>
                      <a:pt x="822" y="969"/>
                      <a:pt x="931" y="923"/>
                    </a:cubicBezTo>
                    <a:lnTo>
                      <a:pt x="1427" y="675"/>
                    </a:lnTo>
                    <a:cubicBezTo>
                      <a:pt x="1582" y="582"/>
                      <a:pt x="1861" y="364"/>
                      <a:pt x="1675" y="147"/>
                    </a:cubicBezTo>
                    <a:cubicBezTo>
                      <a:pt x="1598" y="39"/>
                      <a:pt x="1466" y="0"/>
                      <a:pt x="1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rot="-10594719">
                <a:off x="-591684" y="4775174"/>
                <a:ext cx="79541" cy="47687"/>
              </a:xfrm>
              <a:custGeom>
                <a:avLst/>
                <a:gdLst/>
                <a:ahLst/>
                <a:cxnLst/>
                <a:rect l="l" t="t" r="r" b="b"/>
                <a:pathLst>
                  <a:path w="1366" h="819" extrusionOk="0">
                    <a:moveTo>
                      <a:pt x="909" y="1"/>
                    </a:moveTo>
                    <a:cubicBezTo>
                      <a:pt x="683" y="1"/>
                      <a:pt x="458" y="90"/>
                      <a:pt x="311" y="237"/>
                    </a:cubicBezTo>
                    <a:lnTo>
                      <a:pt x="186" y="361"/>
                    </a:lnTo>
                    <a:cubicBezTo>
                      <a:pt x="0" y="485"/>
                      <a:pt x="62" y="764"/>
                      <a:pt x="311" y="795"/>
                    </a:cubicBezTo>
                    <a:cubicBezTo>
                      <a:pt x="371" y="810"/>
                      <a:pt x="435" y="818"/>
                      <a:pt x="500" y="818"/>
                    </a:cubicBezTo>
                    <a:cubicBezTo>
                      <a:pt x="704" y="818"/>
                      <a:pt x="922" y="743"/>
                      <a:pt x="1086" y="578"/>
                    </a:cubicBezTo>
                    <a:lnTo>
                      <a:pt x="1210" y="454"/>
                    </a:lnTo>
                    <a:cubicBezTo>
                      <a:pt x="1365" y="330"/>
                      <a:pt x="1303" y="51"/>
                      <a:pt x="1086" y="20"/>
                    </a:cubicBezTo>
                    <a:cubicBezTo>
                      <a:pt x="1028" y="7"/>
                      <a:pt x="968" y="1"/>
                      <a:pt x="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rot="-10594719">
                <a:off x="-638440" y="4931436"/>
                <a:ext cx="149997" cy="31035"/>
              </a:xfrm>
              <a:custGeom>
                <a:avLst/>
                <a:gdLst/>
                <a:ahLst/>
                <a:cxnLst/>
                <a:rect l="l" t="t" r="r" b="b"/>
                <a:pathLst>
                  <a:path w="2576" h="533" extrusionOk="0">
                    <a:moveTo>
                      <a:pt x="815" y="1"/>
                    </a:moveTo>
                    <a:cubicBezTo>
                      <a:pt x="570" y="1"/>
                      <a:pt x="351" y="118"/>
                      <a:pt x="156" y="285"/>
                    </a:cubicBezTo>
                    <a:cubicBezTo>
                      <a:pt x="1" y="502"/>
                      <a:pt x="280" y="533"/>
                      <a:pt x="435" y="533"/>
                    </a:cubicBezTo>
                    <a:lnTo>
                      <a:pt x="1676" y="533"/>
                    </a:lnTo>
                    <a:cubicBezTo>
                      <a:pt x="1955" y="533"/>
                      <a:pt x="2234" y="440"/>
                      <a:pt x="2452" y="253"/>
                    </a:cubicBezTo>
                    <a:cubicBezTo>
                      <a:pt x="2576" y="36"/>
                      <a:pt x="2296" y="5"/>
                      <a:pt x="2141" y="5"/>
                    </a:cubicBezTo>
                    <a:lnTo>
                      <a:pt x="901" y="5"/>
                    </a:lnTo>
                    <a:cubicBezTo>
                      <a:pt x="872" y="2"/>
                      <a:pt x="843" y="1"/>
                      <a:pt x="8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rot="-10594719">
                <a:off x="-799362" y="4868291"/>
                <a:ext cx="115642" cy="30802"/>
              </a:xfrm>
              <a:custGeom>
                <a:avLst/>
                <a:gdLst/>
                <a:ahLst/>
                <a:cxnLst/>
                <a:rect l="l" t="t" r="r" b="b"/>
                <a:pathLst>
                  <a:path w="1986" h="529" extrusionOk="0">
                    <a:moveTo>
                      <a:pt x="1241" y="1"/>
                    </a:moveTo>
                    <a:cubicBezTo>
                      <a:pt x="869" y="1"/>
                      <a:pt x="0" y="528"/>
                      <a:pt x="776" y="528"/>
                    </a:cubicBezTo>
                    <a:cubicBezTo>
                      <a:pt x="1117" y="528"/>
                      <a:pt x="1985" y="1"/>
                      <a:pt x="12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rot="-10594719">
                <a:off x="-732763" y="4721604"/>
                <a:ext cx="113022" cy="51472"/>
              </a:xfrm>
              <a:custGeom>
                <a:avLst/>
                <a:gdLst/>
                <a:ahLst/>
                <a:cxnLst/>
                <a:rect l="l" t="t" r="r" b="b"/>
                <a:pathLst>
                  <a:path w="1941" h="884" extrusionOk="0">
                    <a:moveTo>
                      <a:pt x="1487" y="0"/>
                    </a:moveTo>
                    <a:cubicBezTo>
                      <a:pt x="1452" y="0"/>
                      <a:pt x="1420" y="3"/>
                      <a:pt x="1391" y="7"/>
                    </a:cubicBezTo>
                    <a:lnTo>
                      <a:pt x="647" y="131"/>
                    </a:lnTo>
                    <a:cubicBezTo>
                      <a:pt x="399" y="162"/>
                      <a:pt x="58" y="286"/>
                      <a:pt x="27" y="566"/>
                    </a:cubicBezTo>
                    <a:cubicBezTo>
                      <a:pt x="0" y="803"/>
                      <a:pt x="242" y="883"/>
                      <a:pt x="429" y="883"/>
                    </a:cubicBezTo>
                    <a:cubicBezTo>
                      <a:pt x="463" y="883"/>
                      <a:pt x="495" y="881"/>
                      <a:pt x="523" y="876"/>
                    </a:cubicBezTo>
                    <a:lnTo>
                      <a:pt x="1267" y="752"/>
                    </a:lnTo>
                    <a:cubicBezTo>
                      <a:pt x="1515" y="721"/>
                      <a:pt x="1857" y="597"/>
                      <a:pt x="1888" y="317"/>
                    </a:cubicBezTo>
                    <a:cubicBezTo>
                      <a:pt x="1940" y="81"/>
                      <a:pt x="1680" y="0"/>
                      <a:pt x="1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rot="-10594719">
                <a:off x="-778463" y="4637919"/>
                <a:ext cx="113837" cy="34354"/>
              </a:xfrm>
              <a:custGeom>
                <a:avLst/>
                <a:gdLst/>
                <a:ahLst/>
                <a:cxnLst/>
                <a:rect l="l" t="t" r="r" b="b"/>
                <a:pathLst>
                  <a:path w="1955" h="590" extrusionOk="0">
                    <a:moveTo>
                      <a:pt x="1179" y="0"/>
                    </a:moveTo>
                    <a:cubicBezTo>
                      <a:pt x="807" y="0"/>
                      <a:pt x="0" y="590"/>
                      <a:pt x="745" y="590"/>
                    </a:cubicBezTo>
                    <a:cubicBezTo>
                      <a:pt x="1117" y="590"/>
                      <a:pt x="1954" y="0"/>
                      <a:pt x="1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2" name="Google Shape;122;p2"/>
          <p:cNvSpPr/>
          <p:nvPr/>
        </p:nvSpPr>
        <p:spPr>
          <a:xfrm>
            <a:off x="2704413" y="823175"/>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374525" y="3965675"/>
            <a:ext cx="288500" cy="241875"/>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124;p2"/>
          <p:cNvGrpSpPr/>
          <p:nvPr/>
        </p:nvGrpSpPr>
        <p:grpSpPr>
          <a:xfrm rot="1244207">
            <a:off x="-372671" y="3628390"/>
            <a:ext cx="2662557" cy="2828651"/>
            <a:chOff x="4159600" y="887163"/>
            <a:chExt cx="1265600" cy="1344550"/>
          </a:xfrm>
        </p:grpSpPr>
        <p:sp>
          <p:nvSpPr>
            <p:cNvPr id="125" name="Google Shape;125;p2"/>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0" name="Google Shape;230;p2"/>
          <p:cNvSpPr/>
          <p:nvPr/>
        </p:nvSpPr>
        <p:spPr>
          <a:xfrm>
            <a:off x="3386474" y="4207551"/>
            <a:ext cx="1735861" cy="1552202"/>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4614075" y="3790830"/>
            <a:ext cx="378603" cy="315912"/>
          </a:xfrm>
          <a:custGeom>
            <a:avLst/>
            <a:gdLst/>
            <a:ahLst/>
            <a:cxnLst/>
            <a:rect l="l" t="t" r="r" b="b"/>
            <a:pathLst>
              <a:path w="11571" h="9655" extrusionOk="0">
                <a:moveTo>
                  <a:pt x="5435" y="1"/>
                </a:moveTo>
                <a:cubicBezTo>
                  <a:pt x="4747" y="1"/>
                  <a:pt x="4054" y="115"/>
                  <a:pt x="3382" y="346"/>
                </a:cubicBezTo>
                <a:lnTo>
                  <a:pt x="3719" y="273"/>
                </a:lnTo>
                <a:lnTo>
                  <a:pt x="3719" y="273"/>
                </a:lnTo>
                <a:cubicBezTo>
                  <a:pt x="2253" y="703"/>
                  <a:pt x="929" y="1720"/>
                  <a:pt x="404" y="3137"/>
                </a:cubicBezTo>
                <a:cubicBezTo>
                  <a:pt x="1" y="4316"/>
                  <a:pt x="94" y="5619"/>
                  <a:pt x="714" y="6705"/>
                </a:cubicBezTo>
                <a:cubicBezTo>
                  <a:pt x="1303" y="7790"/>
                  <a:pt x="2234" y="8628"/>
                  <a:pt x="3382" y="9124"/>
                </a:cubicBezTo>
                <a:cubicBezTo>
                  <a:pt x="4160" y="9476"/>
                  <a:pt x="5019" y="9654"/>
                  <a:pt x="5873" y="9654"/>
                </a:cubicBezTo>
                <a:cubicBezTo>
                  <a:pt x="7130" y="9654"/>
                  <a:pt x="8377" y="9267"/>
                  <a:pt x="9337" y="8473"/>
                </a:cubicBezTo>
                <a:cubicBezTo>
                  <a:pt x="10950" y="7139"/>
                  <a:pt x="11571" y="4595"/>
                  <a:pt x="10547" y="2765"/>
                </a:cubicBezTo>
                <a:cubicBezTo>
                  <a:pt x="10206" y="2207"/>
                  <a:pt x="9741" y="1680"/>
                  <a:pt x="9213" y="1276"/>
                </a:cubicBezTo>
                <a:cubicBezTo>
                  <a:pt x="8105" y="435"/>
                  <a:pt x="6780" y="1"/>
                  <a:pt x="5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2" name="Google Shape;232;p2"/>
          <p:cNvGrpSpPr/>
          <p:nvPr/>
        </p:nvGrpSpPr>
        <p:grpSpPr>
          <a:xfrm rot="3920554">
            <a:off x="-179243" y="1935436"/>
            <a:ext cx="1063055" cy="1875071"/>
            <a:chOff x="2797700" y="3217325"/>
            <a:chExt cx="682725" cy="1204225"/>
          </a:xfrm>
        </p:grpSpPr>
        <p:sp>
          <p:nvSpPr>
            <p:cNvPr id="233" name="Google Shape;233;p2"/>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 name="Google Shape;240;p2"/>
          <p:cNvGrpSpPr/>
          <p:nvPr/>
        </p:nvGrpSpPr>
        <p:grpSpPr>
          <a:xfrm rot="9764690">
            <a:off x="3560732" y="-1783669"/>
            <a:ext cx="1546779" cy="2481535"/>
            <a:chOff x="2402100" y="3854125"/>
            <a:chExt cx="435600" cy="698825"/>
          </a:xfrm>
        </p:grpSpPr>
        <p:sp>
          <p:nvSpPr>
            <p:cNvPr id="241" name="Google Shape;241;p2"/>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 name="Google Shape;254;p2"/>
          <p:cNvSpPr/>
          <p:nvPr/>
        </p:nvSpPr>
        <p:spPr>
          <a:xfrm rot="10673898">
            <a:off x="2204422" y="-744575"/>
            <a:ext cx="1468370" cy="1312998"/>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5" name="Google Shape;255;p2"/>
          <p:cNvGrpSpPr/>
          <p:nvPr/>
        </p:nvGrpSpPr>
        <p:grpSpPr>
          <a:xfrm rot="-6923304">
            <a:off x="7577465" y="-582491"/>
            <a:ext cx="2662542" cy="2828636"/>
            <a:chOff x="4159600" y="887163"/>
            <a:chExt cx="1265600" cy="1344550"/>
          </a:xfrm>
        </p:grpSpPr>
        <p:sp>
          <p:nvSpPr>
            <p:cNvPr id="256" name="Google Shape;256;p2"/>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 name="Google Shape;361;p2"/>
          <p:cNvGrpSpPr/>
          <p:nvPr/>
        </p:nvGrpSpPr>
        <p:grpSpPr>
          <a:xfrm rot="8977348">
            <a:off x="-337299" y="-798513"/>
            <a:ext cx="885679" cy="1420878"/>
            <a:chOff x="2402100" y="3854125"/>
            <a:chExt cx="435600" cy="698825"/>
          </a:xfrm>
        </p:grpSpPr>
        <p:sp>
          <p:nvSpPr>
            <p:cNvPr id="362" name="Google Shape;362;p2"/>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5" name="Google Shape;375;p2"/>
          <p:cNvGrpSpPr/>
          <p:nvPr/>
        </p:nvGrpSpPr>
        <p:grpSpPr>
          <a:xfrm rot="8607250">
            <a:off x="-672758" y="-130852"/>
            <a:ext cx="1219989" cy="1925352"/>
            <a:chOff x="322650" y="2571325"/>
            <a:chExt cx="573100" cy="904450"/>
          </a:xfrm>
        </p:grpSpPr>
        <p:sp>
          <p:nvSpPr>
            <p:cNvPr id="376" name="Google Shape;376;p2"/>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 name="Google Shape;383;p2"/>
          <p:cNvGrpSpPr/>
          <p:nvPr/>
        </p:nvGrpSpPr>
        <p:grpSpPr>
          <a:xfrm>
            <a:off x="2642400" y="3965675"/>
            <a:ext cx="700450" cy="636075"/>
            <a:chOff x="3652400" y="3788700"/>
            <a:chExt cx="700450" cy="636075"/>
          </a:xfrm>
        </p:grpSpPr>
        <p:sp>
          <p:nvSpPr>
            <p:cNvPr id="384" name="Google Shape;384;p2"/>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 name="Google Shape;399;p2"/>
          <p:cNvGrpSpPr/>
          <p:nvPr/>
        </p:nvGrpSpPr>
        <p:grpSpPr>
          <a:xfrm rot="-1616840">
            <a:off x="2268132" y="4366221"/>
            <a:ext cx="1018996" cy="1634756"/>
            <a:chOff x="2402100" y="3854125"/>
            <a:chExt cx="435600" cy="698825"/>
          </a:xfrm>
        </p:grpSpPr>
        <p:sp>
          <p:nvSpPr>
            <p:cNvPr id="400" name="Google Shape;400;p2"/>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 name="Google Shape;413;p2"/>
          <p:cNvGrpSpPr/>
          <p:nvPr/>
        </p:nvGrpSpPr>
        <p:grpSpPr>
          <a:xfrm rot="-10030981">
            <a:off x="5435049" y="-829610"/>
            <a:ext cx="1062999" cy="1874972"/>
            <a:chOff x="2797700" y="3217325"/>
            <a:chExt cx="682725" cy="1204225"/>
          </a:xfrm>
        </p:grpSpPr>
        <p:sp>
          <p:nvSpPr>
            <p:cNvPr id="414" name="Google Shape;414;p2"/>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1" name="Google Shape;421;p2"/>
          <p:cNvSpPr txBox="1">
            <a:spLocks noGrp="1"/>
          </p:cNvSpPr>
          <p:nvPr>
            <p:ph type="subTitle" idx="1"/>
          </p:nvPr>
        </p:nvSpPr>
        <p:spPr>
          <a:xfrm>
            <a:off x="714300" y="2673702"/>
            <a:ext cx="7715400" cy="519300"/>
          </a:xfrm>
          <a:prstGeom prst="rect">
            <a:avLst/>
          </a:prstGeom>
        </p:spPr>
        <p:txBody>
          <a:bodyPr spcFirstLastPara="1" wrap="square" lIns="91425" tIns="91425" rIns="91425" bIns="91425" anchor="t" anchorCtr="0">
            <a:noAutofit/>
          </a:bodyPr>
          <a:lstStyle>
            <a:lvl1pPr lvl="0" algn="ctr">
              <a:spcBef>
                <a:spcPts val="0"/>
              </a:spcBef>
              <a:spcAft>
                <a:spcPts val="0"/>
              </a:spcAft>
              <a:buSzPts val="1500"/>
              <a:buNone/>
              <a:defRPr sz="1500"/>
            </a:lvl1pPr>
            <a:lvl2pPr lvl="1">
              <a:spcBef>
                <a:spcPts val="1600"/>
              </a:spcBef>
              <a:spcAft>
                <a:spcPts val="0"/>
              </a:spcAft>
              <a:buSzPts val="1500"/>
              <a:buNone/>
              <a:defRPr sz="1500"/>
            </a:lvl2pPr>
            <a:lvl3pPr lvl="2">
              <a:spcBef>
                <a:spcPts val="1600"/>
              </a:spcBef>
              <a:spcAft>
                <a:spcPts val="0"/>
              </a:spcAft>
              <a:buSzPts val="1500"/>
              <a:buNone/>
              <a:defRPr sz="1500"/>
            </a:lvl3pPr>
            <a:lvl4pPr lvl="3">
              <a:spcBef>
                <a:spcPts val="1600"/>
              </a:spcBef>
              <a:spcAft>
                <a:spcPts val="0"/>
              </a:spcAft>
              <a:buSzPts val="1500"/>
              <a:buNone/>
              <a:defRPr sz="1500"/>
            </a:lvl4pPr>
            <a:lvl5pPr lvl="4">
              <a:spcBef>
                <a:spcPts val="1600"/>
              </a:spcBef>
              <a:spcAft>
                <a:spcPts val="0"/>
              </a:spcAft>
              <a:buSzPts val="1500"/>
              <a:buNone/>
              <a:defRPr sz="1500"/>
            </a:lvl5pPr>
            <a:lvl6pPr lvl="5">
              <a:spcBef>
                <a:spcPts val="1600"/>
              </a:spcBef>
              <a:spcAft>
                <a:spcPts val="0"/>
              </a:spcAft>
              <a:buSzPts val="1500"/>
              <a:buNone/>
              <a:defRPr sz="1500"/>
            </a:lvl6pPr>
            <a:lvl7pPr lvl="6">
              <a:spcBef>
                <a:spcPts val="1600"/>
              </a:spcBef>
              <a:spcAft>
                <a:spcPts val="0"/>
              </a:spcAft>
              <a:buSzPts val="1500"/>
              <a:buNone/>
              <a:defRPr sz="1500"/>
            </a:lvl7pPr>
            <a:lvl8pPr lvl="7">
              <a:spcBef>
                <a:spcPts val="1600"/>
              </a:spcBef>
              <a:spcAft>
                <a:spcPts val="0"/>
              </a:spcAft>
              <a:buSzPts val="1500"/>
              <a:buNone/>
              <a:defRPr sz="1500"/>
            </a:lvl8pPr>
            <a:lvl9pPr lvl="8">
              <a:spcBef>
                <a:spcPts val="1600"/>
              </a:spcBef>
              <a:spcAft>
                <a:spcPts val="1600"/>
              </a:spcAft>
              <a:buSzPts val="1500"/>
              <a:buNone/>
              <a:defRPr sz="1500"/>
            </a:lvl9pPr>
          </a:lstStyle>
          <a:p>
            <a:endParaRPr/>
          </a:p>
        </p:txBody>
      </p:sp>
      <p:sp>
        <p:nvSpPr>
          <p:cNvPr id="422" name="Google Shape;422;p2"/>
          <p:cNvSpPr/>
          <p:nvPr/>
        </p:nvSpPr>
        <p:spPr>
          <a:xfrm>
            <a:off x="7982063" y="1998775"/>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2"/>
          <p:cNvGrpSpPr/>
          <p:nvPr/>
        </p:nvGrpSpPr>
        <p:grpSpPr>
          <a:xfrm>
            <a:off x="6692763" y="3965663"/>
            <a:ext cx="610325" cy="417350"/>
            <a:chOff x="364525" y="2023775"/>
            <a:chExt cx="610325" cy="417350"/>
          </a:xfrm>
        </p:grpSpPr>
        <p:sp>
          <p:nvSpPr>
            <p:cNvPr id="424" name="Google Shape;424;p2"/>
            <p:cNvSpPr/>
            <p:nvPr/>
          </p:nvSpPr>
          <p:spPr>
            <a:xfrm>
              <a:off x="739075" y="2213250"/>
              <a:ext cx="87825" cy="70625"/>
            </a:xfrm>
            <a:custGeom>
              <a:avLst/>
              <a:gdLst/>
              <a:ahLst/>
              <a:cxnLst/>
              <a:rect l="l" t="t" r="r" b="b"/>
              <a:pathLst>
                <a:path w="3513" h="2825" extrusionOk="0">
                  <a:moveTo>
                    <a:pt x="2208" y="836"/>
                  </a:moveTo>
                  <a:lnTo>
                    <a:pt x="2208" y="836"/>
                  </a:lnTo>
                  <a:cubicBezTo>
                    <a:pt x="2203" y="904"/>
                    <a:pt x="2191" y="972"/>
                    <a:pt x="2174" y="1040"/>
                  </a:cubicBezTo>
                  <a:lnTo>
                    <a:pt x="2174" y="1040"/>
                  </a:lnTo>
                  <a:cubicBezTo>
                    <a:pt x="2168" y="1040"/>
                    <a:pt x="2162" y="1040"/>
                    <a:pt x="2156" y="1040"/>
                  </a:cubicBezTo>
                  <a:cubicBezTo>
                    <a:pt x="1982" y="1040"/>
                    <a:pt x="1801" y="1092"/>
                    <a:pt x="1677" y="1184"/>
                  </a:cubicBezTo>
                  <a:lnTo>
                    <a:pt x="1677" y="1184"/>
                  </a:lnTo>
                  <a:cubicBezTo>
                    <a:pt x="1681" y="1171"/>
                    <a:pt x="1686" y="1157"/>
                    <a:pt x="1692" y="1142"/>
                  </a:cubicBezTo>
                  <a:lnTo>
                    <a:pt x="1692" y="1142"/>
                  </a:lnTo>
                  <a:cubicBezTo>
                    <a:pt x="1808" y="1029"/>
                    <a:pt x="1938" y="929"/>
                    <a:pt x="2080" y="847"/>
                  </a:cubicBezTo>
                  <a:lnTo>
                    <a:pt x="2080" y="847"/>
                  </a:lnTo>
                  <a:cubicBezTo>
                    <a:pt x="2121" y="840"/>
                    <a:pt x="2164" y="837"/>
                    <a:pt x="2208" y="836"/>
                  </a:cubicBezTo>
                  <a:close/>
                  <a:moveTo>
                    <a:pt x="2191" y="1"/>
                  </a:moveTo>
                  <a:cubicBezTo>
                    <a:pt x="2048" y="1"/>
                    <a:pt x="1893" y="40"/>
                    <a:pt x="1769" y="86"/>
                  </a:cubicBezTo>
                  <a:lnTo>
                    <a:pt x="1800" y="86"/>
                  </a:lnTo>
                  <a:cubicBezTo>
                    <a:pt x="1704" y="126"/>
                    <a:pt x="1612" y="171"/>
                    <a:pt x="1523" y="220"/>
                  </a:cubicBezTo>
                  <a:lnTo>
                    <a:pt x="1523" y="220"/>
                  </a:lnTo>
                  <a:cubicBezTo>
                    <a:pt x="1395" y="270"/>
                    <a:pt x="1270" y="329"/>
                    <a:pt x="1148" y="396"/>
                  </a:cubicBezTo>
                  <a:cubicBezTo>
                    <a:pt x="917" y="535"/>
                    <a:pt x="739" y="735"/>
                    <a:pt x="634" y="970"/>
                  </a:cubicBezTo>
                  <a:lnTo>
                    <a:pt x="634" y="970"/>
                  </a:ln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lnTo>
                    <a:pt x="2383" y="30"/>
                  </a:lnTo>
                  <a:cubicBezTo>
                    <a:pt x="2325" y="10"/>
                    <a:pt x="2259" y="1"/>
                    <a:pt x="21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866250" y="2220425"/>
              <a:ext cx="108600" cy="75500"/>
            </a:xfrm>
            <a:custGeom>
              <a:avLst/>
              <a:gdLst/>
              <a:ahLst/>
              <a:cxnLst/>
              <a:rect l="l" t="t" r="r" b="b"/>
              <a:pathLst>
                <a:path w="4344" h="3020" extrusionOk="0">
                  <a:moveTo>
                    <a:pt x="2513" y="699"/>
                  </a:moveTo>
                  <a:cubicBezTo>
                    <a:pt x="2792" y="730"/>
                    <a:pt x="2823" y="1350"/>
                    <a:pt x="2730" y="1598"/>
                  </a:cubicBezTo>
                  <a:cubicBezTo>
                    <a:pt x="2634" y="1829"/>
                    <a:pt x="2395" y="2000"/>
                    <a:pt x="2131" y="2111"/>
                  </a:cubicBezTo>
                  <a:lnTo>
                    <a:pt x="2131" y="2111"/>
                  </a:lnTo>
                  <a:cubicBezTo>
                    <a:pt x="2398" y="1917"/>
                    <a:pt x="2620" y="1664"/>
                    <a:pt x="2730" y="1443"/>
                  </a:cubicBezTo>
                  <a:cubicBezTo>
                    <a:pt x="2854" y="1195"/>
                    <a:pt x="2637" y="1086"/>
                    <a:pt x="2366" y="1086"/>
                  </a:cubicBezTo>
                  <a:cubicBezTo>
                    <a:pt x="2239" y="1086"/>
                    <a:pt x="2100" y="1110"/>
                    <a:pt x="1978" y="1155"/>
                  </a:cubicBezTo>
                  <a:lnTo>
                    <a:pt x="1978" y="1155"/>
                  </a:lnTo>
                  <a:cubicBezTo>
                    <a:pt x="2152" y="913"/>
                    <a:pt x="2390" y="699"/>
                    <a:pt x="2513" y="699"/>
                  </a:cubicBezTo>
                  <a:close/>
                  <a:moveTo>
                    <a:pt x="2930" y="1"/>
                  </a:moveTo>
                  <a:cubicBezTo>
                    <a:pt x="2394" y="1"/>
                    <a:pt x="1757" y="323"/>
                    <a:pt x="1310" y="698"/>
                  </a:cubicBezTo>
                  <a:lnTo>
                    <a:pt x="1310" y="698"/>
                  </a:ln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620425" y="2375175"/>
              <a:ext cx="91525" cy="65950"/>
            </a:xfrm>
            <a:custGeom>
              <a:avLst/>
              <a:gdLst/>
              <a:ahLst/>
              <a:cxnLst/>
              <a:rect l="l" t="t" r="r" b="b"/>
              <a:pathLst>
                <a:path w="3661" h="2638" extrusionOk="0">
                  <a:moveTo>
                    <a:pt x="2723" y="0"/>
                  </a:moveTo>
                  <a:cubicBezTo>
                    <a:pt x="2311" y="0"/>
                    <a:pt x="1906" y="96"/>
                    <a:pt x="1544" y="275"/>
                  </a:cubicBezTo>
                  <a:lnTo>
                    <a:pt x="1544" y="275"/>
                  </a:ln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571500" y="2185225"/>
              <a:ext cx="110225" cy="72125"/>
            </a:xfrm>
            <a:custGeom>
              <a:avLst/>
              <a:gdLst/>
              <a:ahLst/>
              <a:cxnLst/>
              <a:rect l="l" t="t"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lnTo>
                    <a:pt x="1382" y="2270"/>
                  </a:lnTo>
                  <a:cubicBezTo>
                    <a:pt x="1364" y="2194"/>
                    <a:pt x="1356" y="2116"/>
                    <a:pt x="1356" y="2038"/>
                  </a:cubicBezTo>
                  <a:lnTo>
                    <a:pt x="1356" y="2038"/>
                  </a:ln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lnTo>
                    <a:pt x="1241" y="922"/>
                  </a:ln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758450" y="2059975"/>
              <a:ext cx="102400" cy="71400"/>
            </a:xfrm>
            <a:custGeom>
              <a:avLst/>
              <a:gdLst/>
              <a:ahLst/>
              <a:cxnLst/>
              <a:rect l="l" t="t"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lnTo>
                    <a:pt x="2349" y="1692"/>
                  </a:lnTo>
                  <a:cubicBezTo>
                    <a:pt x="2336" y="1658"/>
                    <a:pt x="2310" y="1625"/>
                    <a:pt x="2265" y="1595"/>
                  </a:cubicBezTo>
                  <a:cubicBezTo>
                    <a:pt x="2199" y="1548"/>
                    <a:pt x="2115" y="1529"/>
                    <a:pt x="2026" y="1529"/>
                  </a:cubicBezTo>
                  <a:cubicBezTo>
                    <a:pt x="1963" y="1529"/>
                    <a:pt x="1898" y="1539"/>
                    <a:pt x="1834" y="1553"/>
                  </a:cubicBezTo>
                  <a:lnTo>
                    <a:pt x="1834" y="1553"/>
                  </a:lnTo>
                  <a:lnTo>
                    <a:pt x="1800" y="1502"/>
                  </a:lnTo>
                  <a:cubicBezTo>
                    <a:pt x="1800" y="1440"/>
                    <a:pt x="1707" y="1378"/>
                    <a:pt x="1676" y="1285"/>
                  </a:cubicBezTo>
                  <a:cubicBezTo>
                    <a:pt x="1676" y="1198"/>
                    <a:pt x="1697" y="1124"/>
                    <a:pt x="1732" y="1059"/>
                  </a:cubicBezTo>
                  <a:lnTo>
                    <a:pt x="1732" y="1059"/>
                  </a:lnTo>
                  <a:cubicBezTo>
                    <a:pt x="1754" y="1051"/>
                    <a:pt x="1777" y="1043"/>
                    <a:pt x="1800" y="1037"/>
                  </a:cubicBezTo>
                  <a:cubicBezTo>
                    <a:pt x="1936" y="983"/>
                    <a:pt x="2262" y="881"/>
                    <a:pt x="2299" y="689"/>
                  </a:cubicBezTo>
                  <a:lnTo>
                    <a:pt x="2299" y="689"/>
                  </a:lnTo>
                  <a:cubicBezTo>
                    <a:pt x="2301" y="689"/>
                    <a:pt x="2302" y="689"/>
                    <a:pt x="2303" y="689"/>
                  </a:cubicBezTo>
                  <a:close/>
                  <a:moveTo>
                    <a:pt x="2014" y="2065"/>
                  </a:moveTo>
                  <a:lnTo>
                    <a:pt x="2014" y="2065"/>
                  </a:lnTo>
                  <a:cubicBezTo>
                    <a:pt x="1874" y="2152"/>
                    <a:pt x="1710" y="2201"/>
                    <a:pt x="1541" y="2206"/>
                  </a:cubicBezTo>
                  <a:lnTo>
                    <a:pt x="1541" y="2206"/>
                  </a:lnTo>
                  <a:cubicBezTo>
                    <a:pt x="1706" y="2186"/>
                    <a:pt x="1869" y="2134"/>
                    <a:pt x="2014" y="2065"/>
                  </a:cubicBezTo>
                  <a:close/>
                  <a:moveTo>
                    <a:pt x="2680" y="1"/>
                  </a:moveTo>
                  <a:cubicBezTo>
                    <a:pt x="1961" y="1"/>
                    <a:pt x="1078" y="536"/>
                    <a:pt x="754" y="964"/>
                  </a:cubicBezTo>
                  <a:lnTo>
                    <a:pt x="754" y="964"/>
                  </a:ln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474200" y="2335625"/>
              <a:ext cx="88100" cy="62525"/>
            </a:xfrm>
            <a:custGeom>
              <a:avLst/>
              <a:gdLst/>
              <a:ahLst/>
              <a:cxnLst/>
              <a:rect l="l" t="t" r="r" b="b"/>
              <a:pathLst>
                <a:path w="3524" h="2501" extrusionOk="0">
                  <a:moveTo>
                    <a:pt x="2252" y="519"/>
                  </a:moveTo>
                  <a:cubicBezTo>
                    <a:pt x="2279" y="519"/>
                    <a:pt x="2303" y="521"/>
                    <a:pt x="2323" y="525"/>
                  </a:cubicBezTo>
                  <a:lnTo>
                    <a:pt x="2323" y="525"/>
                  </a:lnTo>
                  <a:cubicBezTo>
                    <a:pt x="2304" y="526"/>
                    <a:pt x="2290" y="526"/>
                    <a:pt x="2282" y="526"/>
                  </a:cubicBezTo>
                  <a:cubicBezTo>
                    <a:pt x="2034" y="557"/>
                    <a:pt x="1786" y="650"/>
                    <a:pt x="1631" y="868"/>
                  </a:cubicBezTo>
                  <a:cubicBezTo>
                    <a:pt x="1606" y="886"/>
                    <a:pt x="1586" y="903"/>
                    <a:pt x="1571" y="916"/>
                  </a:cubicBezTo>
                  <a:lnTo>
                    <a:pt x="1571" y="916"/>
                  </a:lnTo>
                  <a:cubicBezTo>
                    <a:pt x="1551" y="909"/>
                    <a:pt x="1530" y="899"/>
                    <a:pt x="1510" y="888"/>
                  </a:cubicBezTo>
                  <a:lnTo>
                    <a:pt x="1510" y="888"/>
                  </a:ln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lnTo>
                    <a:pt x="1349" y="1986"/>
                  </a:lnTo>
                  <a:cubicBezTo>
                    <a:pt x="1329" y="1936"/>
                    <a:pt x="1310" y="1889"/>
                    <a:pt x="1290" y="1829"/>
                  </a:cubicBezTo>
                  <a:cubicBezTo>
                    <a:pt x="1290" y="1798"/>
                    <a:pt x="1290" y="1767"/>
                    <a:pt x="1321" y="1736"/>
                  </a:cubicBezTo>
                  <a:cubicBezTo>
                    <a:pt x="1326" y="1726"/>
                    <a:pt x="1330" y="1716"/>
                    <a:pt x="1334" y="1707"/>
                  </a:cubicBezTo>
                  <a:lnTo>
                    <a:pt x="1334" y="1707"/>
                  </a:lnTo>
                  <a:cubicBezTo>
                    <a:pt x="1452" y="1672"/>
                    <a:pt x="1563" y="1620"/>
                    <a:pt x="1662" y="1550"/>
                  </a:cubicBezTo>
                  <a:cubicBezTo>
                    <a:pt x="1757" y="1487"/>
                    <a:pt x="1795" y="1416"/>
                    <a:pt x="1781" y="1357"/>
                  </a:cubicBezTo>
                  <a:lnTo>
                    <a:pt x="1781" y="1357"/>
                  </a:ln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lnTo>
                    <a:pt x="694" y="1383"/>
                  </a:ln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608800" y="2023775"/>
              <a:ext cx="93075" cy="63850"/>
            </a:xfrm>
            <a:custGeom>
              <a:avLst/>
              <a:gdLst/>
              <a:ahLst/>
              <a:cxnLst/>
              <a:rect l="l" t="t" r="r" b="b"/>
              <a:pathLst>
                <a:path w="3723" h="2554" extrusionOk="0">
                  <a:moveTo>
                    <a:pt x="2475" y="593"/>
                  </a:moveTo>
                  <a:cubicBezTo>
                    <a:pt x="2495" y="593"/>
                    <a:pt x="2514" y="593"/>
                    <a:pt x="2534" y="594"/>
                  </a:cubicBezTo>
                  <a:lnTo>
                    <a:pt x="2534" y="594"/>
                  </a:lnTo>
                  <a:cubicBezTo>
                    <a:pt x="2478" y="780"/>
                    <a:pt x="2398" y="959"/>
                    <a:pt x="2296" y="1122"/>
                  </a:cubicBezTo>
                  <a:lnTo>
                    <a:pt x="2296" y="1122"/>
                  </a:lnTo>
                  <a:cubicBezTo>
                    <a:pt x="2260" y="1063"/>
                    <a:pt x="2150" y="1034"/>
                    <a:pt x="2013" y="1030"/>
                  </a:cubicBezTo>
                  <a:lnTo>
                    <a:pt x="2013" y="1030"/>
                  </a:lnTo>
                  <a:cubicBezTo>
                    <a:pt x="1950" y="986"/>
                    <a:pt x="1856" y="965"/>
                    <a:pt x="1768" y="965"/>
                  </a:cubicBezTo>
                  <a:cubicBezTo>
                    <a:pt x="1679" y="965"/>
                    <a:pt x="1590" y="970"/>
                    <a:pt x="1501" y="981"/>
                  </a:cubicBezTo>
                  <a:lnTo>
                    <a:pt x="1501" y="981"/>
                  </a:lnTo>
                  <a:cubicBezTo>
                    <a:pt x="1593" y="864"/>
                    <a:pt x="1713" y="776"/>
                    <a:pt x="1861" y="717"/>
                  </a:cubicBezTo>
                  <a:cubicBezTo>
                    <a:pt x="2048" y="634"/>
                    <a:pt x="2261" y="593"/>
                    <a:pt x="2475" y="593"/>
                  </a:cubicBezTo>
                  <a:close/>
                  <a:moveTo>
                    <a:pt x="1817" y="1652"/>
                  </a:moveTo>
                  <a:cubicBezTo>
                    <a:pt x="1621" y="1799"/>
                    <a:pt x="1394" y="1902"/>
                    <a:pt x="1146" y="1942"/>
                  </a:cubicBezTo>
                  <a:lnTo>
                    <a:pt x="1146" y="1942"/>
                  </a:lnTo>
                  <a:cubicBezTo>
                    <a:pt x="1156" y="1900"/>
                    <a:pt x="1169" y="1856"/>
                    <a:pt x="1183" y="1813"/>
                  </a:cubicBezTo>
                  <a:lnTo>
                    <a:pt x="1183" y="1813"/>
                  </a:ln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lnTo>
                    <a:pt x="337" y="1524"/>
                  </a:ln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364525" y="2209500"/>
              <a:ext cx="76800" cy="52900"/>
            </a:xfrm>
            <a:custGeom>
              <a:avLst/>
              <a:gdLst/>
              <a:ahLst/>
              <a:cxnLst/>
              <a:rect l="l" t="t"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616" y="1648"/>
                  </a:lnTo>
                  <a:lnTo>
                    <a:pt x="1520" y="1632"/>
                  </a:lnTo>
                  <a:cubicBezTo>
                    <a:pt x="1385" y="1578"/>
                    <a:pt x="1250" y="1524"/>
                    <a:pt x="1156" y="1449"/>
                  </a:cubicBezTo>
                  <a:lnTo>
                    <a:pt x="1156" y="1449"/>
                  </a:lnTo>
                  <a:cubicBezTo>
                    <a:pt x="1217" y="1318"/>
                    <a:pt x="1294" y="1197"/>
                    <a:pt x="1384" y="1089"/>
                  </a:cubicBezTo>
                  <a:lnTo>
                    <a:pt x="1384" y="1089"/>
                  </a:lnTo>
                  <a:cubicBezTo>
                    <a:pt x="1543" y="1062"/>
                    <a:pt x="1700" y="1015"/>
                    <a:pt x="1846" y="949"/>
                  </a:cubicBezTo>
                  <a:close/>
                  <a:moveTo>
                    <a:pt x="1675" y="1628"/>
                  </a:moveTo>
                  <a:cubicBezTo>
                    <a:pt x="1686" y="1628"/>
                    <a:pt x="1697" y="1637"/>
                    <a:pt x="1706" y="1663"/>
                  </a:cubicBezTo>
                  <a:lnTo>
                    <a:pt x="1635" y="1651"/>
                  </a:lnTo>
                  <a:lnTo>
                    <a:pt x="1635" y="1651"/>
                  </a:lnTo>
                  <a:cubicBezTo>
                    <a:pt x="1647" y="1640"/>
                    <a:pt x="1661" y="1628"/>
                    <a:pt x="1675" y="1628"/>
                  </a:cubicBezTo>
                  <a:close/>
                  <a:moveTo>
                    <a:pt x="2053" y="0"/>
                  </a:moveTo>
                  <a:cubicBezTo>
                    <a:pt x="1957" y="0"/>
                    <a:pt x="1860" y="7"/>
                    <a:pt x="1768" y="19"/>
                  </a:cubicBezTo>
                  <a:cubicBezTo>
                    <a:pt x="1281" y="110"/>
                    <a:pt x="555" y="381"/>
                    <a:pt x="558" y="978"/>
                  </a:cubicBezTo>
                  <a:lnTo>
                    <a:pt x="558" y="978"/>
                  </a:ln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 name="Google Shape;432;p2"/>
          <p:cNvGrpSpPr/>
          <p:nvPr/>
        </p:nvGrpSpPr>
        <p:grpSpPr>
          <a:xfrm rot="901471">
            <a:off x="7869994" y="2465501"/>
            <a:ext cx="1481075" cy="2494684"/>
            <a:chOff x="3026750" y="1552825"/>
            <a:chExt cx="1108700" cy="1867600"/>
          </a:xfrm>
        </p:grpSpPr>
        <p:sp>
          <p:nvSpPr>
            <p:cNvPr id="433" name="Google Shape;433;p2"/>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918250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4E251347-8EE8-4233-8D24-4E4952889EFE}" type="datetimeFigureOut">
              <a:rPr lang="en-US" smtClean="0">
                <a:solidFill>
                  <a:prstClr val="black">
                    <a:tint val="75000"/>
                  </a:prstClr>
                </a:solidFill>
              </a:rPr>
              <a:pPr>
                <a:defRPr/>
              </a:pPr>
              <a:t>06/11/2023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pPr>
            <a:fld id="{9A0DB2DC-4C9A-4742-B13C-FB6460FD3503}" type="slidenum">
              <a:rPr lang="en-US" smtClean="0"/>
              <a:pPr fontAlgn="base">
                <a:spcBef>
                  <a:spcPct val="0"/>
                </a:spcBef>
                <a:spcAft>
                  <a:spcPct val="0"/>
                </a:spcAft>
              </a:pPr>
              <a:t>‹#›</a:t>
            </a:fld>
            <a:endParaRPr lang="en-US"/>
          </a:p>
        </p:txBody>
      </p:sp>
    </p:spTree>
    <p:extLst>
      <p:ext uri="{BB962C8B-B14F-4D97-AF65-F5344CB8AC3E}">
        <p14:creationId xmlns:p14="http://schemas.microsoft.com/office/powerpoint/2010/main" val="1778295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763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88"/>
        <p:cNvGrpSpPr/>
        <p:nvPr/>
      </p:nvGrpSpPr>
      <p:grpSpPr>
        <a:xfrm>
          <a:off x="0" y="0"/>
          <a:ext cx="0" cy="0"/>
          <a:chOff x="0" y="0"/>
          <a:chExt cx="0" cy="0"/>
        </a:xfrm>
      </p:grpSpPr>
      <p:sp>
        <p:nvSpPr>
          <p:cNvPr id="689" name="Google Shape;689;p4"/>
          <p:cNvSpPr txBox="1">
            <a:spLocks noGrp="1"/>
          </p:cNvSpPr>
          <p:nvPr>
            <p:ph type="title"/>
          </p:nvPr>
        </p:nvSpPr>
        <p:spPr>
          <a:xfrm>
            <a:off x="714300" y="545750"/>
            <a:ext cx="7715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90" name="Google Shape;690;p4"/>
          <p:cNvSpPr txBox="1">
            <a:spLocks noGrp="1"/>
          </p:cNvSpPr>
          <p:nvPr>
            <p:ph type="body" idx="1"/>
          </p:nvPr>
        </p:nvSpPr>
        <p:spPr>
          <a:xfrm>
            <a:off x="714300" y="1246825"/>
            <a:ext cx="7715400" cy="3356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200">
                <a:latin typeface="Source Sans Pro"/>
                <a:ea typeface="Source Sans Pro"/>
                <a:cs typeface="Source Sans Pro"/>
                <a:sym typeface="Source Sans Pro"/>
              </a:defRPr>
            </a:lvl1pPr>
            <a:lvl2pPr marL="914400" lvl="1" indent="-304800">
              <a:spcBef>
                <a:spcPts val="1600"/>
              </a:spcBef>
              <a:spcAft>
                <a:spcPts val="0"/>
              </a:spcAft>
              <a:buClr>
                <a:srgbClr val="434343"/>
              </a:buClr>
              <a:buSzPts val="1200"/>
              <a:buFont typeface="Roboto Condensed"/>
              <a:buAutoNum type="alphaLcPeriod"/>
              <a:defRPr/>
            </a:lvl2pPr>
            <a:lvl3pPr marL="1371600" lvl="2" indent="-304800">
              <a:spcBef>
                <a:spcPts val="1600"/>
              </a:spcBef>
              <a:spcAft>
                <a:spcPts val="0"/>
              </a:spcAft>
              <a:buClr>
                <a:srgbClr val="434343"/>
              </a:buClr>
              <a:buSzPts val="1200"/>
              <a:buFont typeface="Roboto Condensed"/>
              <a:buAutoNum type="romanLcPeriod"/>
              <a:defRPr/>
            </a:lvl3pPr>
            <a:lvl4pPr marL="1828800" lvl="3" indent="-304800">
              <a:spcBef>
                <a:spcPts val="1600"/>
              </a:spcBef>
              <a:spcAft>
                <a:spcPts val="0"/>
              </a:spcAft>
              <a:buClr>
                <a:srgbClr val="434343"/>
              </a:buClr>
              <a:buSzPts val="1200"/>
              <a:buFont typeface="Roboto Condensed"/>
              <a:buAutoNum type="arabicPeriod"/>
              <a:defRPr/>
            </a:lvl4pPr>
            <a:lvl5pPr marL="2286000" lvl="4" indent="-304800">
              <a:spcBef>
                <a:spcPts val="1600"/>
              </a:spcBef>
              <a:spcAft>
                <a:spcPts val="0"/>
              </a:spcAft>
              <a:buClr>
                <a:srgbClr val="434343"/>
              </a:buClr>
              <a:buSzPts val="1200"/>
              <a:buFont typeface="Roboto Condensed"/>
              <a:buAutoNum type="alphaLcPeriod"/>
              <a:defRPr/>
            </a:lvl5pPr>
            <a:lvl6pPr marL="2743200" lvl="5" indent="-304800">
              <a:spcBef>
                <a:spcPts val="1600"/>
              </a:spcBef>
              <a:spcAft>
                <a:spcPts val="0"/>
              </a:spcAft>
              <a:buClr>
                <a:srgbClr val="434343"/>
              </a:buClr>
              <a:buSzPts val="1200"/>
              <a:buFont typeface="Roboto Condensed"/>
              <a:buAutoNum type="romanLcPeriod"/>
              <a:defRPr/>
            </a:lvl6pPr>
            <a:lvl7pPr marL="3200400" lvl="6" indent="-304800">
              <a:spcBef>
                <a:spcPts val="1600"/>
              </a:spcBef>
              <a:spcAft>
                <a:spcPts val="0"/>
              </a:spcAft>
              <a:buClr>
                <a:srgbClr val="434343"/>
              </a:buClr>
              <a:buSzPts val="1200"/>
              <a:buFont typeface="Roboto Condensed"/>
              <a:buAutoNum type="arabicPeriod"/>
              <a:defRPr/>
            </a:lvl7pPr>
            <a:lvl8pPr marL="3657600" lvl="7" indent="-304800">
              <a:spcBef>
                <a:spcPts val="1600"/>
              </a:spcBef>
              <a:spcAft>
                <a:spcPts val="0"/>
              </a:spcAft>
              <a:buClr>
                <a:srgbClr val="434343"/>
              </a:buClr>
              <a:buSzPts val="1200"/>
              <a:buFont typeface="Roboto Condensed"/>
              <a:buAutoNum type="alphaLcPeriod"/>
              <a:defRPr/>
            </a:lvl8pPr>
            <a:lvl9pPr marL="4114800" lvl="8" indent="-304800">
              <a:spcBef>
                <a:spcPts val="1600"/>
              </a:spcBef>
              <a:spcAft>
                <a:spcPts val="1600"/>
              </a:spcAft>
              <a:buClr>
                <a:srgbClr val="434343"/>
              </a:buClr>
              <a:buSzPts val="1200"/>
              <a:buFont typeface="Roboto Condensed"/>
              <a:buAutoNum type="romanLcPeriod"/>
              <a:defRPr/>
            </a:lvl9pPr>
          </a:lstStyle>
          <a:p>
            <a:endParaRPr/>
          </a:p>
        </p:txBody>
      </p:sp>
      <p:sp>
        <p:nvSpPr>
          <p:cNvPr id="691" name="Google Shape;691;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solidFill>
                <a:schemeClr val="dk1"/>
              </a:solidFill>
            </a:endParaRPr>
          </a:p>
        </p:txBody>
      </p:sp>
      <p:grpSp>
        <p:nvGrpSpPr>
          <p:cNvPr id="692" name="Google Shape;692;p4"/>
          <p:cNvGrpSpPr/>
          <p:nvPr/>
        </p:nvGrpSpPr>
        <p:grpSpPr>
          <a:xfrm rot="10800000">
            <a:off x="6432983" y="-415904"/>
            <a:ext cx="3672418" cy="1331055"/>
            <a:chOff x="-1068128" y="3996204"/>
            <a:chExt cx="3672418" cy="1331055"/>
          </a:xfrm>
        </p:grpSpPr>
        <p:sp>
          <p:nvSpPr>
            <p:cNvPr id="693" name="Google Shape;693;p4"/>
            <p:cNvSpPr/>
            <p:nvPr/>
          </p:nvSpPr>
          <p:spPr>
            <a:xfrm rot="-10594719">
              <a:off x="-1038001" y="4102993"/>
              <a:ext cx="3612164" cy="1117479"/>
            </a:xfrm>
            <a:custGeom>
              <a:avLst/>
              <a:gdLst/>
              <a:ahLst/>
              <a:cxnLst/>
              <a:rect l="l" t="t" r="r" b="b"/>
              <a:pathLst>
                <a:path w="62034" h="19192" extrusionOk="0">
                  <a:moveTo>
                    <a:pt x="11909" y="0"/>
                  </a:moveTo>
                  <a:cubicBezTo>
                    <a:pt x="10357" y="0"/>
                    <a:pt x="8959" y="416"/>
                    <a:pt x="7720" y="1498"/>
                  </a:cubicBezTo>
                  <a:cubicBezTo>
                    <a:pt x="0" y="8222"/>
                    <a:pt x="9929" y="19192"/>
                    <a:pt x="23150" y="19192"/>
                  </a:cubicBezTo>
                  <a:cubicBezTo>
                    <a:pt x="24750" y="19192"/>
                    <a:pt x="26398" y="19031"/>
                    <a:pt x="28069" y="18683"/>
                  </a:cubicBezTo>
                  <a:cubicBezTo>
                    <a:pt x="43548" y="15426"/>
                    <a:pt x="55087" y="14402"/>
                    <a:pt x="58747" y="9036"/>
                  </a:cubicBezTo>
                  <a:cubicBezTo>
                    <a:pt x="62033" y="4211"/>
                    <a:pt x="59267" y="1003"/>
                    <a:pt x="52187" y="1003"/>
                  </a:cubicBezTo>
                  <a:cubicBezTo>
                    <a:pt x="48708" y="1003"/>
                    <a:pt x="44188" y="1777"/>
                    <a:pt x="38833" y="3515"/>
                  </a:cubicBezTo>
                  <a:cubicBezTo>
                    <a:pt x="36521" y="4263"/>
                    <a:pt x="34303" y="4561"/>
                    <a:pt x="32180" y="4561"/>
                  </a:cubicBezTo>
                  <a:cubicBezTo>
                    <a:pt x="23878" y="4561"/>
                    <a:pt x="17050" y="0"/>
                    <a:pt x="119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4" name="Google Shape;694;p4"/>
            <p:cNvGrpSpPr/>
            <p:nvPr/>
          </p:nvGrpSpPr>
          <p:grpSpPr>
            <a:xfrm>
              <a:off x="-800178" y="4304942"/>
              <a:ext cx="2873315" cy="818933"/>
              <a:chOff x="-800178" y="4304942"/>
              <a:chExt cx="2873315" cy="818933"/>
            </a:xfrm>
          </p:grpSpPr>
          <p:sp>
            <p:nvSpPr>
              <p:cNvPr id="695" name="Google Shape;695;p4"/>
              <p:cNvSpPr/>
              <p:nvPr/>
            </p:nvSpPr>
            <p:spPr>
              <a:xfrm rot="-10594719">
                <a:off x="1780944" y="5070486"/>
                <a:ext cx="126240" cy="49667"/>
              </a:xfrm>
              <a:custGeom>
                <a:avLst/>
                <a:gdLst/>
                <a:ahLst/>
                <a:cxnLst/>
                <a:rect l="l" t="t" r="r" b="b"/>
                <a:pathLst>
                  <a:path w="2168" h="853" extrusionOk="0">
                    <a:moveTo>
                      <a:pt x="986" y="1"/>
                    </a:moveTo>
                    <a:cubicBezTo>
                      <a:pt x="882" y="1"/>
                      <a:pt x="780" y="9"/>
                      <a:pt x="679" y="24"/>
                    </a:cubicBezTo>
                    <a:cubicBezTo>
                      <a:pt x="431" y="55"/>
                      <a:pt x="89" y="179"/>
                      <a:pt x="27" y="427"/>
                    </a:cubicBezTo>
                    <a:cubicBezTo>
                      <a:pt x="1" y="664"/>
                      <a:pt x="243" y="745"/>
                      <a:pt x="430" y="745"/>
                    </a:cubicBezTo>
                    <a:cubicBezTo>
                      <a:pt x="464" y="745"/>
                      <a:pt x="495" y="742"/>
                      <a:pt x="524" y="738"/>
                    </a:cubicBezTo>
                    <a:cubicBezTo>
                      <a:pt x="573" y="729"/>
                      <a:pt x="621" y="725"/>
                      <a:pt x="667" y="725"/>
                    </a:cubicBezTo>
                    <a:cubicBezTo>
                      <a:pt x="793" y="725"/>
                      <a:pt x="906" y="754"/>
                      <a:pt x="1020" y="800"/>
                    </a:cubicBezTo>
                    <a:cubicBezTo>
                      <a:pt x="1125" y="835"/>
                      <a:pt x="1229" y="852"/>
                      <a:pt x="1332" y="852"/>
                    </a:cubicBezTo>
                    <a:cubicBezTo>
                      <a:pt x="1504" y="852"/>
                      <a:pt x="1671" y="804"/>
                      <a:pt x="1826" y="707"/>
                    </a:cubicBezTo>
                    <a:cubicBezTo>
                      <a:pt x="1982" y="614"/>
                      <a:pt x="2168" y="334"/>
                      <a:pt x="1919" y="210"/>
                    </a:cubicBezTo>
                    <a:cubicBezTo>
                      <a:pt x="1617" y="71"/>
                      <a:pt x="1297" y="1"/>
                      <a:pt x="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
              <p:cNvSpPr/>
              <p:nvPr/>
            </p:nvSpPr>
            <p:spPr>
              <a:xfrm rot="-10594719">
                <a:off x="1565235" y="5016770"/>
                <a:ext cx="124668" cy="49551"/>
              </a:xfrm>
              <a:custGeom>
                <a:avLst/>
                <a:gdLst/>
                <a:ahLst/>
                <a:cxnLst/>
                <a:rect l="l" t="t" r="r" b="b"/>
                <a:pathLst>
                  <a:path w="2141" h="851" extrusionOk="0">
                    <a:moveTo>
                      <a:pt x="814" y="1"/>
                    </a:moveTo>
                    <a:cubicBezTo>
                      <a:pt x="564" y="1"/>
                      <a:pt x="323" y="118"/>
                      <a:pt x="156" y="285"/>
                    </a:cubicBezTo>
                    <a:cubicBezTo>
                      <a:pt x="1" y="502"/>
                      <a:pt x="280" y="595"/>
                      <a:pt x="466" y="595"/>
                    </a:cubicBezTo>
                    <a:cubicBezTo>
                      <a:pt x="621" y="595"/>
                      <a:pt x="776" y="657"/>
                      <a:pt x="900" y="781"/>
                    </a:cubicBezTo>
                    <a:cubicBezTo>
                      <a:pt x="1009" y="828"/>
                      <a:pt x="1133" y="851"/>
                      <a:pt x="1257" y="851"/>
                    </a:cubicBezTo>
                    <a:cubicBezTo>
                      <a:pt x="1381" y="851"/>
                      <a:pt x="1505" y="828"/>
                      <a:pt x="1614" y="781"/>
                    </a:cubicBezTo>
                    <a:cubicBezTo>
                      <a:pt x="1738" y="719"/>
                      <a:pt x="2141" y="502"/>
                      <a:pt x="1924" y="347"/>
                    </a:cubicBezTo>
                    <a:cubicBezTo>
                      <a:pt x="1645" y="130"/>
                      <a:pt x="1272" y="6"/>
                      <a:pt x="900" y="6"/>
                    </a:cubicBezTo>
                    <a:cubicBezTo>
                      <a:pt x="871" y="2"/>
                      <a:pt x="843" y="1"/>
                      <a:pt x="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
              <p:cNvSpPr/>
              <p:nvPr/>
            </p:nvSpPr>
            <p:spPr>
              <a:xfrm rot="-10594719">
                <a:off x="1976086" y="4955828"/>
                <a:ext cx="95786" cy="45242"/>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
              <p:cNvSpPr/>
              <p:nvPr/>
            </p:nvSpPr>
            <p:spPr>
              <a:xfrm rot="-10594719">
                <a:off x="1773296" y="4958228"/>
                <a:ext cx="95786" cy="45184"/>
              </a:xfrm>
              <a:custGeom>
                <a:avLst/>
                <a:gdLst/>
                <a:ahLst/>
                <a:cxnLst/>
                <a:rect l="l" t="t" r="r" b="b"/>
                <a:pathLst>
                  <a:path w="1645" h="776" extrusionOk="0">
                    <a:moveTo>
                      <a:pt x="900" y="0"/>
                    </a:moveTo>
                    <a:cubicBezTo>
                      <a:pt x="249" y="0"/>
                      <a:pt x="1" y="776"/>
                      <a:pt x="776" y="776"/>
                    </a:cubicBezTo>
                    <a:cubicBezTo>
                      <a:pt x="1397" y="776"/>
                      <a:pt x="1645" y="0"/>
                      <a:pt x="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
              <p:cNvSpPr/>
              <p:nvPr/>
            </p:nvSpPr>
            <p:spPr>
              <a:xfrm rot="-10594719">
                <a:off x="1864326" y="4858253"/>
                <a:ext cx="126473" cy="45999"/>
              </a:xfrm>
              <a:custGeom>
                <a:avLst/>
                <a:gdLst/>
                <a:ahLst/>
                <a:cxnLst/>
                <a:rect l="l" t="t" r="r" b="b"/>
                <a:pathLst>
                  <a:path w="2172" h="790" extrusionOk="0">
                    <a:moveTo>
                      <a:pt x="828" y="0"/>
                    </a:moveTo>
                    <a:cubicBezTo>
                      <a:pt x="650" y="0"/>
                      <a:pt x="477" y="49"/>
                      <a:pt x="342" y="146"/>
                    </a:cubicBezTo>
                    <a:cubicBezTo>
                      <a:pt x="187" y="239"/>
                      <a:pt x="1" y="487"/>
                      <a:pt x="249" y="611"/>
                    </a:cubicBezTo>
                    <a:cubicBezTo>
                      <a:pt x="525" y="726"/>
                      <a:pt x="835" y="790"/>
                      <a:pt x="1154" y="790"/>
                    </a:cubicBezTo>
                    <a:cubicBezTo>
                      <a:pt x="1265" y="790"/>
                      <a:pt x="1377" y="782"/>
                      <a:pt x="1489" y="766"/>
                    </a:cubicBezTo>
                    <a:cubicBezTo>
                      <a:pt x="1707" y="735"/>
                      <a:pt x="2079" y="611"/>
                      <a:pt x="2110" y="363"/>
                    </a:cubicBezTo>
                    <a:cubicBezTo>
                      <a:pt x="2172" y="115"/>
                      <a:pt x="1800" y="115"/>
                      <a:pt x="1645" y="115"/>
                    </a:cubicBezTo>
                    <a:cubicBezTo>
                      <a:pt x="1595" y="123"/>
                      <a:pt x="1547" y="127"/>
                      <a:pt x="1501" y="127"/>
                    </a:cubicBezTo>
                    <a:cubicBezTo>
                      <a:pt x="1375" y="127"/>
                      <a:pt x="1262" y="98"/>
                      <a:pt x="1148" y="53"/>
                    </a:cubicBezTo>
                    <a:cubicBezTo>
                      <a:pt x="1044" y="18"/>
                      <a:pt x="935"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
              <p:cNvSpPr/>
              <p:nvPr/>
            </p:nvSpPr>
            <p:spPr>
              <a:xfrm rot="-10594719">
                <a:off x="1635557" y="4850249"/>
                <a:ext cx="88566" cy="25328"/>
              </a:xfrm>
              <a:custGeom>
                <a:avLst/>
                <a:gdLst/>
                <a:ahLst/>
                <a:cxnLst/>
                <a:rect l="l" t="t" r="r" b="b"/>
                <a:pathLst>
                  <a:path w="1521" h="435" extrusionOk="0">
                    <a:moveTo>
                      <a:pt x="931" y="1"/>
                    </a:moveTo>
                    <a:cubicBezTo>
                      <a:pt x="652" y="1"/>
                      <a:pt x="404" y="63"/>
                      <a:pt x="156" y="218"/>
                    </a:cubicBezTo>
                    <a:cubicBezTo>
                      <a:pt x="124" y="249"/>
                      <a:pt x="0" y="280"/>
                      <a:pt x="31" y="373"/>
                    </a:cubicBezTo>
                    <a:cubicBezTo>
                      <a:pt x="31" y="435"/>
                      <a:pt x="156" y="435"/>
                      <a:pt x="218" y="435"/>
                    </a:cubicBezTo>
                    <a:lnTo>
                      <a:pt x="590" y="435"/>
                    </a:lnTo>
                    <a:cubicBezTo>
                      <a:pt x="869" y="404"/>
                      <a:pt x="1148" y="342"/>
                      <a:pt x="1365" y="218"/>
                    </a:cubicBezTo>
                    <a:cubicBezTo>
                      <a:pt x="1427" y="187"/>
                      <a:pt x="1520" y="125"/>
                      <a:pt x="1520" y="63"/>
                    </a:cubicBezTo>
                    <a:cubicBezTo>
                      <a:pt x="1489" y="1"/>
                      <a:pt x="1365" y="1"/>
                      <a:pt x="1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
              <p:cNvSpPr/>
              <p:nvPr/>
            </p:nvSpPr>
            <p:spPr>
              <a:xfrm rot="-10594719">
                <a:off x="1326281" y="4893132"/>
                <a:ext cx="144524" cy="58168"/>
              </a:xfrm>
              <a:custGeom>
                <a:avLst/>
                <a:gdLst/>
                <a:ahLst/>
                <a:cxnLst/>
                <a:rect l="l" t="t" r="r" b="b"/>
                <a:pathLst>
                  <a:path w="2482" h="999" extrusionOk="0">
                    <a:moveTo>
                      <a:pt x="782" y="1"/>
                    </a:moveTo>
                    <a:cubicBezTo>
                      <a:pt x="533" y="1"/>
                      <a:pt x="291" y="118"/>
                      <a:pt x="124" y="285"/>
                    </a:cubicBezTo>
                    <a:cubicBezTo>
                      <a:pt x="0" y="502"/>
                      <a:pt x="248" y="626"/>
                      <a:pt x="434" y="626"/>
                    </a:cubicBezTo>
                    <a:lnTo>
                      <a:pt x="434" y="595"/>
                    </a:lnTo>
                    <a:cubicBezTo>
                      <a:pt x="714" y="595"/>
                      <a:pt x="1024" y="719"/>
                      <a:pt x="1241" y="905"/>
                    </a:cubicBezTo>
                    <a:cubicBezTo>
                      <a:pt x="1365" y="967"/>
                      <a:pt x="1497" y="998"/>
                      <a:pt x="1625" y="998"/>
                    </a:cubicBezTo>
                    <a:cubicBezTo>
                      <a:pt x="1753" y="998"/>
                      <a:pt x="1877" y="967"/>
                      <a:pt x="1985" y="905"/>
                    </a:cubicBezTo>
                    <a:cubicBezTo>
                      <a:pt x="2109" y="843"/>
                      <a:pt x="2482" y="626"/>
                      <a:pt x="2296" y="440"/>
                    </a:cubicBezTo>
                    <a:cubicBezTo>
                      <a:pt x="1926" y="156"/>
                      <a:pt x="1479" y="2"/>
                      <a:pt x="1001" y="2"/>
                    </a:cubicBezTo>
                    <a:cubicBezTo>
                      <a:pt x="957" y="2"/>
                      <a:pt x="913" y="3"/>
                      <a:pt x="869" y="6"/>
                    </a:cubicBezTo>
                    <a:cubicBezTo>
                      <a:pt x="840" y="2"/>
                      <a:pt x="811" y="1"/>
                      <a:pt x="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
              <p:cNvSpPr/>
              <p:nvPr/>
            </p:nvSpPr>
            <p:spPr>
              <a:xfrm rot="-10594719">
                <a:off x="1377624" y="4771551"/>
                <a:ext cx="112090" cy="34645"/>
              </a:xfrm>
              <a:custGeom>
                <a:avLst/>
                <a:gdLst/>
                <a:ahLst/>
                <a:cxnLst/>
                <a:rect l="l" t="t" r="r" b="b"/>
                <a:pathLst>
                  <a:path w="1925" h="595" extrusionOk="0">
                    <a:moveTo>
                      <a:pt x="956" y="1"/>
                    </a:moveTo>
                    <a:cubicBezTo>
                      <a:pt x="755" y="1"/>
                      <a:pt x="563" y="59"/>
                      <a:pt x="404" y="149"/>
                    </a:cubicBezTo>
                    <a:cubicBezTo>
                      <a:pt x="280" y="211"/>
                      <a:pt x="1" y="397"/>
                      <a:pt x="249" y="460"/>
                    </a:cubicBezTo>
                    <a:lnTo>
                      <a:pt x="776" y="584"/>
                    </a:lnTo>
                    <a:cubicBezTo>
                      <a:pt x="835" y="591"/>
                      <a:pt x="895" y="595"/>
                      <a:pt x="957" y="595"/>
                    </a:cubicBezTo>
                    <a:cubicBezTo>
                      <a:pt x="1155" y="595"/>
                      <a:pt x="1362" y="554"/>
                      <a:pt x="1552" y="460"/>
                    </a:cubicBezTo>
                    <a:cubicBezTo>
                      <a:pt x="1645" y="397"/>
                      <a:pt x="1924" y="211"/>
                      <a:pt x="1676" y="149"/>
                    </a:cubicBezTo>
                    <a:lnTo>
                      <a:pt x="1180" y="25"/>
                    </a:lnTo>
                    <a:cubicBezTo>
                      <a:pt x="1105" y="9"/>
                      <a:pt x="1030" y="1"/>
                      <a:pt x="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
              <p:cNvSpPr/>
              <p:nvPr/>
            </p:nvSpPr>
            <p:spPr>
              <a:xfrm rot="-10594719">
                <a:off x="1803282" y="4697382"/>
                <a:ext cx="112032" cy="48211"/>
              </a:xfrm>
              <a:custGeom>
                <a:avLst/>
                <a:gdLst/>
                <a:ahLst/>
                <a:cxnLst/>
                <a:rect l="l" t="t" r="r" b="b"/>
                <a:pathLst>
                  <a:path w="1924" h="828" extrusionOk="0">
                    <a:moveTo>
                      <a:pt x="826" y="1"/>
                    </a:moveTo>
                    <a:cubicBezTo>
                      <a:pt x="594" y="1"/>
                      <a:pt x="368" y="69"/>
                      <a:pt x="187" y="225"/>
                    </a:cubicBezTo>
                    <a:cubicBezTo>
                      <a:pt x="0" y="349"/>
                      <a:pt x="31" y="535"/>
                      <a:pt x="280" y="535"/>
                    </a:cubicBezTo>
                    <a:lnTo>
                      <a:pt x="249" y="535"/>
                    </a:lnTo>
                    <a:cubicBezTo>
                      <a:pt x="404" y="567"/>
                      <a:pt x="559" y="629"/>
                      <a:pt x="683" y="753"/>
                    </a:cubicBezTo>
                    <a:cubicBezTo>
                      <a:pt x="749" y="808"/>
                      <a:pt x="838" y="828"/>
                      <a:pt x="935" y="828"/>
                    </a:cubicBezTo>
                    <a:cubicBezTo>
                      <a:pt x="1110" y="828"/>
                      <a:pt x="1307" y="762"/>
                      <a:pt x="1427" y="722"/>
                    </a:cubicBezTo>
                    <a:cubicBezTo>
                      <a:pt x="1520" y="691"/>
                      <a:pt x="1924" y="473"/>
                      <a:pt x="1738" y="318"/>
                    </a:cubicBezTo>
                    <a:cubicBezTo>
                      <a:pt x="1520" y="132"/>
                      <a:pt x="1241" y="39"/>
                      <a:pt x="962" y="8"/>
                    </a:cubicBezTo>
                    <a:cubicBezTo>
                      <a:pt x="917" y="3"/>
                      <a:pt x="871" y="1"/>
                      <a:pt x="8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
              <p:cNvSpPr/>
              <p:nvPr/>
            </p:nvSpPr>
            <p:spPr>
              <a:xfrm rot="-10594719">
                <a:off x="1895778" y="4578886"/>
                <a:ext cx="113837" cy="36159"/>
              </a:xfrm>
              <a:custGeom>
                <a:avLst/>
                <a:gdLst/>
                <a:ahLst/>
                <a:cxnLst/>
                <a:rect l="l" t="t" r="r" b="b"/>
                <a:pathLst>
                  <a:path w="1955" h="621" extrusionOk="0">
                    <a:moveTo>
                      <a:pt x="1210" y="1"/>
                    </a:moveTo>
                    <a:cubicBezTo>
                      <a:pt x="807" y="1"/>
                      <a:pt x="1" y="621"/>
                      <a:pt x="745" y="621"/>
                    </a:cubicBezTo>
                    <a:cubicBezTo>
                      <a:pt x="1148" y="621"/>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
              <p:cNvSpPr/>
              <p:nvPr/>
            </p:nvSpPr>
            <p:spPr>
              <a:xfrm rot="-10594719">
                <a:off x="1667823" y="4452968"/>
                <a:ext cx="119311" cy="43903"/>
              </a:xfrm>
              <a:custGeom>
                <a:avLst/>
                <a:gdLst/>
                <a:ahLst/>
                <a:cxnLst/>
                <a:rect l="l" t="t" r="r" b="b"/>
                <a:pathLst>
                  <a:path w="2049" h="754" extrusionOk="0">
                    <a:moveTo>
                      <a:pt x="754" y="0"/>
                    </a:moveTo>
                    <a:cubicBezTo>
                      <a:pt x="504" y="0"/>
                      <a:pt x="264" y="123"/>
                      <a:pt x="125" y="346"/>
                    </a:cubicBezTo>
                    <a:cubicBezTo>
                      <a:pt x="1" y="563"/>
                      <a:pt x="218" y="749"/>
                      <a:pt x="435" y="749"/>
                    </a:cubicBezTo>
                    <a:lnTo>
                      <a:pt x="1180" y="749"/>
                    </a:lnTo>
                    <a:cubicBezTo>
                      <a:pt x="1208" y="752"/>
                      <a:pt x="1237" y="754"/>
                      <a:pt x="1265" y="754"/>
                    </a:cubicBezTo>
                    <a:cubicBezTo>
                      <a:pt x="1515" y="754"/>
                      <a:pt x="1757" y="634"/>
                      <a:pt x="1924" y="439"/>
                    </a:cubicBezTo>
                    <a:cubicBezTo>
                      <a:pt x="2048" y="191"/>
                      <a:pt x="1831" y="5"/>
                      <a:pt x="1583" y="5"/>
                    </a:cubicBezTo>
                    <a:lnTo>
                      <a:pt x="839" y="5"/>
                    </a:lnTo>
                    <a:cubicBezTo>
                      <a:pt x="810" y="2"/>
                      <a:pt x="782" y="0"/>
                      <a:pt x="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
              <p:cNvSpPr/>
              <p:nvPr/>
            </p:nvSpPr>
            <p:spPr>
              <a:xfrm rot="-10594719">
                <a:off x="1579763" y="4538236"/>
                <a:ext cx="113896" cy="34412"/>
              </a:xfrm>
              <a:custGeom>
                <a:avLst/>
                <a:gdLst/>
                <a:ahLst/>
                <a:cxnLst/>
                <a:rect l="l" t="t" r="r" b="b"/>
                <a:pathLst>
                  <a:path w="1956" h="591" extrusionOk="0">
                    <a:moveTo>
                      <a:pt x="1211" y="1"/>
                    </a:moveTo>
                    <a:cubicBezTo>
                      <a:pt x="838" y="1"/>
                      <a:pt x="1" y="590"/>
                      <a:pt x="776" y="590"/>
                    </a:cubicBezTo>
                    <a:cubicBezTo>
                      <a:pt x="1149" y="590"/>
                      <a:pt x="1955"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
              <p:cNvSpPr/>
              <p:nvPr/>
            </p:nvSpPr>
            <p:spPr>
              <a:xfrm rot="-10594719">
                <a:off x="1579808" y="4655738"/>
                <a:ext cx="106675" cy="39652"/>
              </a:xfrm>
              <a:custGeom>
                <a:avLst/>
                <a:gdLst/>
                <a:ahLst/>
                <a:cxnLst/>
                <a:rect l="l" t="t" r="r" b="b"/>
                <a:pathLst>
                  <a:path w="1832" h="681" extrusionOk="0">
                    <a:moveTo>
                      <a:pt x="915" y="1"/>
                    </a:moveTo>
                    <a:cubicBezTo>
                      <a:pt x="727" y="1"/>
                      <a:pt x="543" y="49"/>
                      <a:pt x="373" y="155"/>
                    </a:cubicBezTo>
                    <a:cubicBezTo>
                      <a:pt x="249" y="217"/>
                      <a:pt x="1" y="434"/>
                      <a:pt x="280" y="527"/>
                    </a:cubicBezTo>
                    <a:lnTo>
                      <a:pt x="683" y="651"/>
                    </a:lnTo>
                    <a:cubicBezTo>
                      <a:pt x="762" y="671"/>
                      <a:pt x="844" y="681"/>
                      <a:pt x="926" y="681"/>
                    </a:cubicBezTo>
                    <a:cubicBezTo>
                      <a:pt x="1105" y="681"/>
                      <a:pt x="1289" y="633"/>
                      <a:pt x="1459" y="527"/>
                    </a:cubicBezTo>
                    <a:cubicBezTo>
                      <a:pt x="1583" y="465"/>
                      <a:pt x="1831" y="248"/>
                      <a:pt x="1552" y="155"/>
                    </a:cubicBezTo>
                    <a:lnTo>
                      <a:pt x="1180" y="31"/>
                    </a:lnTo>
                    <a:cubicBezTo>
                      <a:pt x="1091" y="11"/>
                      <a:pt x="1003" y="1"/>
                      <a:pt x="9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
              <p:cNvSpPr/>
              <p:nvPr/>
            </p:nvSpPr>
            <p:spPr>
              <a:xfrm rot="-10594719">
                <a:off x="1253171" y="4536196"/>
                <a:ext cx="131888" cy="69813"/>
              </a:xfrm>
              <a:custGeom>
                <a:avLst/>
                <a:gdLst/>
                <a:ahLst/>
                <a:cxnLst/>
                <a:rect l="l" t="t" r="r" b="b"/>
                <a:pathLst>
                  <a:path w="2265" h="1199" extrusionOk="0">
                    <a:moveTo>
                      <a:pt x="979" y="0"/>
                    </a:moveTo>
                    <a:cubicBezTo>
                      <a:pt x="813" y="0"/>
                      <a:pt x="636" y="53"/>
                      <a:pt x="497" y="92"/>
                    </a:cubicBezTo>
                    <a:cubicBezTo>
                      <a:pt x="403" y="123"/>
                      <a:pt x="0" y="341"/>
                      <a:pt x="186" y="496"/>
                    </a:cubicBezTo>
                    <a:lnTo>
                      <a:pt x="1055" y="1116"/>
                    </a:lnTo>
                    <a:cubicBezTo>
                      <a:pt x="1127" y="1176"/>
                      <a:pt x="1222" y="1199"/>
                      <a:pt x="1323" y="1199"/>
                    </a:cubicBezTo>
                    <a:cubicBezTo>
                      <a:pt x="1482" y="1199"/>
                      <a:pt x="1654" y="1142"/>
                      <a:pt x="1768" y="1085"/>
                    </a:cubicBezTo>
                    <a:cubicBezTo>
                      <a:pt x="1861" y="1054"/>
                      <a:pt x="2265" y="868"/>
                      <a:pt x="2079" y="713"/>
                    </a:cubicBezTo>
                    <a:lnTo>
                      <a:pt x="1241" y="61"/>
                    </a:lnTo>
                    <a:cubicBezTo>
                      <a:pt x="1163" y="17"/>
                      <a:pt x="1073" y="0"/>
                      <a:pt x="9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
              <p:cNvSpPr/>
              <p:nvPr/>
            </p:nvSpPr>
            <p:spPr>
              <a:xfrm rot="-10594719">
                <a:off x="1324781" y="4401406"/>
                <a:ext cx="110227" cy="62419"/>
              </a:xfrm>
              <a:custGeom>
                <a:avLst/>
                <a:gdLst/>
                <a:ahLst/>
                <a:cxnLst/>
                <a:rect l="l" t="t" r="r" b="b"/>
                <a:pathLst>
                  <a:path w="1893" h="1072" extrusionOk="0">
                    <a:moveTo>
                      <a:pt x="707" y="1"/>
                    </a:moveTo>
                    <a:cubicBezTo>
                      <a:pt x="508" y="1"/>
                      <a:pt x="317" y="77"/>
                      <a:pt x="187" y="229"/>
                    </a:cubicBezTo>
                    <a:cubicBezTo>
                      <a:pt x="1" y="415"/>
                      <a:pt x="94" y="725"/>
                      <a:pt x="342" y="787"/>
                    </a:cubicBezTo>
                    <a:lnTo>
                      <a:pt x="962" y="1035"/>
                    </a:lnTo>
                    <a:cubicBezTo>
                      <a:pt x="1037" y="1060"/>
                      <a:pt x="1114" y="1072"/>
                      <a:pt x="1190" y="1072"/>
                    </a:cubicBezTo>
                    <a:cubicBezTo>
                      <a:pt x="1399" y="1072"/>
                      <a:pt x="1602" y="986"/>
                      <a:pt x="1738" y="849"/>
                    </a:cubicBezTo>
                    <a:cubicBezTo>
                      <a:pt x="1893" y="663"/>
                      <a:pt x="1831" y="353"/>
                      <a:pt x="1583" y="291"/>
                    </a:cubicBezTo>
                    <a:lnTo>
                      <a:pt x="962" y="43"/>
                    </a:lnTo>
                    <a:cubicBezTo>
                      <a:pt x="879" y="15"/>
                      <a:pt x="792" y="1"/>
                      <a:pt x="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
              <p:cNvSpPr/>
              <p:nvPr/>
            </p:nvSpPr>
            <p:spPr>
              <a:xfrm rot="-10594719">
                <a:off x="1535351" y="4341719"/>
                <a:ext cx="103007" cy="37556"/>
              </a:xfrm>
              <a:custGeom>
                <a:avLst/>
                <a:gdLst/>
                <a:ahLst/>
                <a:cxnLst/>
                <a:rect l="l" t="t" r="r" b="b"/>
                <a:pathLst>
                  <a:path w="1769" h="645" extrusionOk="0">
                    <a:moveTo>
                      <a:pt x="925" y="1"/>
                    </a:moveTo>
                    <a:cubicBezTo>
                      <a:pt x="724" y="1"/>
                      <a:pt x="532" y="58"/>
                      <a:pt x="373" y="149"/>
                    </a:cubicBezTo>
                    <a:cubicBezTo>
                      <a:pt x="249" y="211"/>
                      <a:pt x="1" y="428"/>
                      <a:pt x="249" y="490"/>
                    </a:cubicBezTo>
                    <a:lnTo>
                      <a:pt x="652" y="614"/>
                    </a:lnTo>
                    <a:cubicBezTo>
                      <a:pt x="731" y="634"/>
                      <a:pt x="812" y="644"/>
                      <a:pt x="895" y="644"/>
                    </a:cubicBezTo>
                    <a:cubicBezTo>
                      <a:pt x="1074" y="644"/>
                      <a:pt x="1258" y="596"/>
                      <a:pt x="1428" y="490"/>
                    </a:cubicBezTo>
                    <a:cubicBezTo>
                      <a:pt x="1521" y="428"/>
                      <a:pt x="1769" y="242"/>
                      <a:pt x="1521" y="149"/>
                    </a:cubicBezTo>
                    <a:lnTo>
                      <a:pt x="1148" y="25"/>
                    </a:lnTo>
                    <a:cubicBezTo>
                      <a:pt x="1074" y="8"/>
                      <a:pt x="999" y="1"/>
                      <a:pt x="9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
              <p:cNvSpPr/>
              <p:nvPr/>
            </p:nvSpPr>
            <p:spPr>
              <a:xfrm rot="-10594719">
                <a:off x="1118834" y="4308400"/>
                <a:ext cx="117506" cy="54616"/>
              </a:xfrm>
              <a:custGeom>
                <a:avLst/>
                <a:gdLst/>
                <a:ahLst/>
                <a:cxnLst/>
                <a:rect l="l" t="t" r="r" b="b"/>
                <a:pathLst>
                  <a:path w="2018" h="938" extrusionOk="0">
                    <a:moveTo>
                      <a:pt x="1418" y="1"/>
                    </a:moveTo>
                    <a:cubicBezTo>
                      <a:pt x="1366" y="1"/>
                      <a:pt x="1316" y="5"/>
                      <a:pt x="1273" y="11"/>
                    </a:cubicBezTo>
                    <a:lnTo>
                      <a:pt x="528" y="135"/>
                    </a:lnTo>
                    <a:cubicBezTo>
                      <a:pt x="311" y="197"/>
                      <a:pt x="1" y="445"/>
                      <a:pt x="63" y="693"/>
                    </a:cubicBezTo>
                    <a:cubicBezTo>
                      <a:pt x="130" y="872"/>
                      <a:pt x="341" y="938"/>
                      <a:pt x="535" y="938"/>
                    </a:cubicBezTo>
                    <a:cubicBezTo>
                      <a:pt x="611" y="938"/>
                      <a:pt x="684" y="928"/>
                      <a:pt x="745" y="910"/>
                    </a:cubicBezTo>
                    <a:lnTo>
                      <a:pt x="1490" y="786"/>
                    </a:lnTo>
                    <a:cubicBezTo>
                      <a:pt x="1707" y="755"/>
                      <a:pt x="2017" y="507"/>
                      <a:pt x="1955" y="259"/>
                    </a:cubicBezTo>
                    <a:cubicBezTo>
                      <a:pt x="1881" y="60"/>
                      <a:pt x="1628" y="1"/>
                      <a:pt x="1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
              <p:cNvSpPr/>
              <p:nvPr/>
            </p:nvSpPr>
            <p:spPr>
              <a:xfrm rot="-10594719">
                <a:off x="780859" y="4335661"/>
                <a:ext cx="95786" cy="48037"/>
              </a:xfrm>
              <a:custGeom>
                <a:avLst/>
                <a:gdLst/>
                <a:ahLst/>
                <a:cxnLst/>
                <a:rect l="l" t="t" r="r" b="b"/>
                <a:pathLst>
                  <a:path w="1645" h="825" extrusionOk="0">
                    <a:moveTo>
                      <a:pt x="1144" y="0"/>
                    </a:moveTo>
                    <a:cubicBezTo>
                      <a:pt x="983" y="0"/>
                      <a:pt x="816" y="51"/>
                      <a:pt x="714" y="102"/>
                    </a:cubicBezTo>
                    <a:lnTo>
                      <a:pt x="466" y="226"/>
                    </a:lnTo>
                    <a:cubicBezTo>
                      <a:pt x="311" y="289"/>
                      <a:pt x="1" y="506"/>
                      <a:pt x="187" y="692"/>
                    </a:cubicBezTo>
                    <a:cubicBezTo>
                      <a:pt x="257" y="790"/>
                      <a:pt x="378" y="825"/>
                      <a:pt x="507" y="825"/>
                    </a:cubicBezTo>
                    <a:cubicBezTo>
                      <a:pt x="662" y="825"/>
                      <a:pt x="829" y="774"/>
                      <a:pt x="931" y="723"/>
                    </a:cubicBezTo>
                    <a:lnTo>
                      <a:pt x="1180" y="599"/>
                    </a:lnTo>
                    <a:cubicBezTo>
                      <a:pt x="1335" y="537"/>
                      <a:pt x="1645" y="320"/>
                      <a:pt x="1490" y="133"/>
                    </a:cubicBezTo>
                    <a:cubicBezTo>
                      <a:pt x="1406" y="35"/>
                      <a:pt x="1277" y="0"/>
                      <a:pt x="1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
              <p:cNvSpPr/>
              <p:nvPr/>
            </p:nvSpPr>
            <p:spPr>
              <a:xfrm rot="-10594719">
                <a:off x="896926" y="4426275"/>
                <a:ext cx="104812" cy="39303"/>
              </a:xfrm>
              <a:custGeom>
                <a:avLst/>
                <a:gdLst/>
                <a:ahLst/>
                <a:cxnLst/>
                <a:rect l="l" t="t" r="r" b="b"/>
                <a:pathLst>
                  <a:path w="1800" h="675" extrusionOk="0">
                    <a:moveTo>
                      <a:pt x="1130" y="0"/>
                    </a:moveTo>
                    <a:cubicBezTo>
                      <a:pt x="769" y="0"/>
                      <a:pt x="422" y="122"/>
                      <a:pt x="124" y="328"/>
                    </a:cubicBezTo>
                    <a:cubicBezTo>
                      <a:pt x="62" y="390"/>
                      <a:pt x="0" y="452"/>
                      <a:pt x="0" y="545"/>
                    </a:cubicBezTo>
                    <a:cubicBezTo>
                      <a:pt x="31" y="638"/>
                      <a:pt x="155" y="669"/>
                      <a:pt x="218" y="669"/>
                    </a:cubicBezTo>
                    <a:cubicBezTo>
                      <a:pt x="254" y="673"/>
                      <a:pt x="290" y="675"/>
                      <a:pt x="326" y="675"/>
                    </a:cubicBezTo>
                    <a:cubicBezTo>
                      <a:pt x="508" y="675"/>
                      <a:pt x="686" y="625"/>
                      <a:pt x="844" y="543"/>
                    </a:cubicBezTo>
                    <a:lnTo>
                      <a:pt x="844" y="543"/>
                    </a:lnTo>
                    <a:cubicBezTo>
                      <a:pt x="857" y="544"/>
                      <a:pt x="871" y="544"/>
                      <a:pt x="884" y="544"/>
                    </a:cubicBezTo>
                    <a:cubicBezTo>
                      <a:pt x="1071" y="544"/>
                      <a:pt x="1248" y="496"/>
                      <a:pt x="1396" y="390"/>
                    </a:cubicBezTo>
                    <a:cubicBezTo>
                      <a:pt x="1520" y="359"/>
                      <a:pt x="1800" y="111"/>
                      <a:pt x="1520" y="49"/>
                    </a:cubicBezTo>
                    <a:cubicBezTo>
                      <a:pt x="1390" y="16"/>
                      <a:pt x="1259" y="0"/>
                      <a:pt x="1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
              <p:cNvSpPr/>
              <p:nvPr/>
            </p:nvSpPr>
            <p:spPr>
              <a:xfrm rot="-10594719">
                <a:off x="1035410" y="4484473"/>
                <a:ext cx="146329" cy="74355"/>
              </a:xfrm>
              <a:custGeom>
                <a:avLst/>
                <a:gdLst/>
                <a:ahLst/>
                <a:cxnLst/>
                <a:rect l="l" t="t" r="r" b="b"/>
                <a:pathLst>
                  <a:path w="2513" h="1277" extrusionOk="0">
                    <a:moveTo>
                      <a:pt x="1964" y="0"/>
                    </a:moveTo>
                    <a:cubicBezTo>
                      <a:pt x="1894" y="0"/>
                      <a:pt x="1826" y="10"/>
                      <a:pt x="1769" y="27"/>
                    </a:cubicBezTo>
                    <a:lnTo>
                      <a:pt x="528" y="430"/>
                    </a:lnTo>
                    <a:cubicBezTo>
                      <a:pt x="280" y="492"/>
                      <a:pt x="0" y="709"/>
                      <a:pt x="62" y="988"/>
                    </a:cubicBezTo>
                    <a:cubicBezTo>
                      <a:pt x="129" y="1188"/>
                      <a:pt x="339" y="1277"/>
                      <a:pt x="532" y="1277"/>
                    </a:cubicBezTo>
                    <a:cubicBezTo>
                      <a:pt x="609" y="1277"/>
                      <a:pt x="683" y="1263"/>
                      <a:pt x="745" y="1236"/>
                    </a:cubicBezTo>
                    <a:lnTo>
                      <a:pt x="1986" y="864"/>
                    </a:lnTo>
                    <a:cubicBezTo>
                      <a:pt x="2203" y="771"/>
                      <a:pt x="2513" y="585"/>
                      <a:pt x="2420" y="306"/>
                    </a:cubicBezTo>
                    <a:cubicBezTo>
                      <a:pt x="2374" y="77"/>
                      <a:pt x="2160" y="0"/>
                      <a:pt x="19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
              <p:cNvSpPr/>
              <p:nvPr/>
            </p:nvSpPr>
            <p:spPr>
              <a:xfrm rot="-10594719">
                <a:off x="1152901" y="4685992"/>
                <a:ext cx="99397" cy="36450"/>
              </a:xfrm>
              <a:custGeom>
                <a:avLst/>
                <a:gdLst/>
                <a:ahLst/>
                <a:cxnLst/>
                <a:rect l="l" t="t" r="r" b="b"/>
                <a:pathLst>
                  <a:path w="1707" h="626" extrusionOk="0">
                    <a:moveTo>
                      <a:pt x="785" y="0"/>
                    </a:moveTo>
                    <a:cubicBezTo>
                      <a:pt x="540" y="0"/>
                      <a:pt x="323" y="120"/>
                      <a:pt x="156" y="315"/>
                    </a:cubicBezTo>
                    <a:cubicBezTo>
                      <a:pt x="1" y="532"/>
                      <a:pt x="280" y="625"/>
                      <a:pt x="435" y="625"/>
                    </a:cubicBezTo>
                    <a:lnTo>
                      <a:pt x="838" y="625"/>
                    </a:lnTo>
                    <a:cubicBezTo>
                      <a:pt x="1117" y="625"/>
                      <a:pt x="1365" y="532"/>
                      <a:pt x="1583" y="315"/>
                    </a:cubicBezTo>
                    <a:cubicBezTo>
                      <a:pt x="1707" y="98"/>
                      <a:pt x="1458" y="5"/>
                      <a:pt x="1272" y="5"/>
                    </a:cubicBezTo>
                    <a:lnTo>
                      <a:pt x="869" y="5"/>
                    </a:lnTo>
                    <a:cubicBezTo>
                      <a:pt x="841" y="2"/>
                      <a:pt x="812" y="0"/>
                      <a:pt x="7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
              <p:cNvSpPr/>
              <p:nvPr/>
            </p:nvSpPr>
            <p:spPr>
              <a:xfrm rot="-10594719">
                <a:off x="1100228" y="4854235"/>
                <a:ext cx="153608" cy="70337"/>
              </a:xfrm>
              <a:custGeom>
                <a:avLst/>
                <a:gdLst/>
                <a:ahLst/>
                <a:cxnLst/>
                <a:rect l="l" t="t" r="r" b="b"/>
                <a:pathLst>
                  <a:path w="2638" h="1208" extrusionOk="0">
                    <a:moveTo>
                      <a:pt x="729" y="0"/>
                    </a:moveTo>
                    <a:cubicBezTo>
                      <a:pt x="520" y="0"/>
                      <a:pt x="320" y="76"/>
                      <a:pt x="156" y="240"/>
                    </a:cubicBezTo>
                    <a:cubicBezTo>
                      <a:pt x="0" y="426"/>
                      <a:pt x="62" y="736"/>
                      <a:pt x="311" y="798"/>
                    </a:cubicBezTo>
                    <a:lnTo>
                      <a:pt x="1675" y="1171"/>
                    </a:lnTo>
                    <a:cubicBezTo>
                      <a:pt x="1750" y="1195"/>
                      <a:pt x="1827" y="1207"/>
                      <a:pt x="1904" y="1207"/>
                    </a:cubicBezTo>
                    <a:cubicBezTo>
                      <a:pt x="2112" y="1207"/>
                      <a:pt x="2315" y="1121"/>
                      <a:pt x="2451" y="984"/>
                    </a:cubicBezTo>
                    <a:cubicBezTo>
                      <a:pt x="2637" y="798"/>
                      <a:pt x="2544" y="488"/>
                      <a:pt x="2296" y="426"/>
                    </a:cubicBezTo>
                    <a:lnTo>
                      <a:pt x="931" y="23"/>
                    </a:lnTo>
                    <a:cubicBezTo>
                      <a:pt x="863" y="8"/>
                      <a:pt x="796" y="0"/>
                      <a:pt x="7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
              <p:cNvSpPr/>
              <p:nvPr/>
            </p:nvSpPr>
            <p:spPr>
              <a:xfrm rot="-10594719">
                <a:off x="909141" y="4699932"/>
                <a:ext cx="84956" cy="50657"/>
              </a:xfrm>
              <a:custGeom>
                <a:avLst/>
                <a:gdLst/>
                <a:ahLst/>
                <a:cxnLst/>
                <a:rect l="l" t="t" r="r" b="b"/>
                <a:pathLst>
                  <a:path w="1459" h="870" extrusionOk="0">
                    <a:moveTo>
                      <a:pt x="652" y="1"/>
                    </a:moveTo>
                    <a:cubicBezTo>
                      <a:pt x="342" y="1"/>
                      <a:pt x="93" y="187"/>
                      <a:pt x="31" y="466"/>
                    </a:cubicBezTo>
                    <a:cubicBezTo>
                      <a:pt x="0" y="745"/>
                      <a:pt x="310" y="838"/>
                      <a:pt x="559" y="838"/>
                    </a:cubicBezTo>
                    <a:lnTo>
                      <a:pt x="559" y="869"/>
                    </a:lnTo>
                    <a:lnTo>
                      <a:pt x="807" y="869"/>
                    </a:lnTo>
                    <a:cubicBezTo>
                      <a:pt x="1055" y="869"/>
                      <a:pt x="1396" y="652"/>
                      <a:pt x="1427" y="404"/>
                    </a:cubicBezTo>
                    <a:cubicBezTo>
                      <a:pt x="1458" y="125"/>
                      <a:pt x="1148"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
              <p:cNvSpPr/>
              <p:nvPr/>
            </p:nvSpPr>
            <p:spPr>
              <a:xfrm rot="-10594719">
                <a:off x="661505" y="4790849"/>
                <a:ext cx="119253" cy="43961"/>
              </a:xfrm>
              <a:custGeom>
                <a:avLst/>
                <a:gdLst/>
                <a:ahLst/>
                <a:cxnLst/>
                <a:rect l="l" t="t" r="r" b="b"/>
                <a:pathLst>
                  <a:path w="2048" h="755" extrusionOk="0">
                    <a:moveTo>
                      <a:pt x="775" y="1"/>
                    </a:moveTo>
                    <a:cubicBezTo>
                      <a:pt x="503" y="1"/>
                      <a:pt x="264" y="121"/>
                      <a:pt x="125" y="316"/>
                    </a:cubicBezTo>
                    <a:cubicBezTo>
                      <a:pt x="1" y="564"/>
                      <a:pt x="218" y="750"/>
                      <a:pt x="435" y="750"/>
                    </a:cubicBezTo>
                    <a:lnTo>
                      <a:pt x="1210" y="750"/>
                    </a:lnTo>
                    <a:cubicBezTo>
                      <a:pt x="1238" y="753"/>
                      <a:pt x="1267" y="755"/>
                      <a:pt x="1295" y="755"/>
                    </a:cubicBezTo>
                    <a:cubicBezTo>
                      <a:pt x="1545" y="755"/>
                      <a:pt x="1784" y="632"/>
                      <a:pt x="1924" y="409"/>
                    </a:cubicBezTo>
                    <a:cubicBezTo>
                      <a:pt x="2048" y="192"/>
                      <a:pt x="1831" y="6"/>
                      <a:pt x="1614" y="6"/>
                    </a:cubicBezTo>
                    <a:lnTo>
                      <a:pt x="869" y="6"/>
                    </a:lnTo>
                    <a:cubicBezTo>
                      <a:pt x="837" y="2"/>
                      <a:pt x="806"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
              <p:cNvSpPr/>
              <p:nvPr/>
            </p:nvSpPr>
            <p:spPr>
              <a:xfrm rot="-10594719">
                <a:off x="716042" y="4640466"/>
                <a:ext cx="115642" cy="32548"/>
              </a:xfrm>
              <a:custGeom>
                <a:avLst/>
                <a:gdLst/>
                <a:ahLst/>
                <a:cxnLst/>
                <a:rect l="l" t="t" r="r" b="b"/>
                <a:pathLst>
                  <a:path w="1986" h="559" extrusionOk="0">
                    <a:moveTo>
                      <a:pt x="1210" y="0"/>
                    </a:moveTo>
                    <a:cubicBezTo>
                      <a:pt x="838" y="0"/>
                      <a:pt x="0" y="559"/>
                      <a:pt x="776" y="559"/>
                    </a:cubicBezTo>
                    <a:cubicBezTo>
                      <a:pt x="1148" y="559"/>
                      <a:pt x="1985"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
              <p:cNvSpPr/>
              <p:nvPr/>
            </p:nvSpPr>
            <p:spPr>
              <a:xfrm rot="-10594719">
                <a:off x="596313" y="4488004"/>
                <a:ext cx="97591" cy="45242"/>
              </a:xfrm>
              <a:custGeom>
                <a:avLst/>
                <a:gdLst/>
                <a:ahLst/>
                <a:cxnLst/>
                <a:rect l="l" t="t" r="r" b="b"/>
                <a:pathLst>
                  <a:path w="1676" h="777" extrusionOk="0">
                    <a:moveTo>
                      <a:pt x="652" y="1"/>
                    </a:moveTo>
                    <a:cubicBezTo>
                      <a:pt x="404" y="1"/>
                      <a:pt x="63" y="187"/>
                      <a:pt x="32" y="435"/>
                    </a:cubicBezTo>
                    <a:cubicBezTo>
                      <a:pt x="1" y="683"/>
                      <a:pt x="342" y="776"/>
                      <a:pt x="528" y="776"/>
                    </a:cubicBezTo>
                    <a:lnTo>
                      <a:pt x="1024" y="776"/>
                    </a:lnTo>
                    <a:cubicBezTo>
                      <a:pt x="1272" y="776"/>
                      <a:pt x="1614" y="590"/>
                      <a:pt x="1645" y="342"/>
                    </a:cubicBezTo>
                    <a:cubicBezTo>
                      <a:pt x="1676" y="63"/>
                      <a:pt x="1365" y="1"/>
                      <a:pt x="1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
              <p:cNvSpPr/>
              <p:nvPr/>
            </p:nvSpPr>
            <p:spPr>
              <a:xfrm rot="-10594719">
                <a:off x="411673" y="4405110"/>
                <a:ext cx="113837" cy="32548"/>
              </a:xfrm>
              <a:custGeom>
                <a:avLst/>
                <a:gdLst/>
                <a:ahLst/>
                <a:cxnLst/>
                <a:rect l="l" t="t" r="r" b="b"/>
                <a:pathLst>
                  <a:path w="1955" h="559" extrusionOk="0">
                    <a:moveTo>
                      <a:pt x="1210" y="1"/>
                    </a:moveTo>
                    <a:cubicBezTo>
                      <a:pt x="807" y="1"/>
                      <a:pt x="0" y="559"/>
                      <a:pt x="745" y="559"/>
                    </a:cubicBezTo>
                    <a:cubicBezTo>
                      <a:pt x="1148" y="559"/>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
              <p:cNvSpPr/>
              <p:nvPr/>
            </p:nvSpPr>
            <p:spPr>
              <a:xfrm rot="-10594719">
                <a:off x="260348" y="4417234"/>
                <a:ext cx="95786" cy="45184"/>
              </a:xfrm>
              <a:custGeom>
                <a:avLst/>
                <a:gdLst/>
                <a:ahLst/>
                <a:cxnLst/>
                <a:rect l="l" t="t" r="r" b="b"/>
                <a:pathLst>
                  <a:path w="1645" h="776" extrusionOk="0">
                    <a:moveTo>
                      <a:pt x="869" y="0"/>
                    </a:moveTo>
                    <a:cubicBezTo>
                      <a:pt x="248" y="0"/>
                      <a:pt x="0" y="776"/>
                      <a:pt x="776" y="776"/>
                    </a:cubicBezTo>
                    <a:cubicBezTo>
                      <a:pt x="1396" y="776"/>
                      <a:pt x="1644"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
              <p:cNvSpPr/>
              <p:nvPr/>
            </p:nvSpPr>
            <p:spPr>
              <a:xfrm rot="-10594719">
                <a:off x="298549" y="4538806"/>
                <a:ext cx="92176" cy="38255"/>
              </a:xfrm>
              <a:custGeom>
                <a:avLst/>
                <a:gdLst/>
                <a:ahLst/>
                <a:cxnLst/>
                <a:rect l="l" t="t" r="r" b="b"/>
                <a:pathLst>
                  <a:path w="1583" h="657" extrusionOk="0">
                    <a:moveTo>
                      <a:pt x="807" y="0"/>
                    </a:moveTo>
                    <a:cubicBezTo>
                      <a:pt x="540" y="0"/>
                      <a:pt x="323" y="120"/>
                      <a:pt x="156" y="315"/>
                    </a:cubicBezTo>
                    <a:cubicBezTo>
                      <a:pt x="1" y="532"/>
                      <a:pt x="280" y="656"/>
                      <a:pt x="466" y="656"/>
                    </a:cubicBezTo>
                    <a:lnTo>
                      <a:pt x="714" y="656"/>
                    </a:lnTo>
                    <a:cubicBezTo>
                      <a:pt x="993" y="656"/>
                      <a:pt x="1242" y="532"/>
                      <a:pt x="1459" y="346"/>
                    </a:cubicBezTo>
                    <a:cubicBezTo>
                      <a:pt x="1583" y="98"/>
                      <a:pt x="1335" y="5"/>
                      <a:pt x="1149"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
              <p:cNvSpPr/>
              <p:nvPr/>
            </p:nvSpPr>
            <p:spPr>
              <a:xfrm rot="-10594719">
                <a:off x="400126" y="4620999"/>
                <a:ext cx="95786" cy="46989"/>
              </a:xfrm>
              <a:custGeom>
                <a:avLst/>
                <a:gdLst/>
                <a:ahLst/>
                <a:cxnLst/>
                <a:rect l="l" t="t" r="r" b="b"/>
                <a:pathLst>
                  <a:path w="1645" h="807" extrusionOk="0">
                    <a:moveTo>
                      <a:pt x="869" y="0"/>
                    </a:moveTo>
                    <a:cubicBezTo>
                      <a:pt x="249" y="0"/>
                      <a:pt x="1" y="807"/>
                      <a:pt x="776" y="807"/>
                    </a:cubicBezTo>
                    <a:cubicBezTo>
                      <a:pt x="1397" y="807"/>
                      <a:pt x="1645"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
              <p:cNvSpPr/>
              <p:nvPr/>
            </p:nvSpPr>
            <p:spPr>
              <a:xfrm rot="-10594719">
                <a:off x="569542" y="4609361"/>
                <a:ext cx="93981" cy="32548"/>
              </a:xfrm>
              <a:custGeom>
                <a:avLst/>
                <a:gdLst/>
                <a:ahLst/>
                <a:cxnLst/>
                <a:rect l="l" t="t" r="r" b="b"/>
                <a:pathLst>
                  <a:path w="1614" h="559" extrusionOk="0">
                    <a:moveTo>
                      <a:pt x="900" y="0"/>
                    </a:moveTo>
                    <a:cubicBezTo>
                      <a:pt x="652" y="0"/>
                      <a:pt x="373" y="94"/>
                      <a:pt x="187" y="280"/>
                    </a:cubicBezTo>
                    <a:cubicBezTo>
                      <a:pt x="1" y="497"/>
                      <a:pt x="311" y="559"/>
                      <a:pt x="466" y="559"/>
                    </a:cubicBezTo>
                    <a:lnTo>
                      <a:pt x="714" y="559"/>
                    </a:lnTo>
                    <a:cubicBezTo>
                      <a:pt x="994" y="559"/>
                      <a:pt x="1242" y="466"/>
                      <a:pt x="1459" y="280"/>
                    </a:cubicBezTo>
                    <a:cubicBezTo>
                      <a:pt x="1614" y="63"/>
                      <a:pt x="1304" y="0"/>
                      <a:pt x="1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
              <p:cNvSpPr/>
              <p:nvPr/>
            </p:nvSpPr>
            <p:spPr>
              <a:xfrm rot="-10594719">
                <a:off x="262558" y="4750610"/>
                <a:ext cx="176259" cy="32781"/>
              </a:xfrm>
              <a:custGeom>
                <a:avLst/>
                <a:gdLst/>
                <a:ahLst/>
                <a:cxnLst/>
                <a:rect l="l" t="t" r="r" b="b"/>
                <a:pathLst>
                  <a:path w="3027" h="563" extrusionOk="0">
                    <a:moveTo>
                      <a:pt x="2121" y="1"/>
                    </a:moveTo>
                    <a:cubicBezTo>
                      <a:pt x="1644" y="1"/>
                      <a:pt x="1156" y="49"/>
                      <a:pt x="669" y="155"/>
                    </a:cubicBezTo>
                    <a:cubicBezTo>
                      <a:pt x="545" y="186"/>
                      <a:pt x="48" y="248"/>
                      <a:pt x="17" y="434"/>
                    </a:cubicBezTo>
                    <a:cubicBezTo>
                      <a:pt x="1" y="534"/>
                      <a:pt x="109" y="562"/>
                      <a:pt x="223" y="562"/>
                    </a:cubicBezTo>
                    <a:cubicBezTo>
                      <a:pt x="321" y="562"/>
                      <a:pt x="423" y="541"/>
                      <a:pt x="451" y="527"/>
                    </a:cubicBezTo>
                    <a:lnTo>
                      <a:pt x="482" y="527"/>
                    </a:lnTo>
                    <a:cubicBezTo>
                      <a:pt x="763" y="467"/>
                      <a:pt x="1069" y="433"/>
                      <a:pt x="1376" y="433"/>
                    </a:cubicBezTo>
                    <a:cubicBezTo>
                      <a:pt x="1545" y="433"/>
                      <a:pt x="1714" y="443"/>
                      <a:pt x="1878" y="465"/>
                    </a:cubicBezTo>
                    <a:cubicBezTo>
                      <a:pt x="1921" y="470"/>
                      <a:pt x="1964" y="473"/>
                      <a:pt x="2009" y="473"/>
                    </a:cubicBezTo>
                    <a:cubicBezTo>
                      <a:pt x="2221" y="473"/>
                      <a:pt x="2448" y="413"/>
                      <a:pt x="2654" y="310"/>
                    </a:cubicBezTo>
                    <a:cubicBezTo>
                      <a:pt x="2716" y="279"/>
                      <a:pt x="3026" y="62"/>
                      <a:pt x="2778" y="31"/>
                    </a:cubicBezTo>
                    <a:cubicBezTo>
                      <a:pt x="2562" y="11"/>
                      <a:pt x="2343" y="1"/>
                      <a:pt x="2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
              <p:cNvSpPr/>
              <p:nvPr/>
            </p:nvSpPr>
            <p:spPr>
              <a:xfrm rot="-10594719">
                <a:off x="61020" y="4723690"/>
                <a:ext cx="93981" cy="47047"/>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
              <p:cNvSpPr/>
              <p:nvPr/>
            </p:nvSpPr>
            <p:spPr>
              <a:xfrm rot="-10594719">
                <a:off x="-30399" y="4853917"/>
                <a:ext cx="124260" cy="31792"/>
              </a:xfrm>
              <a:custGeom>
                <a:avLst/>
                <a:gdLst/>
                <a:ahLst/>
                <a:cxnLst/>
                <a:rect l="l" t="t" r="r" b="b"/>
                <a:pathLst>
                  <a:path w="2134" h="546" extrusionOk="0">
                    <a:moveTo>
                      <a:pt x="1850" y="1"/>
                    </a:moveTo>
                    <a:cubicBezTo>
                      <a:pt x="1808" y="1"/>
                      <a:pt x="1769" y="3"/>
                      <a:pt x="1746" y="3"/>
                    </a:cubicBezTo>
                    <a:lnTo>
                      <a:pt x="877" y="127"/>
                    </a:lnTo>
                    <a:cubicBezTo>
                      <a:pt x="598" y="127"/>
                      <a:pt x="350" y="220"/>
                      <a:pt x="133" y="375"/>
                    </a:cubicBezTo>
                    <a:cubicBezTo>
                      <a:pt x="1" y="507"/>
                      <a:pt x="134" y="545"/>
                      <a:pt x="256" y="545"/>
                    </a:cubicBezTo>
                    <a:cubicBezTo>
                      <a:pt x="306" y="545"/>
                      <a:pt x="354" y="539"/>
                      <a:pt x="381" y="530"/>
                    </a:cubicBezTo>
                    <a:lnTo>
                      <a:pt x="1250" y="406"/>
                    </a:lnTo>
                    <a:cubicBezTo>
                      <a:pt x="1529" y="406"/>
                      <a:pt x="1777" y="313"/>
                      <a:pt x="1994" y="158"/>
                    </a:cubicBezTo>
                    <a:cubicBezTo>
                      <a:pt x="2134" y="18"/>
                      <a:pt x="1977" y="1"/>
                      <a:pt x="1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
              <p:cNvSpPr/>
              <p:nvPr/>
            </p:nvSpPr>
            <p:spPr>
              <a:xfrm rot="-10594719">
                <a:off x="111684" y="4611706"/>
                <a:ext cx="130083" cy="31035"/>
              </a:xfrm>
              <a:custGeom>
                <a:avLst/>
                <a:gdLst/>
                <a:ahLst/>
                <a:cxnLst/>
                <a:rect l="l" t="t" r="r" b="b"/>
                <a:pathLst>
                  <a:path w="2234" h="533" extrusionOk="0">
                    <a:moveTo>
                      <a:pt x="900" y="0"/>
                    </a:moveTo>
                    <a:cubicBezTo>
                      <a:pt x="621" y="0"/>
                      <a:pt x="373" y="93"/>
                      <a:pt x="155" y="279"/>
                    </a:cubicBezTo>
                    <a:cubicBezTo>
                      <a:pt x="0" y="496"/>
                      <a:pt x="311" y="528"/>
                      <a:pt x="435" y="528"/>
                    </a:cubicBezTo>
                    <a:lnTo>
                      <a:pt x="1303" y="528"/>
                    </a:lnTo>
                    <a:cubicBezTo>
                      <a:pt x="1332" y="531"/>
                      <a:pt x="1361" y="532"/>
                      <a:pt x="1390" y="532"/>
                    </a:cubicBezTo>
                    <a:cubicBezTo>
                      <a:pt x="1639" y="532"/>
                      <a:pt x="1881" y="415"/>
                      <a:pt x="2048" y="248"/>
                    </a:cubicBezTo>
                    <a:cubicBezTo>
                      <a:pt x="2234" y="62"/>
                      <a:pt x="1924" y="0"/>
                      <a:pt x="1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
              <p:cNvSpPr/>
              <p:nvPr/>
            </p:nvSpPr>
            <p:spPr>
              <a:xfrm rot="-10594719">
                <a:off x="86956" y="4479838"/>
                <a:ext cx="115701" cy="30743"/>
              </a:xfrm>
              <a:custGeom>
                <a:avLst/>
                <a:gdLst/>
                <a:ahLst/>
                <a:cxnLst/>
                <a:rect l="l" t="t" r="r" b="b"/>
                <a:pathLst>
                  <a:path w="1987" h="528" extrusionOk="0">
                    <a:moveTo>
                      <a:pt x="1211" y="1"/>
                    </a:moveTo>
                    <a:cubicBezTo>
                      <a:pt x="869" y="1"/>
                      <a:pt x="1" y="528"/>
                      <a:pt x="745" y="528"/>
                    </a:cubicBezTo>
                    <a:cubicBezTo>
                      <a:pt x="1118" y="528"/>
                      <a:pt x="1986"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
              <p:cNvSpPr/>
              <p:nvPr/>
            </p:nvSpPr>
            <p:spPr>
              <a:xfrm rot="-10594719">
                <a:off x="62376" y="4370819"/>
                <a:ext cx="90371" cy="41923"/>
              </a:xfrm>
              <a:custGeom>
                <a:avLst/>
                <a:gdLst/>
                <a:ahLst/>
                <a:cxnLst/>
                <a:rect l="l" t="t" r="r" b="b"/>
                <a:pathLst>
                  <a:path w="1552" h="720" extrusionOk="0">
                    <a:moveTo>
                      <a:pt x="776" y="1"/>
                    </a:moveTo>
                    <a:cubicBezTo>
                      <a:pt x="509" y="1"/>
                      <a:pt x="292" y="121"/>
                      <a:pt x="125" y="316"/>
                    </a:cubicBezTo>
                    <a:cubicBezTo>
                      <a:pt x="0" y="564"/>
                      <a:pt x="218" y="719"/>
                      <a:pt x="435" y="719"/>
                    </a:cubicBezTo>
                    <a:lnTo>
                      <a:pt x="683" y="719"/>
                    </a:lnTo>
                    <a:cubicBezTo>
                      <a:pt x="962" y="719"/>
                      <a:pt x="1241" y="626"/>
                      <a:pt x="1427" y="378"/>
                    </a:cubicBezTo>
                    <a:cubicBezTo>
                      <a:pt x="1551" y="161"/>
                      <a:pt x="1303" y="6"/>
                      <a:pt x="1117" y="6"/>
                    </a:cubicBezTo>
                    <a:lnTo>
                      <a:pt x="869" y="6"/>
                    </a:lnTo>
                    <a:cubicBezTo>
                      <a:pt x="837" y="2"/>
                      <a:pt x="806"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
              <p:cNvSpPr/>
              <p:nvPr/>
            </p:nvSpPr>
            <p:spPr>
              <a:xfrm rot="-10594719">
                <a:off x="-212795" y="4459478"/>
                <a:ext cx="93981" cy="50599"/>
              </a:xfrm>
              <a:custGeom>
                <a:avLst/>
                <a:gdLst/>
                <a:ahLst/>
                <a:cxnLst/>
                <a:rect l="l" t="t" r="r" b="b"/>
                <a:pathLst>
                  <a:path w="1614" h="869" extrusionOk="0">
                    <a:moveTo>
                      <a:pt x="869" y="0"/>
                    </a:moveTo>
                    <a:cubicBezTo>
                      <a:pt x="217" y="0"/>
                      <a:pt x="0" y="869"/>
                      <a:pt x="776" y="869"/>
                    </a:cubicBezTo>
                    <a:cubicBezTo>
                      <a:pt x="1427" y="869"/>
                      <a:pt x="1613"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
              <p:cNvSpPr/>
              <p:nvPr/>
            </p:nvSpPr>
            <p:spPr>
              <a:xfrm rot="-10594719">
                <a:off x="-145853" y="4541382"/>
                <a:ext cx="112032" cy="69580"/>
              </a:xfrm>
              <a:custGeom>
                <a:avLst/>
                <a:gdLst/>
                <a:ahLst/>
                <a:cxnLst/>
                <a:rect l="l" t="t" r="r" b="b"/>
                <a:pathLst>
                  <a:path w="1924" h="1195" extrusionOk="0">
                    <a:moveTo>
                      <a:pt x="1447" y="1"/>
                    </a:moveTo>
                    <a:cubicBezTo>
                      <a:pt x="1214" y="1"/>
                      <a:pt x="989" y="70"/>
                      <a:pt x="807" y="225"/>
                    </a:cubicBezTo>
                    <a:lnTo>
                      <a:pt x="186" y="722"/>
                    </a:lnTo>
                    <a:cubicBezTo>
                      <a:pt x="0" y="877"/>
                      <a:pt x="93" y="1125"/>
                      <a:pt x="311" y="1187"/>
                    </a:cubicBezTo>
                    <a:cubicBezTo>
                      <a:pt x="356" y="1192"/>
                      <a:pt x="402" y="1195"/>
                      <a:pt x="448" y="1195"/>
                    </a:cubicBezTo>
                    <a:cubicBezTo>
                      <a:pt x="688" y="1195"/>
                      <a:pt x="935" y="1126"/>
                      <a:pt x="1117" y="970"/>
                    </a:cubicBezTo>
                    <a:lnTo>
                      <a:pt x="1086" y="970"/>
                    </a:lnTo>
                    <a:lnTo>
                      <a:pt x="1706" y="474"/>
                    </a:lnTo>
                    <a:cubicBezTo>
                      <a:pt x="1924" y="319"/>
                      <a:pt x="1799" y="70"/>
                      <a:pt x="1582" y="8"/>
                    </a:cubicBezTo>
                    <a:cubicBezTo>
                      <a:pt x="1537" y="3"/>
                      <a:pt x="1492" y="1"/>
                      <a:pt x="1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
              <p:cNvSpPr/>
              <p:nvPr/>
            </p:nvSpPr>
            <p:spPr>
              <a:xfrm rot="-10594719">
                <a:off x="-117570" y="4693484"/>
                <a:ext cx="106617" cy="28938"/>
              </a:xfrm>
              <a:custGeom>
                <a:avLst/>
                <a:gdLst/>
                <a:ahLst/>
                <a:cxnLst/>
                <a:rect l="l" t="t" r="r" b="b"/>
                <a:pathLst>
                  <a:path w="1831" h="497" extrusionOk="0">
                    <a:moveTo>
                      <a:pt x="1272" y="0"/>
                    </a:moveTo>
                    <a:cubicBezTo>
                      <a:pt x="1024" y="0"/>
                      <a:pt x="0" y="496"/>
                      <a:pt x="527" y="496"/>
                    </a:cubicBezTo>
                    <a:cubicBezTo>
                      <a:pt x="807" y="496"/>
                      <a:pt x="1830"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
              <p:cNvSpPr/>
              <p:nvPr/>
            </p:nvSpPr>
            <p:spPr>
              <a:xfrm rot="-10594719">
                <a:off x="-219900" y="4883379"/>
                <a:ext cx="128336" cy="46406"/>
              </a:xfrm>
              <a:custGeom>
                <a:avLst/>
                <a:gdLst/>
                <a:ahLst/>
                <a:cxnLst/>
                <a:rect l="l" t="t" r="r" b="b"/>
                <a:pathLst>
                  <a:path w="2204" h="797" extrusionOk="0">
                    <a:moveTo>
                      <a:pt x="1893" y="0"/>
                    </a:moveTo>
                    <a:cubicBezTo>
                      <a:pt x="1750" y="0"/>
                      <a:pt x="1587" y="34"/>
                      <a:pt x="1521" y="51"/>
                    </a:cubicBezTo>
                    <a:lnTo>
                      <a:pt x="528" y="299"/>
                    </a:lnTo>
                    <a:cubicBezTo>
                      <a:pt x="404" y="361"/>
                      <a:pt x="1" y="485"/>
                      <a:pt x="32" y="671"/>
                    </a:cubicBezTo>
                    <a:cubicBezTo>
                      <a:pt x="46" y="768"/>
                      <a:pt x="151" y="797"/>
                      <a:pt x="272" y="797"/>
                    </a:cubicBezTo>
                    <a:cubicBezTo>
                      <a:pt x="423" y="797"/>
                      <a:pt x="600" y="751"/>
                      <a:pt x="652" y="733"/>
                    </a:cubicBezTo>
                    <a:lnTo>
                      <a:pt x="1645" y="485"/>
                    </a:lnTo>
                    <a:cubicBezTo>
                      <a:pt x="1769" y="454"/>
                      <a:pt x="2203" y="330"/>
                      <a:pt x="2141" y="113"/>
                    </a:cubicBezTo>
                    <a:cubicBezTo>
                      <a:pt x="2127" y="26"/>
                      <a:pt x="2018" y="0"/>
                      <a:pt x="1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
              <p:cNvSpPr/>
              <p:nvPr/>
            </p:nvSpPr>
            <p:spPr>
              <a:xfrm rot="-10594719">
                <a:off x="-435485" y="4915741"/>
                <a:ext cx="135557" cy="51705"/>
              </a:xfrm>
              <a:custGeom>
                <a:avLst/>
                <a:gdLst/>
                <a:ahLst/>
                <a:cxnLst/>
                <a:rect l="l" t="t" r="r" b="b"/>
                <a:pathLst>
                  <a:path w="2328" h="888" extrusionOk="0">
                    <a:moveTo>
                      <a:pt x="743" y="1"/>
                    </a:moveTo>
                    <a:cubicBezTo>
                      <a:pt x="508" y="1"/>
                      <a:pt x="283" y="140"/>
                      <a:pt x="125" y="325"/>
                    </a:cubicBezTo>
                    <a:cubicBezTo>
                      <a:pt x="1" y="573"/>
                      <a:pt x="249" y="728"/>
                      <a:pt x="466" y="759"/>
                    </a:cubicBezTo>
                    <a:lnTo>
                      <a:pt x="1459" y="883"/>
                    </a:lnTo>
                    <a:cubicBezTo>
                      <a:pt x="1487" y="886"/>
                      <a:pt x="1516" y="888"/>
                      <a:pt x="1544" y="888"/>
                    </a:cubicBezTo>
                    <a:cubicBezTo>
                      <a:pt x="1794" y="888"/>
                      <a:pt x="2036" y="768"/>
                      <a:pt x="2203" y="573"/>
                    </a:cubicBezTo>
                    <a:cubicBezTo>
                      <a:pt x="2327" y="325"/>
                      <a:pt x="2079" y="170"/>
                      <a:pt x="1862" y="138"/>
                    </a:cubicBezTo>
                    <a:lnTo>
                      <a:pt x="870" y="14"/>
                    </a:lnTo>
                    <a:cubicBezTo>
                      <a:pt x="827" y="5"/>
                      <a:pt x="785" y="1"/>
                      <a:pt x="7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
              <p:cNvSpPr/>
              <p:nvPr/>
            </p:nvSpPr>
            <p:spPr>
              <a:xfrm rot="-10594719">
                <a:off x="-367530" y="4751000"/>
                <a:ext cx="106617" cy="44776"/>
              </a:xfrm>
              <a:custGeom>
                <a:avLst/>
                <a:gdLst/>
                <a:ahLst/>
                <a:cxnLst/>
                <a:rect l="l" t="t" r="r" b="b"/>
                <a:pathLst>
                  <a:path w="1831" h="769" extrusionOk="0">
                    <a:moveTo>
                      <a:pt x="894" y="1"/>
                    </a:moveTo>
                    <a:cubicBezTo>
                      <a:pt x="693" y="1"/>
                      <a:pt x="501" y="59"/>
                      <a:pt x="342" y="149"/>
                    </a:cubicBezTo>
                    <a:cubicBezTo>
                      <a:pt x="187" y="242"/>
                      <a:pt x="1" y="398"/>
                      <a:pt x="218" y="491"/>
                    </a:cubicBezTo>
                    <a:lnTo>
                      <a:pt x="714" y="739"/>
                    </a:lnTo>
                    <a:cubicBezTo>
                      <a:pt x="793" y="758"/>
                      <a:pt x="874" y="769"/>
                      <a:pt x="957" y="769"/>
                    </a:cubicBezTo>
                    <a:cubicBezTo>
                      <a:pt x="1136" y="769"/>
                      <a:pt x="1320" y="721"/>
                      <a:pt x="1490" y="615"/>
                    </a:cubicBezTo>
                    <a:cubicBezTo>
                      <a:pt x="1614" y="553"/>
                      <a:pt x="1831" y="398"/>
                      <a:pt x="1614" y="273"/>
                    </a:cubicBezTo>
                    <a:lnTo>
                      <a:pt x="1117" y="25"/>
                    </a:lnTo>
                    <a:cubicBezTo>
                      <a:pt x="1043" y="9"/>
                      <a:pt x="968" y="1"/>
                      <a:pt x="8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
              <p:cNvSpPr/>
              <p:nvPr/>
            </p:nvSpPr>
            <p:spPr>
              <a:xfrm rot="-10594719">
                <a:off x="-335072" y="4573098"/>
                <a:ext cx="84956" cy="40060"/>
              </a:xfrm>
              <a:custGeom>
                <a:avLst/>
                <a:gdLst/>
                <a:ahLst/>
                <a:cxnLst/>
                <a:rect l="l" t="t" r="r" b="b"/>
                <a:pathLst>
                  <a:path w="1459" h="688" extrusionOk="0">
                    <a:moveTo>
                      <a:pt x="807" y="0"/>
                    </a:moveTo>
                    <a:cubicBezTo>
                      <a:pt x="540" y="0"/>
                      <a:pt x="323" y="120"/>
                      <a:pt x="156" y="315"/>
                    </a:cubicBezTo>
                    <a:cubicBezTo>
                      <a:pt x="1" y="533"/>
                      <a:pt x="280" y="688"/>
                      <a:pt x="466" y="688"/>
                    </a:cubicBezTo>
                    <a:lnTo>
                      <a:pt x="590" y="688"/>
                    </a:lnTo>
                    <a:cubicBezTo>
                      <a:pt x="869" y="688"/>
                      <a:pt x="1117" y="595"/>
                      <a:pt x="1303" y="377"/>
                    </a:cubicBezTo>
                    <a:cubicBezTo>
                      <a:pt x="1459" y="129"/>
                      <a:pt x="1210" y="5"/>
                      <a:pt x="993"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
              <p:cNvSpPr/>
              <p:nvPr/>
            </p:nvSpPr>
            <p:spPr>
              <a:xfrm rot="-10594719">
                <a:off x="-414983" y="4513806"/>
                <a:ext cx="77735" cy="47047"/>
              </a:xfrm>
              <a:custGeom>
                <a:avLst/>
                <a:gdLst/>
                <a:ahLst/>
                <a:cxnLst/>
                <a:rect l="l" t="t" r="r" b="b"/>
                <a:pathLst>
                  <a:path w="1335" h="808" extrusionOk="0">
                    <a:moveTo>
                      <a:pt x="652" y="1"/>
                    </a:moveTo>
                    <a:cubicBezTo>
                      <a:pt x="435" y="1"/>
                      <a:pt x="63" y="187"/>
                      <a:pt x="32" y="466"/>
                    </a:cubicBezTo>
                    <a:cubicBezTo>
                      <a:pt x="1" y="714"/>
                      <a:pt x="342" y="807"/>
                      <a:pt x="559" y="807"/>
                    </a:cubicBezTo>
                    <a:lnTo>
                      <a:pt x="683" y="807"/>
                    </a:lnTo>
                    <a:cubicBezTo>
                      <a:pt x="900" y="807"/>
                      <a:pt x="1272" y="621"/>
                      <a:pt x="1303" y="342"/>
                    </a:cubicBezTo>
                    <a:cubicBezTo>
                      <a:pt x="1334" y="94"/>
                      <a:pt x="993"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
              <p:cNvSpPr/>
              <p:nvPr/>
            </p:nvSpPr>
            <p:spPr>
              <a:xfrm rot="-10594719">
                <a:off x="-638248" y="4580252"/>
                <a:ext cx="83500" cy="47862"/>
              </a:xfrm>
              <a:custGeom>
                <a:avLst/>
                <a:gdLst/>
                <a:ahLst/>
                <a:cxnLst/>
                <a:rect l="l" t="t" r="r" b="b"/>
                <a:pathLst>
                  <a:path w="1434" h="822" extrusionOk="0">
                    <a:moveTo>
                      <a:pt x="1017" y="0"/>
                    </a:moveTo>
                    <a:cubicBezTo>
                      <a:pt x="951" y="0"/>
                      <a:pt x="895" y="6"/>
                      <a:pt x="869" y="15"/>
                    </a:cubicBezTo>
                    <a:cubicBezTo>
                      <a:pt x="621" y="15"/>
                      <a:pt x="373" y="139"/>
                      <a:pt x="218" y="356"/>
                    </a:cubicBezTo>
                    <a:lnTo>
                      <a:pt x="94" y="604"/>
                    </a:lnTo>
                    <a:cubicBezTo>
                      <a:pt x="1" y="821"/>
                      <a:pt x="497" y="821"/>
                      <a:pt x="590" y="821"/>
                    </a:cubicBezTo>
                    <a:cubicBezTo>
                      <a:pt x="838" y="790"/>
                      <a:pt x="1087" y="666"/>
                      <a:pt x="1242" y="449"/>
                    </a:cubicBezTo>
                    <a:lnTo>
                      <a:pt x="1366" y="201"/>
                    </a:lnTo>
                    <a:cubicBezTo>
                      <a:pt x="1433" y="43"/>
                      <a:pt x="1190"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
              <p:cNvSpPr/>
              <p:nvPr/>
            </p:nvSpPr>
            <p:spPr>
              <a:xfrm rot="-10594719">
                <a:off x="-500255" y="4633121"/>
                <a:ext cx="108422" cy="58750"/>
              </a:xfrm>
              <a:custGeom>
                <a:avLst/>
                <a:gdLst/>
                <a:ahLst/>
                <a:cxnLst/>
                <a:rect l="l" t="t" r="r" b="b"/>
                <a:pathLst>
                  <a:path w="1862" h="1009" extrusionOk="0">
                    <a:moveTo>
                      <a:pt x="1326" y="0"/>
                    </a:moveTo>
                    <a:cubicBezTo>
                      <a:pt x="1187" y="0"/>
                      <a:pt x="1039" y="39"/>
                      <a:pt x="931" y="85"/>
                    </a:cubicBezTo>
                    <a:lnTo>
                      <a:pt x="434" y="333"/>
                    </a:lnTo>
                    <a:cubicBezTo>
                      <a:pt x="248" y="427"/>
                      <a:pt x="0" y="644"/>
                      <a:pt x="155" y="861"/>
                    </a:cubicBezTo>
                    <a:cubicBezTo>
                      <a:pt x="248" y="969"/>
                      <a:pt x="388" y="1008"/>
                      <a:pt x="531" y="1008"/>
                    </a:cubicBezTo>
                    <a:cubicBezTo>
                      <a:pt x="675" y="1008"/>
                      <a:pt x="822" y="969"/>
                      <a:pt x="931" y="923"/>
                    </a:cubicBezTo>
                    <a:lnTo>
                      <a:pt x="1427" y="675"/>
                    </a:lnTo>
                    <a:cubicBezTo>
                      <a:pt x="1582" y="582"/>
                      <a:pt x="1861" y="364"/>
                      <a:pt x="1675" y="147"/>
                    </a:cubicBezTo>
                    <a:cubicBezTo>
                      <a:pt x="1598" y="39"/>
                      <a:pt x="1466" y="0"/>
                      <a:pt x="1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
              <p:cNvSpPr/>
              <p:nvPr/>
            </p:nvSpPr>
            <p:spPr>
              <a:xfrm rot="-10594719">
                <a:off x="-591684" y="4775174"/>
                <a:ext cx="79541" cy="47687"/>
              </a:xfrm>
              <a:custGeom>
                <a:avLst/>
                <a:gdLst/>
                <a:ahLst/>
                <a:cxnLst/>
                <a:rect l="l" t="t" r="r" b="b"/>
                <a:pathLst>
                  <a:path w="1366" h="819" extrusionOk="0">
                    <a:moveTo>
                      <a:pt x="909" y="1"/>
                    </a:moveTo>
                    <a:cubicBezTo>
                      <a:pt x="683" y="1"/>
                      <a:pt x="458" y="90"/>
                      <a:pt x="311" y="237"/>
                    </a:cubicBezTo>
                    <a:lnTo>
                      <a:pt x="186" y="361"/>
                    </a:lnTo>
                    <a:cubicBezTo>
                      <a:pt x="0" y="485"/>
                      <a:pt x="62" y="764"/>
                      <a:pt x="311" y="795"/>
                    </a:cubicBezTo>
                    <a:cubicBezTo>
                      <a:pt x="371" y="810"/>
                      <a:pt x="435" y="818"/>
                      <a:pt x="500" y="818"/>
                    </a:cubicBezTo>
                    <a:cubicBezTo>
                      <a:pt x="704" y="818"/>
                      <a:pt x="922" y="743"/>
                      <a:pt x="1086" y="578"/>
                    </a:cubicBezTo>
                    <a:lnTo>
                      <a:pt x="1210" y="454"/>
                    </a:lnTo>
                    <a:cubicBezTo>
                      <a:pt x="1365" y="330"/>
                      <a:pt x="1303" y="51"/>
                      <a:pt x="1086" y="20"/>
                    </a:cubicBezTo>
                    <a:cubicBezTo>
                      <a:pt x="1028" y="7"/>
                      <a:pt x="968" y="1"/>
                      <a:pt x="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
              <p:cNvSpPr/>
              <p:nvPr/>
            </p:nvSpPr>
            <p:spPr>
              <a:xfrm rot="-10594719">
                <a:off x="-638440" y="4931436"/>
                <a:ext cx="149997" cy="31035"/>
              </a:xfrm>
              <a:custGeom>
                <a:avLst/>
                <a:gdLst/>
                <a:ahLst/>
                <a:cxnLst/>
                <a:rect l="l" t="t" r="r" b="b"/>
                <a:pathLst>
                  <a:path w="2576" h="533" extrusionOk="0">
                    <a:moveTo>
                      <a:pt x="815" y="1"/>
                    </a:moveTo>
                    <a:cubicBezTo>
                      <a:pt x="570" y="1"/>
                      <a:pt x="351" y="118"/>
                      <a:pt x="156" y="285"/>
                    </a:cubicBezTo>
                    <a:cubicBezTo>
                      <a:pt x="1" y="502"/>
                      <a:pt x="280" y="533"/>
                      <a:pt x="435" y="533"/>
                    </a:cubicBezTo>
                    <a:lnTo>
                      <a:pt x="1676" y="533"/>
                    </a:lnTo>
                    <a:cubicBezTo>
                      <a:pt x="1955" y="533"/>
                      <a:pt x="2234" y="440"/>
                      <a:pt x="2452" y="253"/>
                    </a:cubicBezTo>
                    <a:cubicBezTo>
                      <a:pt x="2576" y="36"/>
                      <a:pt x="2296" y="5"/>
                      <a:pt x="2141" y="5"/>
                    </a:cubicBezTo>
                    <a:lnTo>
                      <a:pt x="901" y="5"/>
                    </a:lnTo>
                    <a:cubicBezTo>
                      <a:pt x="872" y="2"/>
                      <a:pt x="843" y="1"/>
                      <a:pt x="8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
              <p:cNvSpPr/>
              <p:nvPr/>
            </p:nvSpPr>
            <p:spPr>
              <a:xfrm rot="-10594719">
                <a:off x="-799362" y="4868291"/>
                <a:ext cx="115642" cy="30802"/>
              </a:xfrm>
              <a:custGeom>
                <a:avLst/>
                <a:gdLst/>
                <a:ahLst/>
                <a:cxnLst/>
                <a:rect l="l" t="t" r="r" b="b"/>
                <a:pathLst>
                  <a:path w="1986" h="529" extrusionOk="0">
                    <a:moveTo>
                      <a:pt x="1241" y="1"/>
                    </a:moveTo>
                    <a:cubicBezTo>
                      <a:pt x="869" y="1"/>
                      <a:pt x="0" y="528"/>
                      <a:pt x="776" y="528"/>
                    </a:cubicBezTo>
                    <a:cubicBezTo>
                      <a:pt x="1117" y="528"/>
                      <a:pt x="1985" y="1"/>
                      <a:pt x="12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
              <p:cNvSpPr/>
              <p:nvPr/>
            </p:nvSpPr>
            <p:spPr>
              <a:xfrm rot="-10594719">
                <a:off x="-732763" y="4721604"/>
                <a:ext cx="113022" cy="51472"/>
              </a:xfrm>
              <a:custGeom>
                <a:avLst/>
                <a:gdLst/>
                <a:ahLst/>
                <a:cxnLst/>
                <a:rect l="l" t="t" r="r" b="b"/>
                <a:pathLst>
                  <a:path w="1941" h="884" extrusionOk="0">
                    <a:moveTo>
                      <a:pt x="1487" y="0"/>
                    </a:moveTo>
                    <a:cubicBezTo>
                      <a:pt x="1452" y="0"/>
                      <a:pt x="1420" y="3"/>
                      <a:pt x="1391" y="7"/>
                    </a:cubicBezTo>
                    <a:lnTo>
                      <a:pt x="647" y="131"/>
                    </a:lnTo>
                    <a:cubicBezTo>
                      <a:pt x="399" y="162"/>
                      <a:pt x="58" y="286"/>
                      <a:pt x="27" y="566"/>
                    </a:cubicBezTo>
                    <a:cubicBezTo>
                      <a:pt x="0" y="803"/>
                      <a:pt x="242" y="883"/>
                      <a:pt x="429" y="883"/>
                    </a:cubicBezTo>
                    <a:cubicBezTo>
                      <a:pt x="463" y="883"/>
                      <a:pt x="495" y="881"/>
                      <a:pt x="523" y="876"/>
                    </a:cubicBezTo>
                    <a:lnTo>
                      <a:pt x="1267" y="752"/>
                    </a:lnTo>
                    <a:cubicBezTo>
                      <a:pt x="1515" y="721"/>
                      <a:pt x="1857" y="597"/>
                      <a:pt x="1888" y="317"/>
                    </a:cubicBezTo>
                    <a:cubicBezTo>
                      <a:pt x="1940" y="81"/>
                      <a:pt x="1680" y="0"/>
                      <a:pt x="1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
              <p:cNvSpPr/>
              <p:nvPr/>
            </p:nvSpPr>
            <p:spPr>
              <a:xfrm rot="-10594719">
                <a:off x="-778463" y="4637919"/>
                <a:ext cx="113837" cy="34354"/>
              </a:xfrm>
              <a:custGeom>
                <a:avLst/>
                <a:gdLst/>
                <a:ahLst/>
                <a:cxnLst/>
                <a:rect l="l" t="t" r="r" b="b"/>
                <a:pathLst>
                  <a:path w="1955" h="590" extrusionOk="0">
                    <a:moveTo>
                      <a:pt x="1179" y="0"/>
                    </a:moveTo>
                    <a:cubicBezTo>
                      <a:pt x="807" y="0"/>
                      <a:pt x="0" y="590"/>
                      <a:pt x="745" y="590"/>
                    </a:cubicBezTo>
                    <a:cubicBezTo>
                      <a:pt x="1117" y="590"/>
                      <a:pt x="1954" y="0"/>
                      <a:pt x="1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7" name="Google Shape;747;p4"/>
          <p:cNvGrpSpPr/>
          <p:nvPr/>
        </p:nvGrpSpPr>
        <p:grpSpPr>
          <a:xfrm rot="-6490771">
            <a:off x="7981703" y="226460"/>
            <a:ext cx="1854004" cy="1381948"/>
            <a:chOff x="4500175" y="3779525"/>
            <a:chExt cx="1136425" cy="847075"/>
          </a:xfrm>
        </p:grpSpPr>
        <p:sp>
          <p:nvSpPr>
            <p:cNvPr id="748" name="Google Shape;748;p4"/>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 name="Google Shape;759;p4"/>
          <p:cNvGrpSpPr/>
          <p:nvPr/>
        </p:nvGrpSpPr>
        <p:grpSpPr>
          <a:xfrm rot="1397489">
            <a:off x="-274602" y="4314896"/>
            <a:ext cx="939977" cy="1657980"/>
            <a:chOff x="2797700" y="3217325"/>
            <a:chExt cx="682725" cy="1204225"/>
          </a:xfrm>
        </p:grpSpPr>
        <p:sp>
          <p:nvSpPr>
            <p:cNvPr id="760" name="Google Shape;760;p4"/>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67"/>
        <p:cNvGrpSpPr/>
        <p:nvPr/>
      </p:nvGrpSpPr>
      <p:grpSpPr>
        <a:xfrm>
          <a:off x="0" y="0"/>
          <a:ext cx="0" cy="0"/>
          <a:chOff x="0" y="0"/>
          <a:chExt cx="0" cy="0"/>
        </a:xfrm>
      </p:grpSpPr>
      <p:sp>
        <p:nvSpPr>
          <p:cNvPr id="768" name="Google Shape;768;p5"/>
          <p:cNvSpPr txBox="1">
            <a:spLocks noGrp="1"/>
          </p:cNvSpPr>
          <p:nvPr>
            <p:ph type="title"/>
          </p:nvPr>
        </p:nvSpPr>
        <p:spPr>
          <a:xfrm>
            <a:off x="714300" y="545750"/>
            <a:ext cx="77202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69" name="Google Shape;769;p5"/>
          <p:cNvSpPr txBox="1">
            <a:spLocks noGrp="1"/>
          </p:cNvSpPr>
          <p:nvPr>
            <p:ph type="body" idx="1"/>
          </p:nvPr>
        </p:nvSpPr>
        <p:spPr>
          <a:xfrm>
            <a:off x="709500" y="1152475"/>
            <a:ext cx="36021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770" name="Google Shape;770;p5"/>
          <p:cNvSpPr txBox="1">
            <a:spLocks noGrp="1"/>
          </p:cNvSpPr>
          <p:nvPr>
            <p:ph type="body" idx="2"/>
          </p:nvPr>
        </p:nvSpPr>
        <p:spPr>
          <a:xfrm>
            <a:off x="4832400" y="1152475"/>
            <a:ext cx="36021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771" name="Google Shape;771;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solidFill>
                <a:schemeClr val="dk1"/>
              </a:solidFill>
            </a:endParaRPr>
          </a:p>
        </p:txBody>
      </p:sp>
      <p:grpSp>
        <p:nvGrpSpPr>
          <p:cNvPr id="772" name="Google Shape;772;p5"/>
          <p:cNvGrpSpPr/>
          <p:nvPr/>
        </p:nvGrpSpPr>
        <p:grpSpPr>
          <a:xfrm>
            <a:off x="5158390" y="4420747"/>
            <a:ext cx="5152105" cy="2831811"/>
            <a:chOff x="4178350" y="2375050"/>
            <a:chExt cx="938350" cy="515775"/>
          </a:xfrm>
        </p:grpSpPr>
        <p:sp>
          <p:nvSpPr>
            <p:cNvPr id="773" name="Google Shape;773;p5"/>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5"/>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5"/>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5"/>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5"/>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5"/>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0" name="Google Shape;780;p5"/>
          <p:cNvSpPr/>
          <p:nvPr/>
        </p:nvSpPr>
        <p:spPr>
          <a:xfrm rot="250">
            <a:off x="4216749" y="4568933"/>
            <a:ext cx="1515726" cy="1355247"/>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1" name="Google Shape;781;p5"/>
          <p:cNvGrpSpPr/>
          <p:nvPr/>
        </p:nvGrpSpPr>
        <p:grpSpPr>
          <a:xfrm>
            <a:off x="-755102" y="-2627035"/>
            <a:ext cx="3602094" cy="3253055"/>
            <a:chOff x="1992250" y="544500"/>
            <a:chExt cx="1080250" cy="975575"/>
          </a:xfrm>
        </p:grpSpPr>
        <p:sp>
          <p:nvSpPr>
            <p:cNvPr id="782" name="Google Shape;782;p5"/>
            <p:cNvSpPr/>
            <p:nvPr/>
          </p:nvSpPr>
          <p:spPr>
            <a:xfrm>
              <a:off x="1992250" y="544500"/>
              <a:ext cx="999625" cy="975575"/>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5"/>
            <p:cNvSpPr/>
            <p:nvPr/>
          </p:nvSpPr>
          <p:spPr>
            <a:xfrm>
              <a:off x="2005450" y="605475"/>
              <a:ext cx="1067050" cy="840675"/>
            </a:xfrm>
            <a:custGeom>
              <a:avLst/>
              <a:gdLst/>
              <a:ahLst/>
              <a:cxnLst/>
              <a:rect l="l" t="t" r="r" b="b"/>
              <a:pathLst>
                <a:path w="42682" h="33627" extrusionOk="0">
                  <a:moveTo>
                    <a:pt x="23356" y="0"/>
                  </a:moveTo>
                  <a:cubicBezTo>
                    <a:pt x="18858" y="0"/>
                    <a:pt x="14320" y="700"/>
                    <a:pt x="10485" y="3134"/>
                  </a:cubicBezTo>
                  <a:cubicBezTo>
                    <a:pt x="1675" y="8687"/>
                    <a:pt x="0" y="23266"/>
                    <a:pt x="8716" y="29625"/>
                  </a:cubicBezTo>
                  <a:cubicBezTo>
                    <a:pt x="12687" y="32540"/>
                    <a:pt x="17774" y="33595"/>
                    <a:pt x="22582" y="33626"/>
                  </a:cubicBezTo>
                  <a:cubicBezTo>
                    <a:pt x="22617" y="33626"/>
                    <a:pt x="22652" y="33626"/>
                    <a:pt x="22687" y="33626"/>
                  </a:cubicBezTo>
                  <a:cubicBezTo>
                    <a:pt x="27905" y="33626"/>
                    <a:pt x="31564" y="31331"/>
                    <a:pt x="34152" y="26771"/>
                  </a:cubicBezTo>
                  <a:cubicBezTo>
                    <a:pt x="36758" y="22211"/>
                    <a:pt x="38340" y="16193"/>
                    <a:pt x="35393" y="11447"/>
                  </a:cubicBezTo>
                  <a:cubicBezTo>
                    <a:pt x="32601" y="6857"/>
                    <a:pt x="26863" y="4251"/>
                    <a:pt x="21683" y="3817"/>
                  </a:cubicBezTo>
                  <a:cubicBezTo>
                    <a:pt x="21177" y="3779"/>
                    <a:pt x="20668" y="3759"/>
                    <a:pt x="20157" y="3759"/>
                  </a:cubicBezTo>
                  <a:cubicBezTo>
                    <a:pt x="15682" y="3759"/>
                    <a:pt x="11104" y="5263"/>
                    <a:pt x="8375" y="8966"/>
                  </a:cubicBezTo>
                  <a:cubicBezTo>
                    <a:pt x="5242" y="13277"/>
                    <a:pt x="5335" y="19016"/>
                    <a:pt x="8096" y="23452"/>
                  </a:cubicBezTo>
                  <a:cubicBezTo>
                    <a:pt x="10646" y="27632"/>
                    <a:pt x="15491" y="30481"/>
                    <a:pt x="20437" y="30481"/>
                  </a:cubicBezTo>
                  <a:cubicBezTo>
                    <a:pt x="20666" y="30481"/>
                    <a:pt x="20895" y="30474"/>
                    <a:pt x="21124" y="30462"/>
                  </a:cubicBezTo>
                  <a:cubicBezTo>
                    <a:pt x="26460" y="30183"/>
                    <a:pt x="29655" y="25964"/>
                    <a:pt x="31143" y="21094"/>
                  </a:cubicBezTo>
                  <a:cubicBezTo>
                    <a:pt x="33234" y="14289"/>
                    <a:pt x="26211" y="7240"/>
                    <a:pt x="19582" y="7240"/>
                  </a:cubicBezTo>
                  <a:cubicBezTo>
                    <a:pt x="17357" y="7240"/>
                    <a:pt x="15177" y="8034"/>
                    <a:pt x="13400" y="9896"/>
                  </a:cubicBezTo>
                  <a:cubicBezTo>
                    <a:pt x="8158" y="15385"/>
                    <a:pt x="14692" y="25483"/>
                    <a:pt x="21179" y="25483"/>
                  </a:cubicBezTo>
                  <a:cubicBezTo>
                    <a:pt x="22867" y="25483"/>
                    <a:pt x="24552" y="24800"/>
                    <a:pt x="26025" y="23173"/>
                  </a:cubicBezTo>
                  <a:cubicBezTo>
                    <a:pt x="27607" y="21405"/>
                    <a:pt x="28786" y="18644"/>
                    <a:pt x="28383" y="16255"/>
                  </a:cubicBezTo>
                  <a:cubicBezTo>
                    <a:pt x="28010" y="13867"/>
                    <a:pt x="26025" y="12254"/>
                    <a:pt x="23854" y="11571"/>
                  </a:cubicBezTo>
                  <a:cubicBezTo>
                    <a:pt x="23096" y="11321"/>
                    <a:pt x="22295" y="11195"/>
                    <a:pt x="21512" y="11195"/>
                  </a:cubicBezTo>
                  <a:cubicBezTo>
                    <a:pt x="18610" y="11195"/>
                    <a:pt x="15962" y="12924"/>
                    <a:pt x="16719" y="16441"/>
                  </a:cubicBezTo>
                  <a:cubicBezTo>
                    <a:pt x="17123" y="18334"/>
                    <a:pt x="18643" y="20319"/>
                    <a:pt x="20721" y="20474"/>
                  </a:cubicBezTo>
                  <a:cubicBezTo>
                    <a:pt x="20787" y="20478"/>
                    <a:pt x="20853" y="20480"/>
                    <a:pt x="20918" y="20480"/>
                  </a:cubicBezTo>
                  <a:cubicBezTo>
                    <a:pt x="22449" y="20480"/>
                    <a:pt x="23777" y="19449"/>
                    <a:pt x="24164" y="17961"/>
                  </a:cubicBezTo>
                  <a:cubicBezTo>
                    <a:pt x="24733" y="15666"/>
                    <a:pt x="22911" y="14425"/>
                    <a:pt x="21310" y="14425"/>
                  </a:cubicBezTo>
                  <a:cubicBezTo>
                    <a:pt x="20207" y="14425"/>
                    <a:pt x="19208" y="15015"/>
                    <a:pt x="19170" y="16255"/>
                  </a:cubicBezTo>
                  <a:cubicBezTo>
                    <a:pt x="19147" y="17447"/>
                    <a:pt x="20109" y="17970"/>
                    <a:pt x="21075" y="17970"/>
                  </a:cubicBezTo>
                  <a:cubicBezTo>
                    <a:pt x="21392" y="17970"/>
                    <a:pt x="21709" y="17913"/>
                    <a:pt x="21993" y="17806"/>
                  </a:cubicBezTo>
                  <a:cubicBezTo>
                    <a:pt x="22589" y="17583"/>
                    <a:pt x="22269" y="17319"/>
                    <a:pt x="21863" y="17319"/>
                  </a:cubicBezTo>
                  <a:cubicBezTo>
                    <a:pt x="21763" y="17319"/>
                    <a:pt x="21657" y="17335"/>
                    <a:pt x="21558" y="17372"/>
                  </a:cubicBezTo>
                  <a:cubicBezTo>
                    <a:pt x="21505" y="17392"/>
                    <a:pt x="21450" y="17401"/>
                    <a:pt x="21394" y="17401"/>
                  </a:cubicBezTo>
                  <a:cubicBezTo>
                    <a:pt x="20929" y="17401"/>
                    <a:pt x="20404" y="16767"/>
                    <a:pt x="20349" y="16379"/>
                  </a:cubicBezTo>
                  <a:lnTo>
                    <a:pt x="22365" y="15418"/>
                  </a:lnTo>
                  <a:cubicBezTo>
                    <a:pt x="22675" y="15666"/>
                    <a:pt x="22892" y="16007"/>
                    <a:pt x="22985" y="16410"/>
                  </a:cubicBezTo>
                  <a:cubicBezTo>
                    <a:pt x="23140" y="16876"/>
                    <a:pt x="23171" y="17372"/>
                    <a:pt x="23078" y="17837"/>
                  </a:cubicBezTo>
                  <a:cubicBezTo>
                    <a:pt x="22861" y="19078"/>
                    <a:pt x="22675" y="18985"/>
                    <a:pt x="21496" y="19264"/>
                  </a:cubicBezTo>
                  <a:cubicBezTo>
                    <a:pt x="20979" y="19390"/>
                    <a:pt x="20657" y="19481"/>
                    <a:pt x="20396" y="19481"/>
                  </a:cubicBezTo>
                  <a:cubicBezTo>
                    <a:pt x="20015" y="19481"/>
                    <a:pt x="19766" y="19289"/>
                    <a:pt x="19232" y="18737"/>
                  </a:cubicBezTo>
                  <a:cubicBezTo>
                    <a:pt x="18798" y="18334"/>
                    <a:pt x="18488" y="17868"/>
                    <a:pt x="18239" y="17341"/>
                  </a:cubicBezTo>
                  <a:cubicBezTo>
                    <a:pt x="17867" y="16597"/>
                    <a:pt x="17712" y="15790"/>
                    <a:pt x="17712" y="14953"/>
                  </a:cubicBezTo>
                  <a:cubicBezTo>
                    <a:pt x="17772" y="12785"/>
                    <a:pt x="19481" y="11903"/>
                    <a:pt x="21335" y="11903"/>
                  </a:cubicBezTo>
                  <a:cubicBezTo>
                    <a:pt x="22347" y="11903"/>
                    <a:pt x="23403" y="12166"/>
                    <a:pt x="24257" y="12626"/>
                  </a:cubicBezTo>
                  <a:cubicBezTo>
                    <a:pt x="26304" y="13743"/>
                    <a:pt x="27545" y="15728"/>
                    <a:pt x="27266" y="18085"/>
                  </a:cubicBezTo>
                  <a:cubicBezTo>
                    <a:pt x="27049" y="19885"/>
                    <a:pt x="26335" y="21560"/>
                    <a:pt x="25188" y="22955"/>
                  </a:cubicBezTo>
                  <a:cubicBezTo>
                    <a:pt x="24132" y="24192"/>
                    <a:pt x="22717" y="24725"/>
                    <a:pt x="21264" y="24725"/>
                  </a:cubicBezTo>
                  <a:cubicBezTo>
                    <a:pt x="19728" y="24725"/>
                    <a:pt x="18149" y="24130"/>
                    <a:pt x="16906" y="23142"/>
                  </a:cubicBezTo>
                  <a:cubicBezTo>
                    <a:pt x="14176" y="20939"/>
                    <a:pt x="12036" y="16255"/>
                    <a:pt x="12842" y="12750"/>
                  </a:cubicBezTo>
                  <a:cubicBezTo>
                    <a:pt x="13589" y="9498"/>
                    <a:pt x="16562" y="7927"/>
                    <a:pt x="19578" y="7927"/>
                  </a:cubicBezTo>
                  <a:cubicBezTo>
                    <a:pt x="20820" y="7927"/>
                    <a:pt x="22068" y="8193"/>
                    <a:pt x="23171" y="8718"/>
                  </a:cubicBezTo>
                  <a:cubicBezTo>
                    <a:pt x="26366" y="10207"/>
                    <a:pt x="29189" y="13526"/>
                    <a:pt x="30151" y="16907"/>
                  </a:cubicBezTo>
                  <a:cubicBezTo>
                    <a:pt x="30709" y="18954"/>
                    <a:pt x="30275" y="20908"/>
                    <a:pt x="29468" y="22769"/>
                  </a:cubicBezTo>
                  <a:cubicBezTo>
                    <a:pt x="28538" y="24879"/>
                    <a:pt x="27359" y="27267"/>
                    <a:pt x="25436" y="28601"/>
                  </a:cubicBezTo>
                  <a:cubicBezTo>
                    <a:pt x="24067" y="29538"/>
                    <a:pt x="22499" y="29932"/>
                    <a:pt x="20889" y="29932"/>
                  </a:cubicBezTo>
                  <a:cubicBezTo>
                    <a:pt x="17755" y="29932"/>
                    <a:pt x="14465" y="28439"/>
                    <a:pt x="12191" y="26554"/>
                  </a:cubicBezTo>
                  <a:cubicBezTo>
                    <a:pt x="6111" y="21467"/>
                    <a:pt x="4994" y="10858"/>
                    <a:pt x="12346" y="6236"/>
                  </a:cubicBezTo>
                  <a:cubicBezTo>
                    <a:pt x="14452" y="4915"/>
                    <a:pt x="17028" y="4304"/>
                    <a:pt x="19693" y="4304"/>
                  </a:cubicBezTo>
                  <a:cubicBezTo>
                    <a:pt x="25980" y="4304"/>
                    <a:pt x="32765" y="7704"/>
                    <a:pt x="35052" y="13215"/>
                  </a:cubicBezTo>
                  <a:cubicBezTo>
                    <a:pt x="36572" y="16907"/>
                    <a:pt x="35765" y="21063"/>
                    <a:pt x="34214" y="24599"/>
                  </a:cubicBezTo>
                  <a:cubicBezTo>
                    <a:pt x="32353" y="28880"/>
                    <a:pt x="29375" y="32758"/>
                    <a:pt x="24381" y="33006"/>
                  </a:cubicBezTo>
                  <a:cubicBezTo>
                    <a:pt x="23939" y="33027"/>
                    <a:pt x="23491" y="33038"/>
                    <a:pt x="23039" y="33038"/>
                  </a:cubicBezTo>
                  <a:cubicBezTo>
                    <a:pt x="16364" y="33038"/>
                    <a:pt x="8841" y="30629"/>
                    <a:pt x="5646" y="24382"/>
                  </a:cubicBezTo>
                  <a:cubicBezTo>
                    <a:pt x="1706" y="16721"/>
                    <a:pt x="5304" y="5926"/>
                    <a:pt x="13152" y="2390"/>
                  </a:cubicBezTo>
                  <a:cubicBezTo>
                    <a:pt x="16162" y="1025"/>
                    <a:pt x="19509" y="583"/>
                    <a:pt x="22849" y="583"/>
                  </a:cubicBezTo>
                  <a:cubicBezTo>
                    <a:pt x="24673" y="583"/>
                    <a:pt x="26495" y="715"/>
                    <a:pt x="28259" y="901"/>
                  </a:cubicBezTo>
                  <a:cubicBezTo>
                    <a:pt x="32912" y="1397"/>
                    <a:pt x="37533" y="2607"/>
                    <a:pt x="41411" y="5337"/>
                  </a:cubicBezTo>
                  <a:cubicBezTo>
                    <a:pt x="41474" y="5387"/>
                    <a:pt x="41566" y="5408"/>
                    <a:pt x="41670" y="5408"/>
                  </a:cubicBezTo>
                  <a:cubicBezTo>
                    <a:pt x="42081" y="5408"/>
                    <a:pt x="42682" y="5082"/>
                    <a:pt x="42434" y="4933"/>
                  </a:cubicBezTo>
                  <a:lnTo>
                    <a:pt x="42403" y="4902"/>
                  </a:lnTo>
                  <a:cubicBezTo>
                    <a:pt x="37844" y="1676"/>
                    <a:pt x="32353" y="498"/>
                    <a:pt x="26863" y="125"/>
                  </a:cubicBezTo>
                  <a:cubicBezTo>
                    <a:pt x="25705" y="48"/>
                    <a:pt x="24532" y="0"/>
                    <a:pt x="2335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4" name="Google Shape;784;p5"/>
          <p:cNvGrpSpPr/>
          <p:nvPr/>
        </p:nvGrpSpPr>
        <p:grpSpPr>
          <a:xfrm rot="9965767">
            <a:off x="8251060" y="-1707548"/>
            <a:ext cx="1296283" cy="3533031"/>
            <a:chOff x="10084800" y="4174013"/>
            <a:chExt cx="585175" cy="1594900"/>
          </a:xfrm>
        </p:grpSpPr>
        <p:sp>
          <p:nvSpPr>
            <p:cNvPr id="785" name="Google Shape;785;p5"/>
            <p:cNvSpPr/>
            <p:nvPr/>
          </p:nvSpPr>
          <p:spPr>
            <a:xfrm>
              <a:off x="10201075" y="4663100"/>
              <a:ext cx="103750" cy="217325"/>
            </a:xfrm>
            <a:custGeom>
              <a:avLst/>
              <a:gdLst/>
              <a:ahLst/>
              <a:cxnLst/>
              <a:rect l="l" t="t" r="r" b="b"/>
              <a:pathLst>
                <a:path w="4150" h="8693" extrusionOk="0">
                  <a:moveTo>
                    <a:pt x="430" y="0"/>
                  </a:moveTo>
                  <a:cubicBezTo>
                    <a:pt x="247" y="0"/>
                    <a:pt x="0" y="124"/>
                    <a:pt x="44" y="233"/>
                  </a:cubicBezTo>
                  <a:cubicBezTo>
                    <a:pt x="1595" y="2839"/>
                    <a:pt x="2774" y="5661"/>
                    <a:pt x="3549" y="8608"/>
                  </a:cubicBezTo>
                  <a:cubicBezTo>
                    <a:pt x="3559" y="8668"/>
                    <a:pt x="3626" y="8692"/>
                    <a:pt x="3710" y="8692"/>
                  </a:cubicBezTo>
                  <a:cubicBezTo>
                    <a:pt x="3890" y="8692"/>
                    <a:pt x="4150" y="8580"/>
                    <a:pt x="4108" y="8453"/>
                  </a:cubicBezTo>
                  <a:cubicBezTo>
                    <a:pt x="3332" y="5506"/>
                    <a:pt x="2153" y="2684"/>
                    <a:pt x="602" y="78"/>
                  </a:cubicBezTo>
                  <a:cubicBezTo>
                    <a:pt x="575" y="22"/>
                    <a:pt x="508" y="0"/>
                    <a:pt x="4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6" name="Google Shape;786;p5"/>
            <p:cNvGrpSpPr/>
            <p:nvPr/>
          </p:nvGrpSpPr>
          <p:grpSpPr>
            <a:xfrm>
              <a:off x="10084800" y="4174013"/>
              <a:ext cx="585175" cy="1594900"/>
              <a:chOff x="1833925" y="1604075"/>
              <a:chExt cx="585175" cy="1594900"/>
            </a:xfrm>
          </p:grpSpPr>
          <p:sp>
            <p:nvSpPr>
              <p:cNvPr id="787" name="Google Shape;787;p5"/>
              <p:cNvSpPr/>
              <p:nvPr/>
            </p:nvSpPr>
            <p:spPr>
              <a:xfrm>
                <a:off x="2027925" y="1604075"/>
                <a:ext cx="134950" cy="358975"/>
              </a:xfrm>
              <a:custGeom>
                <a:avLst/>
                <a:gdLst/>
                <a:ahLst/>
                <a:cxnLst/>
                <a:rect l="l" t="t" r="r" b="b"/>
                <a:pathLst>
                  <a:path w="5398" h="14359" extrusionOk="0">
                    <a:moveTo>
                      <a:pt x="4094" y="880"/>
                    </a:moveTo>
                    <a:cubicBezTo>
                      <a:pt x="3945" y="5093"/>
                      <a:pt x="4596" y="9613"/>
                      <a:pt x="2427" y="13385"/>
                    </a:cubicBezTo>
                    <a:lnTo>
                      <a:pt x="2427" y="13385"/>
                    </a:lnTo>
                    <a:cubicBezTo>
                      <a:pt x="2404" y="11300"/>
                      <a:pt x="2747" y="9204"/>
                      <a:pt x="3413" y="7206"/>
                    </a:cubicBezTo>
                    <a:cubicBezTo>
                      <a:pt x="3437" y="7146"/>
                      <a:pt x="3367" y="7119"/>
                      <a:pt x="3269" y="7119"/>
                    </a:cubicBezTo>
                    <a:cubicBezTo>
                      <a:pt x="3115" y="7119"/>
                      <a:pt x="2892" y="7186"/>
                      <a:pt x="2854" y="7300"/>
                    </a:cubicBezTo>
                    <a:cubicBezTo>
                      <a:pt x="2236" y="9154"/>
                      <a:pt x="1896" y="11116"/>
                      <a:pt x="1869" y="13078"/>
                    </a:cubicBezTo>
                    <a:lnTo>
                      <a:pt x="1869" y="13078"/>
                    </a:lnTo>
                    <a:cubicBezTo>
                      <a:pt x="787" y="8892"/>
                      <a:pt x="1605" y="4426"/>
                      <a:pt x="4094" y="880"/>
                    </a:cubicBezTo>
                    <a:close/>
                    <a:moveTo>
                      <a:pt x="4552" y="1"/>
                    </a:moveTo>
                    <a:cubicBezTo>
                      <a:pt x="4409" y="1"/>
                      <a:pt x="4198" y="94"/>
                      <a:pt x="4157" y="134"/>
                    </a:cubicBezTo>
                    <a:cubicBezTo>
                      <a:pt x="993" y="4042"/>
                      <a:pt x="1" y="9285"/>
                      <a:pt x="1552" y="14062"/>
                    </a:cubicBezTo>
                    <a:cubicBezTo>
                      <a:pt x="1570" y="14107"/>
                      <a:pt x="1630" y="14126"/>
                      <a:pt x="1706" y="14126"/>
                    </a:cubicBezTo>
                    <a:cubicBezTo>
                      <a:pt x="1761" y="14126"/>
                      <a:pt x="1824" y="14116"/>
                      <a:pt x="1884" y="14099"/>
                    </a:cubicBezTo>
                    <a:lnTo>
                      <a:pt x="1884" y="14099"/>
                    </a:lnTo>
                    <a:cubicBezTo>
                      <a:pt x="1887" y="14159"/>
                      <a:pt x="1890" y="14219"/>
                      <a:pt x="1893" y="14279"/>
                    </a:cubicBezTo>
                    <a:cubicBezTo>
                      <a:pt x="1893" y="14337"/>
                      <a:pt x="1938" y="14358"/>
                      <a:pt x="2001" y="14358"/>
                    </a:cubicBezTo>
                    <a:cubicBezTo>
                      <a:pt x="2143" y="14358"/>
                      <a:pt x="2377" y="14250"/>
                      <a:pt x="2420" y="14186"/>
                    </a:cubicBezTo>
                    <a:cubicBezTo>
                      <a:pt x="5398" y="10060"/>
                      <a:pt x="4405" y="4880"/>
                      <a:pt x="4685" y="103"/>
                    </a:cubicBezTo>
                    <a:cubicBezTo>
                      <a:pt x="4685" y="27"/>
                      <a:pt x="4628" y="1"/>
                      <a:pt x="4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5"/>
              <p:cNvSpPr/>
              <p:nvPr/>
            </p:nvSpPr>
            <p:spPr>
              <a:xfrm>
                <a:off x="1884475" y="1870300"/>
                <a:ext cx="202725" cy="108300"/>
              </a:xfrm>
              <a:custGeom>
                <a:avLst/>
                <a:gdLst/>
                <a:ahLst/>
                <a:cxnLst/>
                <a:rect l="l" t="t" r="r" b="b"/>
                <a:pathLst>
                  <a:path w="8109" h="4332" extrusionOk="0">
                    <a:moveTo>
                      <a:pt x="922" y="458"/>
                    </a:moveTo>
                    <a:lnTo>
                      <a:pt x="922" y="458"/>
                    </a:lnTo>
                    <a:cubicBezTo>
                      <a:pt x="3198" y="721"/>
                      <a:pt x="5543" y="1701"/>
                      <a:pt x="7171" y="3337"/>
                    </a:cubicBezTo>
                    <a:lnTo>
                      <a:pt x="7171" y="3337"/>
                    </a:lnTo>
                    <a:cubicBezTo>
                      <a:pt x="6422" y="3643"/>
                      <a:pt x="5661" y="3879"/>
                      <a:pt x="4930" y="3879"/>
                    </a:cubicBezTo>
                    <a:cubicBezTo>
                      <a:pt x="4155" y="3879"/>
                      <a:pt x="3415" y="3614"/>
                      <a:pt x="2761" y="2885"/>
                    </a:cubicBezTo>
                    <a:cubicBezTo>
                      <a:pt x="2088" y="2132"/>
                      <a:pt x="1509" y="1262"/>
                      <a:pt x="922" y="458"/>
                    </a:cubicBezTo>
                    <a:close/>
                    <a:moveTo>
                      <a:pt x="496" y="1"/>
                    </a:moveTo>
                    <a:cubicBezTo>
                      <a:pt x="372" y="1"/>
                      <a:pt x="0" y="125"/>
                      <a:pt x="155" y="311"/>
                    </a:cubicBezTo>
                    <a:cubicBezTo>
                      <a:pt x="1117" y="1614"/>
                      <a:pt x="2078" y="3537"/>
                      <a:pt x="3629" y="4126"/>
                    </a:cubicBezTo>
                    <a:cubicBezTo>
                      <a:pt x="4013" y="4271"/>
                      <a:pt x="4399" y="4332"/>
                      <a:pt x="4784" y="4332"/>
                    </a:cubicBezTo>
                    <a:cubicBezTo>
                      <a:pt x="5697" y="4332"/>
                      <a:pt x="6601" y="3990"/>
                      <a:pt x="7445" y="3627"/>
                    </a:cubicBezTo>
                    <a:lnTo>
                      <a:pt x="7445" y="3627"/>
                    </a:lnTo>
                    <a:cubicBezTo>
                      <a:pt x="7456" y="3638"/>
                      <a:pt x="7466" y="3650"/>
                      <a:pt x="7476" y="3661"/>
                    </a:cubicBezTo>
                    <a:cubicBezTo>
                      <a:pt x="7517" y="3710"/>
                      <a:pt x="7585" y="3731"/>
                      <a:pt x="7658" y="3731"/>
                    </a:cubicBezTo>
                    <a:cubicBezTo>
                      <a:pt x="7861" y="3731"/>
                      <a:pt x="8109" y="3572"/>
                      <a:pt x="7972" y="3413"/>
                    </a:cubicBezTo>
                    <a:lnTo>
                      <a:pt x="8003" y="3413"/>
                    </a:lnTo>
                    <a:cubicBezTo>
                      <a:pt x="7964" y="3369"/>
                      <a:pt x="7924" y="3326"/>
                      <a:pt x="7884" y="3283"/>
                    </a:cubicBezTo>
                    <a:lnTo>
                      <a:pt x="7884" y="3283"/>
                    </a:lnTo>
                    <a:cubicBezTo>
                      <a:pt x="7871" y="3254"/>
                      <a:pt x="7846" y="3228"/>
                      <a:pt x="7814" y="3208"/>
                    </a:cubicBezTo>
                    <a:lnTo>
                      <a:pt x="7814" y="3208"/>
                    </a:lnTo>
                    <a:cubicBezTo>
                      <a:pt x="5950" y="1259"/>
                      <a:pt x="3165" y="180"/>
                      <a:pt x="4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5"/>
              <p:cNvSpPr/>
              <p:nvPr/>
            </p:nvSpPr>
            <p:spPr>
              <a:xfrm>
                <a:off x="2086025" y="1908300"/>
                <a:ext cx="295550" cy="250075"/>
              </a:xfrm>
              <a:custGeom>
                <a:avLst/>
                <a:gdLst/>
                <a:ahLst/>
                <a:cxnLst/>
                <a:rect l="l" t="t" r="r" b="b"/>
                <a:pathLst>
                  <a:path w="11822" h="10003" extrusionOk="0">
                    <a:moveTo>
                      <a:pt x="10439" y="159"/>
                    </a:moveTo>
                    <a:cubicBezTo>
                      <a:pt x="10598" y="159"/>
                      <a:pt x="10713" y="195"/>
                      <a:pt x="10767" y="280"/>
                    </a:cubicBezTo>
                    <a:cubicBezTo>
                      <a:pt x="11108" y="745"/>
                      <a:pt x="10426" y="1427"/>
                      <a:pt x="10177" y="1800"/>
                    </a:cubicBezTo>
                    <a:cubicBezTo>
                      <a:pt x="8750" y="3971"/>
                      <a:pt x="7541" y="6453"/>
                      <a:pt x="5183" y="7693"/>
                    </a:cubicBezTo>
                    <a:cubicBezTo>
                      <a:pt x="3882" y="8381"/>
                      <a:pt x="2425" y="8563"/>
                      <a:pt x="1105" y="9132"/>
                    </a:cubicBezTo>
                    <a:lnTo>
                      <a:pt x="1105" y="9132"/>
                    </a:lnTo>
                    <a:cubicBezTo>
                      <a:pt x="1736" y="7296"/>
                      <a:pt x="2678" y="5568"/>
                      <a:pt x="3911" y="4033"/>
                    </a:cubicBezTo>
                    <a:cubicBezTo>
                      <a:pt x="4656" y="3133"/>
                      <a:pt x="5587" y="2327"/>
                      <a:pt x="6579" y="1707"/>
                    </a:cubicBezTo>
                    <a:cubicBezTo>
                      <a:pt x="6951" y="1467"/>
                      <a:pt x="9485" y="159"/>
                      <a:pt x="10439" y="159"/>
                    </a:cubicBezTo>
                    <a:close/>
                    <a:moveTo>
                      <a:pt x="11635" y="1"/>
                    </a:moveTo>
                    <a:cubicBezTo>
                      <a:pt x="5999" y="180"/>
                      <a:pt x="2247" y="4445"/>
                      <a:pt x="489" y="9435"/>
                    </a:cubicBezTo>
                    <a:lnTo>
                      <a:pt x="489" y="9435"/>
                    </a:lnTo>
                    <a:cubicBezTo>
                      <a:pt x="356" y="9510"/>
                      <a:pt x="225" y="9591"/>
                      <a:pt x="96" y="9679"/>
                    </a:cubicBezTo>
                    <a:cubicBezTo>
                      <a:pt x="1" y="9747"/>
                      <a:pt x="55" y="9773"/>
                      <a:pt x="154" y="9773"/>
                    </a:cubicBezTo>
                    <a:cubicBezTo>
                      <a:pt x="221" y="9773"/>
                      <a:pt x="309" y="9761"/>
                      <a:pt x="384" y="9742"/>
                    </a:cubicBezTo>
                    <a:lnTo>
                      <a:pt x="384" y="9742"/>
                    </a:lnTo>
                    <a:cubicBezTo>
                      <a:pt x="360" y="9814"/>
                      <a:pt x="336" y="9886"/>
                      <a:pt x="313" y="9958"/>
                    </a:cubicBezTo>
                    <a:cubicBezTo>
                      <a:pt x="303" y="9989"/>
                      <a:pt x="355" y="10002"/>
                      <a:pt x="430" y="10002"/>
                    </a:cubicBezTo>
                    <a:cubicBezTo>
                      <a:pt x="582" y="10002"/>
                      <a:pt x="830" y="9947"/>
                      <a:pt x="872" y="9865"/>
                    </a:cubicBezTo>
                    <a:cubicBezTo>
                      <a:pt x="919" y="9704"/>
                      <a:pt x="969" y="9543"/>
                      <a:pt x="1021" y="9384"/>
                    </a:cubicBezTo>
                    <a:lnTo>
                      <a:pt x="1021" y="9384"/>
                    </a:lnTo>
                    <a:cubicBezTo>
                      <a:pt x="2994" y="8323"/>
                      <a:pt x="5268" y="8487"/>
                      <a:pt x="7013" y="6856"/>
                    </a:cubicBezTo>
                    <a:cubicBezTo>
                      <a:pt x="8999" y="4995"/>
                      <a:pt x="10332" y="2327"/>
                      <a:pt x="11790" y="63"/>
                    </a:cubicBezTo>
                    <a:cubicBezTo>
                      <a:pt x="11821" y="1"/>
                      <a:pt x="11635" y="1"/>
                      <a:pt x="116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5"/>
              <p:cNvSpPr/>
              <p:nvPr/>
            </p:nvSpPr>
            <p:spPr>
              <a:xfrm>
                <a:off x="2085050" y="2026925"/>
                <a:ext cx="159325" cy="134975"/>
              </a:xfrm>
              <a:custGeom>
                <a:avLst/>
                <a:gdLst/>
                <a:ahLst/>
                <a:cxnLst/>
                <a:rect l="l" t="t" r="r" b="b"/>
                <a:pathLst>
                  <a:path w="6373" h="5399" extrusionOk="0">
                    <a:moveTo>
                      <a:pt x="6219" y="0"/>
                    </a:moveTo>
                    <a:cubicBezTo>
                      <a:pt x="6093" y="0"/>
                      <a:pt x="5895" y="42"/>
                      <a:pt x="5843" y="95"/>
                    </a:cubicBezTo>
                    <a:cubicBezTo>
                      <a:pt x="3609" y="1521"/>
                      <a:pt x="1345" y="3010"/>
                      <a:pt x="11" y="5368"/>
                    </a:cubicBezTo>
                    <a:cubicBezTo>
                      <a:pt x="1" y="5388"/>
                      <a:pt x="49" y="5399"/>
                      <a:pt x="121" y="5399"/>
                    </a:cubicBezTo>
                    <a:cubicBezTo>
                      <a:pt x="266" y="5399"/>
                      <a:pt x="507" y="5357"/>
                      <a:pt x="569" y="5275"/>
                    </a:cubicBezTo>
                    <a:cubicBezTo>
                      <a:pt x="1872" y="2948"/>
                      <a:pt x="4075" y="1490"/>
                      <a:pt x="6277" y="95"/>
                    </a:cubicBezTo>
                    <a:cubicBezTo>
                      <a:pt x="6373" y="26"/>
                      <a:pt x="6318" y="0"/>
                      <a:pt x="6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5"/>
              <p:cNvSpPr/>
              <p:nvPr/>
            </p:nvSpPr>
            <p:spPr>
              <a:xfrm>
                <a:off x="1884125" y="1950475"/>
                <a:ext cx="191100" cy="386625"/>
              </a:xfrm>
              <a:custGeom>
                <a:avLst/>
                <a:gdLst/>
                <a:ahLst/>
                <a:cxnLst/>
                <a:rect l="l" t="t" r="r" b="b"/>
                <a:pathLst>
                  <a:path w="7644" h="15465" extrusionOk="0">
                    <a:moveTo>
                      <a:pt x="910" y="1196"/>
                    </a:moveTo>
                    <a:lnTo>
                      <a:pt x="910" y="1196"/>
                    </a:lnTo>
                    <a:cubicBezTo>
                      <a:pt x="2660" y="3053"/>
                      <a:pt x="4391" y="4874"/>
                      <a:pt x="5163" y="7402"/>
                    </a:cubicBezTo>
                    <a:cubicBezTo>
                      <a:pt x="5809" y="9546"/>
                      <a:pt x="6240" y="11775"/>
                      <a:pt x="6437" y="14019"/>
                    </a:cubicBezTo>
                    <a:lnTo>
                      <a:pt x="6437" y="14019"/>
                    </a:lnTo>
                    <a:cubicBezTo>
                      <a:pt x="5962" y="13632"/>
                      <a:pt x="5458" y="13280"/>
                      <a:pt x="5008" y="12830"/>
                    </a:cubicBezTo>
                    <a:cubicBezTo>
                      <a:pt x="4016" y="11838"/>
                      <a:pt x="3581" y="10504"/>
                      <a:pt x="3178" y="9201"/>
                    </a:cubicBezTo>
                    <a:cubicBezTo>
                      <a:pt x="2388" y="6533"/>
                      <a:pt x="1646" y="3864"/>
                      <a:pt x="910" y="1196"/>
                    </a:cubicBezTo>
                    <a:close/>
                    <a:moveTo>
                      <a:pt x="421" y="1"/>
                    </a:moveTo>
                    <a:cubicBezTo>
                      <a:pt x="246" y="1"/>
                      <a:pt x="0" y="103"/>
                      <a:pt x="45" y="237"/>
                    </a:cubicBezTo>
                    <a:cubicBezTo>
                      <a:pt x="48" y="246"/>
                      <a:pt x="50" y="256"/>
                      <a:pt x="53" y="265"/>
                    </a:cubicBezTo>
                    <a:lnTo>
                      <a:pt x="53" y="265"/>
                    </a:lnTo>
                    <a:lnTo>
                      <a:pt x="45" y="268"/>
                    </a:lnTo>
                    <a:cubicBezTo>
                      <a:pt x="49" y="272"/>
                      <a:pt x="53" y="277"/>
                      <a:pt x="58" y="281"/>
                    </a:cubicBezTo>
                    <a:lnTo>
                      <a:pt x="58" y="281"/>
                    </a:lnTo>
                    <a:cubicBezTo>
                      <a:pt x="952" y="3462"/>
                      <a:pt x="1756" y="6704"/>
                      <a:pt x="2806" y="9884"/>
                    </a:cubicBezTo>
                    <a:cubicBezTo>
                      <a:pt x="3085" y="10969"/>
                      <a:pt x="3612" y="11962"/>
                      <a:pt x="4295" y="12830"/>
                    </a:cubicBezTo>
                    <a:cubicBezTo>
                      <a:pt x="4947" y="13580"/>
                      <a:pt x="5808" y="14047"/>
                      <a:pt x="6493" y="14745"/>
                    </a:cubicBezTo>
                    <a:lnTo>
                      <a:pt x="6493" y="14745"/>
                    </a:lnTo>
                    <a:cubicBezTo>
                      <a:pt x="6507" y="14955"/>
                      <a:pt x="6518" y="15164"/>
                      <a:pt x="6528" y="15374"/>
                    </a:cubicBezTo>
                    <a:cubicBezTo>
                      <a:pt x="6528" y="15437"/>
                      <a:pt x="6593" y="15465"/>
                      <a:pt x="6678" y="15465"/>
                    </a:cubicBezTo>
                    <a:cubicBezTo>
                      <a:pt x="6780" y="15465"/>
                      <a:pt x="6911" y="15426"/>
                      <a:pt x="6997" y="15363"/>
                    </a:cubicBezTo>
                    <a:lnTo>
                      <a:pt x="6997" y="15363"/>
                    </a:lnTo>
                    <a:cubicBezTo>
                      <a:pt x="7006" y="15377"/>
                      <a:pt x="7015" y="15391"/>
                      <a:pt x="7024" y="15405"/>
                    </a:cubicBezTo>
                    <a:cubicBezTo>
                      <a:pt x="7049" y="15446"/>
                      <a:pt x="7105" y="15463"/>
                      <a:pt x="7172" y="15463"/>
                    </a:cubicBezTo>
                    <a:cubicBezTo>
                      <a:pt x="7363" y="15463"/>
                      <a:pt x="7643" y="15325"/>
                      <a:pt x="7552" y="15188"/>
                    </a:cubicBezTo>
                    <a:cubicBezTo>
                      <a:pt x="7400" y="14961"/>
                      <a:pt x="7232" y="14760"/>
                      <a:pt x="7053" y="14576"/>
                    </a:cubicBezTo>
                    <a:lnTo>
                      <a:pt x="7053" y="14576"/>
                    </a:lnTo>
                    <a:cubicBezTo>
                      <a:pt x="6888" y="11848"/>
                      <a:pt x="6398" y="9153"/>
                      <a:pt x="5535" y="6565"/>
                    </a:cubicBezTo>
                    <a:cubicBezTo>
                      <a:pt x="4641" y="3974"/>
                      <a:pt x="2429" y="2089"/>
                      <a:pt x="605" y="86"/>
                    </a:cubicBezTo>
                    <a:lnTo>
                      <a:pt x="605" y="86"/>
                    </a:lnTo>
                    <a:cubicBezTo>
                      <a:pt x="604" y="85"/>
                      <a:pt x="604" y="83"/>
                      <a:pt x="603" y="82"/>
                    </a:cubicBezTo>
                    <a:lnTo>
                      <a:pt x="601" y="82"/>
                    </a:lnTo>
                    <a:lnTo>
                      <a:pt x="601" y="82"/>
                    </a:lnTo>
                    <a:cubicBezTo>
                      <a:pt x="592" y="72"/>
                      <a:pt x="582" y="61"/>
                      <a:pt x="572" y="51"/>
                    </a:cubicBezTo>
                    <a:cubicBezTo>
                      <a:pt x="546" y="16"/>
                      <a:pt x="489" y="1"/>
                      <a:pt x="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
              <p:cNvSpPr/>
              <p:nvPr/>
            </p:nvSpPr>
            <p:spPr>
              <a:xfrm>
                <a:off x="2047325" y="1954175"/>
                <a:ext cx="256350" cy="1244800"/>
              </a:xfrm>
              <a:custGeom>
                <a:avLst/>
                <a:gdLst/>
                <a:ahLst/>
                <a:cxnLst/>
                <a:rect l="l" t="t" r="r" b="b"/>
                <a:pathLst>
                  <a:path w="10254" h="49792" extrusionOk="0">
                    <a:moveTo>
                      <a:pt x="938" y="0"/>
                    </a:moveTo>
                    <a:cubicBezTo>
                      <a:pt x="748" y="0"/>
                      <a:pt x="510" y="168"/>
                      <a:pt x="620" y="368"/>
                    </a:cubicBezTo>
                    <a:cubicBezTo>
                      <a:pt x="1737" y="2384"/>
                      <a:pt x="2171" y="4742"/>
                      <a:pt x="1799" y="7037"/>
                    </a:cubicBezTo>
                    <a:cubicBezTo>
                      <a:pt x="1458" y="9022"/>
                      <a:pt x="496" y="10759"/>
                      <a:pt x="310" y="12807"/>
                    </a:cubicBezTo>
                    <a:cubicBezTo>
                      <a:pt x="0" y="16901"/>
                      <a:pt x="279" y="21058"/>
                      <a:pt x="1210" y="25090"/>
                    </a:cubicBezTo>
                    <a:cubicBezTo>
                      <a:pt x="2140" y="29340"/>
                      <a:pt x="2947" y="33714"/>
                      <a:pt x="4188" y="37901"/>
                    </a:cubicBezTo>
                    <a:cubicBezTo>
                      <a:pt x="5428" y="42120"/>
                      <a:pt x="7538" y="45904"/>
                      <a:pt x="9616" y="49688"/>
                    </a:cubicBezTo>
                    <a:cubicBezTo>
                      <a:pt x="9652" y="49761"/>
                      <a:pt x="9726" y="49791"/>
                      <a:pt x="9808" y="49791"/>
                    </a:cubicBezTo>
                    <a:cubicBezTo>
                      <a:pt x="10006" y="49791"/>
                      <a:pt x="10253" y="49616"/>
                      <a:pt x="10143" y="49440"/>
                    </a:cubicBezTo>
                    <a:cubicBezTo>
                      <a:pt x="7848" y="45346"/>
                      <a:pt x="5646" y="41220"/>
                      <a:pt x="4436" y="36660"/>
                    </a:cubicBezTo>
                    <a:cubicBezTo>
                      <a:pt x="3319" y="32380"/>
                      <a:pt x="2358" y="28006"/>
                      <a:pt x="1489" y="23632"/>
                    </a:cubicBezTo>
                    <a:cubicBezTo>
                      <a:pt x="620" y="19476"/>
                      <a:pt x="93" y="14109"/>
                      <a:pt x="1458" y="9984"/>
                    </a:cubicBezTo>
                    <a:cubicBezTo>
                      <a:pt x="2575" y="6510"/>
                      <a:pt x="2916" y="3470"/>
                      <a:pt x="1117" y="89"/>
                    </a:cubicBezTo>
                    <a:cubicBezTo>
                      <a:pt x="1081" y="27"/>
                      <a:pt x="1013" y="0"/>
                      <a:pt x="9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5"/>
              <p:cNvSpPr/>
              <p:nvPr/>
            </p:nvSpPr>
            <p:spPr>
              <a:xfrm>
                <a:off x="2075975" y="2144550"/>
                <a:ext cx="192150" cy="415100"/>
              </a:xfrm>
              <a:custGeom>
                <a:avLst/>
                <a:gdLst/>
                <a:ahLst/>
                <a:cxnLst/>
                <a:rect l="l" t="t" r="r" b="b"/>
                <a:pathLst>
                  <a:path w="7686" h="16604" extrusionOk="0">
                    <a:moveTo>
                      <a:pt x="6543" y="484"/>
                    </a:moveTo>
                    <a:cubicBezTo>
                      <a:pt x="7029" y="6035"/>
                      <a:pt x="4909" y="11478"/>
                      <a:pt x="802" y="15204"/>
                    </a:cubicBezTo>
                    <a:lnTo>
                      <a:pt x="802" y="15204"/>
                    </a:lnTo>
                    <a:cubicBezTo>
                      <a:pt x="1120" y="12569"/>
                      <a:pt x="735" y="9985"/>
                      <a:pt x="1646" y="7332"/>
                    </a:cubicBezTo>
                    <a:cubicBezTo>
                      <a:pt x="2628" y="4644"/>
                      <a:pt x="4311" y="2253"/>
                      <a:pt x="6543" y="484"/>
                    </a:cubicBezTo>
                    <a:close/>
                    <a:moveTo>
                      <a:pt x="6999" y="0"/>
                    </a:moveTo>
                    <a:cubicBezTo>
                      <a:pt x="6859" y="0"/>
                      <a:pt x="6570" y="112"/>
                      <a:pt x="6547" y="135"/>
                    </a:cubicBezTo>
                    <a:cubicBezTo>
                      <a:pt x="4220" y="1873"/>
                      <a:pt x="2390" y="4199"/>
                      <a:pt x="1305" y="6867"/>
                    </a:cubicBezTo>
                    <a:cubicBezTo>
                      <a:pt x="839" y="8076"/>
                      <a:pt x="498" y="9348"/>
                      <a:pt x="343" y="10620"/>
                    </a:cubicBezTo>
                    <a:cubicBezTo>
                      <a:pt x="128" y="12337"/>
                      <a:pt x="378" y="14055"/>
                      <a:pt x="168" y="15752"/>
                    </a:cubicBezTo>
                    <a:lnTo>
                      <a:pt x="168" y="15752"/>
                    </a:lnTo>
                    <a:cubicBezTo>
                      <a:pt x="123" y="15789"/>
                      <a:pt x="78" y="15826"/>
                      <a:pt x="33" y="15862"/>
                    </a:cubicBezTo>
                    <a:cubicBezTo>
                      <a:pt x="0" y="15895"/>
                      <a:pt x="40" y="15908"/>
                      <a:pt x="108" y="15908"/>
                    </a:cubicBezTo>
                    <a:cubicBezTo>
                      <a:pt x="121" y="15908"/>
                      <a:pt x="134" y="15908"/>
                      <a:pt x="148" y="15907"/>
                    </a:cubicBezTo>
                    <a:lnTo>
                      <a:pt x="148" y="15907"/>
                    </a:lnTo>
                    <a:cubicBezTo>
                      <a:pt x="118" y="16120"/>
                      <a:pt x="80" y="16332"/>
                      <a:pt x="33" y="16545"/>
                    </a:cubicBezTo>
                    <a:cubicBezTo>
                      <a:pt x="22" y="16586"/>
                      <a:pt x="78" y="16603"/>
                      <a:pt x="157" y="16603"/>
                    </a:cubicBezTo>
                    <a:cubicBezTo>
                      <a:pt x="315" y="16603"/>
                      <a:pt x="570" y="16534"/>
                      <a:pt x="591" y="16452"/>
                    </a:cubicBezTo>
                    <a:cubicBezTo>
                      <a:pt x="653" y="16175"/>
                      <a:pt x="703" y="15899"/>
                      <a:pt x="745" y="15624"/>
                    </a:cubicBezTo>
                    <a:lnTo>
                      <a:pt x="745" y="15624"/>
                    </a:lnTo>
                    <a:cubicBezTo>
                      <a:pt x="5319" y="11833"/>
                      <a:pt x="7685" y="5968"/>
                      <a:pt x="7074" y="42"/>
                    </a:cubicBezTo>
                    <a:cubicBezTo>
                      <a:pt x="7074" y="12"/>
                      <a:pt x="7044" y="0"/>
                      <a:pt x="6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5"/>
              <p:cNvSpPr/>
              <p:nvPr/>
            </p:nvSpPr>
            <p:spPr>
              <a:xfrm>
                <a:off x="2077275" y="2314125"/>
                <a:ext cx="115650" cy="243800"/>
              </a:xfrm>
              <a:custGeom>
                <a:avLst/>
                <a:gdLst/>
                <a:ahLst/>
                <a:cxnLst/>
                <a:rect l="l" t="t" r="r" b="b"/>
                <a:pathLst>
                  <a:path w="4626" h="9752" extrusionOk="0">
                    <a:moveTo>
                      <a:pt x="4478" y="0"/>
                    </a:moveTo>
                    <a:cubicBezTo>
                      <a:pt x="4330" y="0"/>
                      <a:pt x="4103" y="49"/>
                      <a:pt x="4044" y="146"/>
                    </a:cubicBezTo>
                    <a:cubicBezTo>
                      <a:pt x="2307" y="3092"/>
                      <a:pt x="1253" y="6505"/>
                      <a:pt x="12" y="9700"/>
                    </a:cubicBezTo>
                    <a:cubicBezTo>
                      <a:pt x="0" y="9734"/>
                      <a:pt x="67" y="9752"/>
                      <a:pt x="159" y="9752"/>
                    </a:cubicBezTo>
                    <a:cubicBezTo>
                      <a:pt x="311" y="9752"/>
                      <a:pt x="531" y="9703"/>
                      <a:pt x="570" y="9607"/>
                    </a:cubicBezTo>
                    <a:cubicBezTo>
                      <a:pt x="1811" y="6412"/>
                      <a:pt x="2866" y="2999"/>
                      <a:pt x="4603" y="53"/>
                    </a:cubicBezTo>
                    <a:cubicBezTo>
                      <a:pt x="4626" y="18"/>
                      <a:pt x="4566" y="0"/>
                      <a:pt x="4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5"/>
              <p:cNvSpPr/>
              <p:nvPr/>
            </p:nvSpPr>
            <p:spPr>
              <a:xfrm>
                <a:off x="1833925" y="2362025"/>
                <a:ext cx="281650" cy="341550"/>
              </a:xfrm>
              <a:custGeom>
                <a:avLst/>
                <a:gdLst/>
                <a:ahLst/>
                <a:cxnLst/>
                <a:rect l="l" t="t" r="r" b="b"/>
                <a:pathLst>
                  <a:path w="11266" h="13662" extrusionOk="0">
                    <a:moveTo>
                      <a:pt x="1580" y="1603"/>
                    </a:moveTo>
                    <a:lnTo>
                      <a:pt x="1580" y="1603"/>
                    </a:lnTo>
                    <a:cubicBezTo>
                      <a:pt x="5401" y="4910"/>
                      <a:pt x="10119" y="7918"/>
                      <a:pt x="10677" y="13236"/>
                    </a:cubicBezTo>
                    <a:lnTo>
                      <a:pt x="10677" y="13236"/>
                    </a:lnTo>
                    <a:cubicBezTo>
                      <a:pt x="7434" y="12696"/>
                      <a:pt x="4690" y="10466"/>
                      <a:pt x="3480" y="7380"/>
                    </a:cubicBezTo>
                    <a:cubicBezTo>
                      <a:pt x="2740" y="5447"/>
                      <a:pt x="2441" y="3423"/>
                      <a:pt x="1580" y="1603"/>
                    </a:cubicBezTo>
                    <a:close/>
                    <a:moveTo>
                      <a:pt x="505" y="1"/>
                    </a:moveTo>
                    <a:cubicBezTo>
                      <a:pt x="310" y="1"/>
                      <a:pt x="1" y="123"/>
                      <a:pt x="99" y="246"/>
                    </a:cubicBezTo>
                    <a:cubicBezTo>
                      <a:pt x="99" y="246"/>
                      <a:pt x="99" y="246"/>
                      <a:pt x="99" y="246"/>
                    </a:cubicBezTo>
                    <a:lnTo>
                      <a:pt x="99" y="246"/>
                    </a:lnTo>
                    <a:cubicBezTo>
                      <a:pt x="2177" y="2945"/>
                      <a:pt x="2022" y="6543"/>
                      <a:pt x="3852" y="9335"/>
                    </a:cubicBezTo>
                    <a:cubicBezTo>
                      <a:pt x="5403" y="11630"/>
                      <a:pt x="7854" y="13181"/>
                      <a:pt x="10583" y="13584"/>
                    </a:cubicBezTo>
                    <a:cubicBezTo>
                      <a:pt x="10614" y="13584"/>
                      <a:pt x="10658" y="13575"/>
                      <a:pt x="10706" y="13559"/>
                    </a:cubicBezTo>
                    <a:lnTo>
                      <a:pt x="10706" y="13559"/>
                    </a:lnTo>
                    <a:cubicBezTo>
                      <a:pt x="10706" y="13567"/>
                      <a:pt x="10707" y="13576"/>
                      <a:pt x="10707" y="13584"/>
                    </a:cubicBezTo>
                    <a:cubicBezTo>
                      <a:pt x="10707" y="13637"/>
                      <a:pt x="10773" y="13661"/>
                      <a:pt x="10858" y="13661"/>
                    </a:cubicBezTo>
                    <a:cubicBezTo>
                      <a:pt x="11024" y="13661"/>
                      <a:pt x="11266" y="13572"/>
                      <a:pt x="11266" y="13429"/>
                    </a:cubicBezTo>
                    <a:cubicBezTo>
                      <a:pt x="10832" y="7132"/>
                      <a:pt x="4659" y="4030"/>
                      <a:pt x="626" y="29"/>
                    </a:cubicBezTo>
                    <a:cubicBezTo>
                      <a:pt x="600" y="9"/>
                      <a:pt x="556" y="1"/>
                      <a:pt x="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5"/>
              <p:cNvSpPr/>
              <p:nvPr/>
            </p:nvSpPr>
            <p:spPr>
              <a:xfrm>
                <a:off x="1944625" y="2496250"/>
                <a:ext cx="165325" cy="203425"/>
              </a:xfrm>
              <a:custGeom>
                <a:avLst/>
                <a:gdLst/>
                <a:ahLst/>
                <a:cxnLst/>
                <a:rect l="l" t="t" r="r" b="b"/>
                <a:pathLst>
                  <a:path w="6613" h="8137" extrusionOk="0">
                    <a:moveTo>
                      <a:pt x="498" y="1"/>
                    </a:moveTo>
                    <a:cubicBezTo>
                      <a:pt x="311" y="1"/>
                      <a:pt x="0" y="137"/>
                      <a:pt x="76" y="212"/>
                    </a:cubicBezTo>
                    <a:cubicBezTo>
                      <a:pt x="1161" y="1360"/>
                      <a:pt x="2247" y="2539"/>
                      <a:pt x="3240" y="3779"/>
                    </a:cubicBezTo>
                    <a:cubicBezTo>
                      <a:pt x="4263" y="4989"/>
                      <a:pt x="5628" y="6447"/>
                      <a:pt x="6031" y="8091"/>
                    </a:cubicBezTo>
                    <a:cubicBezTo>
                      <a:pt x="6039" y="8123"/>
                      <a:pt x="6083" y="8137"/>
                      <a:pt x="6143" y="8137"/>
                    </a:cubicBezTo>
                    <a:cubicBezTo>
                      <a:pt x="6313" y="8137"/>
                      <a:pt x="6613" y="8028"/>
                      <a:pt x="6590" y="7936"/>
                    </a:cubicBezTo>
                    <a:cubicBezTo>
                      <a:pt x="6217" y="6447"/>
                      <a:pt x="5070" y="5206"/>
                      <a:pt x="4139" y="3997"/>
                    </a:cubicBezTo>
                    <a:cubicBezTo>
                      <a:pt x="3022" y="2632"/>
                      <a:pt x="1844" y="1298"/>
                      <a:pt x="603" y="26"/>
                    </a:cubicBezTo>
                    <a:cubicBezTo>
                      <a:pt x="579" y="8"/>
                      <a:pt x="542" y="1"/>
                      <a:pt x="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5"/>
              <p:cNvSpPr/>
              <p:nvPr/>
            </p:nvSpPr>
            <p:spPr>
              <a:xfrm>
                <a:off x="2157425" y="2486025"/>
                <a:ext cx="261675" cy="438775"/>
              </a:xfrm>
              <a:custGeom>
                <a:avLst/>
                <a:gdLst/>
                <a:ahLst/>
                <a:cxnLst/>
                <a:rect l="l" t="t" r="r" b="b"/>
                <a:pathLst>
                  <a:path w="10467" h="17551" extrusionOk="0">
                    <a:moveTo>
                      <a:pt x="9741" y="373"/>
                    </a:moveTo>
                    <a:lnTo>
                      <a:pt x="9741" y="373"/>
                    </a:lnTo>
                    <a:cubicBezTo>
                      <a:pt x="9834" y="745"/>
                      <a:pt x="9803" y="1118"/>
                      <a:pt x="9648" y="1428"/>
                    </a:cubicBezTo>
                    <a:cubicBezTo>
                      <a:pt x="9121" y="4871"/>
                      <a:pt x="7476" y="8035"/>
                      <a:pt x="4995" y="10454"/>
                    </a:cubicBezTo>
                    <a:cubicBezTo>
                      <a:pt x="3809" y="11553"/>
                      <a:pt x="2535" y="12573"/>
                      <a:pt x="1564" y="13796"/>
                    </a:cubicBezTo>
                    <a:lnTo>
                      <a:pt x="1564" y="13796"/>
                    </a:lnTo>
                    <a:cubicBezTo>
                      <a:pt x="2783" y="10528"/>
                      <a:pt x="4670" y="7523"/>
                      <a:pt x="7104" y="4995"/>
                    </a:cubicBezTo>
                    <a:cubicBezTo>
                      <a:pt x="7152" y="4948"/>
                      <a:pt x="7104" y="4927"/>
                      <a:pt x="7022" y="4927"/>
                    </a:cubicBezTo>
                    <a:cubicBezTo>
                      <a:pt x="6889" y="4927"/>
                      <a:pt x="6665" y="4980"/>
                      <a:pt x="6608" y="5057"/>
                    </a:cubicBezTo>
                    <a:cubicBezTo>
                      <a:pt x="4026" y="7688"/>
                      <a:pt x="2075" y="10836"/>
                      <a:pt x="845" y="14274"/>
                    </a:cubicBezTo>
                    <a:lnTo>
                      <a:pt x="845" y="14274"/>
                    </a:lnTo>
                    <a:cubicBezTo>
                      <a:pt x="1170" y="11790"/>
                      <a:pt x="1755" y="9338"/>
                      <a:pt x="2855" y="7073"/>
                    </a:cubicBezTo>
                    <a:cubicBezTo>
                      <a:pt x="3630" y="5460"/>
                      <a:pt x="4685" y="4033"/>
                      <a:pt x="5957" y="2793"/>
                    </a:cubicBezTo>
                    <a:cubicBezTo>
                      <a:pt x="6515" y="2265"/>
                      <a:pt x="7135" y="1800"/>
                      <a:pt x="7787" y="1366"/>
                    </a:cubicBezTo>
                    <a:cubicBezTo>
                      <a:pt x="8407" y="962"/>
                      <a:pt x="9058" y="652"/>
                      <a:pt x="9741" y="373"/>
                    </a:cubicBezTo>
                    <a:close/>
                    <a:moveTo>
                      <a:pt x="10366" y="0"/>
                    </a:moveTo>
                    <a:cubicBezTo>
                      <a:pt x="10268" y="0"/>
                      <a:pt x="10121" y="44"/>
                      <a:pt x="10082" y="63"/>
                    </a:cubicBezTo>
                    <a:cubicBezTo>
                      <a:pt x="2877" y="2515"/>
                      <a:pt x="517" y="10079"/>
                      <a:pt x="33" y="17016"/>
                    </a:cubicBezTo>
                    <a:lnTo>
                      <a:pt x="33" y="17016"/>
                    </a:lnTo>
                    <a:cubicBezTo>
                      <a:pt x="22" y="17062"/>
                      <a:pt x="11" y="17108"/>
                      <a:pt x="1" y="17154"/>
                    </a:cubicBezTo>
                    <a:lnTo>
                      <a:pt x="24" y="17151"/>
                    </a:lnTo>
                    <a:lnTo>
                      <a:pt x="24" y="17151"/>
                    </a:lnTo>
                    <a:cubicBezTo>
                      <a:pt x="16" y="17276"/>
                      <a:pt x="8" y="17402"/>
                      <a:pt x="1" y="17527"/>
                    </a:cubicBezTo>
                    <a:cubicBezTo>
                      <a:pt x="1" y="17543"/>
                      <a:pt x="38" y="17550"/>
                      <a:pt x="93" y="17550"/>
                    </a:cubicBezTo>
                    <a:cubicBezTo>
                      <a:pt x="252" y="17550"/>
                      <a:pt x="559" y="17487"/>
                      <a:pt x="559" y="17372"/>
                    </a:cubicBezTo>
                    <a:lnTo>
                      <a:pt x="559" y="17341"/>
                    </a:lnTo>
                    <a:cubicBezTo>
                      <a:pt x="564" y="17257"/>
                      <a:pt x="570" y="17173"/>
                      <a:pt x="575" y="17089"/>
                    </a:cubicBezTo>
                    <a:lnTo>
                      <a:pt x="575" y="17089"/>
                    </a:lnTo>
                    <a:cubicBezTo>
                      <a:pt x="583" y="17080"/>
                      <a:pt x="588" y="17070"/>
                      <a:pt x="590" y="17061"/>
                    </a:cubicBezTo>
                    <a:cubicBezTo>
                      <a:pt x="709" y="16536"/>
                      <a:pt x="844" y="16016"/>
                      <a:pt x="996" y="15501"/>
                    </a:cubicBezTo>
                    <a:lnTo>
                      <a:pt x="996" y="15501"/>
                    </a:lnTo>
                    <a:cubicBezTo>
                      <a:pt x="2142" y="12783"/>
                      <a:pt x="4958" y="11237"/>
                      <a:pt x="6856" y="8996"/>
                    </a:cubicBezTo>
                    <a:cubicBezTo>
                      <a:pt x="8965" y="6453"/>
                      <a:pt x="9772" y="3196"/>
                      <a:pt x="10454" y="63"/>
                    </a:cubicBezTo>
                    <a:cubicBezTo>
                      <a:pt x="10466" y="16"/>
                      <a:pt x="10425" y="0"/>
                      <a:pt x="103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5"/>
              <p:cNvSpPr/>
              <p:nvPr/>
            </p:nvSpPr>
            <p:spPr>
              <a:xfrm>
                <a:off x="1912550" y="2653825"/>
                <a:ext cx="256550" cy="268300"/>
              </a:xfrm>
              <a:custGeom>
                <a:avLst/>
                <a:gdLst/>
                <a:ahLst/>
                <a:cxnLst/>
                <a:rect l="l" t="t" r="r" b="b"/>
                <a:pathLst>
                  <a:path w="10262" h="10732" extrusionOk="0">
                    <a:moveTo>
                      <a:pt x="717" y="802"/>
                    </a:moveTo>
                    <a:cubicBezTo>
                      <a:pt x="2321" y="2129"/>
                      <a:pt x="4030" y="3202"/>
                      <a:pt x="5763" y="4394"/>
                    </a:cubicBezTo>
                    <a:cubicBezTo>
                      <a:pt x="7854" y="5839"/>
                      <a:pt x="8939" y="7984"/>
                      <a:pt x="9653" y="10348"/>
                    </a:cubicBezTo>
                    <a:lnTo>
                      <a:pt x="9653" y="10348"/>
                    </a:lnTo>
                    <a:cubicBezTo>
                      <a:pt x="7468" y="9442"/>
                      <a:pt x="5239" y="8467"/>
                      <a:pt x="3499" y="6813"/>
                    </a:cubicBezTo>
                    <a:cubicBezTo>
                      <a:pt x="1766" y="5137"/>
                      <a:pt x="1142" y="3057"/>
                      <a:pt x="717" y="802"/>
                    </a:cubicBezTo>
                    <a:close/>
                    <a:moveTo>
                      <a:pt x="474" y="0"/>
                    </a:moveTo>
                    <a:cubicBezTo>
                      <a:pt x="298" y="0"/>
                      <a:pt x="1" y="78"/>
                      <a:pt x="25" y="175"/>
                    </a:cubicBezTo>
                    <a:cubicBezTo>
                      <a:pt x="26" y="185"/>
                      <a:pt x="28" y="195"/>
                      <a:pt x="30" y="205"/>
                    </a:cubicBezTo>
                    <a:lnTo>
                      <a:pt x="30" y="205"/>
                    </a:lnTo>
                    <a:lnTo>
                      <a:pt x="25" y="206"/>
                    </a:lnTo>
                    <a:cubicBezTo>
                      <a:pt x="27" y="208"/>
                      <a:pt x="29" y="210"/>
                      <a:pt x="31" y="212"/>
                    </a:cubicBezTo>
                    <a:lnTo>
                      <a:pt x="31" y="212"/>
                    </a:lnTo>
                    <a:cubicBezTo>
                      <a:pt x="433" y="2525"/>
                      <a:pt x="933" y="4775"/>
                      <a:pt x="2537" y="6565"/>
                    </a:cubicBezTo>
                    <a:cubicBezTo>
                      <a:pt x="4398" y="8612"/>
                      <a:pt x="7066" y="9698"/>
                      <a:pt x="9579" y="10722"/>
                    </a:cubicBezTo>
                    <a:cubicBezTo>
                      <a:pt x="9596" y="10728"/>
                      <a:pt x="9617" y="10732"/>
                      <a:pt x="9640" y="10732"/>
                    </a:cubicBezTo>
                    <a:cubicBezTo>
                      <a:pt x="9824" y="10732"/>
                      <a:pt x="10161" y="10535"/>
                      <a:pt x="10106" y="10535"/>
                    </a:cubicBezTo>
                    <a:cubicBezTo>
                      <a:pt x="10034" y="10506"/>
                      <a:pt x="9962" y="10476"/>
                      <a:pt x="9890" y="10446"/>
                    </a:cubicBezTo>
                    <a:lnTo>
                      <a:pt x="9890" y="10446"/>
                    </a:lnTo>
                    <a:cubicBezTo>
                      <a:pt x="10055" y="10417"/>
                      <a:pt x="10249" y="10331"/>
                      <a:pt x="10230" y="10256"/>
                    </a:cubicBezTo>
                    <a:lnTo>
                      <a:pt x="10261" y="10256"/>
                    </a:lnTo>
                    <a:cubicBezTo>
                      <a:pt x="9610" y="8054"/>
                      <a:pt x="8648" y="5945"/>
                      <a:pt x="6787" y="4518"/>
                    </a:cubicBezTo>
                    <a:cubicBezTo>
                      <a:pt x="4740" y="2936"/>
                      <a:pt x="2506" y="1757"/>
                      <a:pt x="583" y="20"/>
                    </a:cubicBezTo>
                    <a:cubicBezTo>
                      <a:pt x="563" y="6"/>
                      <a:pt x="523" y="0"/>
                      <a:pt x="4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5"/>
              <p:cNvSpPr/>
              <p:nvPr/>
            </p:nvSpPr>
            <p:spPr>
              <a:xfrm>
                <a:off x="1997875" y="2774225"/>
                <a:ext cx="169450" cy="146250"/>
              </a:xfrm>
              <a:custGeom>
                <a:avLst/>
                <a:gdLst/>
                <a:ahLst/>
                <a:cxnLst/>
                <a:rect l="l" t="t" r="r" b="b"/>
                <a:pathLst>
                  <a:path w="6778" h="5850" extrusionOk="0">
                    <a:moveTo>
                      <a:pt x="522" y="1"/>
                    </a:moveTo>
                    <a:cubicBezTo>
                      <a:pt x="351" y="1"/>
                      <a:pt x="1" y="171"/>
                      <a:pt x="55" y="198"/>
                    </a:cubicBezTo>
                    <a:cubicBezTo>
                      <a:pt x="1265" y="1005"/>
                      <a:pt x="2443" y="1873"/>
                      <a:pt x="3591" y="2773"/>
                    </a:cubicBezTo>
                    <a:cubicBezTo>
                      <a:pt x="4584" y="3579"/>
                      <a:pt x="6011" y="4448"/>
                      <a:pt x="6197" y="5813"/>
                    </a:cubicBezTo>
                    <a:cubicBezTo>
                      <a:pt x="6197" y="5838"/>
                      <a:pt x="6241" y="5850"/>
                      <a:pt x="6305" y="5850"/>
                    </a:cubicBezTo>
                    <a:cubicBezTo>
                      <a:pt x="6474" y="5850"/>
                      <a:pt x="6778" y="5770"/>
                      <a:pt x="6755" y="5657"/>
                    </a:cubicBezTo>
                    <a:cubicBezTo>
                      <a:pt x="6569" y="4386"/>
                      <a:pt x="5390" y="3641"/>
                      <a:pt x="4460" y="2866"/>
                    </a:cubicBezTo>
                    <a:cubicBezTo>
                      <a:pt x="3219" y="1873"/>
                      <a:pt x="1916" y="912"/>
                      <a:pt x="582" y="12"/>
                    </a:cubicBezTo>
                    <a:cubicBezTo>
                      <a:pt x="567" y="4"/>
                      <a:pt x="546" y="1"/>
                      <a:pt x="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00" name="Google Shape;800;p5"/>
          <p:cNvGrpSpPr/>
          <p:nvPr/>
        </p:nvGrpSpPr>
        <p:grpSpPr>
          <a:xfrm>
            <a:off x="5861950" y="4553275"/>
            <a:ext cx="700450" cy="636075"/>
            <a:chOff x="3652400" y="3788700"/>
            <a:chExt cx="700450" cy="636075"/>
          </a:xfrm>
        </p:grpSpPr>
        <p:sp>
          <p:nvSpPr>
            <p:cNvPr id="801" name="Google Shape;801;p5"/>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5"/>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5"/>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5"/>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5"/>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5"/>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5"/>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5"/>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5"/>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5"/>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5"/>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5"/>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5"/>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5"/>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5"/>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6" name="Google Shape;816;p5"/>
          <p:cNvGrpSpPr/>
          <p:nvPr/>
        </p:nvGrpSpPr>
        <p:grpSpPr>
          <a:xfrm rot="-1958260">
            <a:off x="8555882" y="3984798"/>
            <a:ext cx="686618" cy="1211092"/>
            <a:chOff x="2797700" y="3217325"/>
            <a:chExt cx="682725" cy="1204225"/>
          </a:xfrm>
        </p:grpSpPr>
        <p:sp>
          <p:nvSpPr>
            <p:cNvPr id="817" name="Google Shape;817;p5"/>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5"/>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5"/>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5"/>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5"/>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5"/>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5"/>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83"/>
        <p:cNvGrpSpPr/>
        <p:nvPr/>
      </p:nvGrpSpPr>
      <p:grpSpPr>
        <a:xfrm>
          <a:off x="0" y="0"/>
          <a:ext cx="0" cy="0"/>
          <a:chOff x="0" y="0"/>
          <a:chExt cx="0" cy="0"/>
        </a:xfrm>
      </p:grpSpPr>
      <p:sp>
        <p:nvSpPr>
          <p:cNvPr id="884" name="Google Shape;884;p7"/>
          <p:cNvSpPr txBox="1">
            <a:spLocks noGrp="1"/>
          </p:cNvSpPr>
          <p:nvPr>
            <p:ph type="title"/>
          </p:nvPr>
        </p:nvSpPr>
        <p:spPr>
          <a:xfrm>
            <a:off x="5240700" y="126045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b="1"/>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885" name="Google Shape;885;p7"/>
          <p:cNvSpPr txBox="1">
            <a:spLocks noGrp="1"/>
          </p:cNvSpPr>
          <p:nvPr>
            <p:ph type="body" idx="1"/>
          </p:nvPr>
        </p:nvSpPr>
        <p:spPr>
          <a:xfrm>
            <a:off x="5133275" y="2094450"/>
            <a:ext cx="2915400" cy="2508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3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886" name="Google Shape;886;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solidFill>
                <a:schemeClr val="dk1"/>
              </a:solidFill>
            </a:endParaRPr>
          </a:p>
        </p:txBody>
      </p:sp>
      <p:grpSp>
        <p:nvGrpSpPr>
          <p:cNvPr id="887" name="Google Shape;887;p7"/>
          <p:cNvGrpSpPr/>
          <p:nvPr/>
        </p:nvGrpSpPr>
        <p:grpSpPr>
          <a:xfrm>
            <a:off x="6364735" y="4433704"/>
            <a:ext cx="3672418" cy="1331055"/>
            <a:chOff x="-1068128" y="3996204"/>
            <a:chExt cx="3672418" cy="1331055"/>
          </a:xfrm>
        </p:grpSpPr>
        <p:sp>
          <p:nvSpPr>
            <p:cNvPr id="888" name="Google Shape;888;p7"/>
            <p:cNvSpPr/>
            <p:nvPr/>
          </p:nvSpPr>
          <p:spPr>
            <a:xfrm rot="-10594719">
              <a:off x="-1038001" y="4102993"/>
              <a:ext cx="3612164" cy="1117479"/>
            </a:xfrm>
            <a:custGeom>
              <a:avLst/>
              <a:gdLst/>
              <a:ahLst/>
              <a:cxnLst/>
              <a:rect l="l" t="t" r="r" b="b"/>
              <a:pathLst>
                <a:path w="62034" h="19192" extrusionOk="0">
                  <a:moveTo>
                    <a:pt x="11909" y="0"/>
                  </a:moveTo>
                  <a:cubicBezTo>
                    <a:pt x="10357" y="0"/>
                    <a:pt x="8959" y="416"/>
                    <a:pt x="7720" y="1498"/>
                  </a:cubicBezTo>
                  <a:cubicBezTo>
                    <a:pt x="0" y="8222"/>
                    <a:pt x="9929" y="19192"/>
                    <a:pt x="23150" y="19192"/>
                  </a:cubicBezTo>
                  <a:cubicBezTo>
                    <a:pt x="24750" y="19192"/>
                    <a:pt x="26398" y="19031"/>
                    <a:pt x="28069" y="18683"/>
                  </a:cubicBezTo>
                  <a:cubicBezTo>
                    <a:pt x="43548" y="15426"/>
                    <a:pt x="55087" y="14402"/>
                    <a:pt x="58747" y="9036"/>
                  </a:cubicBezTo>
                  <a:cubicBezTo>
                    <a:pt x="62033" y="4211"/>
                    <a:pt x="59267" y="1003"/>
                    <a:pt x="52187" y="1003"/>
                  </a:cubicBezTo>
                  <a:cubicBezTo>
                    <a:pt x="48708" y="1003"/>
                    <a:pt x="44188" y="1777"/>
                    <a:pt x="38833" y="3515"/>
                  </a:cubicBezTo>
                  <a:cubicBezTo>
                    <a:pt x="36521" y="4263"/>
                    <a:pt x="34303" y="4561"/>
                    <a:pt x="32180" y="4561"/>
                  </a:cubicBezTo>
                  <a:cubicBezTo>
                    <a:pt x="23878" y="4561"/>
                    <a:pt x="17050" y="0"/>
                    <a:pt x="119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9" name="Google Shape;889;p7"/>
            <p:cNvGrpSpPr/>
            <p:nvPr/>
          </p:nvGrpSpPr>
          <p:grpSpPr>
            <a:xfrm>
              <a:off x="-800178" y="4304942"/>
              <a:ext cx="2873315" cy="818933"/>
              <a:chOff x="-800178" y="4304942"/>
              <a:chExt cx="2873315" cy="818933"/>
            </a:xfrm>
          </p:grpSpPr>
          <p:sp>
            <p:nvSpPr>
              <p:cNvPr id="890" name="Google Shape;890;p7"/>
              <p:cNvSpPr/>
              <p:nvPr/>
            </p:nvSpPr>
            <p:spPr>
              <a:xfrm rot="-10594719">
                <a:off x="1780944" y="5070486"/>
                <a:ext cx="126240" cy="49667"/>
              </a:xfrm>
              <a:custGeom>
                <a:avLst/>
                <a:gdLst/>
                <a:ahLst/>
                <a:cxnLst/>
                <a:rect l="l" t="t" r="r" b="b"/>
                <a:pathLst>
                  <a:path w="2168" h="853" extrusionOk="0">
                    <a:moveTo>
                      <a:pt x="986" y="1"/>
                    </a:moveTo>
                    <a:cubicBezTo>
                      <a:pt x="882" y="1"/>
                      <a:pt x="780" y="9"/>
                      <a:pt x="679" y="24"/>
                    </a:cubicBezTo>
                    <a:cubicBezTo>
                      <a:pt x="431" y="55"/>
                      <a:pt x="89" y="179"/>
                      <a:pt x="27" y="427"/>
                    </a:cubicBezTo>
                    <a:cubicBezTo>
                      <a:pt x="1" y="664"/>
                      <a:pt x="243" y="745"/>
                      <a:pt x="430" y="745"/>
                    </a:cubicBezTo>
                    <a:cubicBezTo>
                      <a:pt x="464" y="745"/>
                      <a:pt x="495" y="742"/>
                      <a:pt x="524" y="738"/>
                    </a:cubicBezTo>
                    <a:cubicBezTo>
                      <a:pt x="573" y="729"/>
                      <a:pt x="621" y="725"/>
                      <a:pt x="667" y="725"/>
                    </a:cubicBezTo>
                    <a:cubicBezTo>
                      <a:pt x="793" y="725"/>
                      <a:pt x="906" y="754"/>
                      <a:pt x="1020" y="800"/>
                    </a:cubicBezTo>
                    <a:cubicBezTo>
                      <a:pt x="1125" y="835"/>
                      <a:pt x="1229" y="852"/>
                      <a:pt x="1332" y="852"/>
                    </a:cubicBezTo>
                    <a:cubicBezTo>
                      <a:pt x="1504" y="852"/>
                      <a:pt x="1671" y="804"/>
                      <a:pt x="1826" y="707"/>
                    </a:cubicBezTo>
                    <a:cubicBezTo>
                      <a:pt x="1982" y="614"/>
                      <a:pt x="2168" y="334"/>
                      <a:pt x="1919" y="210"/>
                    </a:cubicBezTo>
                    <a:cubicBezTo>
                      <a:pt x="1617" y="71"/>
                      <a:pt x="1297" y="1"/>
                      <a:pt x="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7"/>
              <p:cNvSpPr/>
              <p:nvPr/>
            </p:nvSpPr>
            <p:spPr>
              <a:xfrm rot="-10594719">
                <a:off x="1565235" y="5016770"/>
                <a:ext cx="124668" cy="49551"/>
              </a:xfrm>
              <a:custGeom>
                <a:avLst/>
                <a:gdLst/>
                <a:ahLst/>
                <a:cxnLst/>
                <a:rect l="l" t="t" r="r" b="b"/>
                <a:pathLst>
                  <a:path w="2141" h="851" extrusionOk="0">
                    <a:moveTo>
                      <a:pt x="814" y="1"/>
                    </a:moveTo>
                    <a:cubicBezTo>
                      <a:pt x="564" y="1"/>
                      <a:pt x="323" y="118"/>
                      <a:pt x="156" y="285"/>
                    </a:cubicBezTo>
                    <a:cubicBezTo>
                      <a:pt x="1" y="502"/>
                      <a:pt x="280" y="595"/>
                      <a:pt x="466" y="595"/>
                    </a:cubicBezTo>
                    <a:cubicBezTo>
                      <a:pt x="621" y="595"/>
                      <a:pt x="776" y="657"/>
                      <a:pt x="900" y="781"/>
                    </a:cubicBezTo>
                    <a:cubicBezTo>
                      <a:pt x="1009" y="828"/>
                      <a:pt x="1133" y="851"/>
                      <a:pt x="1257" y="851"/>
                    </a:cubicBezTo>
                    <a:cubicBezTo>
                      <a:pt x="1381" y="851"/>
                      <a:pt x="1505" y="828"/>
                      <a:pt x="1614" y="781"/>
                    </a:cubicBezTo>
                    <a:cubicBezTo>
                      <a:pt x="1738" y="719"/>
                      <a:pt x="2141" y="502"/>
                      <a:pt x="1924" y="347"/>
                    </a:cubicBezTo>
                    <a:cubicBezTo>
                      <a:pt x="1645" y="130"/>
                      <a:pt x="1272" y="6"/>
                      <a:pt x="900" y="6"/>
                    </a:cubicBezTo>
                    <a:cubicBezTo>
                      <a:pt x="871" y="2"/>
                      <a:pt x="843" y="1"/>
                      <a:pt x="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7"/>
              <p:cNvSpPr/>
              <p:nvPr/>
            </p:nvSpPr>
            <p:spPr>
              <a:xfrm rot="-10594719">
                <a:off x="1976086" y="4955828"/>
                <a:ext cx="95786" cy="45242"/>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7"/>
              <p:cNvSpPr/>
              <p:nvPr/>
            </p:nvSpPr>
            <p:spPr>
              <a:xfrm rot="-10594719">
                <a:off x="1773296" y="4958228"/>
                <a:ext cx="95786" cy="45184"/>
              </a:xfrm>
              <a:custGeom>
                <a:avLst/>
                <a:gdLst/>
                <a:ahLst/>
                <a:cxnLst/>
                <a:rect l="l" t="t" r="r" b="b"/>
                <a:pathLst>
                  <a:path w="1645" h="776" extrusionOk="0">
                    <a:moveTo>
                      <a:pt x="900" y="0"/>
                    </a:moveTo>
                    <a:cubicBezTo>
                      <a:pt x="249" y="0"/>
                      <a:pt x="1" y="776"/>
                      <a:pt x="776" y="776"/>
                    </a:cubicBezTo>
                    <a:cubicBezTo>
                      <a:pt x="1397" y="776"/>
                      <a:pt x="1645" y="0"/>
                      <a:pt x="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7"/>
              <p:cNvSpPr/>
              <p:nvPr/>
            </p:nvSpPr>
            <p:spPr>
              <a:xfrm rot="-10594719">
                <a:off x="1864326" y="4858253"/>
                <a:ext cx="126473" cy="45999"/>
              </a:xfrm>
              <a:custGeom>
                <a:avLst/>
                <a:gdLst/>
                <a:ahLst/>
                <a:cxnLst/>
                <a:rect l="l" t="t" r="r" b="b"/>
                <a:pathLst>
                  <a:path w="2172" h="790" extrusionOk="0">
                    <a:moveTo>
                      <a:pt x="828" y="0"/>
                    </a:moveTo>
                    <a:cubicBezTo>
                      <a:pt x="650" y="0"/>
                      <a:pt x="477" y="49"/>
                      <a:pt x="342" y="146"/>
                    </a:cubicBezTo>
                    <a:cubicBezTo>
                      <a:pt x="187" y="239"/>
                      <a:pt x="1" y="487"/>
                      <a:pt x="249" y="611"/>
                    </a:cubicBezTo>
                    <a:cubicBezTo>
                      <a:pt x="525" y="726"/>
                      <a:pt x="835" y="790"/>
                      <a:pt x="1154" y="790"/>
                    </a:cubicBezTo>
                    <a:cubicBezTo>
                      <a:pt x="1265" y="790"/>
                      <a:pt x="1377" y="782"/>
                      <a:pt x="1489" y="766"/>
                    </a:cubicBezTo>
                    <a:cubicBezTo>
                      <a:pt x="1707" y="735"/>
                      <a:pt x="2079" y="611"/>
                      <a:pt x="2110" y="363"/>
                    </a:cubicBezTo>
                    <a:cubicBezTo>
                      <a:pt x="2172" y="115"/>
                      <a:pt x="1800" y="115"/>
                      <a:pt x="1645" y="115"/>
                    </a:cubicBezTo>
                    <a:cubicBezTo>
                      <a:pt x="1595" y="123"/>
                      <a:pt x="1547" y="127"/>
                      <a:pt x="1501" y="127"/>
                    </a:cubicBezTo>
                    <a:cubicBezTo>
                      <a:pt x="1375" y="127"/>
                      <a:pt x="1262" y="98"/>
                      <a:pt x="1148" y="53"/>
                    </a:cubicBezTo>
                    <a:cubicBezTo>
                      <a:pt x="1044" y="18"/>
                      <a:pt x="935"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7"/>
              <p:cNvSpPr/>
              <p:nvPr/>
            </p:nvSpPr>
            <p:spPr>
              <a:xfrm rot="-10594719">
                <a:off x="1635557" y="4850249"/>
                <a:ext cx="88566" cy="25328"/>
              </a:xfrm>
              <a:custGeom>
                <a:avLst/>
                <a:gdLst/>
                <a:ahLst/>
                <a:cxnLst/>
                <a:rect l="l" t="t" r="r" b="b"/>
                <a:pathLst>
                  <a:path w="1521" h="435" extrusionOk="0">
                    <a:moveTo>
                      <a:pt x="931" y="1"/>
                    </a:moveTo>
                    <a:cubicBezTo>
                      <a:pt x="652" y="1"/>
                      <a:pt x="404" y="63"/>
                      <a:pt x="156" y="218"/>
                    </a:cubicBezTo>
                    <a:cubicBezTo>
                      <a:pt x="124" y="249"/>
                      <a:pt x="0" y="280"/>
                      <a:pt x="31" y="373"/>
                    </a:cubicBezTo>
                    <a:cubicBezTo>
                      <a:pt x="31" y="435"/>
                      <a:pt x="156" y="435"/>
                      <a:pt x="218" y="435"/>
                    </a:cubicBezTo>
                    <a:lnTo>
                      <a:pt x="590" y="435"/>
                    </a:lnTo>
                    <a:cubicBezTo>
                      <a:pt x="869" y="404"/>
                      <a:pt x="1148" y="342"/>
                      <a:pt x="1365" y="218"/>
                    </a:cubicBezTo>
                    <a:cubicBezTo>
                      <a:pt x="1427" y="187"/>
                      <a:pt x="1520" y="125"/>
                      <a:pt x="1520" y="63"/>
                    </a:cubicBezTo>
                    <a:cubicBezTo>
                      <a:pt x="1489" y="1"/>
                      <a:pt x="1365" y="1"/>
                      <a:pt x="1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7"/>
              <p:cNvSpPr/>
              <p:nvPr/>
            </p:nvSpPr>
            <p:spPr>
              <a:xfrm rot="-10594719">
                <a:off x="1326281" y="4893132"/>
                <a:ext cx="144524" cy="58168"/>
              </a:xfrm>
              <a:custGeom>
                <a:avLst/>
                <a:gdLst/>
                <a:ahLst/>
                <a:cxnLst/>
                <a:rect l="l" t="t" r="r" b="b"/>
                <a:pathLst>
                  <a:path w="2482" h="999" extrusionOk="0">
                    <a:moveTo>
                      <a:pt x="782" y="1"/>
                    </a:moveTo>
                    <a:cubicBezTo>
                      <a:pt x="533" y="1"/>
                      <a:pt x="291" y="118"/>
                      <a:pt x="124" y="285"/>
                    </a:cubicBezTo>
                    <a:cubicBezTo>
                      <a:pt x="0" y="502"/>
                      <a:pt x="248" y="626"/>
                      <a:pt x="434" y="626"/>
                    </a:cubicBezTo>
                    <a:lnTo>
                      <a:pt x="434" y="595"/>
                    </a:lnTo>
                    <a:cubicBezTo>
                      <a:pt x="714" y="595"/>
                      <a:pt x="1024" y="719"/>
                      <a:pt x="1241" y="905"/>
                    </a:cubicBezTo>
                    <a:cubicBezTo>
                      <a:pt x="1365" y="967"/>
                      <a:pt x="1497" y="998"/>
                      <a:pt x="1625" y="998"/>
                    </a:cubicBezTo>
                    <a:cubicBezTo>
                      <a:pt x="1753" y="998"/>
                      <a:pt x="1877" y="967"/>
                      <a:pt x="1985" y="905"/>
                    </a:cubicBezTo>
                    <a:cubicBezTo>
                      <a:pt x="2109" y="843"/>
                      <a:pt x="2482" y="626"/>
                      <a:pt x="2296" y="440"/>
                    </a:cubicBezTo>
                    <a:cubicBezTo>
                      <a:pt x="1926" y="156"/>
                      <a:pt x="1479" y="2"/>
                      <a:pt x="1001" y="2"/>
                    </a:cubicBezTo>
                    <a:cubicBezTo>
                      <a:pt x="957" y="2"/>
                      <a:pt x="913" y="3"/>
                      <a:pt x="869" y="6"/>
                    </a:cubicBezTo>
                    <a:cubicBezTo>
                      <a:pt x="840" y="2"/>
                      <a:pt x="811" y="1"/>
                      <a:pt x="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7"/>
              <p:cNvSpPr/>
              <p:nvPr/>
            </p:nvSpPr>
            <p:spPr>
              <a:xfrm rot="-10594719">
                <a:off x="1377624" y="4771551"/>
                <a:ext cx="112090" cy="34645"/>
              </a:xfrm>
              <a:custGeom>
                <a:avLst/>
                <a:gdLst/>
                <a:ahLst/>
                <a:cxnLst/>
                <a:rect l="l" t="t" r="r" b="b"/>
                <a:pathLst>
                  <a:path w="1925" h="595" extrusionOk="0">
                    <a:moveTo>
                      <a:pt x="956" y="1"/>
                    </a:moveTo>
                    <a:cubicBezTo>
                      <a:pt x="755" y="1"/>
                      <a:pt x="563" y="59"/>
                      <a:pt x="404" y="149"/>
                    </a:cubicBezTo>
                    <a:cubicBezTo>
                      <a:pt x="280" y="211"/>
                      <a:pt x="1" y="397"/>
                      <a:pt x="249" y="460"/>
                    </a:cubicBezTo>
                    <a:lnTo>
                      <a:pt x="776" y="584"/>
                    </a:lnTo>
                    <a:cubicBezTo>
                      <a:pt x="835" y="591"/>
                      <a:pt x="895" y="595"/>
                      <a:pt x="957" y="595"/>
                    </a:cubicBezTo>
                    <a:cubicBezTo>
                      <a:pt x="1155" y="595"/>
                      <a:pt x="1362" y="554"/>
                      <a:pt x="1552" y="460"/>
                    </a:cubicBezTo>
                    <a:cubicBezTo>
                      <a:pt x="1645" y="397"/>
                      <a:pt x="1924" y="211"/>
                      <a:pt x="1676" y="149"/>
                    </a:cubicBezTo>
                    <a:lnTo>
                      <a:pt x="1180" y="25"/>
                    </a:lnTo>
                    <a:cubicBezTo>
                      <a:pt x="1105" y="9"/>
                      <a:pt x="1030" y="1"/>
                      <a:pt x="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7"/>
              <p:cNvSpPr/>
              <p:nvPr/>
            </p:nvSpPr>
            <p:spPr>
              <a:xfrm rot="-10594719">
                <a:off x="1803282" y="4697382"/>
                <a:ext cx="112032" cy="48211"/>
              </a:xfrm>
              <a:custGeom>
                <a:avLst/>
                <a:gdLst/>
                <a:ahLst/>
                <a:cxnLst/>
                <a:rect l="l" t="t" r="r" b="b"/>
                <a:pathLst>
                  <a:path w="1924" h="828" extrusionOk="0">
                    <a:moveTo>
                      <a:pt x="826" y="1"/>
                    </a:moveTo>
                    <a:cubicBezTo>
                      <a:pt x="594" y="1"/>
                      <a:pt x="368" y="69"/>
                      <a:pt x="187" y="225"/>
                    </a:cubicBezTo>
                    <a:cubicBezTo>
                      <a:pt x="0" y="349"/>
                      <a:pt x="31" y="535"/>
                      <a:pt x="280" y="535"/>
                    </a:cubicBezTo>
                    <a:lnTo>
                      <a:pt x="249" y="535"/>
                    </a:lnTo>
                    <a:cubicBezTo>
                      <a:pt x="404" y="567"/>
                      <a:pt x="559" y="629"/>
                      <a:pt x="683" y="753"/>
                    </a:cubicBezTo>
                    <a:cubicBezTo>
                      <a:pt x="749" y="808"/>
                      <a:pt x="838" y="828"/>
                      <a:pt x="935" y="828"/>
                    </a:cubicBezTo>
                    <a:cubicBezTo>
                      <a:pt x="1110" y="828"/>
                      <a:pt x="1307" y="762"/>
                      <a:pt x="1427" y="722"/>
                    </a:cubicBezTo>
                    <a:cubicBezTo>
                      <a:pt x="1520" y="691"/>
                      <a:pt x="1924" y="473"/>
                      <a:pt x="1738" y="318"/>
                    </a:cubicBezTo>
                    <a:cubicBezTo>
                      <a:pt x="1520" y="132"/>
                      <a:pt x="1241" y="39"/>
                      <a:pt x="962" y="8"/>
                    </a:cubicBezTo>
                    <a:cubicBezTo>
                      <a:pt x="917" y="3"/>
                      <a:pt x="871" y="1"/>
                      <a:pt x="8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7"/>
              <p:cNvSpPr/>
              <p:nvPr/>
            </p:nvSpPr>
            <p:spPr>
              <a:xfrm rot="-10594719">
                <a:off x="1895778" y="4578886"/>
                <a:ext cx="113837" cy="36159"/>
              </a:xfrm>
              <a:custGeom>
                <a:avLst/>
                <a:gdLst/>
                <a:ahLst/>
                <a:cxnLst/>
                <a:rect l="l" t="t" r="r" b="b"/>
                <a:pathLst>
                  <a:path w="1955" h="621" extrusionOk="0">
                    <a:moveTo>
                      <a:pt x="1210" y="1"/>
                    </a:moveTo>
                    <a:cubicBezTo>
                      <a:pt x="807" y="1"/>
                      <a:pt x="1" y="621"/>
                      <a:pt x="745" y="621"/>
                    </a:cubicBezTo>
                    <a:cubicBezTo>
                      <a:pt x="1148" y="621"/>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7"/>
              <p:cNvSpPr/>
              <p:nvPr/>
            </p:nvSpPr>
            <p:spPr>
              <a:xfrm rot="-10594719">
                <a:off x="1667823" y="4452968"/>
                <a:ext cx="119311" cy="43903"/>
              </a:xfrm>
              <a:custGeom>
                <a:avLst/>
                <a:gdLst/>
                <a:ahLst/>
                <a:cxnLst/>
                <a:rect l="l" t="t" r="r" b="b"/>
                <a:pathLst>
                  <a:path w="2049" h="754" extrusionOk="0">
                    <a:moveTo>
                      <a:pt x="754" y="0"/>
                    </a:moveTo>
                    <a:cubicBezTo>
                      <a:pt x="504" y="0"/>
                      <a:pt x="264" y="123"/>
                      <a:pt x="125" y="346"/>
                    </a:cubicBezTo>
                    <a:cubicBezTo>
                      <a:pt x="1" y="563"/>
                      <a:pt x="218" y="749"/>
                      <a:pt x="435" y="749"/>
                    </a:cubicBezTo>
                    <a:lnTo>
                      <a:pt x="1180" y="749"/>
                    </a:lnTo>
                    <a:cubicBezTo>
                      <a:pt x="1208" y="752"/>
                      <a:pt x="1237" y="754"/>
                      <a:pt x="1265" y="754"/>
                    </a:cubicBezTo>
                    <a:cubicBezTo>
                      <a:pt x="1515" y="754"/>
                      <a:pt x="1757" y="634"/>
                      <a:pt x="1924" y="439"/>
                    </a:cubicBezTo>
                    <a:cubicBezTo>
                      <a:pt x="2048" y="191"/>
                      <a:pt x="1831" y="5"/>
                      <a:pt x="1583" y="5"/>
                    </a:cubicBezTo>
                    <a:lnTo>
                      <a:pt x="839" y="5"/>
                    </a:lnTo>
                    <a:cubicBezTo>
                      <a:pt x="810" y="2"/>
                      <a:pt x="782" y="0"/>
                      <a:pt x="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7"/>
              <p:cNvSpPr/>
              <p:nvPr/>
            </p:nvSpPr>
            <p:spPr>
              <a:xfrm rot="-10594719">
                <a:off x="1579763" y="4538236"/>
                <a:ext cx="113896" cy="34412"/>
              </a:xfrm>
              <a:custGeom>
                <a:avLst/>
                <a:gdLst/>
                <a:ahLst/>
                <a:cxnLst/>
                <a:rect l="l" t="t" r="r" b="b"/>
                <a:pathLst>
                  <a:path w="1956" h="591" extrusionOk="0">
                    <a:moveTo>
                      <a:pt x="1211" y="1"/>
                    </a:moveTo>
                    <a:cubicBezTo>
                      <a:pt x="838" y="1"/>
                      <a:pt x="1" y="590"/>
                      <a:pt x="776" y="590"/>
                    </a:cubicBezTo>
                    <a:cubicBezTo>
                      <a:pt x="1149" y="590"/>
                      <a:pt x="1955"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7"/>
              <p:cNvSpPr/>
              <p:nvPr/>
            </p:nvSpPr>
            <p:spPr>
              <a:xfrm rot="-10594719">
                <a:off x="1579808" y="4655738"/>
                <a:ext cx="106675" cy="39652"/>
              </a:xfrm>
              <a:custGeom>
                <a:avLst/>
                <a:gdLst/>
                <a:ahLst/>
                <a:cxnLst/>
                <a:rect l="l" t="t" r="r" b="b"/>
                <a:pathLst>
                  <a:path w="1832" h="681" extrusionOk="0">
                    <a:moveTo>
                      <a:pt x="915" y="1"/>
                    </a:moveTo>
                    <a:cubicBezTo>
                      <a:pt x="727" y="1"/>
                      <a:pt x="543" y="49"/>
                      <a:pt x="373" y="155"/>
                    </a:cubicBezTo>
                    <a:cubicBezTo>
                      <a:pt x="249" y="217"/>
                      <a:pt x="1" y="434"/>
                      <a:pt x="280" y="527"/>
                    </a:cubicBezTo>
                    <a:lnTo>
                      <a:pt x="683" y="651"/>
                    </a:lnTo>
                    <a:cubicBezTo>
                      <a:pt x="762" y="671"/>
                      <a:pt x="844" y="681"/>
                      <a:pt x="926" y="681"/>
                    </a:cubicBezTo>
                    <a:cubicBezTo>
                      <a:pt x="1105" y="681"/>
                      <a:pt x="1289" y="633"/>
                      <a:pt x="1459" y="527"/>
                    </a:cubicBezTo>
                    <a:cubicBezTo>
                      <a:pt x="1583" y="465"/>
                      <a:pt x="1831" y="248"/>
                      <a:pt x="1552" y="155"/>
                    </a:cubicBezTo>
                    <a:lnTo>
                      <a:pt x="1180" y="31"/>
                    </a:lnTo>
                    <a:cubicBezTo>
                      <a:pt x="1091" y="11"/>
                      <a:pt x="1003" y="1"/>
                      <a:pt x="9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7"/>
              <p:cNvSpPr/>
              <p:nvPr/>
            </p:nvSpPr>
            <p:spPr>
              <a:xfrm rot="-10594719">
                <a:off x="1253171" y="4536196"/>
                <a:ext cx="131888" cy="69813"/>
              </a:xfrm>
              <a:custGeom>
                <a:avLst/>
                <a:gdLst/>
                <a:ahLst/>
                <a:cxnLst/>
                <a:rect l="l" t="t" r="r" b="b"/>
                <a:pathLst>
                  <a:path w="2265" h="1199" extrusionOk="0">
                    <a:moveTo>
                      <a:pt x="979" y="0"/>
                    </a:moveTo>
                    <a:cubicBezTo>
                      <a:pt x="813" y="0"/>
                      <a:pt x="636" y="53"/>
                      <a:pt x="497" y="92"/>
                    </a:cubicBezTo>
                    <a:cubicBezTo>
                      <a:pt x="403" y="123"/>
                      <a:pt x="0" y="341"/>
                      <a:pt x="186" y="496"/>
                    </a:cubicBezTo>
                    <a:lnTo>
                      <a:pt x="1055" y="1116"/>
                    </a:lnTo>
                    <a:cubicBezTo>
                      <a:pt x="1127" y="1176"/>
                      <a:pt x="1222" y="1199"/>
                      <a:pt x="1323" y="1199"/>
                    </a:cubicBezTo>
                    <a:cubicBezTo>
                      <a:pt x="1482" y="1199"/>
                      <a:pt x="1654" y="1142"/>
                      <a:pt x="1768" y="1085"/>
                    </a:cubicBezTo>
                    <a:cubicBezTo>
                      <a:pt x="1861" y="1054"/>
                      <a:pt x="2265" y="868"/>
                      <a:pt x="2079" y="713"/>
                    </a:cubicBezTo>
                    <a:lnTo>
                      <a:pt x="1241" y="61"/>
                    </a:lnTo>
                    <a:cubicBezTo>
                      <a:pt x="1163" y="17"/>
                      <a:pt x="1073" y="0"/>
                      <a:pt x="9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7"/>
              <p:cNvSpPr/>
              <p:nvPr/>
            </p:nvSpPr>
            <p:spPr>
              <a:xfrm rot="-10594719">
                <a:off x="1324781" y="4401406"/>
                <a:ext cx="110227" cy="62419"/>
              </a:xfrm>
              <a:custGeom>
                <a:avLst/>
                <a:gdLst/>
                <a:ahLst/>
                <a:cxnLst/>
                <a:rect l="l" t="t" r="r" b="b"/>
                <a:pathLst>
                  <a:path w="1893" h="1072" extrusionOk="0">
                    <a:moveTo>
                      <a:pt x="707" y="1"/>
                    </a:moveTo>
                    <a:cubicBezTo>
                      <a:pt x="508" y="1"/>
                      <a:pt x="317" y="77"/>
                      <a:pt x="187" y="229"/>
                    </a:cubicBezTo>
                    <a:cubicBezTo>
                      <a:pt x="1" y="415"/>
                      <a:pt x="94" y="725"/>
                      <a:pt x="342" y="787"/>
                    </a:cubicBezTo>
                    <a:lnTo>
                      <a:pt x="962" y="1035"/>
                    </a:lnTo>
                    <a:cubicBezTo>
                      <a:pt x="1037" y="1060"/>
                      <a:pt x="1114" y="1072"/>
                      <a:pt x="1190" y="1072"/>
                    </a:cubicBezTo>
                    <a:cubicBezTo>
                      <a:pt x="1399" y="1072"/>
                      <a:pt x="1602" y="986"/>
                      <a:pt x="1738" y="849"/>
                    </a:cubicBezTo>
                    <a:cubicBezTo>
                      <a:pt x="1893" y="663"/>
                      <a:pt x="1831" y="353"/>
                      <a:pt x="1583" y="291"/>
                    </a:cubicBezTo>
                    <a:lnTo>
                      <a:pt x="962" y="43"/>
                    </a:lnTo>
                    <a:cubicBezTo>
                      <a:pt x="879" y="15"/>
                      <a:pt x="792" y="1"/>
                      <a:pt x="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7"/>
              <p:cNvSpPr/>
              <p:nvPr/>
            </p:nvSpPr>
            <p:spPr>
              <a:xfrm rot="-10594719">
                <a:off x="1535351" y="4341719"/>
                <a:ext cx="103007" cy="37556"/>
              </a:xfrm>
              <a:custGeom>
                <a:avLst/>
                <a:gdLst/>
                <a:ahLst/>
                <a:cxnLst/>
                <a:rect l="l" t="t" r="r" b="b"/>
                <a:pathLst>
                  <a:path w="1769" h="645" extrusionOk="0">
                    <a:moveTo>
                      <a:pt x="925" y="1"/>
                    </a:moveTo>
                    <a:cubicBezTo>
                      <a:pt x="724" y="1"/>
                      <a:pt x="532" y="58"/>
                      <a:pt x="373" y="149"/>
                    </a:cubicBezTo>
                    <a:cubicBezTo>
                      <a:pt x="249" y="211"/>
                      <a:pt x="1" y="428"/>
                      <a:pt x="249" y="490"/>
                    </a:cubicBezTo>
                    <a:lnTo>
                      <a:pt x="652" y="614"/>
                    </a:lnTo>
                    <a:cubicBezTo>
                      <a:pt x="731" y="634"/>
                      <a:pt x="812" y="644"/>
                      <a:pt x="895" y="644"/>
                    </a:cubicBezTo>
                    <a:cubicBezTo>
                      <a:pt x="1074" y="644"/>
                      <a:pt x="1258" y="596"/>
                      <a:pt x="1428" y="490"/>
                    </a:cubicBezTo>
                    <a:cubicBezTo>
                      <a:pt x="1521" y="428"/>
                      <a:pt x="1769" y="242"/>
                      <a:pt x="1521" y="149"/>
                    </a:cubicBezTo>
                    <a:lnTo>
                      <a:pt x="1148" y="25"/>
                    </a:lnTo>
                    <a:cubicBezTo>
                      <a:pt x="1074" y="8"/>
                      <a:pt x="999" y="1"/>
                      <a:pt x="9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7"/>
              <p:cNvSpPr/>
              <p:nvPr/>
            </p:nvSpPr>
            <p:spPr>
              <a:xfrm rot="-10594719">
                <a:off x="1118834" y="4308400"/>
                <a:ext cx="117506" cy="54616"/>
              </a:xfrm>
              <a:custGeom>
                <a:avLst/>
                <a:gdLst/>
                <a:ahLst/>
                <a:cxnLst/>
                <a:rect l="l" t="t" r="r" b="b"/>
                <a:pathLst>
                  <a:path w="2018" h="938" extrusionOk="0">
                    <a:moveTo>
                      <a:pt x="1418" y="1"/>
                    </a:moveTo>
                    <a:cubicBezTo>
                      <a:pt x="1366" y="1"/>
                      <a:pt x="1316" y="5"/>
                      <a:pt x="1273" y="11"/>
                    </a:cubicBezTo>
                    <a:lnTo>
                      <a:pt x="528" y="135"/>
                    </a:lnTo>
                    <a:cubicBezTo>
                      <a:pt x="311" y="197"/>
                      <a:pt x="1" y="445"/>
                      <a:pt x="63" y="693"/>
                    </a:cubicBezTo>
                    <a:cubicBezTo>
                      <a:pt x="130" y="872"/>
                      <a:pt x="341" y="938"/>
                      <a:pt x="535" y="938"/>
                    </a:cubicBezTo>
                    <a:cubicBezTo>
                      <a:pt x="611" y="938"/>
                      <a:pt x="684" y="928"/>
                      <a:pt x="745" y="910"/>
                    </a:cubicBezTo>
                    <a:lnTo>
                      <a:pt x="1490" y="786"/>
                    </a:lnTo>
                    <a:cubicBezTo>
                      <a:pt x="1707" y="755"/>
                      <a:pt x="2017" y="507"/>
                      <a:pt x="1955" y="259"/>
                    </a:cubicBezTo>
                    <a:cubicBezTo>
                      <a:pt x="1881" y="60"/>
                      <a:pt x="1628" y="1"/>
                      <a:pt x="1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7"/>
              <p:cNvSpPr/>
              <p:nvPr/>
            </p:nvSpPr>
            <p:spPr>
              <a:xfrm rot="-10594719">
                <a:off x="780859" y="4335661"/>
                <a:ext cx="95786" cy="48037"/>
              </a:xfrm>
              <a:custGeom>
                <a:avLst/>
                <a:gdLst/>
                <a:ahLst/>
                <a:cxnLst/>
                <a:rect l="l" t="t" r="r" b="b"/>
                <a:pathLst>
                  <a:path w="1645" h="825" extrusionOk="0">
                    <a:moveTo>
                      <a:pt x="1144" y="0"/>
                    </a:moveTo>
                    <a:cubicBezTo>
                      <a:pt x="983" y="0"/>
                      <a:pt x="816" y="51"/>
                      <a:pt x="714" y="102"/>
                    </a:cubicBezTo>
                    <a:lnTo>
                      <a:pt x="466" y="226"/>
                    </a:lnTo>
                    <a:cubicBezTo>
                      <a:pt x="311" y="289"/>
                      <a:pt x="1" y="506"/>
                      <a:pt x="187" y="692"/>
                    </a:cubicBezTo>
                    <a:cubicBezTo>
                      <a:pt x="257" y="790"/>
                      <a:pt x="378" y="825"/>
                      <a:pt x="507" y="825"/>
                    </a:cubicBezTo>
                    <a:cubicBezTo>
                      <a:pt x="662" y="825"/>
                      <a:pt x="829" y="774"/>
                      <a:pt x="931" y="723"/>
                    </a:cubicBezTo>
                    <a:lnTo>
                      <a:pt x="1180" y="599"/>
                    </a:lnTo>
                    <a:cubicBezTo>
                      <a:pt x="1335" y="537"/>
                      <a:pt x="1645" y="320"/>
                      <a:pt x="1490" y="133"/>
                    </a:cubicBezTo>
                    <a:cubicBezTo>
                      <a:pt x="1406" y="35"/>
                      <a:pt x="1277" y="0"/>
                      <a:pt x="1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7"/>
              <p:cNvSpPr/>
              <p:nvPr/>
            </p:nvSpPr>
            <p:spPr>
              <a:xfrm rot="-10594719">
                <a:off x="896926" y="4426275"/>
                <a:ext cx="104812" cy="39303"/>
              </a:xfrm>
              <a:custGeom>
                <a:avLst/>
                <a:gdLst/>
                <a:ahLst/>
                <a:cxnLst/>
                <a:rect l="l" t="t" r="r" b="b"/>
                <a:pathLst>
                  <a:path w="1800" h="675" extrusionOk="0">
                    <a:moveTo>
                      <a:pt x="1130" y="0"/>
                    </a:moveTo>
                    <a:cubicBezTo>
                      <a:pt x="769" y="0"/>
                      <a:pt x="422" y="122"/>
                      <a:pt x="124" y="328"/>
                    </a:cubicBezTo>
                    <a:cubicBezTo>
                      <a:pt x="62" y="390"/>
                      <a:pt x="0" y="452"/>
                      <a:pt x="0" y="545"/>
                    </a:cubicBezTo>
                    <a:cubicBezTo>
                      <a:pt x="31" y="638"/>
                      <a:pt x="155" y="669"/>
                      <a:pt x="218" y="669"/>
                    </a:cubicBezTo>
                    <a:cubicBezTo>
                      <a:pt x="254" y="673"/>
                      <a:pt x="290" y="675"/>
                      <a:pt x="326" y="675"/>
                    </a:cubicBezTo>
                    <a:cubicBezTo>
                      <a:pt x="508" y="675"/>
                      <a:pt x="686" y="625"/>
                      <a:pt x="844" y="543"/>
                    </a:cubicBezTo>
                    <a:lnTo>
                      <a:pt x="844" y="543"/>
                    </a:lnTo>
                    <a:cubicBezTo>
                      <a:pt x="857" y="544"/>
                      <a:pt x="871" y="544"/>
                      <a:pt x="884" y="544"/>
                    </a:cubicBezTo>
                    <a:cubicBezTo>
                      <a:pt x="1071" y="544"/>
                      <a:pt x="1248" y="496"/>
                      <a:pt x="1396" y="390"/>
                    </a:cubicBezTo>
                    <a:cubicBezTo>
                      <a:pt x="1520" y="359"/>
                      <a:pt x="1800" y="111"/>
                      <a:pt x="1520" y="49"/>
                    </a:cubicBezTo>
                    <a:cubicBezTo>
                      <a:pt x="1390" y="16"/>
                      <a:pt x="1259" y="0"/>
                      <a:pt x="1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7"/>
              <p:cNvSpPr/>
              <p:nvPr/>
            </p:nvSpPr>
            <p:spPr>
              <a:xfrm rot="-10594719">
                <a:off x="1035410" y="4484473"/>
                <a:ext cx="146329" cy="74355"/>
              </a:xfrm>
              <a:custGeom>
                <a:avLst/>
                <a:gdLst/>
                <a:ahLst/>
                <a:cxnLst/>
                <a:rect l="l" t="t" r="r" b="b"/>
                <a:pathLst>
                  <a:path w="2513" h="1277" extrusionOk="0">
                    <a:moveTo>
                      <a:pt x="1964" y="0"/>
                    </a:moveTo>
                    <a:cubicBezTo>
                      <a:pt x="1894" y="0"/>
                      <a:pt x="1826" y="10"/>
                      <a:pt x="1769" y="27"/>
                    </a:cubicBezTo>
                    <a:lnTo>
                      <a:pt x="528" y="430"/>
                    </a:lnTo>
                    <a:cubicBezTo>
                      <a:pt x="280" y="492"/>
                      <a:pt x="0" y="709"/>
                      <a:pt x="62" y="988"/>
                    </a:cubicBezTo>
                    <a:cubicBezTo>
                      <a:pt x="129" y="1188"/>
                      <a:pt x="339" y="1277"/>
                      <a:pt x="532" y="1277"/>
                    </a:cubicBezTo>
                    <a:cubicBezTo>
                      <a:pt x="609" y="1277"/>
                      <a:pt x="683" y="1263"/>
                      <a:pt x="745" y="1236"/>
                    </a:cubicBezTo>
                    <a:lnTo>
                      <a:pt x="1986" y="864"/>
                    </a:lnTo>
                    <a:cubicBezTo>
                      <a:pt x="2203" y="771"/>
                      <a:pt x="2513" y="585"/>
                      <a:pt x="2420" y="306"/>
                    </a:cubicBezTo>
                    <a:cubicBezTo>
                      <a:pt x="2374" y="77"/>
                      <a:pt x="2160" y="0"/>
                      <a:pt x="19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7"/>
              <p:cNvSpPr/>
              <p:nvPr/>
            </p:nvSpPr>
            <p:spPr>
              <a:xfrm rot="-10594719">
                <a:off x="1152901" y="4685992"/>
                <a:ext cx="99397" cy="36450"/>
              </a:xfrm>
              <a:custGeom>
                <a:avLst/>
                <a:gdLst/>
                <a:ahLst/>
                <a:cxnLst/>
                <a:rect l="l" t="t" r="r" b="b"/>
                <a:pathLst>
                  <a:path w="1707" h="626" extrusionOk="0">
                    <a:moveTo>
                      <a:pt x="785" y="0"/>
                    </a:moveTo>
                    <a:cubicBezTo>
                      <a:pt x="540" y="0"/>
                      <a:pt x="323" y="120"/>
                      <a:pt x="156" y="315"/>
                    </a:cubicBezTo>
                    <a:cubicBezTo>
                      <a:pt x="1" y="532"/>
                      <a:pt x="280" y="625"/>
                      <a:pt x="435" y="625"/>
                    </a:cubicBezTo>
                    <a:lnTo>
                      <a:pt x="838" y="625"/>
                    </a:lnTo>
                    <a:cubicBezTo>
                      <a:pt x="1117" y="625"/>
                      <a:pt x="1365" y="532"/>
                      <a:pt x="1583" y="315"/>
                    </a:cubicBezTo>
                    <a:cubicBezTo>
                      <a:pt x="1707" y="98"/>
                      <a:pt x="1458" y="5"/>
                      <a:pt x="1272" y="5"/>
                    </a:cubicBezTo>
                    <a:lnTo>
                      <a:pt x="869" y="5"/>
                    </a:lnTo>
                    <a:cubicBezTo>
                      <a:pt x="841" y="2"/>
                      <a:pt x="812" y="0"/>
                      <a:pt x="7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7"/>
              <p:cNvSpPr/>
              <p:nvPr/>
            </p:nvSpPr>
            <p:spPr>
              <a:xfrm rot="-10594719">
                <a:off x="1100228" y="4854235"/>
                <a:ext cx="153608" cy="70337"/>
              </a:xfrm>
              <a:custGeom>
                <a:avLst/>
                <a:gdLst/>
                <a:ahLst/>
                <a:cxnLst/>
                <a:rect l="l" t="t" r="r" b="b"/>
                <a:pathLst>
                  <a:path w="2638" h="1208" extrusionOk="0">
                    <a:moveTo>
                      <a:pt x="729" y="0"/>
                    </a:moveTo>
                    <a:cubicBezTo>
                      <a:pt x="520" y="0"/>
                      <a:pt x="320" y="76"/>
                      <a:pt x="156" y="240"/>
                    </a:cubicBezTo>
                    <a:cubicBezTo>
                      <a:pt x="0" y="426"/>
                      <a:pt x="62" y="736"/>
                      <a:pt x="311" y="798"/>
                    </a:cubicBezTo>
                    <a:lnTo>
                      <a:pt x="1675" y="1171"/>
                    </a:lnTo>
                    <a:cubicBezTo>
                      <a:pt x="1750" y="1195"/>
                      <a:pt x="1827" y="1207"/>
                      <a:pt x="1904" y="1207"/>
                    </a:cubicBezTo>
                    <a:cubicBezTo>
                      <a:pt x="2112" y="1207"/>
                      <a:pt x="2315" y="1121"/>
                      <a:pt x="2451" y="984"/>
                    </a:cubicBezTo>
                    <a:cubicBezTo>
                      <a:pt x="2637" y="798"/>
                      <a:pt x="2544" y="488"/>
                      <a:pt x="2296" y="426"/>
                    </a:cubicBezTo>
                    <a:lnTo>
                      <a:pt x="931" y="23"/>
                    </a:lnTo>
                    <a:cubicBezTo>
                      <a:pt x="863" y="8"/>
                      <a:pt x="796" y="0"/>
                      <a:pt x="7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7"/>
              <p:cNvSpPr/>
              <p:nvPr/>
            </p:nvSpPr>
            <p:spPr>
              <a:xfrm rot="-10594719">
                <a:off x="909141" y="4699932"/>
                <a:ext cx="84956" cy="50657"/>
              </a:xfrm>
              <a:custGeom>
                <a:avLst/>
                <a:gdLst/>
                <a:ahLst/>
                <a:cxnLst/>
                <a:rect l="l" t="t" r="r" b="b"/>
                <a:pathLst>
                  <a:path w="1459" h="870" extrusionOk="0">
                    <a:moveTo>
                      <a:pt x="652" y="1"/>
                    </a:moveTo>
                    <a:cubicBezTo>
                      <a:pt x="342" y="1"/>
                      <a:pt x="93" y="187"/>
                      <a:pt x="31" y="466"/>
                    </a:cubicBezTo>
                    <a:cubicBezTo>
                      <a:pt x="0" y="745"/>
                      <a:pt x="310" y="838"/>
                      <a:pt x="559" y="838"/>
                    </a:cubicBezTo>
                    <a:lnTo>
                      <a:pt x="559" y="869"/>
                    </a:lnTo>
                    <a:lnTo>
                      <a:pt x="807" y="869"/>
                    </a:lnTo>
                    <a:cubicBezTo>
                      <a:pt x="1055" y="869"/>
                      <a:pt x="1396" y="652"/>
                      <a:pt x="1427" y="404"/>
                    </a:cubicBezTo>
                    <a:cubicBezTo>
                      <a:pt x="1458" y="125"/>
                      <a:pt x="1148"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7"/>
              <p:cNvSpPr/>
              <p:nvPr/>
            </p:nvSpPr>
            <p:spPr>
              <a:xfrm rot="-10594719">
                <a:off x="661505" y="4790849"/>
                <a:ext cx="119253" cy="43961"/>
              </a:xfrm>
              <a:custGeom>
                <a:avLst/>
                <a:gdLst/>
                <a:ahLst/>
                <a:cxnLst/>
                <a:rect l="l" t="t" r="r" b="b"/>
                <a:pathLst>
                  <a:path w="2048" h="755" extrusionOk="0">
                    <a:moveTo>
                      <a:pt x="775" y="1"/>
                    </a:moveTo>
                    <a:cubicBezTo>
                      <a:pt x="503" y="1"/>
                      <a:pt x="264" y="121"/>
                      <a:pt x="125" y="316"/>
                    </a:cubicBezTo>
                    <a:cubicBezTo>
                      <a:pt x="1" y="564"/>
                      <a:pt x="218" y="750"/>
                      <a:pt x="435" y="750"/>
                    </a:cubicBezTo>
                    <a:lnTo>
                      <a:pt x="1210" y="750"/>
                    </a:lnTo>
                    <a:cubicBezTo>
                      <a:pt x="1238" y="753"/>
                      <a:pt x="1267" y="755"/>
                      <a:pt x="1295" y="755"/>
                    </a:cubicBezTo>
                    <a:cubicBezTo>
                      <a:pt x="1545" y="755"/>
                      <a:pt x="1784" y="632"/>
                      <a:pt x="1924" y="409"/>
                    </a:cubicBezTo>
                    <a:cubicBezTo>
                      <a:pt x="2048" y="192"/>
                      <a:pt x="1831" y="6"/>
                      <a:pt x="1614" y="6"/>
                    </a:cubicBezTo>
                    <a:lnTo>
                      <a:pt x="869" y="6"/>
                    </a:lnTo>
                    <a:cubicBezTo>
                      <a:pt x="837" y="2"/>
                      <a:pt x="806"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7"/>
              <p:cNvSpPr/>
              <p:nvPr/>
            </p:nvSpPr>
            <p:spPr>
              <a:xfrm rot="-10594719">
                <a:off x="716042" y="4640466"/>
                <a:ext cx="115642" cy="32548"/>
              </a:xfrm>
              <a:custGeom>
                <a:avLst/>
                <a:gdLst/>
                <a:ahLst/>
                <a:cxnLst/>
                <a:rect l="l" t="t" r="r" b="b"/>
                <a:pathLst>
                  <a:path w="1986" h="559" extrusionOk="0">
                    <a:moveTo>
                      <a:pt x="1210" y="0"/>
                    </a:moveTo>
                    <a:cubicBezTo>
                      <a:pt x="838" y="0"/>
                      <a:pt x="0" y="559"/>
                      <a:pt x="776" y="559"/>
                    </a:cubicBezTo>
                    <a:cubicBezTo>
                      <a:pt x="1148" y="559"/>
                      <a:pt x="1985"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7"/>
              <p:cNvSpPr/>
              <p:nvPr/>
            </p:nvSpPr>
            <p:spPr>
              <a:xfrm rot="-10594719">
                <a:off x="596313" y="4488004"/>
                <a:ext cx="97591" cy="45242"/>
              </a:xfrm>
              <a:custGeom>
                <a:avLst/>
                <a:gdLst/>
                <a:ahLst/>
                <a:cxnLst/>
                <a:rect l="l" t="t" r="r" b="b"/>
                <a:pathLst>
                  <a:path w="1676" h="777" extrusionOk="0">
                    <a:moveTo>
                      <a:pt x="652" y="1"/>
                    </a:moveTo>
                    <a:cubicBezTo>
                      <a:pt x="404" y="1"/>
                      <a:pt x="63" y="187"/>
                      <a:pt x="32" y="435"/>
                    </a:cubicBezTo>
                    <a:cubicBezTo>
                      <a:pt x="1" y="683"/>
                      <a:pt x="342" y="776"/>
                      <a:pt x="528" y="776"/>
                    </a:cubicBezTo>
                    <a:lnTo>
                      <a:pt x="1024" y="776"/>
                    </a:lnTo>
                    <a:cubicBezTo>
                      <a:pt x="1272" y="776"/>
                      <a:pt x="1614" y="590"/>
                      <a:pt x="1645" y="342"/>
                    </a:cubicBezTo>
                    <a:cubicBezTo>
                      <a:pt x="1676" y="63"/>
                      <a:pt x="1365" y="1"/>
                      <a:pt x="1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7"/>
              <p:cNvSpPr/>
              <p:nvPr/>
            </p:nvSpPr>
            <p:spPr>
              <a:xfrm rot="-10594719">
                <a:off x="411673" y="4405110"/>
                <a:ext cx="113837" cy="32548"/>
              </a:xfrm>
              <a:custGeom>
                <a:avLst/>
                <a:gdLst/>
                <a:ahLst/>
                <a:cxnLst/>
                <a:rect l="l" t="t" r="r" b="b"/>
                <a:pathLst>
                  <a:path w="1955" h="559" extrusionOk="0">
                    <a:moveTo>
                      <a:pt x="1210" y="1"/>
                    </a:moveTo>
                    <a:cubicBezTo>
                      <a:pt x="807" y="1"/>
                      <a:pt x="0" y="559"/>
                      <a:pt x="745" y="559"/>
                    </a:cubicBezTo>
                    <a:cubicBezTo>
                      <a:pt x="1148" y="559"/>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7"/>
              <p:cNvSpPr/>
              <p:nvPr/>
            </p:nvSpPr>
            <p:spPr>
              <a:xfrm rot="-10594719">
                <a:off x="260348" y="4417234"/>
                <a:ext cx="95786" cy="45184"/>
              </a:xfrm>
              <a:custGeom>
                <a:avLst/>
                <a:gdLst/>
                <a:ahLst/>
                <a:cxnLst/>
                <a:rect l="l" t="t" r="r" b="b"/>
                <a:pathLst>
                  <a:path w="1645" h="776" extrusionOk="0">
                    <a:moveTo>
                      <a:pt x="869" y="0"/>
                    </a:moveTo>
                    <a:cubicBezTo>
                      <a:pt x="248" y="0"/>
                      <a:pt x="0" y="776"/>
                      <a:pt x="776" y="776"/>
                    </a:cubicBezTo>
                    <a:cubicBezTo>
                      <a:pt x="1396" y="776"/>
                      <a:pt x="1644"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7"/>
              <p:cNvSpPr/>
              <p:nvPr/>
            </p:nvSpPr>
            <p:spPr>
              <a:xfrm rot="-10594719">
                <a:off x="298549" y="4538806"/>
                <a:ext cx="92176" cy="38255"/>
              </a:xfrm>
              <a:custGeom>
                <a:avLst/>
                <a:gdLst/>
                <a:ahLst/>
                <a:cxnLst/>
                <a:rect l="l" t="t" r="r" b="b"/>
                <a:pathLst>
                  <a:path w="1583" h="657" extrusionOk="0">
                    <a:moveTo>
                      <a:pt x="807" y="0"/>
                    </a:moveTo>
                    <a:cubicBezTo>
                      <a:pt x="540" y="0"/>
                      <a:pt x="323" y="120"/>
                      <a:pt x="156" y="315"/>
                    </a:cubicBezTo>
                    <a:cubicBezTo>
                      <a:pt x="1" y="532"/>
                      <a:pt x="280" y="656"/>
                      <a:pt x="466" y="656"/>
                    </a:cubicBezTo>
                    <a:lnTo>
                      <a:pt x="714" y="656"/>
                    </a:lnTo>
                    <a:cubicBezTo>
                      <a:pt x="993" y="656"/>
                      <a:pt x="1242" y="532"/>
                      <a:pt x="1459" y="346"/>
                    </a:cubicBezTo>
                    <a:cubicBezTo>
                      <a:pt x="1583" y="98"/>
                      <a:pt x="1335" y="5"/>
                      <a:pt x="1149"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7"/>
              <p:cNvSpPr/>
              <p:nvPr/>
            </p:nvSpPr>
            <p:spPr>
              <a:xfrm rot="-10594719">
                <a:off x="400126" y="4620999"/>
                <a:ext cx="95786" cy="46989"/>
              </a:xfrm>
              <a:custGeom>
                <a:avLst/>
                <a:gdLst/>
                <a:ahLst/>
                <a:cxnLst/>
                <a:rect l="l" t="t" r="r" b="b"/>
                <a:pathLst>
                  <a:path w="1645" h="807" extrusionOk="0">
                    <a:moveTo>
                      <a:pt x="869" y="0"/>
                    </a:moveTo>
                    <a:cubicBezTo>
                      <a:pt x="249" y="0"/>
                      <a:pt x="1" y="807"/>
                      <a:pt x="776" y="807"/>
                    </a:cubicBezTo>
                    <a:cubicBezTo>
                      <a:pt x="1397" y="807"/>
                      <a:pt x="1645"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7"/>
              <p:cNvSpPr/>
              <p:nvPr/>
            </p:nvSpPr>
            <p:spPr>
              <a:xfrm rot="-10594719">
                <a:off x="569542" y="4609361"/>
                <a:ext cx="93981" cy="32548"/>
              </a:xfrm>
              <a:custGeom>
                <a:avLst/>
                <a:gdLst/>
                <a:ahLst/>
                <a:cxnLst/>
                <a:rect l="l" t="t" r="r" b="b"/>
                <a:pathLst>
                  <a:path w="1614" h="559" extrusionOk="0">
                    <a:moveTo>
                      <a:pt x="900" y="0"/>
                    </a:moveTo>
                    <a:cubicBezTo>
                      <a:pt x="652" y="0"/>
                      <a:pt x="373" y="94"/>
                      <a:pt x="187" y="280"/>
                    </a:cubicBezTo>
                    <a:cubicBezTo>
                      <a:pt x="1" y="497"/>
                      <a:pt x="311" y="559"/>
                      <a:pt x="466" y="559"/>
                    </a:cubicBezTo>
                    <a:lnTo>
                      <a:pt x="714" y="559"/>
                    </a:lnTo>
                    <a:cubicBezTo>
                      <a:pt x="994" y="559"/>
                      <a:pt x="1242" y="466"/>
                      <a:pt x="1459" y="280"/>
                    </a:cubicBezTo>
                    <a:cubicBezTo>
                      <a:pt x="1614" y="63"/>
                      <a:pt x="1304" y="0"/>
                      <a:pt x="1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7"/>
              <p:cNvSpPr/>
              <p:nvPr/>
            </p:nvSpPr>
            <p:spPr>
              <a:xfrm rot="-10594719">
                <a:off x="262558" y="4750610"/>
                <a:ext cx="176259" cy="32781"/>
              </a:xfrm>
              <a:custGeom>
                <a:avLst/>
                <a:gdLst/>
                <a:ahLst/>
                <a:cxnLst/>
                <a:rect l="l" t="t" r="r" b="b"/>
                <a:pathLst>
                  <a:path w="3027" h="563" extrusionOk="0">
                    <a:moveTo>
                      <a:pt x="2121" y="1"/>
                    </a:moveTo>
                    <a:cubicBezTo>
                      <a:pt x="1644" y="1"/>
                      <a:pt x="1156" y="49"/>
                      <a:pt x="669" y="155"/>
                    </a:cubicBezTo>
                    <a:cubicBezTo>
                      <a:pt x="545" y="186"/>
                      <a:pt x="48" y="248"/>
                      <a:pt x="17" y="434"/>
                    </a:cubicBezTo>
                    <a:cubicBezTo>
                      <a:pt x="1" y="534"/>
                      <a:pt x="109" y="562"/>
                      <a:pt x="223" y="562"/>
                    </a:cubicBezTo>
                    <a:cubicBezTo>
                      <a:pt x="321" y="562"/>
                      <a:pt x="423" y="541"/>
                      <a:pt x="451" y="527"/>
                    </a:cubicBezTo>
                    <a:lnTo>
                      <a:pt x="482" y="527"/>
                    </a:lnTo>
                    <a:cubicBezTo>
                      <a:pt x="763" y="467"/>
                      <a:pt x="1069" y="433"/>
                      <a:pt x="1376" y="433"/>
                    </a:cubicBezTo>
                    <a:cubicBezTo>
                      <a:pt x="1545" y="433"/>
                      <a:pt x="1714" y="443"/>
                      <a:pt x="1878" y="465"/>
                    </a:cubicBezTo>
                    <a:cubicBezTo>
                      <a:pt x="1921" y="470"/>
                      <a:pt x="1964" y="473"/>
                      <a:pt x="2009" y="473"/>
                    </a:cubicBezTo>
                    <a:cubicBezTo>
                      <a:pt x="2221" y="473"/>
                      <a:pt x="2448" y="413"/>
                      <a:pt x="2654" y="310"/>
                    </a:cubicBezTo>
                    <a:cubicBezTo>
                      <a:pt x="2716" y="279"/>
                      <a:pt x="3026" y="62"/>
                      <a:pt x="2778" y="31"/>
                    </a:cubicBezTo>
                    <a:cubicBezTo>
                      <a:pt x="2562" y="11"/>
                      <a:pt x="2343" y="1"/>
                      <a:pt x="2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7"/>
              <p:cNvSpPr/>
              <p:nvPr/>
            </p:nvSpPr>
            <p:spPr>
              <a:xfrm rot="-10594719">
                <a:off x="61020" y="4723690"/>
                <a:ext cx="93981" cy="47047"/>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7"/>
              <p:cNvSpPr/>
              <p:nvPr/>
            </p:nvSpPr>
            <p:spPr>
              <a:xfrm rot="-10594719">
                <a:off x="-30399" y="4853917"/>
                <a:ext cx="124260" cy="31792"/>
              </a:xfrm>
              <a:custGeom>
                <a:avLst/>
                <a:gdLst/>
                <a:ahLst/>
                <a:cxnLst/>
                <a:rect l="l" t="t" r="r" b="b"/>
                <a:pathLst>
                  <a:path w="2134" h="546" extrusionOk="0">
                    <a:moveTo>
                      <a:pt x="1850" y="1"/>
                    </a:moveTo>
                    <a:cubicBezTo>
                      <a:pt x="1808" y="1"/>
                      <a:pt x="1769" y="3"/>
                      <a:pt x="1746" y="3"/>
                    </a:cubicBezTo>
                    <a:lnTo>
                      <a:pt x="877" y="127"/>
                    </a:lnTo>
                    <a:cubicBezTo>
                      <a:pt x="598" y="127"/>
                      <a:pt x="350" y="220"/>
                      <a:pt x="133" y="375"/>
                    </a:cubicBezTo>
                    <a:cubicBezTo>
                      <a:pt x="1" y="507"/>
                      <a:pt x="134" y="545"/>
                      <a:pt x="256" y="545"/>
                    </a:cubicBezTo>
                    <a:cubicBezTo>
                      <a:pt x="306" y="545"/>
                      <a:pt x="354" y="539"/>
                      <a:pt x="381" y="530"/>
                    </a:cubicBezTo>
                    <a:lnTo>
                      <a:pt x="1250" y="406"/>
                    </a:lnTo>
                    <a:cubicBezTo>
                      <a:pt x="1529" y="406"/>
                      <a:pt x="1777" y="313"/>
                      <a:pt x="1994" y="158"/>
                    </a:cubicBezTo>
                    <a:cubicBezTo>
                      <a:pt x="2134" y="18"/>
                      <a:pt x="1977" y="1"/>
                      <a:pt x="1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7"/>
              <p:cNvSpPr/>
              <p:nvPr/>
            </p:nvSpPr>
            <p:spPr>
              <a:xfrm rot="-10594719">
                <a:off x="111684" y="4611706"/>
                <a:ext cx="130083" cy="31035"/>
              </a:xfrm>
              <a:custGeom>
                <a:avLst/>
                <a:gdLst/>
                <a:ahLst/>
                <a:cxnLst/>
                <a:rect l="l" t="t" r="r" b="b"/>
                <a:pathLst>
                  <a:path w="2234" h="533" extrusionOk="0">
                    <a:moveTo>
                      <a:pt x="900" y="0"/>
                    </a:moveTo>
                    <a:cubicBezTo>
                      <a:pt x="621" y="0"/>
                      <a:pt x="373" y="93"/>
                      <a:pt x="155" y="279"/>
                    </a:cubicBezTo>
                    <a:cubicBezTo>
                      <a:pt x="0" y="496"/>
                      <a:pt x="311" y="528"/>
                      <a:pt x="435" y="528"/>
                    </a:cubicBezTo>
                    <a:lnTo>
                      <a:pt x="1303" y="528"/>
                    </a:lnTo>
                    <a:cubicBezTo>
                      <a:pt x="1332" y="531"/>
                      <a:pt x="1361" y="532"/>
                      <a:pt x="1390" y="532"/>
                    </a:cubicBezTo>
                    <a:cubicBezTo>
                      <a:pt x="1639" y="532"/>
                      <a:pt x="1881" y="415"/>
                      <a:pt x="2048" y="248"/>
                    </a:cubicBezTo>
                    <a:cubicBezTo>
                      <a:pt x="2234" y="62"/>
                      <a:pt x="1924" y="0"/>
                      <a:pt x="1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7"/>
              <p:cNvSpPr/>
              <p:nvPr/>
            </p:nvSpPr>
            <p:spPr>
              <a:xfrm rot="-10594719">
                <a:off x="86956" y="4479838"/>
                <a:ext cx="115701" cy="30743"/>
              </a:xfrm>
              <a:custGeom>
                <a:avLst/>
                <a:gdLst/>
                <a:ahLst/>
                <a:cxnLst/>
                <a:rect l="l" t="t" r="r" b="b"/>
                <a:pathLst>
                  <a:path w="1987" h="528" extrusionOk="0">
                    <a:moveTo>
                      <a:pt x="1211" y="1"/>
                    </a:moveTo>
                    <a:cubicBezTo>
                      <a:pt x="869" y="1"/>
                      <a:pt x="1" y="528"/>
                      <a:pt x="745" y="528"/>
                    </a:cubicBezTo>
                    <a:cubicBezTo>
                      <a:pt x="1118" y="528"/>
                      <a:pt x="1986"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7"/>
              <p:cNvSpPr/>
              <p:nvPr/>
            </p:nvSpPr>
            <p:spPr>
              <a:xfrm rot="-10594719">
                <a:off x="62376" y="4370819"/>
                <a:ext cx="90371" cy="41923"/>
              </a:xfrm>
              <a:custGeom>
                <a:avLst/>
                <a:gdLst/>
                <a:ahLst/>
                <a:cxnLst/>
                <a:rect l="l" t="t" r="r" b="b"/>
                <a:pathLst>
                  <a:path w="1552" h="720" extrusionOk="0">
                    <a:moveTo>
                      <a:pt x="776" y="1"/>
                    </a:moveTo>
                    <a:cubicBezTo>
                      <a:pt x="509" y="1"/>
                      <a:pt x="292" y="121"/>
                      <a:pt x="125" y="316"/>
                    </a:cubicBezTo>
                    <a:cubicBezTo>
                      <a:pt x="0" y="564"/>
                      <a:pt x="218" y="719"/>
                      <a:pt x="435" y="719"/>
                    </a:cubicBezTo>
                    <a:lnTo>
                      <a:pt x="683" y="719"/>
                    </a:lnTo>
                    <a:cubicBezTo>
                      <a:pt x="962" y="719"/>
                      <a:pt x="1241" y="626"/>
                      <a:pt x="1427" y="378"/>
                    </a:cubicBezTo>
                    <a:cubicBezTo>
                      <a:pt x="1551" y="161"/>
                      <a:pt x="1303" y="6"/>
                      <a:pt x="1117" y="6"/>
                    </a:cubicBezTo>
                    <a:lnTo>
                      <a:pt x="869" y="6"/>
                    </a:lnTo>
                    <a:cubicBezTo>
                      <a:pt x="837" y="2"/>
                      <a:pt x="806"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7"/>
              <p:cNvSpPr/>
              <p:nvPr/>
            </p:nvSpPr>
            <p:spPr>
              <a:xfrm rot="-10594719">
                <a:off x="-212795" y="4459478"/>
                <a:ext cx="93981" cy="50599"/>
              </a:xfrm>
              <a:custGeom>
                <a:avLst/>
                <a:gdLst/>
                <a:ahLst/>
                <a:cxnLst/>
                <a:rect l="l" t="t" r="r" b="b"/>
                <a:pathLst>
                  <a:path w="1614" h="869" extrusionOk="0">
                    <a:moveTo>
                      <a:pt x="869" y="0"/>
                    </a:moveTo>
                    <a:cubicBezTo>
                      <a:pt x="217" y="0"/>
                      <a:pt x="0" y="869"/>
                      <a:pt x="776" y="869"/>
                    </a:cubicBezTo>
                    <a:cubicBezTo>
                      <a:pt x="1427" y="869"/>
                      <a:pt x="1613"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7"/>
              <p:cNvSpPr/>
              <p:nvPr/>
            </p:nvSpPr>
            <p:spPr>
              <a:xfrm rot="-10594719">
                <a:off x="-145853" y="4541382"/>
                <a:ext cx="112032" cy="69580"/>
              </a:xfrm>
              <a:custGeom>
                <a:avLst/>
                <a:gdLst/>
                <a:ahLst/>
                <a:cxnLst/>
                <a:rect l="l" t="t" r="r" b="b"/>
                <a:pathLst>
                  <a:path w="1924" h="1195" extrusionOk="0">
                    <a:moveTo>
                      <a:pt x="1447" y="1"/>
                    </a:moveTo>
                    <a:cubicBezTo>
                      <a:pt x="1214" y="1"/>
                      <a:pt x="989" y="70"/>
                      <a:pt x="807" y="225"/>
                    </a:cubicBezTo>
                    <a:lnTo>
                      <a:pt x="186" y="722"/>
                    </a:lnTo>
                    <a:cubicBezTo>
                      <a:pt x="0" y="877"/>
                      <a:pt x="93" y="1125"/>
                      <a:pt x="311" y="1187"/>
                    </a:cubicBezTo>
                    <a:cubicBezTo>
                      <a:pt x="356" y="1192"/>
                      <a:pt x="402" y="1195"/>
                      <a:pt x="448" y="1195"/>
                    </a:cubicBezTo>
                    <a:cubicBezTo>
                      <a:pt x="688" y="1195"/>
                      <a:pt x="935" y="1126"/>
                      <a:pt x="1117" y="970"/>
                    </a:cubicBezTo>
                    <a:lnTo>
                      <a:pt x="1086" y="970"/>
                    </a:lnTo>
                    <a:lnTo>
                      <a:pt x="1706" y="474"/>
                    </a:lnTo>
                    <a:cubicBezTo>
                      <a:pt x="1924" y="319"/>
                      <a:pt x="1799" y="70"/>
                      <a:pt x="1582" y="8"/>
                    </a:cubicBezTo>
                    <a:cubicBezTo>
                      <a:pt x="1537" y="3"/>
                      <a:pt x="1492" y="1"/>
                      <a:pt x="1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7"/>
              <p:cNvSpPr/>
              <p:nvPr/>
            </p:nvSpPr>
            <p:spPr>
              <a:xfrm rot="-10594719">
                <a:off x="-117570" y="4693484"/>
                <a:ext cx="106617" cy="28938"/>
              </a:xfrm>
              <a:custGeom>
                <a:avLst/>
                <a:gdLst/>
                <a:ahLst/>
                <a:cxnLst/>
                <a:rect l="l" t="t" r="r" b="b"/>
                <a:pathLst>
                  <a:path w="1831" h="497" extrusionOk="0">
                    <a:moveTo>
                      <a:pt x="1272" y="0"/>
                    </a:moveTo>
                    <a:cubicBezTo>
                      <a:pt x="1024" y="0"/>
                      <a:pt x="0" y="496"/>
                      <a:pt x="527" y="496"/>
                    </a:cubicBezTo>
                    <a:cubicBezTo>
                      <a:pt x="807" y="496"/>
                      <a:pt x="1830"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7"/>
              <p:cNvSpPr/>
              <p:nvPr/>
            </p:nvSpPr>
            <p:spPr>
              <a:xfrm rot="-10594719">
                <a:off x="-219900" y="4883379"/>
                <a:ext cx="128336" cy="46406"/>
              </a:xfrm>
              <a:custGeom>
                <a:avLst/>
                <a:gdLst/>
                <a:ahLst/>
                <a:cxnLst/>
                <a:rect l="l" t="t" r="r" b="b"/>
                <a:pathLst>
                  <a:path w="2204" h="797" extrusionOk="0">
                    <a:moveTo>
                      <a:pt x="1893" y="0"/>
                    </a:moveTo>
                    <a:cubicBezTo>
                      <a:pt x="1750" y="0"/>
                      <a:pt x="1587" y="34"/>
                      <a:pt x="1521" y="51"/>
                    </a:cubicBezTo>
                    <a:lnTo>
                      <a:pt x="528" y="299"/>
                    </a:lnTo>
                    <a:cubicBezTo>
                      <a:pt x="404" y="361"/>
                      <a:pt x="1" y="485"/>
                      <a:pt x="32" y="671"/>
                    </a:cubicBezTo>
                    <a:cubicBezTo>
                      <a:pt x="46" y="768"/>
                      <a:pt x="151" y="797"/>
                      <a:pt x="272" y="797"/>
                    </a:cubicBezTo>
                    <a:cubicBezTo>
                      <a:pt x="423" y="797"/>
                      <a:pt x="600" y="751"/>
                      <a:pt x="652" y="733"/>
                    </a:cubicBezTo>
                    <a:lnTo>
                      <a:pt x="1645" y="485"/>
                    </a:lnTo>
                    <a:cubicBezTo>
                      <a:pt x="1769" y="454"/>
                      <a:pt x="2203" y="330"/>
                      <a:pt x="2141" y="113"/>
                    </a:cubicBezTo>
                    <a:cubicBezTo>
                      <a:pt x="2127" y="26"/>
                      <a:pt x="2018" y="0"/>
                      <a:pt x="1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7"/>
              <p:cNvSpPr/>
              <p:nvPr/>
            </p:nvSpPr>
            <p:spPr>
              <a:xfrm rot="-10594719">
                <a:off x="-435485" y="4915741"/>
                <a:ext cx="135557" cy="51705"/>
              </a:xfrm>
              <a:custGeom>
                <a:avLst/>
                <a:gdLst/>
                <a:ahLst/>
                <a:cxnLst/>
                <a:rect l="l" t="t" r="r" b="b"/>
                <a:pathLst>
                  <a:path w="2328" h="888" extrusionOk="0">
                    <a:moveTo>
                      <a:pt x="743" y="1"/>
                    </a:moveTo>
                    <a:cubicBezTo>
                      <a:pt x="508" y="1"/>
                      <a:pt x="283" y="140"/>
                      <a:pt x="125" y="325"/>
                    </a:cubicBezTo>
                    <a:cubicBezTo>
                      <a:pt x="1" y="573"/>
                      <a:pt x="249" y="728"/>
                      <a:pt x="466" y="759"/>
                    </a:cubicBezTo>
                    <a:lnTo>
                      <a:pt x="1459" y="883"/>
                    </a:lnTo>
                    <a:cubicBezTo>
                      <a:pt x="1487" y="886"/>
                      <a:pt x="1516" y="888"/>
                      <a:pt x="1544" y="888"/>
                    </a:cubicBezTo>
                    <a:cubicBezTo>
                      <a:pt x="1794" y="888"/>
                      <a:pt x="2036" y="768"/>
                      <a:pt x="2203" y="573"/>
                    </a:cubicBezTo>
                    <a:cubicBezTo>
                      <a:pt x="2327" y="325"/>
                      <a:pt x="2079" y="170"/>
                      <a:pt x="1862" y="138"/>
                    </a:cubicBezTo>
                    <a:lnTo>
                      <a:pt x="870" y="14"/>
                    </a:lnTo>
                    <a:cubicBezTo>
                      <a:pt x="827" y="5"/>
                      <a:pt x="785" y="1"/>
                      <a:pt x="7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7"/>
              <p:cNvSpPr/>
              <p:nvPr/>
            </p:nvSpPr>
            <p:spPr>
              <a:xfrm rot="-10594719">
                <a:off x="-367530" y="4751000"/>
                <a:ext cx="106617" cy="44776"/>
              </a:xfrm>
              <a:custGeom>
                <a:avLst/>
                <a:gdLst/>
                <a:ahLst/>
                <a:cxnLst/>
                <a:rect l="l" t="t" r="r" b="b"/>
                <a:pathLst>
                  <a:path w="1831" h="769" extrusionOk="0">
                    <a:moveTo>
                      <a:pt x="894" y="1"/>
                    </a:moveTo>
                    <a:cubicBezTo>
                      <a:pt x="693" y="1"/>
                      <a:pt x="501" y="59"/>
                      <a:pt x="342" y="149"/>
                    </a:cubicBezTo>
                    <a:cubicBezTo>
                      <a:pt x="187" y="242"/>
                      <a:pt x="1" y="398"/>
                      <a:pt x="218" y="491"/>
                    </a:cubicBezTo>
                    <a:lnTo>
                      <a:pt x="714" y="739"/>
                    </a:lnTo>
                    <a:cubicBezTo>
                      <a:pt x="793" y="758"/>
                      <a:pt x="874" y="769"/>
                      <a:pt x="957" y="769"/>
                    </a:cubicBezTo>
                    <a:cubicBezTo>
                      <a:pt x="1136" y="769"/>
                      <a:pt x="1320" y="721"/>
                      <a:pt x="1490" y="615"/>
                    </a:cubicBezTo>
                    <a:cubicBezTo>
                      <a:pt x="1614" y="553"/>
                      <a:pt x="1831" y="398"/>
                      <a:pt x="1614" y="273"/>
                    </a:cubicBezTo>
                    <a:lnTo>
                      <a:pt x="1117" y="25"/>
                    </a:lnTo>
                    <a:cubicBezTo>
                      <a:pt x="1043" y="9"/>
                      <a:pt x="968" y="1"/>
                      <a:pt x="8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7"/>
              <p:cNvSpPr/>
              <p:nvPr/>
            </p:nvSpPr>
            <p:spPr>
              <a:xfrm rot="-10594719">
                <a:off x="-335072" y="4573098"/>
                <a:ext cx="84956" cy="40060"/>
              </a:xfrm>
              <a:custGeom>
                <a:avLst/>
                <a:gdLst/>
                <a:ahLst/>
                <a:cxnLst/>
                <a:rect l="l" t="t" r="r" b="b"/>
                <a:pathLst>
                  <a:path w="1459" h="688" extrusionOk="0">
                    <a:moveTo>
                      <a:pt x="807" y="0"/>
                    </a:moveTo>
                    <a:cubicBezTo>
                      <a:pt x="540" y="0"/>
                      <a:pt x="323" y="120"/>
                      <a:pt x="156" y="315"/>
                    </a:cubicBezTo>
                    <a:cubicBezTo>
                      <a:pt x="1" y="533"/>
                      <a:pt x="280" y="688"/>
                      <a:pt x="466" y="688"/>
                    </a:cubicBezTo>
                    <a:lnTo>
                      <a:pt x="590" y="688"/>
                    </a:lnTo>
                    <a:cubicBezTo>
                      <a:pt x="869" y="688"/>
                      <a:pt x="1117" y="595"/>
                      <a:pt x="1303" y="377"/>
                    </a:cubicBezTo>
                    <a:cubicBezTo>
                      <a:pt x="1459" y="129"/>
                      <a:pt x="1210" y="5"/>
                      <a:pt x="993"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7"/>
              <p:cNvSpPr/>
              <p:nvPr/>
            </p:nvSpPr>
            <p:spPr>
              <a:xfrm rot="-10594719">
                <a:off x="-414983" y="4513806"/>
                <a:ext cx="77735" cy="47047"/>
              </a:xfrm>
              <a:custGeom>
                <a:avLst/>
                <a:gdLst/>
                <a:ahLst/>
                <a:cxnLst/>
                <a:rect l="l" t="t" r="r" b="b"/>
                <a:pathLst>
                  <a:path w="1335" h="808" extrusionOk="0">
                    <a:moveTo>
                      <a:pt x="652" y="1"/>
                    </a:moveTo>
                    <a:cubicBezTo>
                      <a:pt x="435" y="1"/>
                      <a:pt x="63" y="187"/>
                      <a:pt x="32" y="466"/>
                    </a:cubicBezTo>
                    <a:cubicBezTo>
                      <a:pt x="1" y="714"/>
                      <a:pt x="342" y="807"/>
                      <a:pt x="559" y="807"/>
                    </a:cubicBezTo>
                    <a:lnTo>
                      <a:pt x="683" y="807"/>
                    </a:lnTo>
                    <a:cubicBezTo>
                      <a:pt x="900" y="807"/>
                      <a:pt x="1272" y="621"/>
                      <a:pt x="1303" y="342"/>
                    </a:cubicBezTo>
                    <a:cubicBezTo>
                      <a:pt x="1334" y="94"/>
                      <a:pt x="993"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7"/>
              <p:cNvSpPr/>
              <p:nvPr/>
            </p:nvSpPr>
            <p:spPr>
              <a:xfrm rot="-10594719">
                <a:off x="-638248" y="4580252"/>
                <a:ext cx="83500" cy="47862"/>
              </a:xfrm>
              <a:custGeom>
                <a:avLst/>
                <a:gdLst/>
                <a:ahLst/>
                <a:cxnLst/>
                <a:rect l="l" t="t" r="r" b="b"/>
                <a:pathLst>
                  <a:path w="1434" h="822" extrusionOk="0">
                    <a:moveTo>
                      <a:pt x="1017" y="0"/>
                    </a:moveTo>
                    <a:cubicBezTo>
                      <a:pt x="951" y="0"/>
                      <a:pt x="895" y="6"/>
                      <a:pt x="869" y="15"/>
                    </a:cubicBezTo>
                    <a:cubicBezTo>
                      <a:pt x="621" y="15"/>
                      <a:pt x="373" y="139"/>
                      <a:pt x="218" y="356"/>
                    </a:cubicBezTo>
                    <a:lnTo>
                      <a:pt x="94" y="604"/>
                    </a:lnTo>
                    <a:cubicBezTo>
                      <a:pt x="1" y="821"/>
                      <a:pt x="497" y="821"/>
                      <a:pt x="590" y="821"/>
                    </a:cubicBezTo>
                    <a:cubicBezTo>
                      <a:pt x="838" y="790"/>
                      <a:pt x="1087" y="666"/>
                      <a:pt x="1242" y="449"/>
                    </a:cubicBezTo>
                    <a:lnTo>
                      <a:pt x="1366" y="201"/>
                    </a:lnTo>
                    <a:cubicBezTo>
                      <a:pt x="1433" y="43"/>
                      <a:pt x="1190"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7"/>
              <p:cNvSpPr/>
              <p:nvPr/>
            </p:nvSpPr>
            <p:spPr>
              <a:xfrm rot="-10594719">
                <a:off x="-500255" y="4633121"/>
                <a:ext cx="108422" cy="58750"/>
              </a:xfrm>
              <a:custGeom>
                <a:avLst/>
                <a:gdLst/>
                <a:ahLst/>
                <a:cxnLst/>
                <a:rect l="l" t="t" r="r" b="b"/>
                <a:pathLst>
                  <a:path w="1862" h="1009" extrusionOk="0">
                    <a:moveTo>
                      <a:pt x="1326" y="0"/>
                    </a:moveTo>
                    <a:cubicBezTo>
                      <a:pt x="1187" y="0"/>
                      <a:pt x="1039" y="39"/>
                      <a:pt x="931" y="85"/>
                    </a:cubicBezTo>
                    <a:lnTo>
                      <a:pt x="434" y="333"/>
                    </a:lnTo>
                    <a:cubicBezTo>
                      <a:pt x="248" y="427"/>
                      <a:pt x="0" y="644"/>
                      <a:pt x="155" y="861"/>
                    </a:cubicBezTo>
                    <a:cubicBezTo>
                      <a:pt x="248" y="969"/>
                      <a:pt x="388" y="1008"/>
                      <a:pt x="531" y="1008"/>
                    </a:cubicBezTo>
                    <a:cubicBezTo>
                      <a:pt x="675" y="1008"/>
                      <a:pt x="822" y="969"/>
                      <a:pt x="931" y="923"/>
                    </a:cubicBezTo>
                    <a:lnTo>
                      <a:pt x="1427" y="675"/>
                    </a:lnTo>
                    <a:cubicBezTo>
                      <a:pt x="1582" y="582"/>
                      <a:pt x="1861" y="364"/>
                      <a:pt x="1675" y="147"/>
                    </a:cubicBezTo>
                    <a:cubicBezTo>
                      <a:pt x="1598" y="39"/>
                      <a:pt x="1466" y="0"/>
                      <a:pt x="1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7"/>
              <p:cNvSpPr/>
              <p:nvPr/>
            </p:nvSpPr>
            <p:spPr>
              <a:xfrm rot="-10594719">
                <a:off x="-591684" y="4775174"/>
                <a:ext cx="79541" cy="47687"/>
              </a:xfrm>
              <a:custGeom>
                <a:avLst/>
                <a:gdLst/>
                <a:ahLst/>
                <a:cxnLst/>
                <a:rect l="l" t="t" r="r" b="b"/>
                <a:pathLst>
                  <a:path w="1366" h="819" extrusionOk="0">
                    <a:moveTo>
                      <a:pt x="909" y="1"/>
                    </a:moveTo>
                    <a:cubicBezTo>
                      <a:pt x="683" y="1"/>
                      <a:pt x="458" y="90"/>
                      <a:pt x="311" y="237"/>
                    </a:cubicBezTo>
                    <a:lnTo>
                      <a:pt x="186" y="361"/>
                    </a:lnTo>
                    <a:cubicBezTo>
                      <a:pt x="0" y="485"/>
                      <a:pt x="62" y="764"/>
                      <a:pt x="311" y="795"/>
                    </a:cubicBezTo>
                    <a:cubicBezTo>
                      <a:pt x="371" y="810"/>
                      <a:pt x="435" y="818"/>
                      <a:pt x="500" y="818"/>
                    </a:cubicBezTo>
                    <a:cubicBezTo>
                      <a:pt x="704" y="818"/>
                      <a:pt x="922" y="743"/>
                      <a:pt x="1086" y="578"/>
                    </a:cubicBezTo>
                    <a:lnTo>
                      <a:pt x="1210" y="454"/>
                    </a:lnTo>
                    <a:cubicBezTo>
                      <a:pt x="1365" y="330"/>
                      <a:pt x="1303" y="51"/>
                      <a:pt x="1086" y="20"/>
                    </a:cubicBezTo>
                    <a:cubicBezTo>
                      <a:pt x="1028" y="7"/>
                      <a:pt x="968" y="1"/>
                      <a:pt x="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7"/>
              <p:cNvSpPr/>
              <p:nvPr/>
            </p:nvSpPr>
            <p:spPr>
              <a:xfrm rot="-10594719">
                <a:off x="-638440" y="4931436"/>
                <a:ext cx="149997" cy="31035"/>
              </a:xfrm>
              <a:custGeom>
                <a:avLst/>
                <a:gdLst/>
                <a:ahLst/>
                <a:cxnLst/>
                <a:rect l="l" t="t" r="r" b="b"/>
                <a:pathLst>
                  <a:path w="2576" h="533" extrusionOk="0">
                    <a:moveTo>
                      <a:pt x="815" y="1"/>
                    </a:moveTo>
                    <a:cubicBezTo>
                      <a:pt x="570" y="1"/>
                      <a:pt x="351" y="118"/>
                      <a:pt x="156" y="285"/>
                    </a:cubicBezTo>
                    <a:cubicBezTo>
                      <a:pt x="1" y="502"/>
                      <a:pt x="280" y="533"/>
                      <a:pt x="435" y="533"/>
                    </a:cubicBezTo>
                    <a:lnTo>
                      <a:pt x="1676" y="533"/>
                    </a:lnTo>
                    <a:cubicBezTo>
                      <a:pt x="1955" y="533"/>
                      <a:pt x="2234" y="440"/>
                      <a:pt x="2452" y="253"/>
                    </a:cubicBezTo>
                    <a:cubicBezTo>
                      <a:pt x="2576" y="36"/>
                      <a:pt x="2296" y="5"/>
                      <a:pt x="2141" y="5"/>
                    </a:cubicBezTo>
                    <a:lnTo>
                      <a:pt x="901" y="5"/>
                    </a:lnTo>
                    <a:cubicBezTo>
                      <a:pt x="872" y="2"/>
                      <a:pt x="843" y="1"/>
                      <a:pt x="8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7"/>
              <p:cNvSpPr/>
              <p:nvPr/>
            </p:nvSpPr>
            <p:spPr>
              <a:xfrm rot="-10594719">
                <a:off x="-799362" y="4868291"/>
                <a:ext cx="115642" cy="30802"/>
              </a:xfrm>
              <a:custGeom>
                <a:avLst/>
                <a:gdLst/>
                <a:ahLst/>
                <a:cxnLst/>
                <a:rect l="l" t="t" r="r" b="b"/>
                <a:pathLst>
                  <a:path w="1986" h="529" extrusionOk="0">
                    <a:moveTo>
                      <a:pt x="1241" y="1"/>
                    </a:moveTo>
                    <a:cubicBezTo>
                      <a:pt x="869" y="1"/>
                      <a:pt x="0" y="528"/>
                      <a:pt x="776" y="528"/>
                    </a:cubicBezTo>
                    <a:cubicBezTo>
                      <a:pt x="1117" y="528"/>
                      <a:pt x="1985" y="1"/>
                      <a:pt x="12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7"/>
              <p:cNvSpPr/>
              <p:nvPr/>
            </p:nvSpPr>
            <p:spPr>
              <a:xfrm rot="-10594719">
                <a:off x="-732763" y="4721604"/>
                <a:ext cx="113022" cy="51472"/>
              </a:xfrm>
              <a:custGeom>
                <a:avLst/>
                <a:gdLst/>
                <a:ahLst/>
                <a:cxnLst/>
                <a:rect l="l" t="t" r="r" b="b"/>
                <a:pathLst>
                  <a:path w="1941" h="884" extrusionOk="0">
                    <a:moveTo>
                      <a:pt x="1487" y="0"/>
                    </a:moveTo>
                    <a:cubicBezTo>
                      <a:pt x="1452" y="0"/>
                      <a:pt x="1420" y="3"/>
                      <a:pt x="1391" y="7"/>
                    </a:cubicBezTo>
                    <a:lnTo>
                      <a:pt x="647" y="131"/>
                    </a:lnTo>
                    <a:cubicBezTo>
                      <a:pt x="399" y="162"/>
                      <a:pt x="58" y="286"/>
                      <a:pt x="27" y="566"/>
                    </a:cubicBezTo>
                    <a:cubicBezTo>
                      <a:pt x="0" y="803"/>
                      <a:pt x="242" y="883"/>
                      <a:pt x="429" y="883"/>
                    </a:cubicBezTo>
                    <a:cubicBezTo>
                      <a:pt x="463" y="883"/>
                      <a:pt x="495" y="881"/>
                      <a:pt x="523" y="876"/>
                    </a:cubicBezTo>
                    <a:lnTo>
                      <a:pt x="1267" y="752"/>
                    </a:lnTo>
                    <a:cubicBezTo>
                      <a:pt x="1515" y="721"/>
                      <a:pt x="1857" y="597"/>
                      <a:pt x="1888" y="317"/>
                    </a:cubicBezTo>
                    <a:cubicBezTo>
                      <a:pt x="1940" y="81"/>
                      <a:pt x="1680" y="0"/>
                      <a:pt x="1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7"/>
              <p:cNvSpPr/>
              <p:nvPr/>
            </p:nvSpPr>
            <p:spPr>
              <a:xfrm rot="-10594719">
                <a:off x="-778463" y="4637919"/>
                <a:ext cx="113837" cy="34354"/>
              </a:xfrm>
              <a:custGeom>
                <a:avLst/>
                <a:gdLst/>
                <a:ahLst/>
                <a:cxnLst/>
                <a:rect l="l" t="t" r="r" b="b"/>
                <a:pathLst>
                  <a:path w="1955" h="590" extrusionOk="0">
                    <a:moveTo>
                      <a:pt x="1179" y="0"/>
                    </a:moveTo>
                    <a:cubicBezTo>
                      <a:pt x="807" y="0"/>
                      <a:pt x="0" y="590"/>
                      <a:pt x="745" y="590"/>
                    </a:cubicBezTo>
                    <a:cubicBezTo>
                      <a:pt x="1117" y="590"/>
                      <a:pt x="1954" y="0"/>
                      <a:pt x="1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42" name="Google Shape;942;p7"/>
          <p:cNvGrpSpPr/>
          <p:nvPr/>
        </p:nvGrpSpPr>
        <p:grpSpPr>
          <a:xfrm rot="-10799883" flipH="1">
            <a:off x="-1195356" y="-924940"/>
            <a:ext cx="4843774" cy="2185315"/>
            <a:chOff x="5619200" y="4458200"/>
            <a:chExt cx="1647150" cy="742900"/>
          </a:xfrm>
        </p:grpSpPr>
        <p:sp>
          <p:nvSpPr>
            <p:cNvPr id="943" name="Google Shape;943;p7"/>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7"/>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7"/>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7"/>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7"/>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8" name="Google Shape;948;p7"/>
          <p:cNvGrpSpPr/>
          <p:nvPr/>
        </p:nvGrpSpPr>
        <p:grpSpPr>
          <a:xfrm rot="-2452161">
            <a:off x="5263268" y="4452240"/>
            <a:ext cx="1019006" cy="1634773"/>
            <a:chOff x="2402100" y="3854125"/>
            <a:chExt cx="435600" cy="698825"/>
          </a:xfrm>
        </p:grpSpPr>
        <p:sp>
          <p:nvSpPr>
            <p:cNvPr id="949" name="Google Shape;949;p7"/>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7"/>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7"/>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7"/>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7"/>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7"/>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7"/>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7"/>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7"/>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7"/>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7"/>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7"/>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7"/>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2" name="Google Shape;962;p7"/>
          <p:cNvGrpSpPr/>
          <p:nvPr/>
        </p:nvGrpSpPr>
        <p:grpSpPr>
          <a:xfrm rot="8607250">
            <a:off x="-672758" y="173948"/>
            <a:ext cx="1219989" cy="1925352"/>
            <a:chOff x="322650" y="2571325"/>
            <a:chExt cx="573100" cy="904450"/>
          </a:xfrm>
        </p:grpSpPr>
        <p:sp>
          <p:nvSpPr>
            <p:cNvPr id="963" name="Google Shape;963;p7"/>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7"/>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7"/>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7"/>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7"/>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7"/>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7"/>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0" name="Google Shape;970;p7"/>
          <p:cNvGrpSpPr/>
          <p:nvPr/>
        </p:nvGrpSpPr>
        <p:grpSpPr>
          <a:xfrm rot="9764690">
            <a:off x="2589182" y="-1536019"/>
            <a:ext cx="1546779" cy="2481535"/>
            <a:chOff x="2402100" y="3854125"/>
            <a:chExt cx="435600" cy="698825"/>
          </a:xfrm>
        </p:grpSpPr>
        <p:sp>
          <p:nvSpPr>
            <p:cNvPr id="971" name="Google Shape;971;p7"/>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7"/>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7"/>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7"/>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7"/>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7"/>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7"/>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7"/>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7"/>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7"/>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7"/>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7"/>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7"/>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4" name="Google Shape;984;p7"/>
          <p:cNvGrpSpPr/>
          <p:nvPr/>
        </p:nvGrpSpPr>
        <p:grpSpPr>
          <a:xfrm>
            <a:off x="952179" y="620766"/>
            <a:ext cx="548733" cy="498301"/>
            <a:chOff x="3652400" y="3788700"/>
            <a:chExt cx="700450" cy="636075"/>
          </a:xfrm>
        </p:grpSpPr>
        <p:sp>
          <p:nvSpPr>
            <p:cNvPr id="985" name="Google Shape;985;p7"/>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7"/>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7"/>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7"/>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7"/>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7"/>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7"/>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7"/>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7"/>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7"/>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7"/>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7"/>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7"/>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7"/>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7"/>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57"/>
        <p:cNvGrpSpPr/>
        <p:nvPr/>
      </p:nvGrpSpPr>
      <p:grpSpPr>
        <a:xfrm>
          <a:off x="0" y="0"/>
          <a:ext cx="0" cy="0"/>
          <a:chOff x="0" y="0"/>
          <a:chExt cx="0" cy="0"/>
        </a:xfrm>
      </p:grpSpPr>
      <p:sp>
        <p:nvSpPr>
          <p:cNvPr id="1058" name="Google Shape;1058;p9"/>
          <p:cNvSpPr txBox="1">
            <a:spLocks noGrp="1"/>
          </p:cNvSpPr>
          <p:nvPr>
            <p:ph type="title"/>
          </p:nvPr>
        </p:nvSpPr>
        <p:spPr>
          <a:xfrm>
            <a:off x="714300" y="1757163"/>
            <a:ext cx="3109800" cy="1482300"/>
          </a:xfrm>
          <a:prstGeom prst="rect">
            <a:avLst/>
          </a:prstGeom>
        </p:spPr>
        <p:txBody>
          <a:bodyPr spcFirstLastPara="1" wrap="square" lIns="91425" tIns="91425" rIns="91425" bIns="91425" anchor="b" anchorCtr="0">
            <a:noAutofit/>
          </a:bodyPr>
          <a:lstStyle>
            <a:lvl1pPr lvl="0">
              <a:spcBef>
                <a:spcPts val="0"/>
              </a:spcBef>
              <a:spcAft>
                <a:spcPts val="0"/>
              </a:spcAft>
              <a:buSzPts val="3700"/>
              <a:buNone/>
              <a:defRPr sz="3700" b="1"/>
            </a:lvl1pPr>
            <a:lvl2pPr lvl="1" algn="ctr">
              <a:spcBef>
                <a:spcPts val="0"/>
              </a:spcBef>
              <a:spcAft>
                <a:spcPts val="0"/>
              </a:spcAft>
              <a:buSzPts val="3700"/>
              <a:buNone/>
              <a:defRPr sz="3700"/>
            </a:lvl2pPr>
            <a:lvl3pPr lvl="2" algn="ctr">
              <a:spcBef>
                <a:spcPts val="0"/>
              </a:spcBef>
              <a:spcAft>
                <a:spcPts val="0"/>
              </a:spcAft>
              <a:buSzPts val="3700"/>
              <a:buNone/>
              <a:defRPr sz="3700"/>
            </a:lvl3pPr>
            <a:lvl4pPr lvl="3" algn="ctr">
              <a:spcBef>
                <a:spcPts val="0"/>
              </a:spcBef>
              <a:spcAft>
                <a:spcPts val="0"/>
              </a:spcAft>
              <a:buSzPts val="3700"/>
              <a:buNone/>
              <a:defRPr sz="3700"/>
            </a:lvl4pPr>
            <a:lvl5pPr lvl="4" algn="ctr">
              <a:spcBef>
                <a:spcPts val="0"/>
              </a:spcBef>
              <a:spcAft>
                <a:spcPts val="0"/>
              </a:spcAft>
              <a:buSzPts val="3700"/>
              <a:buNone/>
              <a:defRPr sz="3700"/>
            </a:lvl5pPr>
            <a:lvl6pPr lvl="5" algn="ctr">
              <a:spcBef>
                <a:spcPts val="0"/>
              </a:spcBef>
              <a:spcAft>
                <a:spcPts val="0"/>
              </a:spcAft>
              <a:buSzPts val="3700"/>
              <a:buNone/>
              <a:defRPr sz="3700"/>
            </a:lvl6pPr>
            <a:lvl7pPr lvl="6" algn="ctr">
              <a:spcBef>
                <a:spcPts val="0"/>
              </a:spcBef>
              <a:spcAft>
                <a:spcPts val="0"/>
              </a:spcAft>
              <a:buSzPts val="3700"/>
              <a:buNone/>
              <a:defRPr sz="3700"/>
            </a:lvl7pPr>
            <a:lvl8pPr lvl="7" algn="ctr">
              <a:spcBef>
                <a:spcPts val="0"/>
              </a:spcBef>
              <a:spcAft>
                <a:spcPts val="0"/>
              </a:spcAft>
              <a:buSzPts val="3700"/>
              <a:buNone/>
              <a:defRPr sz="3700"/>
            </a:lvl8pPr>
            <a:lvl9pPr lvl="8" algn="ctr">
              <a:spcBef>
                <a:spcPts val="0"/>
              </a:spcBef>
              <a:spcAft>
                <a:spcPts val="0"/>
              </a:spcAft>
              <a:buSzPts val="3700"/>
              <a:buNone/>
              <a:defRPr sz="3700"/>
            </a:lvl9pPr>
          </a:lstStyle>
          <a:p>
            <a:endParaRPr/>
          </a:p>
        </p:txBody>
      </p:sp>
      <p:sp>
        <p:nvSpPr>
          <p:cNvPr id="1059" name="Google Shape;1059;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solidFill>
                <a:schemeClr val="dk1"/>
              </a:solidFill>
            </a:endParaRPr>
          </a:p>
        </p:txBody>
      </p:sp>
      <p:grpSp>
        <p:nvGrpSpPr>
          <p:cNvPr id="1060" name="Google Shape;1060;p9"/>
          <p:cNvGrpSpPr/>
          <p:nvPr/>
        </p:nvGrpSpPr>
        <p:grpSpPr>
          <a:xfrm rot="10800000" flipH="1">
            <a:off x="1513733" y="-704506"/>
            <a:ext cx="6608366" cy="2210425"/>
            <a:chOff x="5619200" y="4458200"/>
            <a:chExt cx="1647150" cy="742900"/>
          </a:xfrm>
        </p:grpSpPr>
        <p:sp>
          <p:nvSpPr>
            <p:cNvPr id="1061" name="Google Shape;1061;p9"/>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9"/>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9"/>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9"/>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9"/>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6" name="Google Shape;1066;p9"/>
          <p:cNvSpPr/>
          <p:nvPr/>
        </p:nvSpPr>
        <p:spPr>
          <a:xfrm rot="-10000102">
            <a:off x="7637339" y="-195273"/>
            <a:ext cx="2002471" cy="1790385"/>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7" name="Google Shape;1067;p9"/>
          <p:cNvGrpSpPr/>
          <p:nvPr/>
        </p:nvGrpSpPr>
        <p:grpSpPr>
          <a:xfrm>
            <a:off x="-738087" y="3748295"/>
            <a:ext cx="6319506" cy="2428630"/>
            <a:chOff x="4178350" y="2375050"/>
            <a:chExt cx="938350" cy="515775"/>
          </a:xfrm>
        </p:grpSpPr>
        <p:sp>
          <p:nvSpPr>
            <p:cNvPr id="1068" name="Google Shape;1068;p9"/>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9"/>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9"/>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9"/>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9"/>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9"/>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9"/>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5" name="Google Shape;1075;p9"/>
          <p:cNvGrpSpPr/>
          <p:nvPr/>
        </p:nvGrpSpPr>
        <p:grpSpPr>
          <a:xfrm rot="-1665452" flipH="1">
            <a:off x="4128258" y="3652658"/>
            <a:ext cx="2662557" cy="2828652"/>
            <a:chOff x="4159600" y="887163"/>
            <a:chExt cx="1265600" cy="1344550"/>
          </a:xfrm>
        </p:grpSpPr>
        <p:sp>
          <p:nvSpPr>
            <p:cNvPr id="1076" name="Google Shape;1076;p9"/>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9"/>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9"/>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9"/>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9"/>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9"/>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9"/>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9"/>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9"/>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9"/>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9"/>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9"/>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9"/>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9"/>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9"/>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9"/>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9"/>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9"/>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9"/>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9"/>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9"/>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9"/>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9"/>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9"/>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9"/>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9"/>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9"/>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9"/>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9"/>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9"/>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9"/>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9"/>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9"/>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9"/>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9"/>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9"/>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9"/>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9"/>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9"/>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9"/>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9"/>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9"/>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9"/>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9"/>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9"/>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9"/>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9"/>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9"/>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9"/>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9"/>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9"/>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9"/>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9"/>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9"/>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9"/>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9"/>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9"/>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9"/>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9"/>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9"/>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9"/>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9"/>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9"/>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9"/>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9"/>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9"/>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9"/>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9"/>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9"/>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9"/>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9"/>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9"/>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9"/>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9"/>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9"/>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9"/>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9"/>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9"/>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9"/>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9"/>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9"/>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9"/>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9"/>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9"/>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9"/>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9"/>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9"/>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9"/>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9"/>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9"/>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9"/>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9"/>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9"/>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9"/>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9"/>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9"/>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9"/>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9"/>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9"/>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9"/>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9"/>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9"/>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9"/>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9"/>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9"/>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1" name="Google Shape;1181;p9"/>
          <p:cNvGrpSpPr/>
          <p:nvPr/>
        </p:nvGrpSpPr>
        <p:grpSpPr>
          <a:xfrm rot="7513056">
            <a:off x="-362163" y="-767833"/>
            <a:ext cx="1219972" cy="1925325"/>
            <a:chOff x="322650" y="2571325"/>
            <a:chExt cx="573100" cy="904450"/>
          </a:xfrm>
        </p:grpSpPr>
        <p:sp>
          <p:nvSpPr>
            <p:cNvPr id="1182" name="Google Shape;1182;p9"/>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9"/>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9"/>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9"/>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9"/>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9"/>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9"/>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9" name="Google Shape;1189;p9"/>
          <p:cNvGrpSpPr/>
          <p:nvPr/>
        </p:nvGrpSpPr>
        <p:grpSpPr>
          <a:xfrm rot="-9626360">
            <a:off x="1195526" y="-962928"/>
            <a:ext cx="1102906" cy="1769527"/>
            <a:chOff x="2402100" y="3854125"/>
            <a:chExt cx="435600" cy="698825"/>
          </a:xfrm>
        </p:grpSpPr>
        <p:sp>
          <p:nvSpPr>
            <p:cNvPr id="1190" name="Google Shape;1190;p9"/>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9"/>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9"/>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9"/>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9"/>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9"/>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9"/>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9"/>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9"/>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9"/>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9"/>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9"/>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9"/>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3" name="Google Shape;1203;p9"/>
          <p:cNvGrpSpPr/>
          <p:nvPr/>
        </p:nvGrpSpPr>
        <p:grpSpPr>
          <a:xfrm>
            <a:off x="7064729" y="4104591"/>
            <a:ext cx="548733" cy="498301"/>
            <a:chOff x="3652400" y="3788700"/>
            <a:chExt cx="700450" cy="636075"/>
          </a:xfrm>
        </p:grpSpPr>
        <p:sp>
          <p:nvSpPr>
            <p:cNvPr id="1204" name="Google Shape;1204;p9"/>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9"/>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9"/>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9"/>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9"/>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9"/>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9"/>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9"/>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9"/>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9"/>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9"/>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9"/>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9"/>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9"/>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9"/>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219;p9"/>
          <p:cNvGrpSpPr/>
          <p:nvPr/>
        </p:nvGrpSpPr>
        <p:grpSpPr>
          <a:xfrm rot="-1969473">
            <a:off x="8258770" y="3864658"/>
            <a:ext cx="1102925" cy="1769499"/>
            <a:chOff x="2402100" y="3854125"/>
            <a:chExt cx="435600" cy="698825"/>
          </a:xfrm>
        </p:grpSpPr>
        <p:sp>
          <p:nvSpPr>
            <p:cNvPr id="1220" name="Google Shape;1220;p9"/>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9"/>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9"/>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9"/>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9"/>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9"/>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9"/>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9"/>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9"/>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9"/>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9"/>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9"/>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9"/>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3" name="Google Shape;1233;p9"/>
          <p:cNvGrpSpPr/>
          <p:nvPr/>
        </p:nvGrpSpPr>
        <p:grpSpPr>
          <a:xfrm rot="-1802793">
            <a:off x="-3074" y="3078487"/>
            <a:ext cx="1039447" cy="2836089"/>
            <a:chOff x="10084800" y="4174013"/>
            <a:chExt cx="585175" cy="1594900"/>
          </a:xfrm>
        </p:grpSpPr>
        <p:sp>
          <p:nvSpPr>
            <p:cNvPr id="1234" name="Google Shape;1234;p9"/>
            <p:cNvSpPr/>
            <p:nvPr/>
          </p:nvSpPr>
          <p:spPr>
            <a:xfrm>
              <a:off x="10201075" y="4663100"/>
              <a:ext cx="103750" cy="217325"/>
            </a:xfrm>
            <a:custGeom>
              <a:avLst/>
              <a:gdLst/>
              <a:ahLst/>
              <a:cxnLst/>
              <a:rect l="l" t="t" r="r" b="b"/>
              <a:pathLst>
                <a:path w="4150" h="8693" extrusionOk="0">
                  <a:moveTo>
                    <a:pt x="430" y="0"/>
                  </a:moveTo>
                  <a:cubicBezTo>
                    <a:pt x="247" y="0"/>
                    <a:pt x="0" y="124"/>
                    <a:pt x="44" y="233"/>
                  </a:cubicBezTo>
                  <a:cubicBezTo>
                    <a:pt x="1595" y="2839"/>
                    <a:pt x="2774" y="5661"/>
                    <a:pt x="3549" y="8608"/>
                  </a:cubicBezTo>
                  <a:cubicBezTo>
                    <a:pt x="3559" y="8668"/>
                    <a:pt x="3626" y="8692"/>
                    <a:pt x="3710" y="8692"/>
                  </a:cubicBezTo>
                  <a:cubicBezTo>
                    <a:pt x="3890" y="8692"/>
                    <a:pt x="4150" y="8580"/>
                    <a:pt x="4108" y="8453"/>
                  </a:cubicBezTo>
                  <a:cubicBezTo>
                    <a:pt x="3332" y="5506"/>
                    <a:pt x="2153" y="2684"/>
                    <a:pt x="602" y="78"/>
                  </a:cubicBezTo>
                  <a:cubicBezTo>
                    <a:pt x="575" y="22"/>
                    <a:pt x="508" y="0"/>
                    <a:pt x="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5" name="Google Shape;1235;p9"/>
            <p:cNvGrpSpPr/>
            <p:nvPr/>
          </p:nvGrpSpPr>
          <p:grpSpPr>
            <a:xfrm>
              <a:off x="10084800" y="4174013"/>
              <a:ext cx="585175" cy="1594900"/>
              <a:chOff x="1833925" y="1604075"/>
              <a:chExt cx="585175" cy="1594900"/>
            </a:xfrm>
          </p:grpSpPr>
          <p:sp>
            <p:nvSpPr>
              <p:cNvPr id="1236" name="Google Shape;1236;p9"/>
              <p:cNvSpPr/>
              <p:nvPr/>
            </p:nvSpPr>
            <p:spPr>
              <a:xfrm>
                <a:off x="2027925" y="1604075"/>
                <a:ext cx="134950" cy="358975"/>
              </a:xfrm>
              <a:custGeom>
                <a:avLst/>
                <a:gdLst/>
                <a:ahLst/>
                <a:cxnLst/>
                <a:rect l="l" t="t" r="r" b="b"/>
                <a:pathLst>
                  <a:path w="5398" h="14359" extrusionOk="0">
                    <a:moveTo>
                      <a:pt x="4094" y="880"/>
                    </a:moveTo>
                    <a:cubicBezTo>
                      <a:pt x="3945" y="5093"/>
                      <a:pt x="4596" y="9613"/>
                      <a:pt x="2427" y="13385"/>
                    </a:cubicBezTo>
                    <a:lnTo>
                      <a:pt x="2427" y="13385"/>
                    </a:lnTo>
                    <a:cubicBezTo>
                      <a:pt x="2404" y="11300"/>
                      <a:pt x="2747" y="9204"/>
                      <a:pt x="3413" y="7206"/>
                    </a:cubicBezTo>
                    <a:cubicBezTo>
                      <a:pt x="3437" y="7146"/>
                      <a:pt x="3367" y="7119"/>
                      <a:pt x="3269" y="7119"/>
                    </a:cubicBezTo>
                    <a:cubicBezTo>
                      <a:pt x="3115" y="7119"/>
                      <a:pt x="2892" y="7186"/>
                      <a:pt x="2854" y="7300"/>
                    </a:cubicBezTo>
                    <a:cubicBezTo>
                      <a:pt x="2236" y="9154"/>
                      <a:pt x="1896" y="11116"/>
                      <a:pt x="1869" y="13078"/>
                    </a:cubicBezTo>
                    <a:lnTo>
                      <a:pt x="1869" y="13078"/>
                    </a:lnTo>
                    <a:cubicBezTo>
                      <a:pt x="787" y="8892"/>
                      <a:pt x="1605" y="4426"/>
                      <a:pt x="4094" y="880"/>
                    </a:cubicBezTo>
                    <a:close/>
                    <a:moveTo>
                      <a:pt x="4552" y="1"/>
                    </a:moveTo>
                    <a:cubicBezTo>
                      <a:pt x="4409" y="1"/>
                      <a:pt x="4198" y="94"/>
                      <a:pt x="4157" y="134"/>
                    </a:cubicBezTo>
                    <a:cubicBezTo>
                      <a:pt x="993" y="4042"/>
                      <a:pt x="1" y="9285"/>
                      <a:pt x="1552" y="14062"/>
                    </a:cubicBezTo>
                    <a:cubicBezTo>
                      <a:pt x="1570" y="14107"/>
                      <a:pt x="1630" y="14126"/>
                      <a:pt x="1706" y="14126"/>
                    </a:cubicBezTo>
                    <a:cubicBezTo>
                      <a:pt x="1761" y="14126"/>
                      <a:pt x="1824" y="14116"/>
                      <a:pt x="1884" y="14099"/>
                    </a:cubicBezTo>
                    <a:lnTo>
                      <a:pt x="1884" y="14099"/>
                    </a:lnTo>
                    <a:cubicBezTo>
                      <a:pt x="1887" y="14159"/>
                      <a:pt x="1890" y="14219"/>
                      <a:pt x="1893" y="14279"/>
                    </a:cubicBezTo>
                    <a:cubicBezTo>
                      <a:pt x="1893" y="14337"/>
                      <a:pt x="1938" y="14358"/>
                      <a:pt x="2001" y="14358"/>
                    </a:cubicBezTo>
                    <a:cubicBezTo>
                      <a:pt x="2143" y="14358"/>
                      <a:pt x="2377" y="14250"/>
                      <a:pt x="2420" y="14186"/>
                    </a:cubicBezTo>
                    <a:cubicBezTo>
                      <a:pt x="5398" y="10060"/>
                      <a:pt x="4405" y="4880"/>
                      <a:pt x="4685" y="103"/>
                    </a:cubicBezTo>
                    <a:cubicBezTo>
                      <a:pt x="4685" y="27"/>
                      <a:pt x="4628" y="1"/>
                      <a:pt x="4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9"/>
              <p:cNvSpPr/>
              <p:nvPr/>
            </p:nvSpPr>
            <p:spPr>
              <a:xfrm>
                <a:off x="1884475" y="1870300"/>
                <a:ext cx="202725" cy="108300"/>
              </a:xfrm>
              <a:custGeom>
                <a:avLst/>
                <a:gdLst/>
                <a:ahLst/>
                <a:cxnLst/>
                <a:rect l="l" t="t" r="r" b="b"/>
                <a:pathLst>
                  <a:path w="8109" h="4332" extrusionOk="0">
                    <a:moveTo>
                      <a:pt x="922" y="458"/>
                    </a:moveTo>
                    <a:lnTo>
                      <a:pt x="922" y="458"/>
                    </a:lnTo>
                    <a:cubicBezTo>
                      <a:pt x="3198" y="721"/>
                      <a:pt x="5543" y="1701"/>
                      <a:pt x="7171" y="3337"/>
                    </a:cubicBezTo>
                    <a:lnTo>
                      <a:pt x="7171" y="3337"/>
                    </a:lnTo>
                    <a:cubicBezTo>
                      <a:pt x="6422" y="3643"/>
                      <a:pt x="5661" y="3879"/>
                      <a:pt x="4930" y="3879"/>
                    </a:cubicBezTo>
                    <a:cubicBezTo>
                      <a:pt x="4155" y="3879"/>
                      <a:pt x="3415" y="3614"/>
                      <a:pt x="2761" y="2885"/>
                    </a:cubicBezTo>
                    <a:cubicBezTo>
                      <a:pt x="2088" y="2132"/>
                      <a:pt x="1509" y="1262"/>
                      <a:pt x="922" y="458"/>
                    </a:cubicBezTo>
                    <a:close/>
                    <a:moveTo>
                      <a:pt x="496" y="1"/>
                    </a:moveTo>
                    <a:cubicBezTo>
                      <a:pt x="372" y="1"/>
                      <a:pt x="0" y="125"/>
                      <a:pt x="155" y="311"/>
                    </a:cubicBezTo>
                    <a:cubicBezTo>
                      <a:pt x="1117" y="1614"/>
                      <a:pt x="2078" y="3537"/>
                      <a:pt x="3629" y="4126"/>
                    </a:cubicBezTo>
                    <a:cubicBezTo>
                      <a:pt x="4013" y="4271"/>
                      <a:pt x="4399" y="4332"/>
                      <a:pt x="4784" y="4332"/>
                    </a:cubicBezTo>
                    <a:cubicBezTo>
                      <a:pt x="5697" y="4332"/>
                      <a:pt x="6601" y="3990"/>
                      <a:pt x="7445" y="3627"/>
                    </a:cubicBezTo>
                    <a:lnTo>
                      <a:pt x="7445" y="3627"/>
                    </a:lnTo>
                    <a:cubicBezTo>
                      <a:pt x="7456" y="3638"/>
                      <a:pt x="7466" y="3650"/>
                      <a:pt x="7476" y="3661"/>
                    </a:cubicBezTo>
                    <a:cubicBezTo>
                      <a:pt x="7517" y="3710"/>
                      <a:pt x="7585" y="3731"/>
                      <a:pt x="7658" y="3731"/>
                    </a:cubicBezTo>
                    <a:cubicBezTo>
                      <a:pt x="7861" y="3731"/>
                      <a:pt x="8109" y="3572"/>
                      <a:pt x="7972" y="3413"/>
                    </a:cubicBezTo>
                    <a:lnTo>
                      <a:pt x="8003" y="3413"/>
                    </a:lnTo>
                    <a:cubicBezTo>
                      <a:pt x="7964" y="3369"/>
                      <a:pt x="7924" y="3326"/>
                      <a:pt x="7884" y="3283"/>
                    </a:cubicBezTo>
                    <a:lnTo>
                      <a:pt x="7884" y="3283"/>
                    </a:lnTo>
                    <a:cubicBezTo>
                      <a:pt x="7871" y="3254"/>
                      <a:pt x="7846" y="3228"/>
                      <a:pt x="7814" y="3208"/>
                    </a:cubicBezTo>
                    <a:lnTo>
                      <a:pt x="7814" y="3208"/>
                    </a:lnTo>
                    <a:cubicBezTo>
                      <a:pt x="5950" y="1259"/>
                      <a:pt x="3165" y="180"/>
                      <a:pt x="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9"/>
              <p:cNvSpPr/>
              <p:nvPr/>
            </p:nvSpPr>
            <p:spPr>
              <a:xfrm>
                <a:off x="2086025" y="1908300"/>
                <a:ext cx="295550" cy="250075"/>
              </a:xfrm>
              <a:custGeom>
                <a:avLst/>
                <a:gdLst/>
                <a:ahLst/>
                <a:cxnLst/>
                <a:rect l="l" t="t" r="r" b="b"/>
                <a:pathLst>
                  <a:path w="11822" h="10003" extrusionOk="0">
                    <a:moveTo>
                      <a:pt x="10439" y="159"/>
                    </a:moveTo>
                    <a:cubicBezTo>
                      <a:pt x="10598" y="159"/>
                      <a:pt x="10713" y="195"/>
                      <a:pt x="10767" y="280"/>
                    </a:cubicBezTo>
                    <a:cubicBezTo>
                      <a:pt x="11108" y="745"/>
                      <a:pt x="10426" y="1427"/>
                      <a:pt x="10177" y="1800"/>
                    </a:cubicBezTo>
                    <a:cubicBezTo>
                      <a:pt x="8750" y="3971"/>
                      <a:pt x="7541" y="6453"/>
                      <a:pt x="5183" y="7693"/>
                    </a:cubicBezTo>
                    <a:cubicBezTo>
                      <a:pt x="3882" y="8381"/>
                      <a:pt x="2425" y="8563"/>
                      <a:pt x="1105" y="9132"/>
                    </a:cubicBezTo>
                    <a:lnTo>
                      <a:pt x="1105" y="9132"/>
                    </a:lnTo>
                    <a:cubicBezTo>
                      <a:pt x="1736" y="7296"/>
                      <a:pt x="2678" y="5568"/>
                      <a:pt x="3911" y="4033"/>
                    </a:cubicBezTo>
                    <a:cubicBezTo>
                      <a:pt x="4656" y="3133"/>
                      <a:pt x="5587" y="2327"/>
                      <a:pt x="6579" y="1707"/>
                    </a:cubicBezTo>
                    <a:cubicBezTo>
                      <a:pt x="6951" y="1467"/>
                      <a:pt x="9485" y="159"/>
                      <a:pt x="10439" y="159"/>
                    </a:cubicBezTo>
                    <a:close/>
                    <a:moveTo>
                      <a:pt x="11635" y="1"/>
                    </a:moveTo>
                    <a:cubicBezTo>
                      <a:pt x="5999" y="180"/>
                      <a:pt x="2247" y="4445"/>
                      <a:pt x="489" y="9435"/>
                    </a:cubicBezTo>
                    <a:lnTo>
                      <a:pt x="489" y="9435"/>
                    </a:lnTo>
                    <a:cubicBezTo>
                      <a:pt x="356" y="9510"/>
                      <a:pt x="225" y="9591"/>
                      <a:pt x="96" y="9679"/>
                    </a:cubicBezTo>
                    <a:cubicBezTo>
                      <a:pt x="1" y="9747"/>
                      <a:pt x="55" y="9773"/>
                      <a:pt x="154" y="9773"/>
                    </a:cubicBezTo>
                    <a:cubicBezTo>
                      <a:pt x="221" y="9773"/>
                      <a:pt x="309" y="9761"/>
                      <a:pt x="384" y="9742"/>
                    </a:cubicBezTo>
                    <a:lnTo>
                      <a:pt x="384" y="9742"/>
                    </a:lnTo>
                    <a:cubicBezTo>
                      <a:pt x="360" y="9814"/>
                      <a:pt x="336" y="9886"/>
                      <a:pt x="313" y="9958"/>
                    </a:cubicBezTo>
                    <a:cubicBezTo>
                      <a:pt x="303" y="9989"/>
                      <a:pt x="355" y="10002"/>
                      <a:pt x="430" y="10002"/>
                    </a:cubicBezTo>
                    <a:cubicBezTo>
                      <a:pt x="582" y="10002"/>
                      <a:pt x="830" y="9947"/>
                      <a:pt x="872" y="9865"/>
                    </a:cubicBezTo>
                    <a:cubicBezTo>
                      <a:pt x="919" y="9704"/>
                      <a:pt x="969" y="9543"/>
                      <a:pt x="1021" y="9384"/>
                    </a:cubicBezTo>
                    <a:lnTo>
                      <a:pt x="1021" y="9384"/>
                    </a:lnTo>
                    <a:cubicBezTo>
                      <a:pt x="2994" y="8323"/>
                      <a:pt x="5268" y="8487"/>
                      <a:pt x="7013" y="6856"/>
                    </a:cubicBezTo>
                    <a:cubicBezTo>
                      <a:pt x="8999" y="4995"/>
                      <a:pt x="10332" y="2327"/>
                      <a:pt x="11790" y="63"/>
                    </a:cubicBezTo>
                    <a:cubicBezTo>
                      <a:pt x="11821" y="1"/>
                      <a:pt x="11635" y="1"/>
                      <a:pt x="116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9"/>
              <p:cNvSpPr/>
              <p:nvPr/>
            </p:nvSpPr>
            <p:spPr>
              <a:xfrm>
                <a:off x="2085050" y="2026925"/>
                <a:ext cx="159325" cy="134975"/>
              </a:xfrm>
              <a:custGeom>
                <a:avLst/>
                <a:gdLst/>
                <a:ahLst/>
                <a:cxnLst/>
                <a:rect l="l" t="t" r="r" b="b"/>
                <a:pathLst>
                  <a:path w="6373" h="5399" extrusionOk="0">
                    <a:moveTo>
                      <a:pt x="6219" y="0"/>
                    </a:moveTo>
                    <a:cubicBezTo>
                      <a:pt x="6093" y="0"/>
                      <a:pt x="5895" y="42"/>
                      <a:pt x="5843" y="95"/>
                    </a:cubicBezTo>
                    <a:cubicBezTo>
                      <a:pt x="3609" y="1521"/>
                      <a:pt x="1345" y="3010"/>
                      <a:pt x="11" y="5368"/>
                    </a:cubicBezTo>
                    <a:cubicBezTo>
                      <a:pt x="1" y="5388"/>
                      <a:pt x="49" y="5399"/>
                      <a:pt x="121" y="5399"/>
                    </a:cubicBezTo>
                    <a:cubicBezTo>
                      <a:pt x="266" y="5399"/>
                      <a:pt x="507" y="5357"/>
                      <a:pt x="569" y="5275"/>
                    </a:cubicBezTo>
                    <a:cubicBezTo>
                      <a:pt x="1872" y="2948"/>
                      <a:pt x="4075" y="1490"/>
                      <a:pt x="6277" y="95"/>
                    </a:cubicBezTo>
                    <a:cubicBezTo>
                      <a:pt x="6373" y="26"/>
                      <a:pt x="6318" y="0"/>
                      <a:pt x="6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9"/>
              <p:cNvSpPr/>
              <p:nvPr/>
            </p:nvSpPr>
            <p:spPr>
              <a:xfrm>
                <a:off x="1884125" y="1950475"/>
                <a:ext cx="191100" cy="386625"/>
              </a:xfrm>
              <a:custGeom>
                <a:avLst/>
                <a:gdLst/>
                <a:ahLst/>
                <a:cxnLst/>
                <a:rect l="l" t="t" r="r" b="b"/>
                <a:pathLst>
                  <a:path w="7644" h="15465" extrusionOk="0">
                    <a:moveTo>
                      <a:pt x="910" y="1196"/>
                    </a:moveTo>
                    <a:lnTo>
                      <a:pt x="910" y="1196"/>
                    </a:lnTo>
                    <a:cubicBezTo>
                      <a:pt x="2660" y="3053"/>
                      <a:pt x="4391" y="4874"/>
                      <a:pt x="5163" y="7402"/>
                    </a:cubicBezTo>
                    <a:cubicBezTo>
                      <a:pt x="5809" y="9546"/>
                      <a:pt x="6240" y="11775"/>
                      <a:pt x="6437" y="14019"/>
                    </a:cubicBezTo>
                    <a:lnTo>
                      <a:pt x="6437" y="14019"/>
                    </a:lnTo>
                    <a:cubicBezTo>
                      <a:pt x="5962" y="13632"/>
                      <a:pt x="5458" y="13280"/>
                      <a:pt x="5008" y="12830"/>
                    </a:cubicBezTo>
                    <a:cubicBezTo>
                      <a:pt x="4016" y="11838"/>
                      <a:pt x="3581" y="10504"/>
                      <a:pt x="3178" y="9201"/>
                    </a:cubicBezTo>
                    <a:cubicBezTo>
                      <a:pt x="2388" y="6533"/>
                      <a:pt x="1646" y="3864"/>
                      <a:pt x="910" y="1196"/>
                    </a:cubicBezTo>
                    <a:close/>
                    <a:moveTo>
                      <a:pt x="421" y="1"/>
                    </a:moveTo>
                    <a:cubicBezTo>
                      <a:pt x="246" y="1"/>
                      <a:pt x="0" y="103"/>
                      <a:pt x="45" y="237"/>
                    </a:cubicBezTo>
                    <a:cubicBezTo>
                      <a:pt x="48" y="246"/>
                      <a:pt x="50" y="256"/>
                      <a:pt x="53" y="265"/>
                    </a:cubicBezTo>
                    <a:lnTo>
                      <a:pt x="53" y="265"/>
                    </a:lnTo>
                    <a:lnTo>
                      <a:pt x="45" y="268"/>
                    </a:lnTo>
                    <a:cubicBezTo>
                      <a:pt x="49" y="272"/>
                      <a:pt x="53" y="277"/>
                      <a:pt x="58" y="281"/>
                    </a:cubicBezTo>
                    <a:lnTo>
                      <a:pt x="58" y="281"/>
                    </a:lnTo>
                    <a:cubicBezTo>
                      <a:pt x="952" y="3462"/>
                      <a:pt x="1756" y="6704"/>
                      <a:pt x="2806" y="9884"/>
                    </a:cubicBezTo>
                    <a:cubicBezTo>
                      <a:pt x="3085" y="10969"/>
                      <a:pt x="3612" y="11962"/>
                      <a:pt x="4295" y="12830"/>
                    </a:cubicBezTo>
                    <a:cubicBezTo>
                      <a:pt x="4947" y="13580"/>
                      <a:pt x="5808" y="14047"/>
                      <a:pt x="6493" y="14745"/>
                    </a:cubicBezTo>
                    <a:lnTo>
                      <a:pt x="6493" y="14745"/>
                    </a:lnTo>
                    <a:cubicBezTo>
                      <a:pt x="6507" y="14955"/>
                      <a:pt x="6518" y="15164"/>
                      <a:pt x="6528" y="15374"/>
                    </a:cubicBezTo>
                    <a:cubicBezTo>
                      <a:pt x="6528" y="15437"/>
                      <a:pt x="6593" y="15465"/>
                      <a:pt x="6678" y="15465"/>
                    </a:cubicBezTo>
                    <a:cubicBezTo>
                      <a:pt x="6780" y="15465"/>
                      <a:pt x="6911" y="15426"/>
                      <a:pt x="6997" y="15363"/>
                    </a:cubicBezTo>
                    <a:lnTo>
                      <a:pt x="6997" y="15363"/>
                    </a:lnTo>
                    <a:cubicBezTo>
                      <a:pt x="7006" y="15377"/>
                      <a:pt x="7015" y="15391"/>
                      <a:pt x="7024" y="15405"/>
                    </a:cubicBezTo>
                    <a:cubicBezTo>
                      <a:pt x="7049" y="15446"/>
                      <a:pt x="7105" y="15463"/>
                      <a:pt x="7172" y="15463"/>
                    </a:cubicBezTo>
                    <a:cubicBezTo>
                      <a:pt x="7363" y="15463"/>
                      <a:pt x="7643" y="15325"/>
                      <a:pt x="7552" y="15188"/>
                    </a:cubicBezTo>
                    <a:cubicBezTo>
                      <a:pt x="7400" y="14961"/>
                      <a:pt x="7232" y="14760"/>
                      <a:pt x="7053" y="14576"/>
                    </a:cubicBezTo>
                    <a:lnTo>
                      <a:pt x="7053" y="14576"/>
                    </a:lnTo>
                    <a:cubicBezTo>
                      <a:pt x="6888" y="11848"/>
                      <a:pt x="6398" y="9153"/>
                      <a:pt x="5535" y="6565"/>
                    </a:cubicBezTo>
                    <a:cubicBezTo>
                      <a:pt x="4641" y="3974"/>
                      <a:pt x="2429" y="2089"/>
                      <a:pt x="605" y="86"/>
                    </a:cubicBezTo>
                    <a:lnTo>
                      <a:pt x="605" y="86"/>
                    </a:lnTo>
                    <a:cubicBezTo>
                      <a:pt x="604" y="85"/>
                      <a:pt x="604" y="83"/>
                      <a:pt x="603" y="82"/>
                    </a:cubicBezTo>
                    <a:lnTo>
                      <a:pt x="601" y="82"/>
                    </a:lnTo>
                    <a:lnTo>
                      <a:pt x="601" y="82"/>
                    </a:lnTo>
                    <a:cubicBezTo>
                      <a:pt x="592" y="72"/>
                      <a:pt x="582" y="61"/>
                      <a:pt x="572" y="51"/>
                    </a:cubicBezTo>
                    <a:cubicBezTo>
                      <a:pt x="546" y="16"/>
                      <a:pt x="489" y="1"/>
                      <a:pt x="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9"/>
              <p:cNvSpPr/>
              <p:nvPr/>
            </p:nvSpPr>
            <p:spPr>
              <a:xfrm>
                <a:off x="2047325" y="1954175"/>
                <a:ext cx="256350" cy="1244800"/>
              </a:xfrm>
              <a:custGeom>
                <a:avLst/>
                <a:gdLst/>
                <a:ahLst/>
                <a:cxnLst/>
                <a:rect l="l" t="t" r="r" b="b"/>
                <a:pathLst>
                  <a:path w="10254" h="49792" extrusionOk="0">
                    <a:moveTo>
                      <a:pt x="938" y="0"/>
                    </a:moveTo>
                    <a:cubicBezTo>
                      <a:pt x="748" y="0"/>
                      <a:pt x="510" y="168"/>
                      <a:pt x="620" y="368"/>
                    </a:cubicBezTo>
                    <a:cubicBezTo>
                      <a:pt x="1737" y="2384"/>
                      <a:pt x="2171" y="4742"/>
                      <a:pt x="1799" y="7037"/>
                    </a:cubicBezTo>
                    <a:cubicBezTo>
                      <a:pt x="1458" y="9022"/>
                      <a:pt x="496" y="10759"/>
                      <a:pt x="310" y="12807"/>
                    </a:cubicBezTo>
                    <a:cubicBezTo>
                      <a:pt x="0" y="16901"/>
                      <a:pt x="279" y="21058"/>
                      <a:pt x="1210" y="25090"/>
                    </a:cubicBezTo>
                    <a:cubicBezTo>
                      <a:pt x="2140" y="29340"/>
                      <a:pt x="2947" y="33714"/>
                      <a:pt x="4188" y="37901"/>
                    </a:cubicBezTo>
                    <a:cubicBezTo>
                      <a:pt x="5428" y="42120"/>
                      <a:pt x="7538" y="45904"/>
                      <a:pt x="9616" y="49688"/>
                    </a:cubicBezTo>
                    <a:cubicBezTo>
                      <a:pt x="9652" y="49761"/>
                      <a:pt x="9726" y="49791"/>
                      <a:pt x="9808" y="49791"/>
                    </a:cubicBezTo>
                    <a:cubicBezTo>
                      <a:pt x="10006" y="49791"/>
                      <a:pt x="10253" y="49616"/>
                      <a:pt x="10143" y="49440"/>
                    </a:cubicBezTo>
                    <a:cubicBezTo>
                      <a:pt x="7848" y="45346"/>
                      <a:pt x="5646" y="41220"/>
                      <a:pt x="4436" y="36660"/>
                    </a:cubicBezTo>
                    <a:cubicBezTo>
                      <a:pt x="3319" y="32380"/>
                      <a:pt x="2358" y="28006"/>
                      <a:pt x="1489" y="23632"/>
                    </a:cubicBezTo>
                    <a:cubicBezTo>
                      <a:pt x="620" y="19476"/>
                      <a:pt x="93" y="14109"/>
                      <a:pt x="1458" y="9984"/>
                    </a:cubicBezTo>
                    <a:cubicBezTo>
                      <a:pt x="2575" y="6510"/>
                      <a:pt x="2916" y="3470"/>
                      <a:pt x="1117" y="89"/>
                    </a:cubicBezTo>
                    <a:cubicBezTo>
                      <a:pt x="1081" y="27"/>
                      <a:pt x="1013" y="0"/>
                      <a:pt x="9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9"/>
              <p:cNvSpPr/>
              <p:nvPr/>
            </p:nvSpPr>
            <p:spPr>
              <a:xfrm>
                <a:off x="2075975" y="2144550"/>
                <a:ext cx="192150" cy="415100"/>
              </a:xfrm>
              <a:custGeom>
                <a:avLst/>
                <a:gdLst/>
                <a:ahLst/>
                <a:cxnLst/>
                <a:rect l="l" t="t" r="r" b="b"/>
                <a:pathLst>
                  <a:path w="7686" h="16604" extrusionOk="0">
                    <a:moveTo>
                      <a:pt x="6543" y="484"/>
                    </a:moveTo>
                    <a:cubicBezTo>
                      <a:pt x="7029" y="6035"/>
                      <a:pt x="4909" y="11478"/>
                      <a:pt x="802" y="15204"/>
                    </a:cubicBezTo>
                    <a:lnTo>
                      <a:pt x="802" y="15204"/>
                    </a:lnTo>
                    <a:cubicBezTo>
                      <a:pt x="1120" y="12569"/>
                      <a:pt x="735" y="9985"/>
                      <a:pt x="1646" y="7332"/>
                    </a:cubicBezTo>
                    <a:cubicBezTo>
                      <a:pt x="2628" y="4644"/>
                      <a:pt x="4311" y="2253"/>
                      <a:pt x="6543" y="484"/>
                    </a:cubicBezTo>
                    <a:close/>
                    <a:moveTo>
                      <a:pt x="6999" y="0"/>
                    </a:moveTo>
                    <a:cubicBezTo>
                      <a:pt x="6859" y="0"/>
                      <a:pt x="6570" y="112"/>
                      <a:pt x="6547" y="135"/>
                    </a:cubicBezTo>
                    <a:cubicBezTo>
                      <a:pt x="4220" y="1873"/>
                      <a:pt x="2390" y="4199"/>
                      <a:pt x="1305" y="6867"/>
                    </a:cubicBezTo>
                    <a:cubicBezTo>
                      <a:pt x="839" y="8076"/>
                      <a:pt x="498" y="9348"/>
                      <a:pt x="343" y="10620"/>
                    </a:cubicBezTo>
                    <a:cubicBezTo>
                      <a:pt x="128" y="12337"/>
                      <a:pt x="378" y="14055"/>
                      <a:pt x="168" y="15752"/>
                    </a:cubicBezTo>
                    <a:lnTo>
                      <a:pt x="168" y="15752"/>
                    </a:lnTo>
                    <a:cubicBezTo>
                      <a:pt x="123" y="15789"/>
                      <a:pt x="78" y="15826"/>
                      <a:pt x="33" y="15862"/>
                    </a:cubicBezTo>
                    <a:cubicBezTo>
                      <a:pt x="0" y="15895"/>
                      <a:pt x="40" y="15908"/>
                      <a:pt x="108" y="15908"/>
                    </a:cubicBezTo>
                    <a:cubicBezTo>
                      <a:pt x="121" y="15908"/>
                      <a:pt x="134" y="15908"/>
                      <a:pt x="148" y="15907"/>
                    </a:cubicBezTo>
                    <a:lnTo>
                      <a:pt x="148" y="15907"/>
                    </a:lnTo>
                    <a:cubicBezTo>
                      <a:pt x="118" y="16120"/>
                      <a:pt x="80" y="16332"/>
                      <a:pt x="33" y="16545"/>
                    </a:cubicBezTo>
                    <a:cubicBezTo>
                      <a:pt x="22" y="16586"/>
                      <a:pt x="78" y="16603"/>
                      <a:pt x="157" y="16603"/>
                    </a:cubicBezTo>
                    <a:cubicBezTo>
                      <a:pt x="315" y="16603"/>
                      <a:pt x="570" y="16534"/>
                      <a:pt x="591" y="16452"/>
                    </a:cubicBezTo>
                    <a:cubicBezTo>
                      <a:pt x="653" y="16175"/>
                      <a:pt x="703" y="15899"/>
                      <a:pt x="745" y="15624"/>
                    </a:cubicBezTo>
                    <a:lnTo>
                      <a:pt x="745" y="15624"/>
                    </a:lnTo>
                    <a:cubicBezTo>
                      <a:pt x="5319" y="11833"/>
                      <a:pt x="7685" y="5968"/>
                      <a:pt x="7074" y="42"/>
                    </a:cubicBezTo>
                    <a:cubicBezTo>
                      <a:pt x="7074" y="12"/>
                      <a:pt x="7044" y="0"/>
                      <a:pt x="69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9"/>
              <p:cNvSpPr/>
              <p:nvPr/>
            </p:nvSpPr>
            <p:spPr>
              <a:xfrm>
                <a:off x="2077275" y="2314125"/>
                <a:ext cx="115650" cy="243800"/>
              </a:xfrm>
              <a:custGeom>
                <a:avLst/>
                <a:gdLst/>
                <a:ahLst/>
                <a:cxnLst/>
                <a:rect l="l" t="t" r="r" b="b"/>
                <a:pathLst>
                  <a:path w="4626" h="9752" extrusionOk="0">
                    <a:moveTo>
                      <a:pt x="4478" y="0"/>
                    </a:moveTo>
                    <a:cubicBezTo>
                      <a:pt x="4330" y="0"/>
                      <a:pt x="4103" y="49"/>
                      <a:pt x="4044" y="146"/>
                    </a:cubicBezTo>
                    <a:cubicBezTo>
                      <a:pt x="2307" y="3092"/>
                      <a:pt x="1253" y="6505"/>
                      <a:pt x="12" y="9700"/>
                    </a:cubicBezTo>
                    <a:cubicBezTo>
                      <a:pt x="0" y="9734"/>
                      <a:pt x="67" y="9752"/>
                      <a:pt x="159" y="9752"/>
                    </a:cubicBezTo>
                    <a:cubicBezTo>
                      <a:pt x="311" y="9752"/>
                      <a:pt x="531" y="9703"/>
                      <a:pt x="570" y="9607"/>
                    </a:cubicBezTo>
                    <a:cubicBezTo>
                      <a:pt x="1811" y="6412"/>
                      <a:pt x="2866" y="2999"/>
                      <a:pt x="4603" y="53"/>
                    </a:cubicBezTo>
                    <a:cubicBezTo>
                      <a:pt x="4626" y="18"/>
                      <a:pt x="4566" y="0"/>
                      <a:pt x="44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9"/>
              <p:cNvSpPr/>
              <p:nvPr/>
            </p:nvSpPr>
            <p:spPr>
              <a:xfrm>
                <a:off x="1833925" y="2362025"/>
                <a:ext cx="281650" cy="341550"/>
              </a:xfrm>
              <a:custGeom>
                <a:avLst/>
                <a:gdLst/>
                <a:ahLst/>
                <a:cxnLst/>
                <a:rect l="l" t="t" r="r" b="b"/>
                <a:pathLst>
                  <a:path w="11266" h="13662" extrusionOk="0">
                    <a:moveTo>
                      <a:pt x="1580" y="1603"/>
                    </a:moveTo>
                    <a:lnTo>
                      <a:pt x="1580" y="1603"/>
                    </a:lnTo>
                    <a:cubicBezTo>
                      <a:pt x="5401" y="4910"/>
                      <a:pt x="10119" y="7918"/>
                      <a:pt x="10677" y="13236"/>
                    </a:cubicBezTo>
                    <a:lnTo>
                      <a:pt x="10677" y="13236"/>
                    </a:lnTo>
                    <a:cubicBezTo>
                      <a:pt x="7434" y="12696"/>
                      <a:pt x="4690" y="10466"/>
                      <a:pt x="3480" y="7380"/>
                    </a:cubicBezTo>
                    <a:cubicBezTo>
                      <a:pt x="2740" y="5447"/>
                      <a:pt x="2441" y="3423"/>
                      <a:pt x="1580" y="1603"/>
                    </a:cubicBezTo>
                    <a:close/>
                    <a:moveTo>
                      <a:pt x="505" y="1"/>
                    </a:moveTo>
                    <a:cubicBezTo>
                      <a:pt x="310" y="1"/>
                      <a:pt x="1" y="123"/>
                      <a:pt x="99" y="246"/>
                    </a:cubicBezTo>
                    <a:cubicBezTo>
                      <a:pt x="99" y="246"/>
                      <a:pt x="99" y="246"/>
                      <a:pt x="99" y="246"/>
                    </a:cubicBezTo>
                    <a:lnTo>
                      <a:pt x="99" y="246"/>
                    </a:lnTo>
                    <a:cubicBezTo>
                      <a:pt x="2177" y="2945"/>
                      <a:pt x="2022" y="6543"/>
                      <a:pt x="3852" y="9335"/>
                    </a:cubicBezTo>
                    <a:cubicBezTo>
                      <a:pt x="5403" y="11630"/>
                      <a:pt x="7854" y="13181"/>
                      <a:pt x="10583" y="13584"/>
                    </a:cubicBezTo>
                    <a:cubicBezTo>
                      <a:pt x="10614" y="13584"/>
                      <a:pt x="10658" y="13575"/>
                      <a:pt x="10706" y="13559"/>
                    </a:cubicBezTo>
                    <a:lnTo>
                      <a:pt x="10706" y="13559"/>
                    </a:lnTo>
                    <a:cubicBezTo>
                      <a:pt x="10706" y="13567"/>
                      <a:pt x="10707" y="13576"/>
                      <a:pt x="10707" y="13584"/>
                    </a:cubicBezTo>
                    <a:cubicBezTo>
                      <a:pt x="10707" y="13637"/>
                      <a:pt x="10773" y="13661"/>
                      <a:pt x="10858" y="13661"/>
                    </a:cubicBezTo>
                    <a:cubicBezTo>
                      <a:pt x="11024" y="13661"/>
                      <a:pt x="11266" y="13572"/>
                      <a:pt x="11266" y="13429"/>
                    </a:cubicBezTo>
                    <a:cubicBezTo>
                      <a:pt x="10832" y="7132"/>
                      <a:pt x="4659" y="4030"/>
                      <a:pt x="626" y="29"/>
                    </a:cubicBezTo>
                    <a:cubicBezTo>
                      <a:pt x="600" y="9"/>
                      <a:pt x="556"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9"/>
              <p:cNvSpPr/>
              <p:nvPr/>
            </p:nvSpPr>
            <p:spPr>
              <a:xfrm>
                <a:off x="1944625" y="2496250"/>
                <a:ext cx="165325" cy="203425"/>
              </a:xfrm>
              <a:custGeom>
                <a:avLst/>
                <a:gdLst/>
                <a:ahLst/>
                <a:cxnLst/>
                <a:rect l="l" t="t" r="r" b="b"/>
                <a:pathLst>
                  <a:path w="6613" h="8137" extrusionOk="0">
                    <a:moveTo>
                      <a:pt x="498" y="1"/>
                    </a:moveTo>
                    <a:cubicBezTo>
                      <a:pt x="311" y="1"/>
                      <a:pt x="0" y="137"/>
                      <a:pt x="76" y="212"/>
                    </a:cubicBezTo>
                    <a:cubicBezTo>
                      <a:pt x="1161" y="1360"/>
                      <a:pt x="2247" y="2539"/>
                      <a:pt x="3240" y="3779"/>
                    </a:cubicBezTo>
                    <a:cubicBezTo>
                      <a:pt x="4263" y="4989"/>
                      <a:pt x="5628" y="6447"/>
                      <a:pt x="6031" y="8091"/>
                    </a:cubicBezTo>
                    <a:cubicBezTo>
                      <a:pt x="6039" y="8123"/>
                      <a:pt x="6083" y="8137"/>
                      <a:pt x="6143" y="8137"/>
                    </a:cubicBezTo>
                    <a:cubicBezTo>
                      <a:pt x="6313" y="8137"/>
                      <a:pt x="6613" y="8028"/>
                      <a:pt x="6590" y="7936"/>
                    </a:cubicBezTo>
                    <a:cubicBezTo>
                      <a:pt x="6217" y="6447"/>
                      <a:pt x="5070" y="5206"/>
                      <a:pt x="4139" y="3997"/>
                    </a:cubicBezTo>
                    <a:cubicBezTo>
                      <a:pt x="3022" y="2632"/>
                      <a:pt x="1844" y="1298"/>
                      <a:pt x="603" y="26"/>
                    </a:cubicBezTo>
                    <a:cubicBezTo>
                      <a:pt x="579" y="8"/>
                      <a:pt x="542" y="1"/>
                      <a:pt x="4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9"/>
              <p:cNvSpPr/>
              <p:nvPr/>
            </p:nvSpPr>
            <p:spPr>
              <a:xfrm>
                <a:off x="2157425" y="2486025"/>
                <a:ext cx="261675" cy="438775"/>
              </a:xfrm>
              <a:custGeom>
                <a:avLst/>
                <a:gdLst/>
                <a:ahLst/>
                <a:cxnLst/>
                <a:rect l="l" t="t" r="r" b="b"/>
                <a:pathLst>
                  <a:path w="10467" h="17551" extrusionOk="0">
                    <a:moveTo>
                      <a:pt x="9741" y="373"/>
                    </a:moveTo>
                    <a:lnTo>
                      <a:pt x="9741" y="373"/>
                    </a:lnTo>
                    <a:cubicBezTo>
                      <a:pt x="9834" y="745"/>
                      <a:pt x="9803" y="1118"/>
                      <a:pt x="9648" y="1428"/>
                    </a:cubicBezTo>
                    <a:cubicBezTo>
                      <a:pt x="9121" y="4871"/>
                      <a:pt x="7476" y="8035"/>
                      <a:pt x="4995" y="10454"/>
                    </a:cubicBezTo>
                    <a:cubicBezTo>
                      <a:pt x="3809" y="11553"/>
                      <a:pt x="2535" y="12573"/>
                      <a:pt x="1564" y="13796"/>
                    </a:cubicBezTo>
                    <a:lnTo>
                      <a:pt x="1564" y="13796"/>
                    </a:lnTo>
                    <a:cubicBezTo>
                      <a:pt x="2783" y="10528"/>
                      <a:pt x="4670" y="7523"/>
                      <a:pt x="7104" y="4995"/>
                    </a:cubicBezTo>
                    <a:cubicBezTo>
                      <a:pt x="7152" y="4948"/>
                      <a:pt x="7104" y="4927"/>
                      <a:pt x="7022" y="4927"/>
                    </a:cubicBezTo>
                    <a:cubicBezTo>
                      <a:pt x="6889" y="4927"/>
                      <a:pt x="6665" y="4980"/>
                      <a:pt x="6608" y="5057"/>
                    </a:cubicBezTo>
                    <a:cubicBezTo>
                      <a:pt x="4026" y="7688"/>
                      <a:pt x="2075" y="10836"/>
                      <a:pt x="845" y="14274"/>
                    </a:cubicBezTo>
                    <a:lnTo>
                      <a:pt x="845" y="14274"/>
                    </a:lnTo>
                    <a:cubicBezTo>
                      <a:pt x="1170" y="11790"/>
                      <a:pt x="1755" y="9338"/>
                      <a:pt x="2855" y="7073"/>
                    </a:cubicBezTo>
                    <a:cubicBezTo>
                      <a:pt x="3630" y="5460"/>
                      <a:pt x="4685" y="4033"/>
                      <a:pt x="5957" y="2793"/>
                    </a:cubicBezTo>
                    <a:cubicBezTo>
                      <a:pt x="6515" y="2265"/>
                      <a:pt x="7135" y="1800"/>
                      <a:pt x="7787" y="1366"/>
                    </a:cubicBezTo>
                    <a:cubicBezTo>
                      <a:pt x="8407" y="962"/>
                      <a:pt x="9058" y="652"/>
                      <a:pt x="9741" y="373"/>
                    </a:cubicBezTo>
                    <a:close/>
                    <a:moveTo>
                      <a:pt x="10366" y="0"/>
                    </a:moveTo>
                    <a:cubicBezTo>
                      <a:pt x="10268" y="0"/>
                      <a:pt x="10121" y="44"/>
                      <a:pt x="10082" y="63"/>
                    </a:cubicBezTo>
                    <a:cubicBezTo>
                      <a:pt x="2877" y="2515"/>
                      <a:pt x="517" y="10079"/>
                      <a:pt x="33" y="17016"/>
                    </a:cubicBezTo>
                    <a:lnTo>
                      <a:pt x="33" y="17016"/>
                    </a:lnTo>
                    <a:cubicBezTo>
                      <a:pt x="22" y="17062"/>
                      <a:pt x="11" y="17108"/>
                      <a:pt x="1" y="17154"/>
                    </a:cubicBezTo>
                    <a:lnTo>
                      <a:pt x="24" y="17151"/>
                    </a:lnTo>
                    <a:lnTo>
                      <a:pt x="24" y="17151"/>
                    </a:lnTo>
                    <a:cubicBezTo>
                      <a:pt x="16" y="17276"/>
                      <a:pt x="8" y="17402"/>
                      <a:pt x="1" y="17527"/>
                    </a:cubicBezTo>
                    <a:cubicBezTo>
                      <a:pt x="1" y="17543"/>
                      <a:pt x="38" y="17550"/>
                      <a:pt x="93" y="17550"/>
                    </a:cubicBezTo>
                    <a:cubicBezTo>
                      <a:pt x="252" y="17550"/>
                      <a:pt x="559" y="17487"/>
                      <a:pt x="559" y="17372"/>
                    </a:cubicBezTo>
                    <a:lnTo>
                      <a:pt x="559" y="17341"/>
                    </a:lnTo>
                    <a:cubicBezTo>
                      <a:pt x="564" y="17257"/>
                      <a:pt x="570" y="17173"/>
                      <a:pt x="575" y="17089"/>
                    </a:cubicBezTo>
                    <a:lnTo>
                      <a:pt x="575" y="17089"/>
                    </a:lnTo>
                    <a:cubicBezTo>
                      <a:pt x="583" y="17080"/>
                      <a:pt x="588" y="17070"/>
                      <a:pt x="590" y="17061"/>
                    </a:cubicBezTo>
                    <a:cubicBezTo>
                      <a:pt x="709" y="16536"/>
                      <a:pt x="844" y="16016"/>
                      <a:pt x="996" y="15501"/>
                    </a:cubicBezTo>
                    <a:lnTo>
                      <a:pt x="996" y="15501"/>
                    </a:lnTo>
                    <a:cubicBezTo>
                      <a:pt x="2142" y="12783"/>
                      <a:pt x="4958" y="11237"/>
                      <a:pt x="6856" y="8996"/>
                    </a:cubicBezTo>
                    <a:cubicBezTo>
                      <a:pt x="8965" y="6453"/>
                      <a:pt x="9772" y="3196"/>
                      <a:pt x="10454" y="63"/>
                    </a:cubicBezTo>
                    <a:cubicBezTo>
                      <a:pt x="10466" y="16"/>
                      <a:pt x="10425" y="0"/>
                      <a:pt x="10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9"/>
              <p:cNvSpPr/>
              <p:nvPr/>
            </p:nvSpPr>
            <p:spPr>
              <a:xfrm>
                <a:off x="1912550" y="2653825"/>
                <a:ext cx="256550" cy="268300"/>
              </a:xfrm>
              <a:custGeom>
                <a:avLst/>
                <a:gdLst/>
                <a:ahLst/>
                <a:cxnLst/>
                <a:rect l="l" t="t" r="r" b="b"/>
                <a:pathLst>
                  <a:path w="10262" h="10732" extrusionOk="0">
                    <a:moveTo>
                      <a:pt x="717" y="802"/>
                    </a:moveTo>
                    <a:cubicBezTo>
                      <a:pt x="2321" y="2129"/>
                      <a:pt x="4030" y="3202"/>
                      <a:pt x="5763" y="4394"/>
                    </a:cubicBezTo>
                    <a:cubicBezTo>
                      <a:pt x="7854" y="5839"/>
                      <a:pt x="8939" y="7984"/>
                      <a:pt x="9653" y="10348"/>
                    </a:cubicBezTo>
                    <a:lnTo>
                      <a:pt x="9653" y="10348"/>
                    </a:lnTo>
                    <a:cubicBezTo>
                      <a:pt x="7468" y="9442"/>
                      <a:pt x="5239" y="8467"/>
                      <a:pt x="3499" y="6813"/>
                    </a:cubicBezTo>
                    <a:cubicBezTo>
                      <a:pt x="1766" y="5137"/>
                      <a:pt x="1142" y="3057"/>
                      <a:pt x="717" y="802"/>
                    </a:cubicBezTo>
                    <a:close/>
                    <a:moveTo>
                      <a:pt x="474" y="0"/>
                    </a:moveTo>
                    <a:cubicBezTo>
                      <a:pt x="298" y="0"/>
                      <a:pt x="1" y="78"/>
                      <a:pt x="25" y="175"/>
                    </a:cubicBezTo>
                    <a:cubicBezTo>
                      <a:pt x="26" y="185"/>
                      <a:pt x="28" y="195"/>
                      <a:pt x="30" y="205"/>
                    </a:cubicBezTo>
                    <a:lnTo>
                      <a:pt x="30" y="205"/>
                    </a:lnTo>
                    <a:lnTo>
                      <a:pt x="25" y="206"/>
                    </a:lnTo>
                    <a:cubicBezTo>
                      <a:pt x="27" y="208"/>
                      <a:pt x="29" y="210"/>
                      <a:pt x="31" y="212"/>
                    </a:cubicBezTo>
                    <a:lnTo>
                      <a:pt x="31" y="212"/>
                    </a:lnTo>
                    <a:cubicBezTo>
                      <a:pt x="433" y="2525"/>
                      <a:pt x="933" y="4775"/>
                      <a:pt x="2537" y="6565"/>
                    </a:cubicBezTo>
                    <a:cubicBezTo>
                      <a:pt x="4398" y="8612"/>
                      <a:pt x="7066" y="9698"/>
                      <a:pt x="9579" y="10722"/>
                    </a:cubicBezTo>
                    <a:cubicBezTo>
                      <a:pt x="9596" y="10728"/>
                      <a:pt x="9617" y="10732"/>
                      <a:pt x="9640" y="10732"/>
                    </a:cubicBezTo>
                    <a:cubicBezTo>
                      <a:pt x="9824" y="10732"/>
                      <a:pt x="10161" y="10535"/>
                      <a:pt x="10106" y="10535"/>
                    </a:cubicBezTo>
                    <a:cubicBezTo>
                      <a:pt x="10034" y="10506"/>
                      <a:pt x="9962" y="10476"/>
                      <a:pt x="9890" y="10446"/>
                    </a:cubicBezTo>
                    <a:lnTo>
                      <a:pt x="9890" y="10446"/>
                    </a:lnTo>
                    <a:cubicBezTo>
                      <a:pt x="10055" y="10417"/>
                      <a:pt x="10249" y="10331"/>
                      <a:pt x="10230" y="10256"/>
                    </a:cubicBezTo>
                    <a:lnTo>
                      <a:pt x="10261" y="10256"/>
                    </a:lnTo>
                    <a:cubicBezTo>
                      <a:pt x="9610" y="8054"/>
                      <a:pt x="8648" y="5945"/>
                      <a:pt x="6787" y="4518"/>
                    </a:cubicBezTo>
                    <a:cubicBezTo>
                      <a:pt x="4740" y="2936"/>
                      <a:pt x="2506" y="1757"/>
                      <a:pt x="583" y="20"/>
                    </a:cubicBezTo>
                    <a:cubicBezTo>
                      <a:pt x="563" y="6"/>
                      <a:pt x="523" y="0"/>
                      <a:pt x="4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9"/>
              <p:cNvSpPr/>
              <p:nvPr/>
            </p:nvSpPr>
            <p:spPr>
              <a:xfrm>
                <a:off x="1997875" y="2774225"/>
                <a:ext cx="169450" cy="146250"/>
              </a:xfrm>
              <a:custGeom>
                <a:avLst/>
                <a:gdLst/>
                <a:ahLst/>
                <a:cxnLst/>
                <a:rect l="l" t="t" r="r" b="b"/>
                <a:pathLst>
                  <a:path w="6778" h="5850" extrusionOk="0">
                    <a:moveTo>
                      <a:pt x="522" y="1"/>
                    </a:moveTo>
                    <a:cubicBezTo>
                      <a:pt x="351" y="1"/>
                      <a:pt x="1" y="171"/>
                      <a:pt x="55" y="198"/>
                    </a:cubicBezTo>
                    <a:cubicBezTo>
                      <a:pt x="1265" y="1005"/>
                      <a:pt x="2443" y="1873"/>
                      <a:pt x="3591" y="2773"/>
                    </a:cubicBezTo>
                    <a:cubicBezTo>
                      <a:pt x="4584" y="3579"/>
                      <a:pt x="6011" y="4448"/>
                      <a:pt x="6197" y="5813"/>
                    </a:cubicBezTo>
                    <a:cubicBezTo>
                      <a:pt x="6197" y="5838"/>
                      <a:pt x="6241" y="5850"/>
                      <a:pt x="6305" y="5850"/>
                    </a:cubicBezTo>
                    <a:cubicBezTo>
                      <a:pt x="6474" y="5850"/>
                      <a:pt x="6778" y="5770"/>
                      <a:pt x="6755" y="5657"/>
                    </a:cubicBezTo>
                    <a:cubicBezTo>
                      <a:pt x="6569" y="4386"/>
                      <a:pt x="5390" y="3641"/>
                      <a:pt x="4460" y="2866"/>
                    </a:cubicBezTo>
                    <a:cubicBezTo>
                      <a:pt x="3219" y="1873"/>
                      <a:pt x="1916" y="912"/>
                      <a:pt x="582" y="12"/>
                    </a:cubicBezTo>
                    <a:cubicBezTo>
                      <a:pt x="567" y="4"/>
                      <a:pt x="546" y="1"/>
                      <a:pt x="5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49" name="Google Shape;1249;p9"/>
          <p:cNvGrpSpPr/>
          <p:nvPr/>
        </p:nvGrpSpPr>
        <p:grpSpPr>
          <a:xfrm>
            <a:off x="8498988" y="2757794"/>
            <a:ext cx="846716" cy="1493480"/>
            <a:chOff x="2797700" y="3217325"/>
            <a:chExt cx="682725" cy="1204225"/>
          </a:xfrm>
        </p:grpSpPr>
        <p:sp>
          <p:nvSpPr>
            <p:cNvPr id="1250" name="Google Shape;1250;p9"/>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9"/>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9"/>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9"/>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9"/>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9"/>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9"/>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7" name="Google Shape;1257;p9"/>
          <p:cNvSpPr/>
          <p:nvPr/>
        </p:nvSpPr>
        <p:spPr>
          <a:xfrm>
            <a:off x="4934550" y="735288"/>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9"/>
          <p:cNvSpPr/>
          <p:nvPr/>
        </p:nvSpPr>
        <p:spPr>
          <a:xfrm>
            <a:off x="7695088" y="4804250"/>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9"/>
          <p:cNvSpPr txBox="1">
            <a:spLocks noGrp="1"/>
          </p:cNvSpPr>
          <p:nvPr>
            <p:ph type="subTitle" idx="1"/>
          </p:nvPr>
        </p:nvSpPr>
        <p:spPr>
          <a:xfrm>
            <a:off x="4572000" y="1928425"/>
            <a:ext cx="3857700" cy="1134600"/>
          </a:xfrm>
          <a:prstGeom prst="rect">
            <a:avLst/>
          </a:prstGeom>
        </p:spPr>
        <p:txBody>
          <a:bodyPr spcFirstLastPara="1" wrap="square" lIns="91425" tIns="91425" rIns="91425" bIns="91425" anchor="t" anchorCtr="0">
            <a:noAutofit/>
          </a:bodyPr>
          <a:lstStyle>
            <a:lvl1pPr lvl="0" algn="r">
              <a:spcBef>
                <a:spcPts val="0"/>
              </a:spcBef>
              <a:spcAft>
                <a:spcPts val="0"/>
              </a:spcAft>
              <a:buSzPts val="1800"/>
              <a:buNone/>
              <a:defRPr/>
            </a:lvl1pPr>
            <a:lvl2pPr lvl="1" algn="r">
              <a:spcBef>
                <a:spcPts val="1600"/>
              </a:spcBef>
              <a:spcAft>
                <a:spcPts val="0"/>
              </a:spcAft>
              <a:buSzPts val="1400"/>
              <a:buNone/>
              <a:defRPr/>
            </a:lvl2pPr>
            <a:lvl3pPr lvl="2" algn="r">
              <a:spcBef>
                <a:spcPts val="1600"/>
              </a:spcBef>
              <a:spcAft>
                <a:spcPts val="0"/>
              </a:spcAft>
              <a:buSzPts val="1400"/>
              <a:buNone/>
              <a:defRPr/>
            </a:lvl3pPr>
            <a:lvl4pPr lvl="3" algn="r">
              <a:spcBef>
                <a:spcPts val="1600"/>
              </a:spcBef>
              <a:spcAft>
                <a:spcPts val="0"/>
              </a:spcAft>
              <a:buSzPts val="1400"/>
              <a:buNone/>
              <a:defRPr/>
            </a:lvl4pPr>
            <a:lvl5pPr lvl="4" algn="r">
              <a:spcBef>
                <a:spcPts val="1600"/>
              </a:spcBef>
              <a:spcAft>
                <a:spcPts val="0"/>
              </a:spcAft>
              <a:buSzPts val="1400"/>
              <a:buNone/>
              <a:defRPr/>
            </a:lvl5pPr>
            <a:lvl6pPr lvl="5" algn="r">
              <a:spcBef>
                <a:spcPts val="1600"/>
              </a:spcBef>
              <a:spcAft>
                <a:spcPts val="0"/>
              </a:spcAft>
              <a:buSzPts val="1400"/>
              <a:buNone/>
              <a:defRPr/>
            </a:lvl6pPr>
            <a:lvl7pPr lvl="6" algn="r">
              <a:spcBef>
                <a:spcPts val="1600"/>
              </a:spcBef>
              <a:spcAft>
                <a:spcPts val="0"/>
              </a:spcAft>
              <a:buSzPts val="1400"/>
              <a:buNone/>
              <a:defRPr/>
            </a:lvl7pPr>
            <a:lvl8pPr lvl="7" algn="r">
              <a:spcBef>
                <a:spcPts val="1600"/>
              </a:spcBef>
              <a:spcAft>
                <a:spcPts val="0"/>
              </a:spcAft>
              <a:buSzPts val="1400"/>
              <a:buNone/>
              <a:defRPr/>
            </a:lvl8pPr>
            <a:lvl9pPr lvl="8" algn="r">
              <a:spcBef>
                <a:spcPts val="1600"/>
              </a:spcBef>
              <a:spcAft>
                <a:spcPts val="160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60"/>
        <p:cNvGrpSpPr/>
        <p:nvPr/>
      </p:nvGrpSpPr>
      <p:grpSpPr>
        <a:xfrm>
          <a:off x="0" y="0"/>
          <a:ext cx="0" cy="0"/>
          <a:chOff x="0" y="0"/>
          <a:chExt cx="0" cy="0"/>
        </a:xfrm>
      </p:grpSpPr>
      <p:sp>
        <p:nvSpPr>
          <p:cNvPr id="1261" name="Google Shape;1261;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solidFill>
                <a:schemeClr val="dk1"/>
              </a:solidFill>
            </a:endParaRPr>
          </a:p>
        </p:txBody>
      </p:sp>
      <p:sp>
        <p:nvSpPr>
          <p:cNvPr id="1262" name="Google Shape;1262;p10"/>
          <p:cNvSpPr/>
          <p:nvPr/>
        </p:nvSpPr>
        <p:spPr>
          <a:xfrm>
            <a:off x="-1084580" y="4602903"/>
            <a:ext cx="2869524" cy="2800388"/>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0"/>
          <p:cNvSpPr txBox="1">
            <a:spLocks noGrp="1"/>
          </p:cNvSpPr>
          <p:nvPr>
            <p:ph type="title"/>
          </p:nvPr>
        </p:nvSpPr>
        <p:spPr>
          <a:xfrm>
            <a:off x="714300" y="546402"/>
            <a:ext cx="7715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264" name="Google Shape;1264;p10"/>
          <p:cNvGrpSpPr/>
          <p:nvPr/>
        </p:nvGrpSpPr>
        <p:grpSpPr>
          <a:xfrm rot="10800000">
            <a:off x="6628389" y="-463013"/>
            <a:ext cx="4494673" cy="1629078"/>
            <a:chOff x="-1068128" y="3996204"/>
            <a:chExt cx="3672418" cy="1331055"/>
          </a:xfrm>
        </p:grpSpPr>
        <p:sp>
          <p:nvSpPr>
            <p:cNvPr id="1265" name="Google Shape;1265;p10"/>
            <p:cNvSpPr/>
            <p:nvPr/>
          </p:nvSpPr>
          <p:spPr>
            <a:xfrm rot="-10594719">
              <a:off x="-1038001" y="4102993"/>
              <a:ext cx="3612164" cy="1117479"/>
            </a:xfrm>
            <a:custGeom>
              <a:avLst/>
              <a:gdLst/>
              <a:ahLst/>
              <a:cxnLst/>
              <a:rect l="l" t="t" r="r" b="b"/>
              <a:pathLst>
                <a:path w="62034" h="19192" extrusionOk="0">
                  <a:moveTo>
                    <a:pt x="11909" y="0"/>
                  </a:moveTo>
                  <a:cubicBezTo>
                    <a:pt x="10357" y="0"/>
                    <a:pt x="8959" y="416"/>
                    <a:pt x="7720" y="1498"/>
                  </a:cubicBezTo>
                  <a:cubicBezTo>
                    <a:pt x="0" y="8222"/>
                    <a:pt x="9929" y="19192"/>
                    <a:pt x="23150" y="19192"/>
                  </a:cubicBezTo>
                  <a:cubicBezTo>
                    <a:pt x="24750" y="19192"/>
                    <a:pt x="26398" y="19031"/>
                    <a:pt x="28069" y="18683"/>
                  </a:cubicBezTo>
                  <a:cubicBezTo>
                    <a:pt x="43548" y="15426"/>
                    <a:pt x="55087" y="14402"/>
                    <a:pt x="58747" y="9036"/>
                  </a:cubicBezTo>
                  <a:cubicBezTo>
                    <a:pt x="62033" y="4211"/>
                    <a:pt x="59267" y="1003"/>
                    <a:pt x="52187" y="1003"/>
                  </a:cubicBezTo>
                  <a:cubicBezTo>
                    <a:pt x="48708" y="1003"/>
                    <a:pt x="44188" y="1777"/>
                    <a:pt x="38833" y="3515"/>
                  </a:cubicBezTo>
                  <a:cubicBezTo>
                    <a:pt x="36521" y="4263"/>
                    <a:pt x="34303" y="4561"/>
                    <a:pt x="32180" y="4561"/>
                  </a:cubicBezTo>
                  <a:cubicBezTo>
                    <a:pt x="23878" y="4561"/>
                    <a:pt x="17050" y="0"/>
                    <a:pt x="119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6" name="Google Shape;1266;p10"/>
            <p:cNvGrpSpPr/>
            <p:nvPr/>
          </p:nvGrpSpPr>
          <p:grpSpPr>
            <a:xfrm>
              <a:off x="-800178" y="4304942"/>
              <a:ext cx="2873315" cy="818933"/>
              <a:chOff x="-800178" y="4304942"/>
              <a:chExt cx="2873315" cy="818933"/>
            </a:xfrm>
          </p:grpSpPr>
          <p:sp>
            <p:nvSpPr>
              <p:cNvPr id="1267" name="Google Shape;1267;p10"/>
              <p:cNvSpPr/>
              <p:nvPr/>
            </p:nvSpPr>
            <p:spPr>
              <a:xfrm rot="-10594719">
                <a:off x="1780944" y="5070486"/>
                <a:ext cx="126240" cy="49667"/>
              </a:xfrm>
              <a:custGeom>
                <a:avLst/>
                <a:gdLst/>
                <a:ahLst/>
                <a:cxnLst/>
                <a:rect l="l" t="t" r="r" b="b"/>
                <a:pathLst>
                  <a:path w="2168" h="853" extrusionOk="0">
                    <a:moveTo>
                      <a:pt x="986" y="1"/>
                    </a:moveTo>
                    <a:cubicBezTo>
                      <a:pt x="882" y="1"/>
                      <a:pt x="780" y="9"/>
                      <a:pt x="679" y="24"/>
                    </a:cubicBezTo>
                    <a:cubicBezTo>
                      <a:pt x="431" y="55"/>
                      <a:pt x="89" y="179"/>
                      <a:pt x="27" y="427"/>
                    </a:cubicBezTo>
                    <a:cubicBezTo>
                      <a:pt x="1" y="664"/>
                      <a:pt x="243" y="745"/>
                      <a:pt x="430" y="745"/>
                    </a:cubicBezTo>
                    <a:cubicBezTo>
                      <a:pt x="464" y="745"/>
                      <a:pt x="495" y="742"/>
                      <a:pt x="524" y="738"/>
                    </a:cubicBezTo>
                    <a:cubicBezTo>
                      <a:pt x="573" y="729"/>
                      <a:pt x="621" y="725"/>
                      <a:pt x="667" y="725"/>
                    </a:cubicBezTo>
                    <a:cubicBezTo>
                      <a:pt x="793" y="725"/>
                      <a:pt x="906" y="754"/>
                      <a:pt x="1020" y="800"/>
                    </a:cubicBezTo>
                    <a:cubicBezTo>
                      <a:pt x="1125" y="835"/>
                      <a:pt x="1229" y="852"/>
                      <a:pt x="1332" y="852"/>
                    </a:cubicBezTo>
                    <a:cubicBezTo>
                      <a:pt x="1504" y="852"/>
                      <a:pt x="1671" y="804"/>
                      <a:pt x="1826" y="707"/>
                    </a:cubicBezTo>
                    <a:cubicBezTo>
                      <a:pt x="1982" y="614"/>
                      <a:pt x="2168" y="334"/>
                      <a:pt x="1919" y="210"/>
                    </a:cubicBezTo>
                    <a:cubicBezTo>
                      <a:pt x="1617" y="71"/>
                      <a:pt x="1297" y="1"/>
                      <a:pt x="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0"/>
              <p:cNvSpPr/>
              <p:nvPr/>
            </p:nvSpPr>
            <p:spPr>
              <a:xfrm rot="-10594719">
                <a:off x="1565235" y="5016770"/>
                <a:ext cx="124668" cy="49551"/>
              </a:xfrm>
              <a:custGeom>
                <a:avLst/>
                <a:gdLst/>
                <a:ahLst/>
                <a:cxnLst/>
                <a:rect l="l" t="t" r="r" b="b"/>
                <a:pathLst>
                  <a:path w="2141" h="851" extrusionOk="0">
                    <a:moveTo>
                      <a:pt x="814" y="1"/>
                    </a:moveTo>
                    <a:cubicBezTo>
                      <a:pt x="564" y="1"/>
                      <a:pt x="323" y="118"/>
                      <a:pt x="156" y="285"/>
                    </a:cubicBezTo>
                    <a:cubicBezTo>
                      <a:pt x="1" y="502"/>
                      <a:pt x="280" y="595"/>
                      <a:pt x="466" y="595"/>
                    </a:cubicBezTo>
                    <a:cubicBezTo>
                      <a:pt x="621" y="595"/>
                      <a:pt x="776" y="657"/>
                      <a:pt x="900" y="781"/>
                    </a:cubicBezTo>
                    <a:cubicBezTo>
                      <a:pt x="1009" y="828"/>
                      <a:pt x="1133" y="851"/>
                      <a:pt x="1257" y="851"/>
                    </a:cubicBezTo>
                    <a:cubicBezTo>
                      <a:pt x="1381" y="851"/>
                      <a:pt x="1505" y="828"/>
                      <a:pt x="1614" y="781"/>
                    </a:cubicBezTo>
                    <a:cubicBezTo>
                      <a:pt x="1738" y="719"/>
                      <a:pt x="2141" y="502"/>
                      <a:pt x="1924" y="347"/>
                    </a:cubicBezTo>
                    <a:cubicBezTo>
                      <a:pt x="1645" y="130"/>
                      <a:pt x="1272" y="6"/>
                      <a:pt x="900" y="6"/>
                    </a:cubicBezTo>
                    <a:cubicBezTo>
                      <a:pt x="871" y="2"/>
                      <a:pt x="843" y="1"/>
                      <a:pt x="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0"/>
              <p:cNvSpPr/>
              <p:nvPr/>
            </p:nvSpPr>
            <p:spPr>
              <a:xfrm rot="-10594719">
                <a:off x="1976086" y="4955828"/>
                <a:ext cx="95786" cy="45242"/>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0"/>
              <p:cNvSpPr/>
              <p:nvPr/>
            </p:nvSpPr>
            <p:spPr>
              <a:xfrm rot="-10594719">
                <a:off x="1773296" y="4958228"/>
                <a:ext cx="95786" cy="45184"/>
              </a:xfrm>
              <a:custGeom>
                <a:avLst/>
                <a:gdLst/>
                <a:ahLst/>
                <a:cxnLst/>
                <a:rect l="l" t="t" r="r" b="b"/>
                <a:pathLst>
                  <a:path w="1645" h="776" extrusionOk="0">
                    <a:moveTo>
                      <a:pt x="900" y="0"/>
                    </a:moveTo>
                    <a:cubicBezTo>
                      <a:pt x="249" y="0"/>
                      <a:pt x="1" y="776"/>
                      <a:pt x="776" y="776"/>
                    </a:cubicBezTo>
                    <a:cubicBezTo>
                      <a:pt x="1397" y="776"/>
                      <a:pt x="1645" y="0"/>
                      <a:pt x="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0"/>
              <p:cNvSpPr/>
              <p:nvPr/>
            </p:nvSpPr>
            <p:spPr>
              <a:xfrm rot="-10594719">
                <a:off x="1864326" y="4858253"/>
                <a:ext cx="126473" cy="45999"/>
              </a:xfrm>
              <a:custGeom>
                <a:avLst/>
                <a:gdLst/>
                <a:ahLst/>
                <a:cxnLst/>
                <a:rect l="l" t="t" r="r" b="b"/>
                <a:pathLst>
                  <a:path w="2172" h="790" extrusionOk="0">
                    <a:moveTo>
                      <a:pt x="828" y="0"/>
                    </a:moveTo>
                    <a:cubicBezTo>
                      <a:pt x="650" y="0"/>
                      <a:pt x="477" y="49"/>
                      <a:pt x="342" y="146"/>
                    </a:cubicBezTo>
                    <a:cubicBezTo>
                      <a:pt x="187" y="239"/>
                      <a:pt x="1" y="487"/>
                      <a:pt x="249" y="611"/>
                    </a:cubicBezTo>
                    <a:cubicBezTo>
                      <a:pt x="525" y="726"/>
                      <a:pt x="835" y="790"/>
                      <a:pt x="1154" y="790"/>
                    </a:cubicBezTo>
                    <a:cubicBezTo>
                      <a:pt x="1265" y="790"/>
                      <a:pt x="1377" y="782"/>
                      <a:pt x="1489" y="766"/>
                    </a:cubicBezTo>
                    <a:cubicBezTo>
                      <a:pt x="1707" y="735"/>
                      <a:pt x="2079" y="611"/>
                      <a:pt x="2110" y="363"/>
                    </a:cubicBezTo>
                    <a:cubicBezTo>
                      <a:pt x="2172" y="115"/>
                      <a:pt x="1800" y="115"/>
                      <a:pt x="1645" y="115"/>
                    </a:cubicBezTo>
                    <a:cubicBezTo>
                      <a:pt x="1595" y="123"/>
                      <a:pt x="1547" y="127"/>
                      <a:pt x="1501" y="127"/>
                    </a:cubicBezTo>
                    <a:cubicBezTo>
                      <a:pt x="1375" y="127"/>
                      <a:pt x="1262" y="98"/>
                      <a:pt x="1148" y="53"/>
                    </a:cubicBezTo>
                    <a:cubicBezTo>
                      <a:pt x="1044" y="18"/>
                      <a:pt x="935"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0"/>
              <p:cNvSpPr/>
              <p:nvPr/>
            </p:nvSpPr>
            <p:spPr>
              <a:xfrm rot="-10594719">
                <a:off x="1635557" y="4850249"/>
                <a:ext cx="88566" cy="25328"/>
              </a:xfrm>
              <a:custGeom>
                <a:avLst/>
                <a:gdLst/>
                <a:ahLst/>
                <a:cxnLst/>
                <a:rect l="l" t="t" r="r" b="b"/>
                <a:pathLst>
                  <a:path w="1521" h="435" extrusionOk="0">
                    <a:moveTo>
                      <a:pt x="931" y="1"/>
                    </a:moveTo>
                    <a:cubicBezTo>
                      <a:pt x="652" y="1"/>
                      <a:pt x="404" y="63"/>
                      <a:pt x="156" y="218"/>
                    </a:cubicBezTo>
                    <a:cubicBezTo>
                      <a:pt x="124" y="249"/>
                      <a:pt x="0" y="280"/>
                      <a:pt x="31" y="373"/>
                    </a:cubicBezTo>
                    <a:cubicBezTo>
                      <a:pt x="31" y="435"/>
                      <a:pt x="156" y="435"/>
                      <a:pt x="218" y="435"/>
                    </a:cubicBezTo>
                    <a:lnTo>
                      <a:pt x="590" y="435"/>
                    </a:lnTo>
                    <a:cubicBezTo>
                      <a:pt x="869" y="404"/>
                      <a:pt x="1148" y="342"/>
                      <a:pt x="1365" y="218"/>
                    </a:cubicBezTo>
                    <a:cubicBezTo>
                      <a:pt x="1427" y="187"/>
                      <a:pt x="1520" y="125"/>
                      <a:pt x="1520" y="63"/>
                    </a:cubicBezTo>
                    <a:cubicBezTo>
                      <a:pt x="1489" y="1"/>
                      <a:pt x="1365" y="1"/>
                      <a:pt x="1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0"/>
              <p:cNvSpPr/>
              <p:nvPr/>
            </p:nvSpPr>
            <p:spPr>
              <a:xfrm rot="-10594719">
                <a:off x="1326281" y="4893132"/>
                <a:ext cx="144524" cy="58168"/>
              </a:xfrm>
              <a:custGeom>
                <a:avLst/>
                <a:gdLst/>
                <a:ahLst/>
                <a:cxnLst/>
                <a:rect l="l" t="t" r="r" b="b"/>
                <a:pathLst>
                  <a:path w="2482" h="999" extrusionOk="0">
                    <a:moveTo>
                      <a:pt x="782" y="1"/>
                    </a:moveTo>
                    <a:cubicBezTo>
                      <a:pt x="533" y="1"/>
                      <a:pt x="291" y="118"/>
                      <a:pt x="124" y="285"/>
                    </a:cubicBezTo>
                    <a:cubicBezTo>
                      <a:pt x="0" y="502"/>
                      <a:pt x="248" y="626"/>
                      <a:pt x="434" y="626"/>
                    </a:cubicBezTo>
                    <a:lnTo>
                      <a:pt x="434" y="595"/>
                    </a:lnTo>
                    <a:cubicBezTo>
                      <a:pt x="714" y="595"/>
                      <a:pt x="1024" y="719"/>
                      <a:pt x="1241" y="905"/>
                    </a:cubicBezTo>
                    <a:cubicBezTo>
                      <a:pt x="1365" y="967"/>
                      <a:pt x="1497" y="998"/>
                      <a:pt x="1625" y="998"/>
                    </a:cubicBezTo>
                    <a:cubicBezTo>
                      <a:pt x="1753" y="998"/>
                      <a:pt x="1877" y="967"/>
                      <a:pt x="1985" y="905"/>
                    </a:cubicBezTo>
                    <a:cubicBezTo>
                      <a:pt x="2109" y="843"/>
                      <a:pt x="2482" y="626"/>
                      <a:pt x="2296" y="440"/>
                    </a:cubicBezTo>
                    <a:cubicBezTo>
                      <a:pt x="1926" y="156"/>
                      <a:pt x="1479" y="2"/>
                      <a:pt x="1001" y="2"/>
                    </a:cubicBezTo>
                    <a:cubicBezTo>
                      <a:pt x="957" y="2"/>
                      <a:pt x="913" y="3"/>
                      <a:pt x="869" y="6"/>
                    </a:cubicBezTo>
                    <a:cubicBezTo>
                      <a:pt x="840" y="2"/>
                      <a:pt x="811" y="1"/>
                      <a:pt x="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0"/>
              <p:cNvSpPr/>
              <p:nvPr/>
            </p:nvSpPr>
            <p:spPr>
              <a:xfrm rot="-10594719">
                <a:off x="1377624" y="4771551"/>
                <a:ext cx="112090" cy="34645"/>
              </a:xfrm>
              <a:custGeom>
                <a:avLst/>
                <a:gdLst/>
                <a:ahLst/>
                <a:cxnLst/>
                <a:rect l="l" t="t" r="r" b="b"/>
                <a:pathLst>
                  <a:path w="1925" h="595" extrusionOk="0">
                    <a:moveTo>
                      <a:pt x="956" y="1"/>
                    </a:moveTo>
                    <a:cubicBezTo>
                      <a:pt x="755" y="1"/>
                      <a:pt x="563" y="59"/>
                      <a:pt x="404" y="149"/>
                    </a:cubicBezTo>
                    <a:cubicBezTo>
                      <a:pt x="280" y="211"/>
                      <a:pt x="1" y="397"/>
                      <a:pt x="249" y="460"/>
                    </a:cubicBezTo>
                    <a:lnTo>
                      <a:pt x="776" y="584"/>
                    </a:lnTo>
                    <a:cubicBezTo>
                      <a:pt x="835" y="591"/>
                      <a:pt x="895" y="595"/>
                      <a:pt x="957" y="595"/>
                    </a:cubicBezTo>
                    <a:cubicBezTo>
                      <a:pt x="1155" y="595"/>
                      <a:pt x="1362" y="554"/>
                      <a:pt x="1552" y="460"/>
                    </a:cubicBezTo>
                    <a:cubicBezTo>
                      <a:pt x="1645" y="397"/>
                      <a:pt x="1924" y="211"/>
                      <a:pt x="1676" y="149"/>
                    </a:cubicBezTo>
                    <a:lnTo>
                      <a:pt x="1180" y="25"/>
                    </a:lnTo>
                    <a:cubicBezTo>
                      <a:pt x="1105" y="9"/>
                      <a:pt x="1030" y="1"/>
                      <a:pt x="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0"/>
              <p:cNvSpPr/>
              <p:nvPr/>
            </p:nvSpPr>
            <p:spPr>
              <a:xfrm rot="-10594719">
                <a:off x="1803282" y="4697382"/>
                <a:ext cx="112032" cy="48211"/>
              </a:xfrm>
              <a:custGeom>
                <a:avLst/>
                <a:gdLst/>
                <a:ahLst/>
                <a:cxnLst/>
                <a:rect l="l" t="t" r="r" b="b"/>
                <a:pathLst>
                  <a:path w="1924" h="828" extrusionOk="0">
                    <a:moveTo>
                      <a:pt x="826" y="1"/>
                    </a:moveTo>
                    <a:cubicBezTo>
                      <a:pt x="594" y="1"/>
                      <a:pt x="368" y="69"/>
                      <a:pt x="187" y="225"/>
                    </a:cubicBezTo>
                    <a:cubicBezTo>
                      <a:pt x="0" y="349"/>
                      <a:pt x="31" y="535"/>
                      <a:pt x="280" y="535"/>
                    </a:cubicBezTo>
                    <a:lnTo>
                      <a:pt x="249" y="535"/>
                    </a:lnTo>
                    <a:cubicBezTo>
                      <a:pt x="404" y="567"/>
                      <a:pt x="559" y="629"/>
                      <a:pt x="683" y="753"/>
                    </a:cubicBezTo>
                    <a:cubicBezTo>
                      <a:pt x="749" y="808"/>
                      <a:pt x="838" y="828"/>
                      <a:pt x="935" y="828"/>
                    </a:cubicBezTo>
                    <a:cubicBezTo>
                      <a:pt x="1110" y="828"/>
                      <a:pt x="1307" y="762"/>
                      <a:pt x="1427" y="722"/>
                    </a:cubicBezTo>
                    <a:cubicBezTo>
                      <a:pt x="1520" y="691"/>
                      <a:pt x="1924" y="473"/>
                      <a:pt x="1738" y="318"/>
                    </a:cubicBezTo>
                    <a:cubicBezTo>
                      <a:pt x="1520" y="132"/>
                      <a:pt x="1241" y="39"/>
                      <a:pt x="962" y="8"/>
                    </a:cubicBezTo>
                    <a:cubicBezTo>
                      <a:pt x="917" y="3"/>
                      <a:pt x="871" y="1"/>
                      <a:pt x="8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0"/>
              <p:cNvSpPr/>
              <p:nvPr/>
            </p:nvSpPr>
            <p:spPr>
              <a:xfrm rot="-10594719">
                <a:off x="1895778" y="4578886"/>
                <a:ext cx="113837" cy="36159"/>
              </a:xfrm>
              <a:custGeom>
                <a:avLst/>
                <a:gdLst/>
                <a:ahLst/>
                <a:cxnLst/>
                <a:rect l="l" t="t" r="r" b="b"/>
                <a:pathLst>
                  <a:path w="1955" h="621" extrusionOk="0">
                    <a:moveTo>
                      <a:pt x="1210" y="1"/>
                    </a:moveTo>
                    <a:cubicBezTo>
                      <a:pt x="807" y="1"/>
                      <a:pt x="1" y="621"/>
                      <a:pt x="745" y="621"/>
                    </a:cubicBezTo>
                    <a:cubicBezTo>
                      <a:pt x="1148" y="621"/>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0"/>
              <p:cNvSpPr/>
              <p:nvPr/>
            </p:nvSpPr>
            <p:spPr>
              <a:xfrm rot="-10594719">
                <a:off x="1667823" y="4452968"/>
                <a:ext cx="119311" cy="43903"/>
              </a:xfrm>
              <a:custGeom>
                <a:avLst/>
                <a:gdLst/>
                <a:ahLst/>
                <a:cxnLst/>
                <a:rect l="l" t="t" r="r" b="b"/>
                <a:pathLst>
                  <a:path w="2049" h="754" extrusionOk="0">
                    <a:moveTo>
                      <a:pt x="754" y="0"/>
                    </a:moveTo>
                    <a:cubicBezTo>
                      <a:pt x="504" y="0"/>
                      <a:pt x="264" y="123"/>
                      <a:pt x="125" y="346"/>
                    </a:cubicBezTo>
                    <a:cubicBezTo>
                      <a:pt x="1" y="563"/>
                      <a:pt x="218" y="749"/>
                      <a:pt x="435" y="749"/>
                    </a:cubicBezTo>
                    <a:lnTo>
                      <a:pt x="1180" y="749"/>
                    </a:lnTo>
                    <a:cubicBezTo>
                      <a:pt x="1208" y="752"/>
                      <a:pt x="1237" y="754"/>
                      <a:pt x="1265" y="754"/>
                    </a:cubicBezTo>
                    <a:cubicBezTo>
                      <a:pt x="1515" y="754"/>
                      <a:pt x="1757" y="634"/>
                      <a:pt x="1924" y="439"/>
                    </a:cubicBezTo>
                    <a:cubicBezTo>
                      <a:pt x="2048" y="191"/>
                      <a:pt x="1831" y="5"/>
                      <a:pt x="1583" y="5"/>
                    </a:cubicBezTo>
                    <a:lnTo>
                      <a:pt x="839" y="5"/>
                    </a:lnTo>
                    <a:cubicBezTo>
                      <a:pt x="810" y="2"/>
                      <a:pt x="782" y="0"/>
                      <a:pt x="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0"/>
              <p:cNvSpPr/>
              <p:nvPr/>
            </p:nvSpPr>
            <p:spPr>
              <a:xfrm rot="-10594719">
                <a:off x="1579763" y="4538236"/>
                <a:ext cx="113896" cy="34412"/>
              </a:xfrm>
              <a:custGeom>
                <a:avLst/>
                <a:gdLst/>
                <a:ahLst/>
                <a:cxnLst/>
                <a:rect l="l" t="t" r="r" b="b"/>
                <a:pathLst>
                  <a:path w="1956" h="591" extrusionOk="0">
                    <a:moveTo>
                      <a:pt x="1211" y="1"/>
                    </a:moveTo>
                    <a:cubicBezTo>
                      <a:pt x="838" y="1"/>
                      <a:pt x="1" y="590"/>
                      <a:pt x="776" y="590"/>
                    </a:cubicBezTo>
                    <a:cubicBezTo>
                      <a:pt x="1149" y="590"/>
                      <a:pt x="1955"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0"/>
              <p:cNvSpPr/>
              <p:nvPr/>
            </p:nvSpPr>
            <p:spPr>
              <a:xfrm rot="-10594719">
                <a:off x="1579808" y="4655738"/>
                <a:ext cx="106675" cy="39652"/>
              </a:xfrm>
              <a:custGeom>
                <a:avLst/>
                <a:gdLst/>
                <a:ahLst/>
                <a:cxnLst/>
                <a:rect l="l" t="t" r="r" b="b"/>
                <a:pathLst>
                  <a:path w="1832" h="681" extrusionOk="0">
                    <a:moveTo>
                      <a:pt x="915" y="1"/>
                    </a:moveTo>
                    <a:cubicBezTo>
                      <a:pt x="727" y="1"/>
                      <a:pt x="543" y="49"/>
                      <a:pt x="373" y="155"/>
                    </a:cubicBezTo>
                    <a:cubicBezTo>
                      <a:pt x="249" y="217"/>
                      <a:pt x="1" y="434"/>
                      <a:pt x="280" y="527"/>
                    </a:cubicBezTo>
                    <a:lnTo>
                      <a:pt x="683" y="651"/>
                    </a:lnTo>
                    <a:cubicBezTo>
                      <a:pt x="762" y="671"/>
                      <a:pt x="844" y="681"/>
                      <a:pt x="926" y="681"/>
                    </a:cubicBezTo>
                    <a:cubicBezTo>
                      <a:pt x="1105" y="681"/>
                      <a:pt x="1289" y="633"/>
                      <a:pt x="1459" y="527"/>
                    </a:cubicBezTo>
                    <a:cubicBezTo>
                      <a:pt x="1583" y="465"/>
                      <a:pt x="1831" y="248"/>
                      <a:pt x="1552" y="155"/>
                    </a:cubicBezTo>
                    <a:lnTo>
                      <a:pt x="1180" y="31"/>
                    </a:lnTo>
                    <a:cubicBezTo>
                      <a:pt x="1091" y="11"/>
                      <a:pt x="1003" y="1"/>
                      <a:pt x="9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0"/>
              <p:cNvSpPr/>
              <p:nvPr/>
            </p:nvSpPr>
            <p:spPr>
              <a:xfrm rot="-10594719">
                <a:off x="1253171" y="4536196"/>
                <a:ext cx="131888" cy="69813"/>
              </a:xfrm>
              <a:custGeom>
                <a:avLst/>
                <a:gdLst/>
                <a:ahLst/>
                <a:cxnLst/>
                <a:rect l="l" t="t" r="r" b="b"/>
                <a:pathLst>
                  <a:path w="2265" h="1199" extrusionOk="0">
                    <a:moveTo>
                      <a:pt x="979" y="0"/>
                    </a:moveTo>
                    <a:cubicBezTo>
                      <a:pt x="813" y="0"/>
                      <a:pt x="636" y="53"/>
                      <a:pt x="497" y="92"/>
                    </a:cubicBezTo>
                    <a:cubicBezTo>
                      <a:pt x="403" y="123"/>
                      <a:pt x="0" y="341"/>
                      <a:pt x="186" y="496"/>
                    </a:cubicBezTo>
                    <a:lnTo>
                      <a:pt x="1055" y="1116"/>
                    </a:lnTo>
                    <a:cubicBezTo>
                      <a:pt x="1127" y="1176"/>
                      <a:pt x="1222" y="1199"/>
                      <a:pt x="1323" y="1199"/>
                    </a:cubicBezTo>
                    <a:cubicBezTo>
                      <a:pt x="1482" y="1199"/>
                      <a:pt x="1654" y="1142"/>
                      <a:pt x="1768" y="1085"/>
                    </a:cubicBezTo>
                    <a:cubicBezTo>
                      <a:pt x="1861" y="1054"/>
                      <a:pt x="2265" y="868"/>
                      <a:pt x="2079" y="713"/>
                    </a:cubicBezTo>
                    <a:lnTo>
                      <a:pt x="1241" y="61"/>
                    </a:lnTo>
                    <a:cubicBezTo>
                      <a:pt x="1163" y="17"/>
                      <a:pt x="1073" y="0"/>
                      <a:pt x="9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0"/>
              <p:cNvSpPr/>
              <p:nvPr/>
            </p:nvSpPr>
            <p:spPr>
              <a:xfrm rot="-10594719">
                <a:off x="1324781" y="4401406"/>
                <a:ext cx="110227" cy="62419"/>
              </a:xfrm>
              <a:custGeom>
                <a:avLst/>
                <a:gdLst/>
                <a:ahLst/>
                <a:cxnLst/>
                <a:rect l="l" t="t" r="r" b="b"/>
                <a:pathLst>
                  <a:path w="1893" h="1072" extrusionOk="0">
                    <a:moveTo>
                      <a:pt x="707" y="1"/>
                    </a:moveTo>
                    <a:cubicBezTo>
                      <a:pt x="508" y="1"/>
                      <a:pt x="317" y="77"/>
                      <a:pt x="187" y="229"/>
                    </a:cubicBezTo>
                    <a:cubicBezTo>
                      <a:pt x="1" y="415"/>
                      <a:pt x="94" y="725"/>
                      <a:pt x="342" y="787"/>
                    </a:cubicBezTo>
                    <a:lnTo>
                      <a:pt x="962" y="1035"/>
                    </a:lnTo>
                    <a:cubicBezTo>
                      <a:pt x="1037" y="1060"/>
                      <a:pt x="1114" y="1072"/>
                      <a:pt x="1190" y="1072"/>
                    </a:cubicBezTo>
                    <a:cubicBezTo>
                      <a:pt x="1399" y="1072"/>
                      <a:pt x="1602" y="986"/>
                      <a:pt x="1738" y="849"/>
                    </a:cubicBezTo>
                    <a:cubicBezTo>
                      <a:pt x="1893" y="663"/>
                      <a:pt x="1831" y="353"/>
                      <a:pt x="1583" y="291"/>
                    </a:cubicBezTo>
                    <a:lnTo>
                      <a:pt x="962" y="43"/>
                    </a:lnTo>
                    <a:cubicBezTo>
                      <a:pt x="879" y="15"/>
                      <a:pt x="792" y="1"/>
                      <a:pt x="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0"/>
              <p:cNvSpPr/>
              <p:nvPr/>
            </p:nvSpPr>
            <p:spPr>
              <a:xfrm rot="-10594719">
                <a:off x="1535351" y="4341719"/>
                <a:ext cx="103007" cy="37556"/>
              </a:xfrm>
              <a:custGeom>
                <a:avLst/>
                <a:gdLst/>
                <a:ahLst/>
                <a:cxnLst/>
                <a:rect l="l" t="t" r="r" b="b"/>
                <a:pathLst>
                  <a:path w="1769" h="645" extrusionOk="0">
                    <a:moveTo>
                      <a:pt x="925" y="1"/>
                    </a:moveTo>
                    <a:cubicBezTo>
                      <a:pt x="724" y="1"/>
                      <a:pt x="532" y="58"/>
                      <a:pt x="373" y="149"/>
                    </a:cubicBezTo>
                    <a:cubicBezTo>
                      <a:pt x="249" y="211"/>
                      <a:pt x="1" y="428"/>
                      <a:pt x="249" y="490"/>
                    </a:cubicBezTo>
                    <a:lnTo>
                      <a:pt x="652" y="614"/>
                    </a:lnTo>
                    <a:cubicBezTo>
                      <a:pt x="731" y="634"/>
                      <a:pt x="812" y="644"/>
                      <a:pt x="895" y="644"/>
                    </a:cubicBezTo>
                    <a:cubicBezTo>
                      <a:pt x="1074" y="644"/>
                      <a:pt x="1258" y="596"/>
                      <a:pt x="1428" y="490"/>
                    </a:cubicBezTo>
                    <a:cubicBezTo>
                      <a:pt x="1521" y="428"/>
                      <a:pt x="1769" y="242"/>
                      <a:pt x="1521" y="149"/>
                    </a:cubicBezTo>
                    <a:lnTo>
                      <a:pt x="1148" y="25"/>
                    </a:lnTo>
                    <a:cubicBezTo>
                      <a:pt x="1074" y="8"/>
                      <a:pt x="999" y="1"/>
                      <a:pt x="9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0"/>
              <p:cNvSpPr/>
              <p:nvPr/>
            </p:nvSpPr>
            <p:spPr>
              <a:xfrm rot="-10594719">
                <a:off x="1118834" y="4308400"/>
                <a:ext cx="117506" cy="54616"/>
              </a:xfrm>
              <a:custGeom>
                <a:avLst/>
                <a:gdLst/>
                <a:ahLst/>
                <a:cxnLst/>
                <a:rect l="l" t="t" r="r" b="b"/>
                <a:pathLst>
                  <a:path w="2018" h="938" extrusionOk="0">
                    <a:moveTo>
                      <a:pt x="1418" y="1"/>
                    </a:moveTo>
                    <a:cubicBezTo>
                      <a:pt x="1366" y="1"/>
                      <a:pt x="1316" y="5"/>
                      <a:pt x="1273" y="11"/>
                    </a:cubicBezTo>
                    <a:lnTo>
                      <a:pt x="528" y="135"/>
                    </a:lnTo>
                    <a:cubicBezTo>
                      <a:pt x="311" y="197"/>
                      <a:pt x="1" y="445"/>
                      <a:pt x="63" y="693"/>
                    </a:cubicBezTo>
                    <a:cubicBezTo>
                      <a:pt x="130" y="872"/>
                      <a:pt x="341" y="938"/>
                      <a:pt x="535" y="938"/>
                    </a:cubicBezTo>
                    <a:cubicBezTo>
                      <a:pt x="611" y="938"/>
                      <a:pt x="684" y="928"/>
                      <a:pt x="745" y="910"/>
                    </a:cubicBezTo>
                    <a:lnTo>
                      <a:pt x="1490" y="786"/>
                    </a:lnTo>
                    <a:cubicBezTo>
                      <a:pt x="1707" y="755"/>
                      <a:pt x="2017" y="507"/>
                      <a:pt x="1955" y="259"/>
                    </a:cubicBezTo>
                    <a:cubicBezTo>
                      <a:pt x="1881" y="60"/>
                      <a:pt x="1628" y="1"/>
                      <a:pt x="1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0"/>
              <p:cNvSpPr/>
              <p:nvPr/>
            </p:nvSpPr>
            <p:spPr>
              <a:xfrm rot="-10594719">
                <a:off x="780859" y="4335661"/>
                <a:ext cx="95786" cy="48037"/>
              </a:xfrm>
              <a:custGeom>
                <a:avLst/>
                <a:gdLst/>
                <a:ahLst/>
                <a:cxnLst/>
                <a:rect l="l" t="t" r="r" b="b"/>
                <a:pathLst>
                  <a:path w="1645" h="825" extrusionOk="0">
                    <a:moveTo>
                      <a:pt x="1144" y="0"/>
                    </a:moveTo>
                    <a:cubicBezTo>
                      <a:pt x="983" y="0"/>
                      <a:pt x="816" y="51"/>
                      <a:pt x="714" y="102"/>
                    </a:cubicBezTo>
                    <a:lnTo>
                      <a:pt x="466" y="226"/>
                    </a:lnTo>
                    <a:cubicBezTo>
                      <a:pt x="311" y="289"/>
                      <a:pt x="1" y="506"/>
                      <a:pt x="187" y="692"/>
                    </a:cubicBezTo>
                    <a:cubicBezTo>
                      <a:pt x="257" y="790"/>
                      <a:pt x="378" y="825"/>
                      <a:pt x="507" y="825"/>
                    </a:cubicBezTo>
                    <a:cubicBezTo>
                      <a:pt x="662" y="825"/>
                      <a:pt x="829" y="774"/>
                      <a:pt x="931" y="723"/>
                    </a:cubicBezTo>
                    <a:lnTo>
                      <a:pt x="1180" y="599"/>
                    </a:lnTo>
                    <a:cubicBezTo>
                      <a:pt x="1335" y="537"/>
                      <a:pt x="1645" y="320"/>
                      <a:pt x="1490" y="133"/>
                    </a:cubicBezTo>
                    <a:cubicBezTo>
                      <a:pt x="1406" y="35"/>
                      <a:pt x="1277" y="0"/>
                      <a:pt x="1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0"/>
              <p:cNvSpPr/>
              <p:nvPr/>
            </p:nvSpPr>
            <p:spPr>
              <a:xfrm rot="-10594719">
                <a:off x="896926" y="4426275"/>
                <a:ext cx="104812" cy="39303"/>
              </a:xfrm>
              <a:custGeom>
                <a:avLst/>
                <a:gdLst/>
                <a:ahLst/>
                <a:cxnLst/>
                <a:rect l="l" t="t" r="r" b="b"/>
                <a:pathLst>
                  <a:path w="1800" h="675" extrusionOk="0">
                    <a:moveTo>
                      <a:pt x="1130" y="0"/>
                    </a:moveTo>
                    <a:cubicBezTo>
                      <a:pt x="769" y="0"/>
                      <a:pt x="422" y="122"/>
                      <a:pt x="124" y="328"/>
                    </a:cubicBezTo>
                    <a:cubicBezTo>
                      <a:pt x="62" y="390"/>
                      <a:pt x="0" y="452"/>
                      <a:pt x="0" y="545"/>
                    </a:cubicBezTo>
                    <a:cubicBezTo>
                      <a:pt x="31" y="638"/>
                      <a:pt x="155" y="669"/>
                      <a:pt x="218" y="669"/>
                    </a:cubicBezTo>
                    <a:cubicBezTo>
                      <a:pt x="254" y="673"/>
                      <a:pt x="290" y="675"/>
                      <a:pt x="326" y="675"/>
                    </a:cubicBezTo>
                    <a:cubicBezTo>
                      <a:pt x="508" y="675"/>
                      <a:pt x="686" y="625"/>
                      <a:pt x="844" y="543"/>
                    </a:cubicBezTo>
                    <a:lnTo>
                      <a:pt x="844" y="543"/>
                    </a:lnTo>
                    <a:cubicBezTo>
                      <a:pt x="857" y="544"/>
                      <a:pt x="871" y="544"/>
                      <a:pt x="884" y="544"/>
                    </a:cubicBezTo>
                    <a:cubicBezTo>
                      <a:pt x="1071" y="544"/>
                      <a:pt x="1248" y="496"/>
                      <a:pt x="1396" y="390"/>
                    </a:cubicBezTo>
                    <a:cubicBezTo>
                      <a:pt x="1520" y="359"/>
                      <a:pt x="1800" y="111"/>
                      <a:pt x="1520" y="49"/>
                    </a:cubicBezTo>
                    <a:cubicBezTo>
                      <a:pt x="1390" y="16"/>
                      <a:pt x="1259" y="0"/>
                      <a:pt x="1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0"/>
              <p:cNvSpPr/>
              <p:nvPr/>
            </p:nvSpPr>
            <p:spPr>
              <a:xfrm rot="-10594719">
                <a:off x="1035410" y="4484473"/>
                <a:ext cx="146329" cy="74355"/>
              </a:xfrm>
              <a:custGeom>
                <a:avLst/>
                <a:gdLst/>
                <a:ahLst/>
                <a:cxnLst/>
                <a:rect l="l" t="t" r="r" b="b"/>
                <a:pathLst>
                  <a:path w="2513" h="1277" extrusionOk="0">
                    <a:moveTo>
                      <a:pt x="1964" y="0"/>
                    </a:moveTo>
                    <a:cubicBezTo>
                      <a:pt x="1894" y="0"/>
                      <a:pt x="1826" y="10"/>
                      <a:pt x="1769" y="27"/>
                    </a:cubicBezTo>
                    <a:lnTo>
                      <a:pt x="528" y="430"/>
                    </a:lnTo>
                    <a:cubicBezTo>
                      <a:pt x="280" y="492"/>
                      <a:pt x="0" y="709"/>
                      <a:pt x="62" y="988"/>
                    </a:cubicBezTo>
                    <a:cubicBezTo>
                      <a:pt x="129" y="1188"/>
                      <a:pt x="339" y="1277"/>
                      <a:pt x="532" y="1277"/>
                    </a:cubicBezTo>
                    <a:cubicBezTo>
                      <a:pt x="609" y="1277"/>
                      <a:pt x="683" y="1263"/>
                      <a:pt x="745" y="1236"/>
                    </a:cubicBezTo>
                    <a:lnTo>
                      <a:pt x="1986" y="864"/>
                    </a:lnTo>
                    <a:cubicBezTo>
                      <a:pt x="2203" y="771"/>
                      <a:pt x="2513" y="585"/>
                      <a:pt x="2420" y="306"/>
                    </a:cubicBezTo>
                    <a:cubicBezTo>
                      <a:pt x="2374" y="77"/>
                      <a:pt x="2160" y="0"/>
                      <a:pt x="19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0"/>
              <p:cNvSpPr/>
              <p:nvPr/>
            </p:nvSpPr>
            <p:spPr>
              <a:xfrm rot="-10594719">
                <a:off x="1152901" y="4685992"/>
                <a:ext cx="99397" cy="36450"/>
              </a:xfrm>
              <a:custGeom>
                <a:avLst/>
                <a:gdLst/>
                <a:ahLst/>
                <a:cxnLst/>
                <a:rect l="l" t="t" r="r" b="b"/>
                <a:pathLst>
                  <a:path w="1707" h="626" extrusionOk="0">
                    <a:moveTo>
                      <a:pt x="785" y="0"/>
                    </a:moveTo>
                    <a:cubicBezTo>
                      <a:pt x="540" y="0"/>
                      <a:pt x="323" y="120"/>
                      <a:pt x="156" y="315"/>
                    </a:cubicBezTo>
                    <a:cubicBezTo>
                      <a:pt x="1" y="532"/>
                      <a:pt x="280" y="625"/>
                      <a:pt x="435" y="625"/>
                    </a:cubicBezTo>
                    <a:lnTo>
                      <a:pt x="838" y="625"/>
                    </a:lnTo>
                    <a:cubicBezTo>
                      <a:pt x="1117" y="625"/>
                      <a:pt x="1365" y="532"/>
                      <a:pt x="1583" y="315"/>
                    </a:cubicBezTo>
                    <a:cubicBezTo>
                      <a:pt x="1707" y="98"/>
                      <a:pt x="1458" y="5"/>
                      <a:pt x="1272" y="5"/>
                    </a:cubicBezTo>
                    <a:lnTo>
                      <a:pt x="869" y="5"/>
                    </a:lnTo>
                    <a:cubicBezTo>
                      <a:pt x="841" y="2"/>
                      <a:pt x="812" y="0"/>
                      <a:pt x="7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0"/>
              <p:cNvSpPr/>
              <p:nvPr/>
            </p:nvSpPr>
            <p:spPr>
              <a:xfrm rot="-10594719">
                <a:off x="1100228" y="4854235"/>
                <a:ext cx="153608" cy="70337"/>
              </a:xfrm>
              <a:custGeom>
                <a:avLst/>
                <a:gdLst/>
                <a:ahLst/>
                <a:cxnLst/>
                <a:rect l="l" t="t" r="r" b="b"/>
                <a:pathLst>
                  <a:path w="2638" h="1208" extrusionOk="0">
                    <a:moveTo>
                      <a:pt x="729" y="0"/>
                    </a:moveTo>
                    <a:cubicBezTo>
                      <a:pt x="520" y="0"/>
                      <a:pt x="320" y="76"/>
                      <a:pt x="156" y="240"/>
                    </a:cubicBezTo>
                    <a:cubicBezTo>
                      <a:pt x="0" y="426"/>
                      <a:pt x="62" y="736"/>
                      <a:pt x="311" y="798"/>
                    </a:cubicBezTo>
                    <a:lnTo>
                      <a:pt x="1675" y="1171"/>
                    </a:lnTo>
                    <a:cubicBezTo>
                      <a:pt x="1750" y="1195"/>
                      <a:pt x="1827" y="1207"/>
                      <a:pt x="1904" y="1207"/>
                    </a:cubicBezTo>
                    <a:cubicBezTo>
                      <a:pt x="2112" y="1207"/>
                      <a:pt x="2315" y="1121"/>
                      <a:pt x="2451" y="984"/>
                    </a:cubicBezTo>
                    <a:cubicBezTo>
                      <a:pt x="2637" y="798"/>
                      <a:pt x="2544" y="488"/>
                      <a:pt x="2296" y="426"/>
                    </a:cubicBezTo>
                    <a:lnTo>
                      <a:pt x="931" y="23"/>
                    </a:lnTo>
                    <a:cubicBezTo>
                      <a:pt x="863" y="8"/>
                      <a:pt x="796" y="0"/>
                      <a:pt x="7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0"/>
              <p:cNvSpPr/>
              <p:nvPr/>
            </p:nvSpPr>
            <p:spPr>
              <a:xfrm rot="-10594719">
                <a:off x="909141" y="4699932"/>
                <a:ext cx="84956" cy="50657"/>
              </a:xfrm>
              <a:custGeom>
                <a:avLst/>
                <a:gdLst/>
                <a:ahLst/>
                <a:cxnLst/>
                <a:rect l="l" t="t" r="r" b="b"/>
                <a:pathLst>
                  <a:path w="1459" h="870" extrusionOk="0">
                    <a:moveTo>
                      <a:pt x="652" y="1"/>
                    </a:moveTo>
                    <a:cubicBezTo>
                      <a:pt x="342" y="1"/>
                      <a:pt x="93" y="187"/>
                      <a:pt x="31" y="466"/>
                    </a:cubicBezTo>
                    <a:cubicBezTo>
                      <a:pt x="0" y="745"/>
                      <a:pt x="310" y="838"/>
                      <a:pt x="559" y="838"/>
                    </a:cubicBezTo>
                    <a:lnTo>
                      <a:pt x="559" y="869"/>
                    </a:lnTo>
                    <a:lnTo>
                      <a:pt x="807" y="869"/>
                    </a:lnTo>
                    <a:cubicBezTo>
                      <a:pt x="1055" y="869"/>
                      <a:pt x="1396" y="652"/>
                      <a:pt x="1427" y="404"/>
                    </a:cubicBezTo>
                    <a:cubicBezTo>
                      <a:pt x="1458" y="125"/>
                      <a:pt x="1148"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0"/>
              <p:cNvSpPr/>
              <p:nvPr/>
            </p:nvSpPr>
            <p:spPr>
              <a:xfrm rot="-10594719">
                <a:off x="661505" y="4790849"/>
                <a:ext cx="119253" cy="43961"/>
              </a:xfrm>
              <a:custGeom>
                <a:avLst/>
                <a:gdLst/>
                <a:ahLst/>
                <a:cxnLst/>
                <a:rect l="l" t="t" r="r" b="b"/>
                <a:pathLst>
                  <a:path w="2048" h="755" extrusionOk="0">
                    <a:moveTo>
                      <a:pt x="775" y="1"/>
                    </a:moveTo>
                    <a:cubicBezTo>
                      <a:pt x="503" y="1"/>
                      <a:pt x="264" y="121"/>
                      <a:pt x="125" y="316"/>
                    </a:cubicBezTo>
                    <a:cubicBezTo>
                      <a:pt x="1" y="564"/>
                      <a:pt x="218" y="750"/>
                      <a:pt x="435" y="750"/>
                    </a:cubicBezTo>
                    <a:lnTo>
                      <a:pt x="1210" y="750"/>
                    </a:lnTo>
                    <a:cubicBezTo>
                      <a:pt x="1238" y="753"/>
                      <a:pt x="1267" y="755"/>
                      <a:pt x="1295" y="755"/>
                    </a:cubicBezTo>
                    <a:cubicBezTo>
                      <a:pt x="1545" y="755"/>
                      <a:pt x="1784" y="632"/>
                      <a:pt x="1924" y="409"/>
                    </a:cubicBezTo>
                    <a:cubicBezTo>
                      <a:pt x="2048" y="192"/>
                      <a:pt x="1831" y="6"/>
                      <a:pt x="1614" y="6"/>
                    </a:cubicBezTo>
                    <a:lnTo>
                      <a:pt x="869" y="6"/>
                    </a:lnTo>
                    <a:cubicBezTo>
                      <a:pt x="837" y="2"/>
                      <a:pt x="806"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0"/>
              <p:cNvSpPr/>
              <p:nvPr/>
            </p:nvSpPr>
            <p:spPr>
              <a:xfrm rot="-10594719">
                <a:off x="716042" y="4640466"/>
                <a:ext cx="115642" cy="32548"/>
              </a:xfrm>
              <a:custGeom>
                <a:avLst/>
                <a:gdLst/>
                <a:ahLst/>
                <a:cxnLst/>
                <a:rect l="l" t="t" r="r" b="b"/>
                <a:pathLst>
                  <a:path w="1986" h="559" extrusionOk="0">
                    <a:moveTo>
                      <a:pt x="1210" y="0"/>
                    </a:moveTo>
                    <a:cubicBezTo>
                      <a:pt x="838" y="0"/>
                      <a:pt x="0" y="559"/>
                      <a:pt x="776" y="559"/>
                    </a:cubicBezTo>
                    <a:cubicBezTo>
                      <a:pt x="1148" y="559"/>
                      <a:pt x="1985"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0"/>
              <p:cNvSpPr/>
              <p:nvPr/>
            </p:nvSpPr>
            <p:spPr>
              <a:xfrm rot="-10594719">
                <a:off x="596313" y="4488004"/>
                <a:ext cx="97591" cy="45242"/>
              </a:xfrm>
              <a:custGeom>
                <a:avLst/>
                <a:gdLst/>
                <a:ahLst/>
                <a:cxnLst/>
                <a:rect l="l" t="t" r="r" b="b"/>
                <a:pathLst>
                  <a:path w="1676" h="777" extrusionOk="0">
                    <a:moveTo>
                      <a:pt x="652" y="1"/>
                    </a:moveTo>
                    <a:cubicBezTo>
                      <a:pt x="404" y="1"/>
                      <a:pt x="63" y="187"/>
                      <a:pt x="32" y="435"/>
                    </a:cubicBezTo>
                    <a:cubicBezTo>
                      <a:pt x="1" y="683"/>
                      <a:pt x="342" y="776"/>
                      <a:pt x="528" y="776"/>
                    </a:cubicBezTo>
                    <a:lnTo>
                      <a:pt x="1024" y="776"/>
                    </a:lnTo>
                    <a:cubicBezTo>
                      <a:pt x="1272" y="776"/>
                      <a:pt x="1614" y="590"/>
                      <a:pt x="1645" y="342"/>
                    </a:cubicBezTo>
                    <a:cubicBezTo>
                      <a:pt x="1676" y="63"/>
                      <a:pt x="1365" y="1"/>
                      <a:pt x="1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0"/>
              <p:cNvSpPr/>
              <p:nvPr/>
            </p:nvSpPr>
            <p:spPr>
              <a:xfrm rot="-10594719">
                <a:off x="411673" y="4405110"/>
                <a:ext cx="113837" cy="32548"/>
              </a:xfrm>
              <a:custGeom>
                <a:avLst/>
                <a:gdLst/>
                <a:ahLst/>
                <a:cxnLst/>
                <a:rect l="l" t="t" r="r" b="b"/>
                <a:pathLst>
                  <a:path w="1955" h="559" extrusionOk="0">
                    <a:moveTo>
                      <a:pt x="1210" y="1"/>
                    </a:moveTo>
                    <a:cubicBezTo>
                      <a:pt x="807" y="1"/>
                      <a:pt x="0" y="559"/>
                      <a:pt x="745" y="559"/>
                    </a:cubicBezTo>
                    <a:cubicBezTo>
                      <a:pt x="1148" y="559"/>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0"/>
              <p:cNvSpPr/>
              <p:nvPr/>
            </p:nvSpPr>
            <p:spPr>
              <a:xfrm rot="-10594719">
                <a:off x="260348" y="4417234"/>
                <a:ext cx="95786" cy="45184"/>
              </a:xfrm>
              <a:custGeom>
                <a:avLst/>
                <a:gdLst/>
                <a:ahLst/>
                <a:cxnLst/>
                <a:rect l="l" t="t" r="r" b="b"/>
                <a:pathLst>
                  <a:path w="1645" h="776" extrusionOk="0">
                    <a:moveTo>
                      <a:pt x="869" y="0"/>
                    </a:moveTo>
                    <a:cubicBezTo>
                      <a:pt x="248" y="0"/>
                      <a:pt x="0" y="776"/>
                      <a:pt x="776" y="776"/>
                    </a:cubicBezTo>
                    <a:cubicBezTo>
                      <a:pt x="1396" y="776"/>
                      <a:pt x="1644"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0"/>
              <p:cNvSpPr/>
              <p:nvPr/>
            </p:nvSpPr>
            <p:spPr>
              <a:xfrm rot="-10594719">
                <a:off x="298549" y="4538806"/>
                <a:ext cx="92176" cy="38255"/>
              </a:xfrm>
              <a:custGeom>
                <a:avLst/>
                <a:gdLst/>
                <a:ahLst/>
                <a:cxnLst/>
                <a:rect l="l" t="t" r="r" b="b"/>
                <a:pathLst>
                  <a:path w="1583" h="657" extrusionOk="0">
                    <a:moveTo>
                      <a:pt x="807" y="0"/>
                    </a:moveTo>
                    <a:cubicBezTo>
                      <a:pt x="540" y="0"/>
                      <a:pt x="323" y="120"/>
                      <a:pt x="156" y="315"/>
                    </a:cubicBezTo>
                    <a:cubicBezTo>
                      <a:pt x="1" y="532"/>
                      <a:pt x="280" y="656"/>
                      <a:pt x="466" y="656"/>
                    </a:cubicBezTo>
                    <a:lnTo>
                      <a:pt x="714" y="656"/>
                    </a:lnTo>
                    <a:cubicBezTo>
                      <a:pt x="993" y="656"/>
                      <a:pt x="1242" y="532"/>
                      <a:pt x="1459" y="346"/>
                    </a:cubicBezTo>
                    <a:cubicBezTo>
                      <a:pt x="1583" y="98"/>
                      <a:pt x="1335" y="5"/>
                      <a:pt x="1149"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0"/>
              <p:cNvSpPr/>
              <p:nvPr/>
            </p:nvSpPr>
            <p:spPr>
              <a:xfrm rot="-10594719">
                <a:off x="400126" y="4620999"/>
                <a:ext cx="95786" cy="46989"/>
              </a:xfrm>
              <a:custGeom>
                <a:avLst/>
                <a:gdLst/>
                <a:ahLst/>
                <a:cxnLst/>
                <a:rect l="l" t="t" r="r" b="b"/>
                <a:pathLst>
                  <a:path w="1645" h="807" extrusionOk="0">
                    <a:moveTo>
                      <a:pt x="869" y="0"/>
                    </a:moveTo>
                    <a:cubicBezTo>
                      <a:pt x="249" y="0"/>
                      <a:pt x="1" y="807"/>
                      <a:pt x="776" y="807"/>
                    </a:cubicBezTo>
                    <a:cubicBezTo>
                      <a:pt x="1397" y="807"/>
                      <a:pt x="1645"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0"/>
              <p:cNvSpPr/>
              <p:nvPr/>
            </p:nvSpPr>
            <p:spPr>
              <a:xfrm rot="-10594719">
                <a:off x="569542" y="4609361"/>
                <a:ext cx="93981" cy="32548"/>
              </a:xfrm>
              <a:custGeom>
                <a:avLst/>
                <a:gdLst/>
                <a:ahLst/>
                <a:cxnLst/>
                <a:rect l="l" t="t" r="r" b="b"/>
                <a:pathLst>
                  <a:path w="1614" h="559" extrusionOk="0">
                    <a:moveTo>
                      <a:pt x="900" y="0"/>
                    </a:moveTo>
                    <a:cubicBezTo>
                      <a:pt x="652" y="0"/>
                      <a:pt x="373" y="94"/>
                      <a:pt x="187" y="280"/>
                    </a:cubicBezTo>
                    <a:cubicBezTo>
                      <a:pt x="1" y="497"/>
                      <a:pt x="311" y="559"/>
                      <a:pt x="466" y="559"/>
                    </a:cubicBezTo>
                    <a:lnTo>
                      <a:pt x="714" y="559"/>
                    </a:lnTo>
                    <a:cubicBezTo>
                      <a:pt x="994" y="559"/>
                      <a:pt x="1242" y="466"/>
                      <a:pt x="1459" y="280"/>
                    </a:cubicBezTo>
                    <a:cubicBezTo>
                      <a:pt x="1614" y="63"/>
                      <a:pt x="1304" y="0"/>
                      <a:pt x="1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0"/>
              <p:cNvSpPr/>
              <p:nvPr/>
            </p:nvSpPr>
            <p:spPr>
              <a:xfrm rot="-10594719">
                <a:off x="262558" y="4750610"/>
                <a:ext cx="176259" cy="32781"/>
              </a:xfrm>
              <a:custGeom>
                <a:avLst/>
                <a:gdLst/>
                <a:ahLst/>
                <a:cxnLst/>
                <a:rect l="l" t="t" r="r" b="b"/>
                <a:pathLst>
                  <a:path w="3027" h="563" extrusionOk="0">
                    <a:moveTo>
                      <a:pt x="2121" y="1"/>
                    </a:moveTo>
                    <a:cubicBezTo>
                      <a:pt x="1644" y="1"/>
                      <a:pt x="1156" y="49"/>
                      <a:pt x="669" y="155"/>
                    </a:cubicBezTo>
                    <a:cubicBezTo>
                      <a:pt x="545" y="186"/>
                      <a:pt x="48" y="248"/>
                      <a:pt x="17" y="434"/>
                    </a:cubicBezTo>
                    <a:cubicBezTo>
                      <a:pt x="1" y="534"/>
                      <a:pt x="109" y="562"/>
                      <a:pt x="223" y="562"/>
                    </a:cubicBezTo>
                    <a:cubicBezTo>
                      <a:pt x="321" y="562"/>
                      <a:pt x="423" y="541"/>
                      <a:pt x="451" y="527"/>
                    </a:cubicBezTo>
                    <a:lnTo>
                      <a:pt x="482" y="527"/>
                    </a:lnTo>
                    <a:cubicBezTo>
                      <a:pt x="763" y="467"/>
                      <a:pt x="1069" y="433"/>
                      <a:pt x="1376" y="433"/>
                    </a:cubicBezTo>
                    <a:cubicBezTo>
                      <a:pt x="1545" y="433"/>
                      <a:pt x="1714" y="443"/>
                      <a:pt x="1878" y="465"/>
                    </a:cubicBezTo>
                    <a:cubicBezTo>
                      <a:pt x="1921" y="470"/>
                      <a:pt x="1964" y="473"/>
                      <a:pt x="2009" y="473"/>
                    </a:cubicBezTo>
                    <a:cubicBezTo>
                      <a:pt x="2221" y="473"/>
                      <a:pt x="2448" y="413"/>
                      <a:pt x="2654" y="310"/>
                    </a:cubicBezTo>
                    <a:cubicBezTo>
                      <a:pt x="2716" y="279"/>
                      <a:pt x="3026" y="62"/>
                      <a:pt x="2778" y="31"/>
                    </a:cubicBezTo>
                    <a:cubicBezTo>
                      <a:pt x="2562" y="11"/>
                      <a:pt x="2343" y="1"/>
                      <a:pt x="2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0"/>
              <p:cNvSpPr/>
              <p:nvPr/>
            </p:nvSpPr>
            <p:spPr>
              <a:xfrm rot="-10594719">
                <a:off x="61020" y="4723690"/>
                <a:ext cx="93981" cy="47047"/>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0"/>
              <p:cNvSpPr/>
              <p:nvPr/>
            </p:nvSpPr>
            <p:spPr>
              <a:xfrm rot="-10594719">
                <a:off x="-30399" y="4853917"/>
                <a:ext cx="124260" cy="31792"/>
              </a:xfrm>
              <a:custGeom>
                <a:avLst/>
                <a:gdLst/>
                <a:ahLst/>
                <a:cxnLst/>
                <a:rect l="l" t="t" r="r" b="b"/>
                <a:pathLst>
                  <a:path w="2134" h="546" extrusionOk="0">
                    <a:moveTo>
                      <a:pt x="1850" y="1"/>
                    </a:moveTo>
                    <a:cubicBezTo>
                      <a:pt x="1808" y="1"/>
                      <a:pt x="1769" y="3"/>
                      <a:pt x="1746" y="3"/>
                    </a:cubicBezTo>
                    <a:lnTo>
                      <a:pt x="877" y="127"/>
                    </a:lnTo>
                    <a:cubicBezTo>
                      <a:pt x="598" y="127"/>
                      <a:pt x="350" y="220"/>
                      <a:pt x="133" y="375"/>
                    </a:cubicBezTo>
                    <a:cubicBezTo>
                      <a:pt x="1" y="507"/>
                      <a:pt x="134" y="545"/>
                      <a:pt x="256" y="545"/>
                    </a:cubicBezTo>
                    <a:cubicBezTo>
                      <a:pt x="306" y="545"/>
                      <a:pt x="354" y="539"/>
                      <a:pt x="381" y="530"/>
                    </a:cubicBezTo>
                    <a:lnTo>
                      <a:pt x="1250" y="406"/>
                    </a:lnTo>
                    <a:cubicBezTo>
                      <a:pt x="1529" y="406"/>
                      <a:pt x="1777" y="313"/>
                      <a:pt x="1994" y="158"/>
                    </a:cubicBezTo>
                    <a:cubicBezTo>
                      <a:pt x="2134" y="18"/>
                      <a:pt x="1977" y="1"/>
                      <a:pt x="1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0"/>
              <p:cNvSpPr/>
              <p:nvPr/>
            </p:nvSpPr>
            <p:spPr>
              <a:xfrm rot="-10594719">
                <a:off x="111684" y="4611706"/>
                <a:ext cx="130083" cy="31035"/>
              </a:xfrm>
              <a:custGeom>
                <a:avLst/>
                <a:gdLst/>
                <a:ahLst/>
                <a:cxnLst/>
                <a:rect l="l" t="t" r="r" b="b"/>
                <a:pathLst>
                  <a:path w="2234" h="533" extrusionOk="0">
                    <a:moveTo>
                      <a:pt x="900" y="0"/>
                    </a:moveTo>
                    <a:cubicBezTo>
                      <a:pt x="621" y="0"/>
                      <a:pt x="373" y="93"/>
                      <a:pt x="155" y="279"/>
                    </a:cubicBezTo>
                    <a:cubicBezTo>
                      <a:pt x="0" y="496"/>
                      <a:pt x="311" y="528"/>
                      <a:pt x="435" y="528"/>
                    </a:cubicBezTo>
                    <a:lnTo>
                      <a:pt x="1303" y="528"/>
                    </a:lnTo>
                    <a:cubicBezTo>
                      <a:pt x="1332" y="531"/>
                      <a:pt x="1361" y="532"/>
                      <a:pt x="1390" y="532"/>
                    </a:cubicBezTo>
                    <a:cubicBezTo>
                      <a:pt x="1639" y="532"/>
                      <a:pt x="1881" y="415"/>
                      <a:pt x="2048" y="248"/>
                    </a:cubicBezTo>
                    <a:cubicBezTo>
                      <a:pt x="2234" y="62"/>
                      <a:pt x="1924" y="0"/>
                      <a:pt x="1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0"/>
              <p:cNvSpPr/>
              <p:nvPr/>
            </p:nvSpPr>
            <p:spPr>
              <a:xfrm rot="-10594719">
                <a:off x="86956" y="4479838"/>
                <a:ext cx="115701" cy="30743"/>
              </a:xfrm>
              <a:custGeom>
                <a:avLst/>
                <a:gdLst/>
                <a:ahLst/>
                <a:cxnLst/>
                <a:rect l="l" t="t" r="r" b="b"/>
                <a:pathLst>
                  <a:path w="1987" h="528" extrusionOk="0">
                    <a:moveTo>
                      <a:pt x="1211" y="1"/>
                    </a:moveTo>
                    <a:cubicBezTo>
                      <a:pt x="869" y="1"/>
                      <a:pt x="1" y="528"/>
                      <a:pt x="745" y="528"/>
                    </a:cubicBezTo>
                    <a:cubicBezTo>
                      <a:pt x="1118" y="528"/>
                      <a:pt x="1986"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0"/>
              <p:cNvSpPr/>
              <p:nvPr/>
            </p:nvSpPr>
            <p:spPr>
              <a:xfrm rot="-10594719">
                <a:off x="62376" y="4370819"/>
                <a:ext cx="90371" cy="41923"/>
              </a:xfrm>
              <a:custGeom>
                <a:avLst/>
                <a:gdLst/>
                <a:ahLst/>
                <a:cxnLst/>
                <a:rect l="l" t="t" r="r" b="b"/>
                <a:pathLst>
                  <a:path w="1552" h="720" extrusionOk="0">
                    <a:moveTo>
                      <a:pt x="776" y="1"/>
                    </a:moveTo>
                    <a:cubicBezTo>
                      <a:pt x="509" y="1"/>
                      <a:pt x="292" y="121"/>
                      <a:pt x="125" y="316"/>
                    </a:cubicBezTo>
                    <a:cubicBezTo>
                      <a:pt x="0" y="564"/>
                      <a:pt x="218" y="719"/>
                      <a:pt x="435" y="719"/>
                    </a:cubicBezTo>
                    <a:lnTo>
                      <a:pt x="683" y="719"/>
                    </a:lnTo>
                    <a:cubicBezTo>
                      <a:pt x="962" y="719"/>
                      <a:pt x="1241" y="626"/>
                      <a:pt x="1427" y="378"/>
                    </a:cubicBezTo>
                    <a:cubicBezTo>
                      <a:pt x="1551" y="161"/>
                      <a:pt x="1303" y="6"/>
                      <a:pt x="1117" y="6"/>
                    </a:cubicBezTo>
                    <a:lnTo>
                      <a:pt x="869" y="6"/>
                    </a:lnTo>
                    <a:cubicBezTo>
                      <a:pt x="837" y="2"/>
                      <a:pt x="806"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0"/>
              <p:cNvSpPr/>
              <p:nvPr/>
            </p:nvSpPr>
            <p:spPr>
              <a:xfrm rot="-10594719">
                <a:off x="-212795" y="4459478"/>
                <a:ext cx="93981" cy="50599"/>
              </a:xfrm>
              <a:custGeom>
                <a:avLst/>
                <a:gdLst/>
                <a:ahLst/>
                <a:cxnLst/>
                <a:rect l="l" t="t" r="r" b="b"/>
                <a:pathLst>
                  <a:path w="1614" h="869" extrusionOk="0">
                    <a:moveTo>
                      <a:pt x="869" y="0"/>
                    </a:moveTo>
                    <a:cubicBezTo>
                      <a:pt x="217" y="0"/>
                      <a:pt x="0" y="869"/>
                      <a:pt x="776" y="869"/>
                    </a:cubicBezTo>
                    <a:cubicBezTo>
                      <a:pt x="1427" y="869"/>
                      <a:pt x="1613"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0"/>
              <p:cNvSpPr/>
              <p:nvPr/>
            </p:nvSpPr>
            <p:spPr>
              <a:xfrm rot="-10594719">
                <a:off x="-145853" y="4541382"/>
                <a:ext cx="112032" cy="69580"/>
              </a:xfrm>
              <a:custGeom>
                <a:avLst/>
                <a:gdLst/>
                <a:ahLst/>
                <a:cxnLst/>
                <a:rect l="l" t="t" r="r" b="b"/>
                <a:pathLst>
                  <a:path w="1924" h="1195" extrusionOk="0">
                    <a:moveTo>
                      <a:pt x="1447" y="1"/>
                    </a:moveTo>
                    <a:cubicBezTo>
                      <a:pt x="1214" y="1"/>
                      <a:pt x="989" y="70"/>
                      <a:pt x="807" y="225"/>
                    </a:cubicBezTo>
                    <a:lnTo>
                      <a:pt x="186" y="722"/>
                    </a:lnTo>
                    <a:cubicBezTo>
                      <a:pt x="0" y="877"/>
                      <a:pt x="93" y="1125"/>
                      <a:pt x="311" y="1187"/>
                    </a:cubicBezTo>
                    <a:cubicBezTo>
                      <a:pt x="356" y="1192"/>
                      <a:pt x="402" y="1195"/>
                      <a:pt x="448" y="1195"/>
                    </a:cubicBezTo>
                    <a:cubicBezTo>
                      <a:pt x="688" y="1195"/>
                      <a:pt x="935" y="1126"/>
                      <a:pt x="1117" y="970"/>
                    </a:cubicBezTo>
                    <a:lnTo>
                      <a:pt x="1086" y="970"/>
                    </a:lnTo>
                    <a:lnTo>
                      <a:pt x="1706" y="474"/>
                    </a:lnTo>
                    <a:cubicBezTo>
                      <a:pt x="1924" y="319"/>
                      <a:pt x="1799" y="70"/>
                      <a:pt x="1582" y="8"/>
                    </a:cubicBezTo>
                    <a:cubicBezTo>
                      <a:pt x="1537" y="3"/>
                      <a:pt x="1492" y="1"/>
                      <a:pt x="1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0"/>
              <p:cNvSpPr/>
              <p:nvPr/>
            </p:nvSpPr>
            <p:spPr>
              <a:xfrm rot="-10594719">
                <a:off x="-117570" y="4693484"/>
                <a:ext cx="106617" cy="28938"/>
              </a:xfrm>
              <a:custGeom>
                <a:avLst/>
                <a:gdLst/>
                <a:ahLst/>
                <a:cxnLst/>
                <a:rect l="l" t="t" r="r" b="b"/>
                <a:pathLst>
                  <a:path w="1831" h="497" extrusionOk="0">
                    <a:moveTo>
                      <a:pt x="1272" y="0"/>
                    </a:moveTo>
                    <a:cubicBezTo>
                      <a:pt x="1024" y="0"/>
                      <a:pt x="0" y="496"/>
                      <a:pt x="527" y="496"/>
                    </a:cubicBezTo>
                    <a:cubicBezTo>
                      <a:pt x="807" y="496"/>
                      <a:pt x="1830"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0"/>
              <p:cNvSpPr/>
              <p:nvPr/>
            </p:nvSpPr>
            <p:spPr>
              <a:xfrm rot="-10594719">
                <a:off x="-219900" y="4883379"/>
                <a:ext cx="128336" cy="46406"/>
              </a:xfrm>
              <a:custGeom>
                <a:avLst/>
                <a:gdLst/>
                <a:ahLst/>
                <a:cxnLst/>
                <a:rect l="l" t="t" r="r" b="b"/>
                <a:pathLst>
                  <a:path w="2204" h="797" extrusionOk="0">
                    <a:moveTo>
                      <a:pt x="1893" y="0"/>
                    </a:moveTo>
                    <a:cubicBezTo>
                      <a:pt x="1750" y="0"/>
                      <a:pt x="1587" y="34"/>
                      <a:pt x="1521" y="51"/>
                    </a:cubicBezTo>
                    <a:lnTo>
                      <a:pt x="528" y="299"/>
                    </a:lnTo>
                    <a:cubicBezTo>
                      <a:pt x="404" y="361"/>
                      <a:pt x="1" y="485"/>
                      <a:pt x="32" y="671"/>
                    </a:cubicBezTo>
                    <a:cubicBezTo>
                      <a:pt x="46" y="768"/>
                      <a:pt x="151" y="797"/>
                      <a:pt x="272" y="797"/>
                    </a:cubicBezTo>
                    <a:cubicBezTo>
                      <a:pt x="423" y="797"/>
                      <a:pt x="600" y="751"/>
                      <a:pt x="652" y="733"/>
                    </a:cubicBezTo>
                    <a:lnTo>
                      <a:pt x="1645" y="485"/>
                    </a:lnTo>
                    <a:cubicBezTo>
                      <a:pt x="1769" y="454"/>
                      <a:pt x="2203" y="330"/>
                      <a:pt x="2141" y="113"/>
                    </a:cubicBezTo>
                    <a:cubicBezTo>
                      <a:pt x="2127" y="26"/>
                      <a:pt x="2018" y="0"/>
                      <a:pt x="1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0"/>
              <p:cNvSpPr/>
              <p:nvPr/>
            </p:nvSpPr>
            <p:spPr>
              <a:xfrm rot="-10594719">
                <a:off x="-435485" y="4915741"/>
                <a:ext cx="135557" cy="51705"/>
              </a:xfrm>
              <a:custGeom>
                <a:avLst/>
                <a:gdLst/>
                <a:ahLst/>
                <a:cxnLst/>
                <a:rect l="l" t="t" r="r" b="b"/>
                <a:pathLst>
                  <a:path w="2328" h="888" extrusionOk="0">
                    <a:moveTo>
                      <a:pt x="743" y="1"/>
                    </a:moveTo>
                    <a:cubicBezTo>
                      <a:pt x="508" y="1"/>
                      <a:pt x="283" y="140"/>
                      <a:pt x="125" y="325"/>
                    </a:cubicBezTo>
                    <a:cubicBezTo>
                      <a:pt x="1" y="573"/>
                      <a:pt x="249" y="728"/>
                      <a:pt x="466" y="759"/>
                    </a:cubicBezTo>
                    <a:lnTo>
                      <a:pt x="1459" y="883"/>
                    </a:lnTo>
                    <a:cubicBezTo>
                      <a:pt x="1487" y="886"/>
                      <a:pt x="1516" y="888"/>
                      <a:pt x="1544" y="888"/>
                    </a:cubicBezTo>
                    <a:cubicBezTo>
                      <a:pt x="1794" y="888"/>
                      <a:pt x="2036" y="768"/>
                      <a:pt x="2203" y="573"/>
                    </a:cubicBezTo>
                    <a:cubicBezTo>
                      <a:pt x="2327" y="325"/>
                      <a:pt x="2079" y="170"/>
                      <a:pt x="1862" y="138"/>
                    </a:cubicBezTo>
                    <a:lnTo>
                      <a:pt x="870" y="14"/>
                    </a:lnTo>
                    <a:cubicBezTo>
                      <a:pt x="827" y="5"/>
                      <a:pt x="785" y="1"/>
                      <a:pt x="7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0"/>
              <p:cNvSpPr/>
              <p:nvPr/>
            </p:nvSpPr>
            <p:spPr>
              <a:xfrm rot="-10594719">
                <a:off x="-367530" y="4751000"/>
                <a:ext cx="106617" cy="44776"/>
              </a:xfrm>
              <a:custGeom>
                <a:avLst/>
                <a:gdLst/>
                <a:ahLst/>
                <a:cxnLst/>
                <a:rect l="l" t="t" r="r" b="b"/>
                <a:pathLst>
                  <a:path w="1831" h="769" extrusionOk="0">
                    <a:moveTo>
                      <a:pt x="894" y="1"/>
                    </a:moveTo>
                    <a:cubicBezTo>
                      <a:pt x="693" y="1"/>
                      <a:pt x="501" y="59"/>
                      <a:pt x="342" y="149"/>
                    </a:cubicBezTo>
                    <a:cubicBezTo>
                      <a:pt x="187" y="242"/>
                      <a:pt x="1" y="398"/>
                      <a:pt x="218" y="491"/>
                    </a:cubicBezTo>
                    <a:lnTo>
                      <a:pt x="714" y="739"/>
                    </a:lnTo>
                    <a:cubicBezTo>
                      <a:pt x="793" y="758"/>
                      <a:pt x="874" y="769"/>
                      <a:pt x="957" y="769"/>
                    </a:cubicBezTo>
                    <a:cubicBezTo>
                      <a:pt x="1136" y="769"/>
                      <a:pt x="1320" y="721"/>
                      <a:pt x="1490" y="615"/>
                    </a:cubicBezTo>
                    <a:cubicBezTo>
                      <a:pt x="1614" y="553"/>
                      <a:pt x="1831" y="398"/>
                      <a:pt x="1614" y="273"/>
                    </a:cubicBezTo>
                    <a:lnTo>
                      <a:pt x="1117" y="25"/>
                    </a:lnTo>
                    <a:cubicBezTo>
                      <a:pt x="1043" y="9"/>
                      <a:pt x="968" y="1"/>
                      <a:pt x="8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0"/>
              <p:cNvSpPr/>
              <p:nvPr/>
            </p:nvSpPr>
            <p:spPr>
              <a:xfrm rot="-10594719">
                <a:off x="-335072" y="4573098"/>
                <a:ext cx="84956" cy="40060"/>
              </a:xfrm>
              <a:custGeom>
                <a:avLst/>
                <a:gdLst/>
                <a:ahLst/>
                <a:cxnLst/>
                <a:rect l="l" t="t" r="r" b="b"/>
                <a:pathLst>
                  <a:path w="1459" h="688" extrusionOk="0">
                    <a:moveTo>
                      <a:pt x="807" y="0"/>
                    </a:moveTo>
                    <a:cubicBezTo>
                      <a:pt x="540" y="0"/>
                      <a:pt x="323" y="120"/>
                      <a:pt x="156" y="315"/>
                    </a:cubicBezTo>
                    <a:cubicBezTo>
                      <a:pt x="1" y="533"/>
                      <a:pt x="280" y="688"/>
                      <a:pt x="466" y="688"/>
                    </a:cubicBezTo>
                    <a:lnTo>
                      <a:pt x="590" y="688"/>
                    </a:lnTo>
                    <a:cubicBezTo>
                      <a:pt x="869" y="688"/>
                      <a:pt x="1117" y="595"/>
                      <a:pt x="1303" y="377"/>
                    </a:cubicBezTo>
                    <a:cubicBezTo>
                      <a:pt x="1459" y="129"/>
                      <a:pt x="1210" y="5"/>
                      <a:pt x="993"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0"/>
              <p:cNvSpPr/>
              <p:nvPr/>
            </p:nvSpPr>
            <p:spPr>
              <a:xfrm rot="-10594719">
                <a:off x="-414983" y="4513806"/>
                <a:ext cx="77735" cy="47047"/>
              </a:xfrm>
              <a:custGeom>
                <a:avLst/>
                <a:gdLst/>
                <a:ahLst/>
                <a:cxnLst/>
                <a:rect l="l" t="t" r="r" b="b"/>
                <a:pathLst>
                  <a:path w="1335" h="808" extrusionOk="0">
                    <a:moveTo>
                      <a:pt x="652" y="1"/>
                    </a:moveTo>
                    <a:cubicBezTo>
                      <a:pt x="435" y="1"/>
                      <a:pt x="63" y="187"/>
                      <a:pt x="32" y="466"/>
                    </a:cubicBezTo>
                    <a:cubicBezTo>
                      <a:pt x="1" y="714"/>
                      <a:pt x="342" y="807"/>
                      <a:pt x="559" y="807"/>
                    </a:cubicBezTo>
                    <a:lnTo>
                      <a:pt x="683" y="807"/>
                    </a:lnTo>
                    <a:cubicBezTo>
                      <a:pt x="900" y="807"/>
                      <a:pt x="1272" y="621"/>
                      <a:pt x="1303" y="342"/>
                    </a:cubicBezTo>
                    <a:cubicBezTo>
                      <a:pt x="1334" y="94"/>
                      <a:pt x="993"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0"/>
              <p:cNvSpPr/>
              <p:nvPr/>
            </p:nvSpPr>
            <p:spPr>
              <a:xfrm rot="-10594719">
                <a:off x="-638248" y="4580252"/>
                <a:ext cx="83500" cy="47862"/>
              </a:xfrm>
              <a:custGeom>
                <a:avLst/>
                <a:gdLst/>
                <a:ahLst/>
                <a:cxnLst/>
                <a:rect l="l" t="t" r="r" b="b"/>
                <a:pathLst>
                  <a:path w="1434" h="822" extrusionOk="0">
                    <a:moveTo>
                      <a:pt x="1017" y="0"/>
                    </a:moveTo>
                    <a:cubicBezTo>
                      <a:pt x="951" y="0"/>
                      <a:pt x="895" y="6"/>
                      <a:pt x="869" y="15"/>
                    </a:cubicBezTo>
                    <a:cubicBezTo>
                      <a:pt x="621" y="15"/>
                      <a:pt x="373" y="139"/>
                      <a:pt x="218" y="356"/>
                    </a:cubicBezTo>
                    <a:lnTo>
                      <a:pt x="94" y="604"/>
                    </a:lnTo>
                    <a:cubicBezTo>
                      <a:pt x="1" y="821"/>
                      <a:pt x="497" y="821"/>
                      <a:pt x="590" y="821"/>
                    </a:cubicBezTo>
                    <a:cubicBezTo>
                      <a:pt x="838" y="790"/>
                      <a:pt x="1087" y="666"/>
                      <a:pt x="1242" y="449"/>
                    </a:cubicBezTo>
                    <a:lnTo>
                      <a:pt x="1366" y="201"/>
                    </a:lnTo>
                    <a:cubicBezTo>
                      <a:pt x="1433" y="43"/>
                      <a:pt x="1190"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0"/>
              <p:cNvSpPr/>
              <p:nvPr/>
            </p:nvSpPr>
            <p:spPr>
              <a:xfrm rot="-10594719">
                <a:off x="-500255" y="4633121"/>
                <a:ext cx="108422" cy="58750"/>
              </a:xfrm>
              <a:custGeom>
                <a:avLst/>
                <a:gdLst/>
                <a:ahLst/>
                <a:cxnLst/>
                <a:rect l="l" t="t" r="r" b="b"/>
                <a:pathLst>
                  <a:path w="1862" h="1009" extrusionOk="0">
                    <a:moveTo>
                      <a:pt x="1326" y="0"/>
                    </a:moveTo>
                    <a:cubicBezTo>
                      <a:pt x="1187" y="0"/>
                      <a:pt x="1039" y="39"/>
                      <a:pt x="931" y="85"/>
                    </a:cubicBezTo>
                    <a:lnTo>
                      <a:pt x="434" y="333"/>
                    </a:lnTo>
                    <a:cubicBezTo>
                      <a:pt x="248" y="427"/>
                      <a:pt x="0" y="644"/>
                      <a:pt x="155" y="861"/>
                    </a:cubicBezTo>
                    <a:cubicBezTo>
                      <a:pt x="248" y="969"/>
                      <a:pt x="388" y="1008"/>
                      <a:pt x="531" y="1008"/>
                    </a:cubicBezTo>
                    <a:cubicBezTo>
                      <a:pt x="675" y="1008"/>
                      <a:pt x="822" y="969"/>
                      <a:pt x="931" y="923"/>
                    </a:cubicBezTo>
                    <a:lnTo>
                      <a:pt x="1427" y="675"/>
                    </a:lnTo>
                    <a:cubicBezTo>
                      <a:pt x="1582" y="582"/>
                      <a:pt x="1861" y="364"/>
                      <a:pt x="1675" y="147"/>
                    </a:cubicBezTo>
                    <a:cubicBezTo>
                      <a:pt x="1598" y="39"/>
                      <a:pt x="1466" y="0"/>
                      <a:pt x="1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0"/>
              <p:cNvSpPr/>
              <p:nvPr/>
            </p:nvSpPr>
            <p:spPr>
              <a:xfrm rot="-10594719">
                <a:off x="-591684" y="4775174"/>
                <a:ext cx="79541" cy="47687"/>
              </a:xfrm>
              <a:custGeom>
                <a:avLst/>
                <a:gdLst/>
                <a:ahLst/>
                <a:cxnLst/>
                <a:rect l="l" t="t" r="r" b="b"/>
                <a:pathLst>
                  <a:path w="1366" h="819" extrusionOk="0">
                    <a:moveTo>
                      <a:pt x="909" y="1"/>
                    </a:moveTo>
                    <a:cubicBezTo>
                      <a:pt x="683" y="1"/>
                      <a:pt x="458" y="90"/>
                      <a:pt x="311" y="237"/>
                    </a:cubicBezTo>
                    <a:lnTo>
                      <a:pt x="186" y="361"/>
                    </a:lnTo>
                    <a:cubicBezTo>
                      <a:pt x="0" y="485"/>
                      <a:pt x="62" y="764"/>
                      <a:pt x="311" y="795"/>
                    </a:cubicBezTo>
                    <a:cubicBezTo>
                      <a:pt x="371" y="810"/>
                      <a:pt x="435" y="818"/>
                      <a:pt x="500" y="818"/>
                    </a:cubicBezTo>
                    <a:cubicBezTo>
                      <a:pt x="704" y="818"/>
                      <a:pt x="922" y="743"/>
                      <a:pt x="1086" y="578"/>
                    </a:cubicBezTo>
                    <a:lnTo>
                      <a:pt x="1210" y="454"/>
                    </a:lnTo>
                    <a:cubicBezTo>
                      <a:pt x="1365" y="330"/>
                      <a:pt x="1303" y="51"/>
                      <a:pt x="1086" y="20"/>
                    </a:cubicBezTo>
                    <a:cubicBezTo>
                      <a:pt x="1028" y="7"/>
                      <a:pt x="968" y="1"/>
                      <a:pt x="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0"/>
              <p:cNvSpPr/>
              <p:nvPr/>
            </p:nvSpPr>
            <p:spPr>
              <a:xfrm rot="-10594719">
                <a:off x="-638440" y="4931436"/>
                <a:ext cx="149997" cy="31035"/>
              </a:xfrm>
              <a:custGeom>
                <a:avLst/>
                <a:gdLst/>
                <a:ahLst/>
                <a:cxnLst/>
                <a:rect l="l" t="t" r="r" b="b"/>
                <a:pathLst>
                  <a:path w="2576" h="533" extrusionOk="0">
                    <a:moveTo>
                      <a:pt x="815" y="1"/>
                    </a:moveTo>
                    <a:cubicBezTo>
                      <a:pt x="570" y="1"/>
                      <a:pt x="351" y="118"/>
                      <a:pt x="156" y="285"/>
                    </a:cubicBezTo>
                    <a:cubicBezTo>
                      <a:pt x="1" y="502"/>
                      <a:pt x="280" y="533"/>
                      <a:pt x="435" y="533"/>
                    </a:cubicBezTo>
                    <a:lnTo>
                      <a:pt x="1676" y="533"/>
                    </a:lnTo>
                    <a:cubicBezTo>
                      <a:pt x="1955" y="533"/>
                      <a:pt x="2234" y="440"/>
                      <a:pt x="2452" y="253"/>
                    </a:cubicBezTo>
                    <a:cubicBezTo>
                      <a:pt x="2576" y="36"/>
                      <a:pt x="2296" y="5"/>
                      <a:pt x="2141" y="5"/>
                    </a:cubicBezTo>
                    <a:lnTo>
                      <a:pt x="901" y="5"/>
                    </a:lnTo>
                    <a:cubicBezTo>
                      <a:pt x="872" y="2"/>
                      <a:pt x="843" y="1"/>
                      <a:pt x="8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0"/>
              <p:cNvSpPr/>
              <p:nvPr/>
            </p:nvSpPr>
            <p:spPr>
              <a:xfrm rot="-10594719">
                <a:off x="-799362" y="4868291"/>
                <a:ext cx="115642" cy="30802"/>
              </a:xfrm>
              <a:custGeom>
                <a:avLst/>
                <a:gdLst/>
                <a:ahLst/>
                <a:cxnLst/>
                <a:rect l="l" t="t" r="r" b="b"/>
                <a:pathLst>
                  <a:path w="1986" h="529" extrusionOk="0">
                    <a:moveTo>
                      <a:pt x="1241" y="1"/>
                    </a:moveTo>
                    <a:cubicBezTo>
                      <a:pt x="869" y="1"/>
                      <a:pt x="0" y="528"/>
                      <a:pt x="776" y="528"/>
                    </a:cubicBezTo>
                    <a:cubicBezTo>
                      <a:pt x="1117" y="528"/>
                      <a:pt x="1985" y="1"/>
                      <a:pt x="12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0"/>
              <p:cNvSpPr/>
              <p:nvPr/>
            </p:nvSpPr>
            <p:spPr>
              <a:xfrm rot="-10594719">
                <a:off x="-732763" y="4721604"/>
                <a:ext cx="113022" cy="51472"/>
              </a:xfrm>
              <a:custGeom>
                <a:avLst/>
                <a:gdLst/>
                <a:ahLst/>
                <a:cxnLst/>
                <a:rect l="l" t="t" r="r" b="b"/>
                <a:pathLst>
                  <a:path w="1941" h="884" extrusionOk="0">
                    <a:moveTo>
                      <a:pt x="1487" y="0"/>
                    </a:moveTo>
                    <a:cubicBezTo>
                      <a:pt x="1452" y="0"/>
                      <a:pt x="1420" y="3"/>
                      <a:pt x="1391" y="7"/>
                    </a:cubicBezTo>
                    <a:lnTo>
                      <a:pt x="647" y="131"/>
                    </a:lnTo>
                    <a:cubicBezTo>
                      <a:pt x="399" y="162"/>
                      <a:pt x="58" y="286"/>
                      <a:pt x="27" y="566"/>
                    </a:cubicBezTo>
                    <a:cubicBezTo>
                      <a:pt x="0" y="803"/>
                      <a:pt x="242" y="883"/>
                      <a:pt x="429" y="883"/>
                    </a:cubicBezTo>
                    <a:cubicBezTo>
                      <a:pt x="463" y="883"/>
                      <a:pt x="495" y="881"/>
                      <a:pt x="523" y="876"/>
                    </a:cubicBezTo>
                    <a:lnTo>
                      <a:pt x="1267" y="752"/>
                    </a:lnTo>
                    <a:cubicBezTo>
                      <a:pt x="1515" y="721"/>
                      <a:pt x="1857" y="597"/>
                      <a:pt x="1888" y="317"/>
                    </a:cubicBezTo>
                    <a:cubicBezTo>
                      <a:pt x="1940" y="81"/>
                      <a:pt x="1680" y="0"/>
                      <a:pt x="1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0"/>
              <p:cNvSpPr/>
              <p:nvPr/>
            </p:nvSpPr>
            <p:spPr>
              <a:xfrm rot="-10594719">
                <a:off x="-778463" y="4637919"/>
                <a:ext cx="113837" cy="34354"/>
              </a:xfrm>
              <a:custGeom>
                <a:avLst/>
                <a:gdLst/>
                <a:ahLst/>
                <a:cxnLst/>
                <a:rect l="l" t="t" r="r" b="b"/>
                <a:pathLst>
                  <a:path w="1955" h="590" extrusionOk="0">
                    <a:moveTo>
                      <a:pt x="1179" y="0"/>
                    </a:moveTo>
                    <a:cubicBezTo>
                      <a:pt x="807" y="0"/>
                      <a:pt x="0" y="590"/>
                      <a:pt x="745" y="590"/>
                    </a:cubicBezTo>
                    <a:cubicBezTo>
                      <a:pt x="1117" y="590"/>
                      <a:pt x="1954" y="0"/>
                      <a:pt x="1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19" name="Google Shape;1319;p10"/>
          <p:cNvGrpSpPr/>
          <p:nvPr/>
        </p:nvGrpSpPr>
        <p:grpSpPr>
          <a:xfrm rot="1156600">
            <a:off x="-466355" y="3496234"/>
            <a:ext cx="871121" cy="1397678"/>
            <a:chOff x="2402100" y="3854125"/>
            <a:chExt cx="435600" cy="698825"/>
          </a:xfrm>
        </p:grpSpPr>
        <p:sp>
          <p:nvSpPr>
            <p:cNvPr id="1320" name="Google Shape;1320;p10"/>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0"/>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0"/>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0"/>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0"/>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0"/>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0"/>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0"/>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0"/>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0"/>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0"/>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0"/>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0"/>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3" name="Google Shape;1333;p10"/>
          <p:cNvGrpSpPr/>
          <p:nvPr/>
        </p:nvGrpSpPr>
        <p:grpSpPr>
          <a:xfrm rot="10091607" flipH="1">
            <a:off x="5890244" y="-600340"/>
            <a:ext cx="2103360" cy="1567814"/>
            <a:chOff x="4500175" y="3779525"/>
            <a:chExt cx="1136425" cy="847075"/>
          </a:xfrm>
        </p:grpSpPr>
        <p:sp>
          <p:nvSpPr>
            <p:cNvPr id="1334" name="Google Shape;1334;p10"/>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0"/>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0"/>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0"/>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0"/>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0"/>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0"/>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0"/>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0"/>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0"/>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0"/>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5" name="Google Shape;1345;p10"/>
          <p:cNvGrpSpPr/>
          <p:nvPr/>
        </p:nvGrpSpPr>
        <p:grpSpPr>
          <a:xfrm rot="-1341702" flipH="1">
            <a:off x="8386280" y="4258898"/>
            <a:ext cx="854365" cy="1506973"/>
            <a:chOff x="2797700" y="3217325"/>
            <a:chExt cx="682725" cy="1204225"/>
          </a:xfrm>
        </p:grpSpPr>
        <p:sp>
          <p:nvSpPr>
            <p:cNvPr id="1346" name="Google Shape;1346;p10"/>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0"/>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0"/>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0"/>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0"/>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0"/>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0"/>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3" name="Google Shape;1353;p10"/>
          <p:cNvGrpSpPr/>
          <p:nvPr/>
        </p:nvGrpSpPr>
        <p:grpSpPr>
          <a:xfrm>
            <a:off x="965063" y="4651350"/>
            <a:ext cx="610325" cy="417350"/>
            <a:chOff x="364525" y="2023775"/>
            <a:chExt cx="610325" cy="417350"/>
          </a:xfrm>
        </p:grpSpPr>
        <p:sp>
          <p:nvSpPr>
            <p:cNvPr id="1354" name="Google Shape;1354;p10"/>
            <p:cNvSpPr/>
            <p:nvPr/>
          </p:nvSpPr>
          <p:spPr>
            <a:xfrm>
              <a:off x="739075" y="2213250"/>
              <a:ext cx="87825" cy="70625"/>
            </a:xfrm>
            <a:custGeom>
              <a:avLst/>
              <a:gdLst/>
              <a:ahLst/>
              <a:cxnLst/>
              <a:rect l="l" t="t" r="r" b="b"/>
              <a:pathLst>
                <a:path w="3513" h="2825" extrusionOk="0">
                  <a:moveTo>
                    <a:pt x="2208" y="836"/>
                  </a:moveTo>
                  <a:lnTo>
                    <a:pt x="2208" y="836"/>
                  </a:lnTo>
                  <a:cubicBezTo>
                    <a:pt x="2203" y="904"/>
                    <a:pt x="2191" y="972"/>
                    <a:pt x="2174" y="1040"/>
                  </a:cubicBezTo>
                  <a:lnTo>
                    <a:pt x="2174" y="1040"/>
                  </a:lnTo>
                  <a:cubicBezTo>
                    <a:pt x="2168" y="1040"/>
                    <a:pt x="2162" y="1040"/>
                    <a:pt x="2156" y="1040"/>
                  </a:cubicBezTo>
                  <a:cubicBezTo>
                    <a:pt x="1982" y="1040"/>
                    <a:pt x="1801" y="1092"/>
                    <a:pt x="1677" y="1184"/>
                  </a:cubicBezTo>
                  <a:lnTo>
                    <a:pt x="1677" y="1184"/>
                  </a:lnTo>
                  <a:cubicBezTo>
                    <a:pt x="1681" y="1171"/>
                    <a:pt x="1686" y="1157"/>
                    <a:pt x="1692" y="1142"/>
                  </a:cubicBezTo>
                  <a:lnTo>
                    <a:pt x="1692" y="1142"/>
                  </a:lnTo>
                  <a:cubicBezTo>
                    <a:pt x="1808" y="1029"/>
                    <a:pt x="1938" y="929"/>
                    <a:pt x="2080" y="847"/>
                  </a:cubicBezTo>
                  <a:lnTo>
                    <a:pt x="2080" y="847"/>
                  </a:lnTo>
                  <a:cubicBezTo>
                    <a:pt x="2121" y="840"/>
                    <a:pt x="2164" y="837"/>
                    <a:pt x="2208" y="836"/>
                  </a:cubicBezTo>
                  <a:close/>
                  <a:moveTo>
                    <a:pt x="2191" y="1"/>
                  </a:moveTo>
                  <a:cubicBezTo>
                    <a:pt x="2048" y="1"/>
                    <a:pt x="1893" y="40"/>
                    <a:pt x="1769" y="86"/>
                  </a:cubicBezTo>
                  <a:lnTo>
                    <a:pt x="1800" y="86"/>
                  </a:lnTo>
                  <a:cubicBezTo>
                    <a:pt x="1704" y="126"/>
                    <a:pt x="1612" y="171"/>
                    <a:pt x="1523" y="220"/>
                  </a:cubicBezTo>
                  <a:lnTo>
                    <a:pt x="1523" y="220"/>
                  </a:lnTo>
                  <a:cubicBezTo>
                    <a:pt x="1395" y="270"/>
                    <a:pt x="1270" y="329"/>
                    <a:pt x="1148" y="396"/>
                  </a:cubicBezTo>
                  <a:cubicBezTo>
                    <a:pt x="917" y="535"/>
                    <a:pt x="739" y="735"/>
                    <a:pt x="634" y="970"/>
                  </a:cubicBezTo>
                  <a:lnTo>
                    <a:pt x="634" y="970"/>
                  </a:ln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lnTo>
                    <a:pt x="2383" y="30"/>
                  </a:lnTo>
                  <a:cubicBezTo>
                    <a:pt x="2325" y="10"/>
                    <a:pt x="2259" y="1"/>
                    <a:pt x="21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0"/>
            <p:cNvSpPr/>
            <p:nvPr/>
          </p:nvSpPr>
          <p:spPr>
            <a:xfrm>
              <a:off x="866250" y="2220425"/>
              <a:ext cx="108600" cy="75500"/>
            </a:xfrm>
            <a:custGeom>
              <a:avLst/>
              <a:gdLst/>
              <a:ahLst/>
              <a:cxnLst/>
              <a:rect l="l" t="t" r="r" b="b"/>
              <a:pathLst>
                <a:path w="4344" h="3020" extrusionOk="0">
                  <a:moveTo>
                    <a:pt x="2513" y="699"/>
                  </a:moveTo>
                  <a:cubicBezTo>
                    <a:pt x="2792" y="730"/>
                    <a:pt x="2823" y="1350"/>
                    <a:pt x="2730" y="1598"/>
                  </a:cubicBezTo>
                  <a:cubicBezTo>
                    <a:pt x="2634" y="1829"/>
                    <a:pt x="2395" y="2000"/>
                    <a:pt x="2131" y="2111"/>
                  </a:cubicBezTo>
                  <a:lnTo>
                    <a:pt x="2131" y="2111"/>
                  </a:lnTo>
                  <a:cubicBezTo>
                    <a:pt x="2398" y="1917"/>
                    <a:pt x="2620" y="1664"/>
                    <a:pt x="2730" y="1443"/>
                  </a:cubicBezTo>
                  <a:cubicBezTo>
                    <a:pt x="2854" y="1195"/>
                    <a:pt x="2637" y="1086"/>
                    <a:pt x="2366" y="1086"/>
                  </a:cubicBezTo>
                  <a:cubicBezTo>
                    <a:pt x="2239" y="1086"/>
                    <a:pt x="2100" y="1110"/>
                    <a:pt x="1978" y="1155"/>
                  </a:cubicBezTo>
                  <a:lnTo>
                    <a:pt x="1978" y="1155"/>
                  </a:lnTo>
                  <a:cubicBezTo>
                    <a:pt x="2152" y="913"/>
                    <a:pt x="2390" y="699"/>
                    <a:pt x="2513" y="699"/>
                  </a:cubicBezTo>
                  <a:close/>
                  <a:moveTo>
                    <a:pt x="2930" y="1"/>
                  </a:moveTo>
                  <a:cubicBezTo>
                    <a:pt x="2394" y="1"/>
                    <a:pt x="1757" y="323"/>
                    <a:pt x="1310" y="698"/>
                  </a:cubicBezTo>
                  <a:lnTo>
                    <a:pt x="1310" y="698"/>
                  </a:ln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0"/>
            <p:cNvSpPr/>
            <p:nvPr/>
          </p:nvSpPr>
          <p:spPr>
            <a:xfrm>
              <a:off x="620425" y="2375175"/>
              <a:ext cx="91525" cy="65950"/>
            </a:xfrm>
            <a:custGeom>
              <a:avLst/>
              <a:gdLst/>
              <a:ahLst/>
              <a:cxnLst/>
              <a:rect l="l" t="t" r="r" b="b"/>
              <a:pathLst>
                <a:path w="3661" h="2638" extrusionOk="0">
                  <a:moveTo>
                    <a:pt x="2723" y="0"/>
                  </a:moveTo>
                  <a:cubicBezTo>
                    <a:pt x="2311" y="0"/>
                    <a:pt x="1906" y="96"/>
                    <a:pt x="1544" y="275"/>
                  </a:cubicBezTo>
                  <a:lnTo>
                    <a:pt x="1544" y="275"/>
                  </a:ln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0"/>
            <p:cNvSpPr/>
            <p:nvPr/>
          </p:nvSpPr>
          <p:spPr>
            <a:xfrm>
              <a:off x="571500" y="2185225"/>
              <a:ext cx="110225" cy="72125"/>
            </a:xfrm>
            <a:custGeom>
              <a:avLst/>
              <a:gdLst/>
              <a:ahLst/>
              <a:cxnLst/>
              <a:rect l="l" t="t"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lnTo>
                    <a:pt x="1382" y="2270"/>
                  </a:lnTo>
                  <a:cubicBezTo>
                    <a:pt x="1364" y="2194"/>
                    <a:pt x="1356" y="2116"/>
                    <a:pt x="1356" y="2038"/>
                  </a:cubicBezTo>
                  <a:lnTo>
                    <a:pt x="1356" y="2038"/>
                  </a:ln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lnTo>
                    <a:pt x="1241" y="922"/>
                  </a:ln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0"/>
            <p:cNvSpPr/>
            <p:nvPr/>
          </p:nvSpPr>
          <p:spPr>
            <a:xfrm>
              <a:off x="758450" y="2059975"/>
              <a:ext cx="102400" cy="71400"/>
            </a:xfrm>
            <a:custGeom>
              <a:avLst/>
              <a:gdLst/>
              <a:ahLst/>
              <a:cxnLst/>
              <a:rect l="l" t="t"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lnTo>
                    <a:pt x="2349" y="1692"/>
                  </a:lnTo>
                  <a:cubicBezTo>
                    <a:pt x="2336" y="1658"/>
                    <a:pt x="2310" y="1625"/>
                    <a:pt x="2265" y="1595"/>
                  </a:cubicBezTo>
                  <a:cubicBezTo>
                    <a:pt x="2199" y="1548"/>
                    <a:pt x="2115" y="1529"/>
                    <a:pt x="2026" y="1529"/>
                  </a:cubicBezTo>
                  <a:cubicBezTo>
                    <a:pt x="1963" y="1529"/>
                    <a:pt x="1898" y="1539"/>
                    <a:pt x="1834" y="1553"/>
                  </a:cubicBezTo>
                  <a:lnTo>
                    <a:pt x="1834" y="1553"/>
                  </a:lnTo>
                  <a:lnTo>
                    <a:pt x="1800" y="1502"/>
                  </a:lnTo>
                  <a:cubicBezTo>
                    <a:pt x="1800" y="1440"/>
                    <a:pt x="1707" y="1378"/>
                    <a:pt x="1676" y="1285"/>
                  </a:cubicBezTo>
                  <a:cubicBezTo>
                    <a:pt x="1676" y="1198"/>
                    <a:pt x="1697" y="1124"/>
                    <a:pt x="1732" y="1059"/>
                  </a:cubicBezTo>
                  <a:lnTo>
                    <a:pt x="1732" y="1059"/>
                  </a:lnTo>
                  <a:cubicBezTo>
                    <a:pt x="1754" y="1051"/>
                    <a:pt x="1777" y="1043"/>
                    <a:pt x="1800" y="1037"/>
                  </a:cubicBezTo>
                  <a:cubicBezTo>
                    <a:pt x="1936" y="983"/>
                    <a:pt x="2262" y="881"/>
                    <a:pt x="2299" y="689"/>
                  </a:cubicBezTo>
                  <a:lnTo>
                    <a:pt x="2299" y="689"/>
                  </a:lnTo>
                  <a:cubicBezTo>
                    <a:pt x="2301" y="689"/>
                    <a:pt x="2302" y="689"/>
                    <a:pt x="2303" y="689"/>
                  </a:cubicBezTo>
                  <a:close/>
                  <a:moveTo>
                    <a:pt x="2014" y="2065"/>
                  </a:moveTo>
                  <a:lnTo>
                    <a:pt x="2014" y="2065"/>
                  </a:lnTo>
                  <a:cubicBezTo>
                    <a:pt x="1874" y="2152"/>
                    <a:pt x="1710" y="2201"/>
                    <a:pt x="1541" y="2206"/>
                  </a:cubicBezTo>
                  <a:lnTo>
                    <a:pt x="1541" y="2206"/>
                  </a:lnTo>
                  <a:cubicBezTo>
                    <a:pt x="1706" y="2186"/>
                    <a:pt x="1869" y="2134"/>
                    <a:pt x="2014" y="2065"/>
                  </a:cubicBezTo>
                  <a:close/>
                  <a:moveTo>
                    <a:pt x="2680" y="1"/>
                  </a:moveTo>
                  <a:cubicBezTo>
                    <a:pt x="1961" y="1"/>
                    <a:pt x="1078" y="536"/>
                    <a:pt x="754" y="964"/>
                  </a:cubicBezTo>
                  <a:lnTo>
                    <a:pt x="754" y="964"/>
                  </a:ln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0"/>
            <p:cNvSpPr/>
            <p:nvPr/>
          </p:nvSpPr>
          <p:spPr>
            <a:xfrm>
              <a:off x="474200" y="2335625"/>
              <a:ext cx="88100" cy="62525"/>
            </a:xfrm>
            <a:custGeom>
              <a:avLst/>
              <a:gdLst/>
              <a:ahLst/>
              <a:cxnLst/>
              <a:rect l="l" t="t" r="r" b="b"/>
              <a:pathLst>
                <a:path w="3524" h="2501" extrusionOk="0">
                  <a:moveTo>
                    <a:pt x="2252" y="519"/>
                  </a:moveTo>
                  <a:cubicBezTo>
                    <a:pt x="2279" y="519"/>
                    <a:pt x="2303" y="521"/>
                    <a:pt x="2323" y="525"/>
                  </a:cubicBezTo>
                  <a:lnTo>
                    <a:pt x="2323" y="525"/>
                  </a:lnTo>
                  <a:cubicBezTo>
                    <a:pt x="2304" y="526"/>
                    <a:pt x="2290" y="526"/>
                    <a:pt x="2282" y="526"/>
                  </a:cubicBezTo>
                  <a:cubicBezTo>
                    <a:pt x="2034" y="557"/>
                    <a:pt x="1786" y="650"/>
                    <a:pt x="1631" y="868"/>
                  </a:cubicBezTo>
                  <a:cubicBezTo>
                    <a:pt x="1606" y="886"/>
                    <a:pt x="1586" y="903"/>
                    <a:pt x="1571" y="916"/>
                  </a:cubicBezTo>
                  <a:lnTo>
                    <a:pt x="1571" y="916"/>
                  </a:lnTo>
                  <a:cubicBezTo>
                    <a:pt x="1551" y="909"/>
                    <a:pt x="1530" y="899"/>
                    <a:pt x="1510" y="888"/>
                  </a:cubicBezTo>
                  <a:lnTo>
                    <a:pt x="1510" y="888"/>
                  </a:ln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lnTo>
                    <a:pt x="1349" y="1986"/>
                  </a:lnTo>
                  <a:cubicBezTo>
                    <a:pt x="1329" y="1936"/>
                    <a:pt x="1310" y="1889"/>
                    <a:pt x="1290" y="1829"/>
                  </a:cubicBezTo>
                  <a:cubicBezTo>
                    <a:pt x="1290" y="1798"/>
                    <a:pt x="1290" y="1767"/>
                    <a:pt x="1321" y="1736"/>
                  </a:cubicBezTo>
                  <a:cubicBezTo>
                    <a:pt x="1326" y="1726"/>
                    <a:pt x="1330" y="1716"/>
                    <a:pt x="1334" y="1707"/>
                  </a:cubicBezTo>
                  <a:lnTo>
                    <a:pt x="1334" y="1707"/>
                  </a:lnTo>
                  <a:cubicBezTo>
                    <a:pt x="1452" y="1672"/>
                    <a:pt x="1563" y="1620"/>
                    <a:pt x="1662" y="1550"/>
                  </a:cubicBezTo>
                  <a:cubicBezTo>
                    <a:pt x="1757" y="1487"/>
                    <a:pt x="1795" y="1416"/>
                    <a:pt x="1781" y="1357"/>
                  </a:cubicBezTo>
                  <a:lnTo>
                    <a:pt x="1781" y="1357"/>
                  </a:ln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lnTo>
                    <a:pt x="694" y="1383"/>
                  </a:ln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0"/>
            <p:cNvSpPr/>
            <p:nvPr/>
          </p:nvSpPr>
          <p:spPr>
            <a:xfrm>
              <a:off x="608800" y="2023775"/>
              <a:ext cx="93075" cy="63850"/>
            </a:xfrm>
            <a:custGeom>
              <a:avLst/>
              <a:gdLst/>
              <a:ahLst/>
              <a:cxnLst/>
              <a:rect l="l" t="t" r="r" b="b"/>
              <a:pathLst>
                <a:path w="3723" h="2554" extrusionOk="0">
                  <a:moveTo>
                    <a:pt x="2475" y="593"/>
                  </a:moveTo>
                  <a:cubicBezTo>
                    <a:pt x="2495" y="593"/>
                    <a:pt x="2514" y="593"/>
                    <a:pt x="2534" y="594"/>
                  </a:cubicBezTo>
                  <a:lnTo>
                    <a:pt x="2534" y="594"/>
                  </a:lnTo>
                  <a:cubicBezTo>
                    <a:pt x="2478" y="780"/>
                    <a:pt x="2398" y="959"/>
                    <a:pt x="2296" y="1122"/>
                  </a:cubicBezTo>
                  <a:lnTo>
                    <a:pt x="2296" y="1122"/>
                  </a:lnTo>
                  <a:cubicBezTo>
                    <a:pt x="2260" y="1063"/>
                    <a:pt x="2150" y="1034"/>
                    <a:pt x="2013" y="1030"/>
                  </a:cubicBezTo>
                  <a:lnTo>
                    <a:pt x="2013" y="1030"/>
                  </a:lnTo>
                  <a:cubicBezTo>
                    <a:pt x="1950" y="986"/>
                    <a:pt x="1856" y="965"/>
                    <a:pt x="1768" y="965"/>
                  </a:cubicBezTo>
                  <a:cubicBezTo>
                    <a:pt x="1679" y="965"/>
                    <a:pt x="1590" y="970"/>
                    <a:pt x="1501" y="981"/>
                  </a:cubicBezTo>
                  <a:lnTo>
                    <a:pt x="1501" y="981"/>
                  </a:lnTo>
                  <a:cubicBezTo>
                    <a:pt x="1593" y="864"/>
                    <a:pt x="1713" y="776"/>
                    <a:pt x="1861" y="717"/>
                  </a:cubicBezTo>
                  <a:cubicBezTo>
                    <a:pt x="2048" y="634"/>
                    <a:pt x="2261" y="593"/>
                    <a:pt x="2475" y="593"/>
                  </a:cubicBezTo>
                  <a:close/>
                  <a:moveTo>
                    <a:pt x="1817" y="1652"/>
                  </a:moveTo>
                  <a:cubicBezTo>
                    <a:pt x="1621" y="1799"/>
                    <a:pt x="1394" y="1902"/>
                    <a:pt x="1146" y="1942"/>
                  </a:cubicBezTo>
                  <a:lnTo>
                    <a:pt x="1146" y="1942"/>
                  </a:lnTo>
                  <a:cubicBezTo>
                    <a:pt x="1156" y="1900"/>
                    <a:pt x="1169" y="1856"/>
                    <a:pt x="1183" y="1813"/>
                  </a:cubicBezTo>
                  <a:lnTo>
                    <a:pt x="1183" y="1813"/>
                  </a:ln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lnTo>
                    <a:pt x="337" y="1524"/>
                  </a:ln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0"/>
            <p:cNvSpPr/>
            <p:nvPr/>
          </p:nvSpPr>
          <p:spPr>
            <a:xfrm>
              <a:off x="364525" y="2209500"/>
              <a:ext cx="76800" cy="52900"/>
            </a:xfrm>
            <a:custGeom>
              <a:avLst/>
              <a:gdLst/>
              <a:ahLst/>
              <a:cxnLst/>
              <a:rect l="l" t="t"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616" y="1648"/>
                  </a:lnTo>
                  <a:lnTo>
                    <a:pt x="1520" y="1632"/>
                  </a:lnTo>
                  <a:cubicBezTo>
                    <a:pt x="1385" y="1578"/>
                    <a:pt x="1250" y="1524"/>
                    <a:pt x="1156" y="1449"/>
                  </a:cubicBezTo>
                  <a:lnTo>
                    <a:pt x="1156" y="1449"/>
                  </a:lnTo>
                  <a:cubicBezTo>
                    <a:pt x="1217" y="1318"/>
                    <a:pt x="1294" y="1197"/>
                    <a:pt x="1384" y="1089"/>
                  </a:cubicBezTo>
                  <a:lnTo>
                    <a:pt x="1384" y="1089"/>
                  </a:lnTo>
                  <a:cubicBezTo>
                    <a:pt x="1543" y="1062"/>
                    <a:pt x="1700" y="1015"/>
                    <a:pt x="1846" y="949"/>
                  </a:cubicBezTo>
                  <a:close/>
                  <a:moveTo>
                    <a:pt x="1675" y="1628"/>
                  </a:moveTo>
                  <a:cubicBezTo>
                    <a:pt x="1686" y="1628"/>
                    <a:pt x="1697" y="1637"/>
                    <a:pt x="1706" y="1663"/>
                  </a:cubicBezTo>
                  <a:lnTo>
                    <a:pt x="1635" y="1651"/>
                  </a:lnTo>
                  <a:lnTo>
                    <a:pt x="1635" y="1651"/>
                  </a:lnTo>
                  <a:cubicBezTo>
                    <a:pt x="1647" y="1640"/>
                    <a:pt x="1661" y="1628"/>
                    <a:pt x="1675" y="1628"/>
                  </a:cubicBezTo>
                  <a:close/>
                  <a:moveTo>
                    <a:pt x="2053" y="0"/>
                  </a:moveTo>
                  <a:cubicBezTo>
                    <a:pt x="1957" y="0"/>
                    <a:pt x="1860" y="7"/>
                    <a:pt x="1768" y="19"/>
                  </a:cubicBezTo>
                  <a:cubicBezTo>
                    <a:pt x="1281" y="110"/>
                    <a:pt x="555" y="381"/>
                    <a:pt x="558" y="978"/>
                  </a:cubicBezTo>
                  <a:lnTo>
                    <a:pt x="558" y="978"/>
                  </a:ln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572"/>
        <p:cNvGrpSpPr/>
        <p:nvPr/>
      </p:nvGrpSpPr>
      <p:grpSpPr>
        <a:xfrm>
          <a:off x="0" y="0"/>
          <a:ext cx="0" cy="0"/>
          <a:chOff x="0" y="0"/>
          <a:chExt cx="0" cy="0"/>
        </a:xfrm>
      </p:grpSpPr>
      <p:sp>
        <p:nvSpPr>
          <p:cNvPr id="1573" name="Google Shape;1573;p13"/>
          <p:cNvSpPr txBox="1">
            <a:spLocks noGrp="1"/>
          </p:cNvSpPr>
          <p:nvPr>
            <p:ph type="title"/>
          </p:nvPr>
        </p:nvSpPr>
        <p:spPr>
          <a:xfrm>
            <a:off x="1126050" y="1239475"/>
            <a:ext cx="29865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1700"/>
              <a:buNone/>
              <a:defRPr sz="1700" b="1"/>
            </a:lvl1pPr>
            <a:lvl2pPr lvl="1" algn="ctr">
              <a:spcBef>
                <a:spcPts val="0"/>
              </a:spcBef>
              <a:spcAft>
                <a:spcPts val="0"/>
              </a:spcAft>
              <a:buSzPts val="2400"/>
              <a:buNone/>
              <a:defRPr sz="2400"/>
            </a:lvl2pPr>
            <a:lvl3pPr lvl="2" algn="ctr">
              <a:spcBef>
                <a:spcPts val="0"/>
              </a:spcBef>
              <a:spcAft>
                <a:spcPts val="0"/>
              </a:spcAft>
              <a:buSzPts val="2400"/>
              <a:buNone/>
              <a:defRPr sz="2400"/>
            </a:lvl3pPr>
            <a:lvl4pPr lvl="3" algn="ctr">
              <a:spcBef>
                <a:spcPts val="0"/>
              </a:spcBef>
              <a:spcAft>
                <a:spcPts val="0"/>
              </a:spcAft>
              <a:buSzPts val="2400"/>
              <a:buNone/>
              <a:defRPr sz="2400"/>
            </a:lvl4pPr>
            <a:lvl5pPr lvl="4" algn="ctr">
              <a:spcBef>
                <a:spcPts val="0"/>
              </a:spcBef>
              <a:spcAft>
                <a:spcPts val="0"/>
              </a:spcAft>
              <a:buSzPts val="2400"/>
              <a:buNone/>
              <a:defRPr sz="2400"/>
            </a:lvl5pPr>
            <a:lvl6pPr lvl="5" algn="ctr">
              <a:spcBef>
                <a:spcPts val="0"/>
              </a:spcBef>
              <a:spcAft>
                <a:spcPts val="0"/>
              </a:spcAft>
              <a:buSzPts val="2400"/>
              <a:buNone/>
              <a:defRPr sz="2400"/>
            </a:lvl6pPr>
            <a:lvl7pPr lvl="6" algn="ctr">
              <a:spcBef>
                <a:spcPts val="0"/>
              </a:spcBef>
              <a:spcAft>
                <a:spcPts val="0"/>
              </a:spcAft>
              <a:buSzPts val="2400"/>
              <a:buNone/>
              <a:defRPr sz="2400"/>
            </a:lvl7pPr>
            <a:lvl8pPr lvl="7" algn="ctr">
              <a:spcBef>
                <a:spcPts val="0"/>
              </a:spcBef>
              <a:spcAft>
                <a:spcPts val="0"/>
              </a:spcAft>
              <a:buSzPts val="2400"/>
              <a:buNone/>
              <a:defRPr sz="2400"/>
            </a:lvl8pPr>
            <a:lvl9pPr lvl="8" algn="ctr">
              <a:spcBef>
                <a:spcPts val="0"/>
              </a:spcBef>
              <a:spcAft>
                <a:spcPts val="0"/>
              </a:spcAft>
              <a:buSzPts val="2400"/>
              <a:buNone/>
              <a:defRPr sz="2400"/>
            </a:lvl9pPr>
          </a:lstStyle>
          <a:p>
            <a:endParaRPr/>
          </a:p>
        </p:txBody>
      </p:sp>
      <p:sp>
        <p:nvSpPr>
          <p:cNvPr id="1574" name="Google Shape;1574;p13"/>
          <p:cNvSpPr txBox="1">
            <a:spLocks noGrp="1"/>
          </p:cNvSpPr>
          <p:nvPr>
            <p:ph type="title" idx="2" hasCustomPrompt="1"/>
          </p:nvPr>
        </p:nvSpPr>
        <p:spPr>
          <a:xfrm>
            <a:off x="1314300" y="409575"/>
            <a:ext cx="2610000" cy="98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b="1"/>
            </a:lvl1pPr>
            <a:lvl2pPr lvl="1" algn="ctr" rtl="0">
              <a:spcBef>
                <a:spcPts val="0"/>
              </a:spcBef>
              <a:spcAft>
                <a:spcPts val="0"/>
              </a:spcAft>
              <a:buSzPts val="11000"/>
              <a:buFont typeface="Poppins"/>
              <a:buNone/>
              <a:defRPr sz="11000" b="1">
                <a:latin typeface="Poppins"/>
                <a:ea typeface="Poppins"/>
                <a:cs typeface="Poppins"/>
                <a:sym typeface="Poppins"/>
              </a:defRPr>
            </a:lvl2pPr>
            <a:lvl3pPr lvl="2" algn="ctr" rtl="0">
              <a:spcBef>
                <a:spcPts val="0"/>
              </a:spcBef>
              <a:spcAft>
                <a:spcPts val="0"/>
              </a:spcAft>
              <a:buSzPts val="11000"/>
              <a:buFont typeface="Poppins"/>
              <a:buNone/>
              <a:defRPr sz="11000" b="1">
                <a:latin typeface="Poppins"/>
                <a:ea typeface="Poppins"/>
                <a:cs typeface="Poppins"/>
                <a:sym typeface="Poppins"/>
              </a:defRPr>
            </a:lvl3pPr>
            <a:lvl4pPr lvl="3" algn="ctr" rtl="0">
              <a:spcBef>
                <a:spcPts val="0"/>
              </a:spcBef>
              <a:spcAft>
                <a:spcPts val="0"/>
              </a:spcAft>
              <a:buSzPts val="11000"/>
              <a:buFont typeface="Poppins"/>
              <a:buNone/>
              <a:defRPr sz="11000" b="1">
                <a:latin typeface="Poppins"/>
                <a:ea typeface="Poppins"/>
                <a:cs typeface="Poppins"/>
                <a:sym typeface="Poppins"/>
              </a:defRPr>
            </a:lvl4pPr>
            <a:lvl5pPr lvl="4" algn="ctr" rtl="0">
              <a:spcBef>
                <a:spcPts val="0"/>
              </a:spcBef>
              <a:spcAft>
                <a:spcPts val="0"/>
              </a:spcAft>
              <a:buSzPts val="11000"/>
              <a:buFont typeface="Poppins"/>
              <a:buNone/>
              <a:defRPr sz="11000" b="1">
                <a:latin typeface="Poppins"/>
                <a:ea typeface="Poppins"/>
                <a:cs typeface="Poppins"/>
                <a:sym typeface="Poppins"/>
              </a:defRPr>
            </a:lvl5pPr>
            <a:lvl6pPr lvl="5" algn="ctr" rtl="0">
              <a:spcBef>
                <a:spcPts val="0"/>
              </a:spcBef>
              <a:spcAft>
                <a:spcPts val="0"/>
              </a:spcAft>
              <a:buSzPts val="11000"/>
              <a:buFont typeface="Poppins"/>
              <a:buNone/>
              <a:defRPr sz="11000" b="1">
                <a:latin typeface="Poppins"/>
                <a:ea typeface="Poppins"/>
                <a:cs typeface="Poppins"/>
                <a:sym typeface="Poppins"/>
              </a:defRPr>
            </a:lvl6pPr>
            <a:lvl7pPr lvl="6" algn="ctr" rtl="0">
              <a:spcBef>
                <a:spcPts val="0"/>
              </a:spcBef>
              <a:spcAft>
                <a:spcPts val="0"/>
              </a:spcAft>
              <a:buSzPts val="11000"/>
              <a:buFont typeface="Poppins"/>
              <a:buNone/>
              <a:defRPr sz="11000" b="1">
                <a:latin typeface="Poppins"/>
                <a:ea typeface="Poppins"/>
                <a:cs typeface="Poppins"/>
                <a:sym typeface="Poppins"/>
              </a:defRPr>
            </a:lvl7pPr>
            <a:lvl8pPr lvl="7" algn="ctr" rtl="0">
              <a:spcBef>
                <a:spcPts val="0"/>
              </a:spcBef>
              <a:spcAft>
                <a:spcPts val="0"/>
              </a:spcAft>
              <a:buSzPts val="11000"/>
              <a:buFont typeface="Poppins"/>
              <a:buNone/>
              <a:defRPr sz="11000" b="1">
                <a:latin typeface="Poppins"/>
                <a:ea typeface="Poppins"/>
                <a:cs typeface="Poppins"/>
                <a:sym typeface="Poppins"/>
              </a:defRPr>
            </a:lvl8pPr>
            <a:lvl9pPr lvl="8" algn="ctr" rtl="0">
              <a:spcBef>
                <a:spcPts val="0"/>
              </a:spcBef>
              <a:spcAft>
                <a:spcPts val="0"/>
              </a:spcAft>
              <a:buSzPts val="11000"/>
              <a:buFont typeface="Poppins"/>
              <a:buNone/>
              <a:defRPr sz="11000" b="1">
                <a:latin typeface="Poppins"/>
                <a:ea typeface="Poppins"/>
                <a:cs typeface="Poppins"/>
                <a:sym typeface="Poppins"/>
              </a:defRPr>
            </a:lvl9pPr>
          </a:lstStyle>
          <a:p>
            <a:r>
              <a:t>xx%</a:t>
            </a:r>
          </a:p>
        </p:txBody>
      </p:sp>
      <p:sp>
        <p:nvSpPr>
          <p:cNvPr id="1575" name="Google Shape;1575;p13"/>
          <p:cNvSpPr txBox="1">
            <a:spLocks noGrp="1"/>
          </p:cNvSpPr>
          <p:nvPr>
            <p:ph type="subTitle" idx="1"/>
          </p:nvPr>
        </p:nvSpPr>
        <p:spPr>
          <a:xfrm>
            <a:off x="1370850" y="1676400"/>
            <a:ext cx="2496900" cy="7389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400"/>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1576" name="Google Shape;1576;p13"/>
          <p:cNvSpPr txBox="1">
            <a:spLocks noGrp="1"/>
          </p:cNvSpPr>
          <p:nvPr>
            <p:ph type="title" idx="3"/>
          </p:nvPr>
        </p:nvSpPr>
        <p:spPr>
          <a:xfrm>
            <a:off x="5012250" y="1239475"/>
            <a:ext cx="2986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7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577" name="Google Shape;1577;p13"/>
          <p:cNvSpPr txBox="1">
            <a:spLocks noGrp="1"/>
          </p:cNvSpPr>
          <p:nvPr>
            <p:ph type="title" idx="4" hasCustomPrompt="1"/>
          </p:nvPr>
        </p:nvSpPr>
        <p:spPr>
          <a:xfrm>
            <a:off x="5200500" y="409575"/>
            <a:ext cx="2610000" cy="98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b="1"/>
            </a:lvl1pPr>
            <a:lvl2pPr lvl="1" algn="ctr" rtl="0">
              <a:spcBef>
                <a:spcPts val="0"/>
              </a:spcBef>
              <a:spcAft>
                <a:spcPts val="0"/>
              </a:spcAft>
              <a:buSzPts val="11000"/>
              <a:buFont typeface="Poppins"/>
              <a:buNone/>
              <a:defRPr sz="11000" b="1">
                <a:latin typeface="Poppins"/>
                <a:ea typeface="Poppins"/>
                <a:cs typeface="Poppins"/>
                <a:sym typeface="Poppins"/>
              </a:defRPr>
            </a:lvl2pPr>
            <a:lvl3pPr lvl="2" algn="ctr" rtl="0">
              <a:spcBef>
                <a:spcPts val="0"/>
              </a:spcBef>
              <a:spcAft>
                <a:spcPts val="0"/>
              </a:spcAft>
              <a:buSzPts val="11000"/>
              <a:buFont typeface="Poppins"/>
              <a:buNone/>
              <a:defRPr sz="11000" b="1">
                <a:latin typeface="Poppins"/>
                <a:ea typeface="Poppins"/>
                <a:cs typeface="Poppins"/>
                <a:sym typeface="Poppins"/>
              </a:defRPr>
            </a:lvl3pPr>
            <a:lvl4pPr lvl="3" algn="ctr" rtl="0">
              <a:spcBef>
                <a:spcPts val="0"/>
              </a:spcBef>
              <a:spcAft>
                <a:spcPts val="0"/>
              </a:spcAft>
              <a:buSzPts val="11000"/>
              <a:buFont typeface="Poppins"/>
              <a:buNone/>
              <a:defRPr sz="11000" b="1">
                <a:latin typeface="Poppins"/>
                <a:ea typeface="Poppins"/>
                <a:cs typeface="Poppins"/>
                <a:sym typeface="Poppins"/>
              </a:defRPr>
            </a:lvl4pPr>
            <a:lvl5pPr lvl="4" algn="ctr" rtl="0">
              <a:spcBef>
                <a:spcPts val="0"/>
              </a:spcBef>
              <a:spcAft>
                <a:spcPts val="0"/>
              </a:spcAft>
              <a:buSzPts val="11000"/>
              <a:buFont typeface="Poppins"/>
              <a:buNone/>
              <a:defRPr sz="11000" b="1">
                <a:latin typeface="Poppins"/>
                <a:ea typeface="Poppins"/>
                <a:cs typeface="Poppins"/>
                <a:sym typeface="Poppins"/>
              </a:defRPr>
            </a:lvl5pPr>
            <a:lvl6pPr lvl="5" algn="ctr" rtl="0">
              <a:spcBef>
                <a:spcPts val="0"/>
              </a:spcBef>
              <a:spcAft>
                <a:spcPts val="0"/>
              </a:spcAft>
              <a:buSzPts val="11000"/>
              <a:buFont typeface="Poppins"/>
              <a:buNone/>
              <a:defRPr sz="11000" b="1">
                <a:latin typeface="Poppins"/>
                <a:ea typeface="Poppins"/>
                <a:cs typeface="Poppins"/>
                <a:sym typeface="Poppins"/>
              </a:defRPr>
            </a:lvl6pPr>
            <a:lvl7pPr lvl="6" algn="ctr" rtl="0">
              <a:spcBef>
                <a:spcPts val="0"/>
              </a:spcBef>
              <a:spcAft>
                <a:spcPts val="0"/>
              </a:spcAft>
              <a:buSzPts val="11000"/>
              <a:buFont typeface="Poppins"/>
              <a:buNone/>
              <a:defRPr sz="11000" b="1">
                <a:latin typeface="Poppins"/>
                <a:ea typeface="Poppins"/>
                <a:cs typeface="Poppins"/>
                <a:sym typeface="Poppins"/>
              </a:defRPr>
            </a:lvl7pPr>
            <a:lvl8pPr lvl="7" algn="ctr" rtl="0">
              <a:spcBef>
                <a:spcPts val="0"/>
              </a:spcBef>
              <a:spcAft>
                <a:spcPts val="0"/>
              </a:spcAft>
              <a:buSzPts val="11000"/>
              <a:buFont typeface="Poppins"/>
              <a:buNone/>
              <a:defRPr sz="11000" b="1">
                <a:latin typeface="Poppins"/>
                <a:ea typeface="Poppins"/>
                <a:cs typeface="Poppins"/>
                <a:sym typeface="Poppins"/>
              </a:defRPr>
            </a:lvl8pPr>
            <a:lvl9pPr lvl="8" algn="ctr" rtl="0">
              <a:spcBef>
                <a:spcPts val="0"/>
              </a:spcBef>
              <a:spcAft>
                <a:spcPts val="0"/>
              </a:spcAft>
              <a:buSzPts val="11000"/>
              <a:buFont typeface="Poppins"/>
              <a:buNone/>
              <a:defRPr sz="11000" b="1">
                <a:latin typeface="Poppins"/>
                <a:ea typeface="Poppins"/>
                <a:cs typeface="Poppins"/>
                <a:sym typeface="Poppins"/>
              </a:defRPr>
            </a:lvl9pPr>
          </a:lstStyle>
          <a:p>
            <a:r>
              <a:t>xx%</a:t>
            </a:r>
          </a:p>
        </p:txBody>
      </p:sp>
      <p:sp>
        <p:nvSpPr>
          <p:cNvPr id="1578" name="Google Shape;1578;p13"/>
          <p:cNvSpPr txBox="1">
            <a:spLocks noGrp="1"/>
          </p:cNvSpPr>
          <p:nvPr>
            <p:ph type="subTitle" idx="5"/>
          </p:nvPr>
        </p:nvSpPr>
        <p:spPr>
          <a:xfrm>
            <a:off x="5257050" y="1676400"/>
            <a:ext cx="24969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579" name="Google Shape;1579;p13"/>
          <p:cNvSpPr txBox="1">
            <a:spLocks noGrp="1"/>
          </p:cNvSpPr>
          <p:nvPr>
            <p:ph type="title" idx="6"/>
          </p:nvPr>
        </p:nvSpPr>
        <p:spPr>
          <a:xfrm>
            <a:off x="1126050" y="3274675"/>
            <a:ext cx="2986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7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580" name="Google Shape;1580;p13"/>
          <p:cNvSpPr txBox="1">
            <a:spLocks noGrp="1"/>
          </p:cNvSpPr>
          <p:nvPr>
            <p:ph type="title" idx="7" hasCustomPrompt="1"/>
          </p:nvPr>
        </p:nvSpPr>
        <p:spPr>
          <a:xfrm>
            <a:off x="1314300" y="2444775"/>
            <a:ext cx="2610000" cy="98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b="1"/>
            </a:lvl1pPr>
            <a:lvl2pPr lvl="1" algn="ctr" rtl="0">
              <a:spcBef>
                <a:spcPts val="0"/>
              </a:spcBef>
              <a:spcAft>
                <a:spcPts val="0"/>
              </a:spcAft>
              <a:buSzPts val="11000"/>
              <a:buFont typeface="Poppins"/>
              <a:buNone/>
              <a:defRPr sz="11000" b="1">
                <a:latin typeface="Poppins"/>
                <a:ea typeface="Poppins"/>
                <a:cs typeface="Poppins"/>
                <a:sym typeface="Poppins"/>
              </a:defRPr>
            </a:lvl2pPr>
            <a:lvl3pPr lvl="2" algn="ctr" rtl="0">
              <a:spcBef>
                <a:spcPts val="0"/>
              </a:spcBef>
              <a:spcAft>
                <a:spcPts val="0"/>
              </a:spcAft>
              <a:buSzPts val="11000"/>
              <a:buFont typeface="Poppins"/>
              <a:buNone/>
              <a:defRPr sz="11000" b="1">
                <a:latin typeface="Poppins"/>
                <a:ea typeface="Poppins"/>
                <a:cs typeface="Poppins"/>
                <a:sym typeface="Poppins"/>
              </a:defRPr>
            </a:lvl3pPr>
            <a:lvl4pPr lvl="3" algn="ctr" rtl="0">
              <a:spcBef>
                <a:spcPts val="0"/>
              </a:spcBef>
              <a:spcAft>
                <a:spcPts val="0"/>
              </a:spcAft>
              <a:buSzPts val="11000"/>
              <a:buFont typeface="Poppins"/>
              <a:buNone/>
              <a:defRPr sz="11000" b="1">
                <a:latin typeface="Poppins"/>
                <a:ea typeface="Poppins"/>
                <a:cs typeface="Poppins"/>
                <a:sym typeface="Poppins"/>
              </a:defRPr>
            </a:lvl4pPr>
            <a:lvl5pPr lvl="4" algn="ctr" rtl="0">
              <a:spcBef>
                <a:spcPts val="0"/>
              </a:spcBef>
              <a:spcAft>
                <a:spcPts val="0"/>
              </a:spcAft>
              <a:buSzPts val="11000"/>
              <a:buFont typeface="Poppins"/>
              <a:buNone/>
              <a:defRPr sz="11000" b="1">
                <a:latin typeface="Poppins"/>
                <a:ea typeface="Poppins"/>
                <a:cs typeface="Poppins"/>
                <a:sym typeface="Poppins"/>
              </a:defRPr>
            </a:lvl5pPr>
            <a:lvl6pPr lvl="5" algn="ctr" rtl="0">
              <a:spcBef>
                <a:spcPts val="0"/>
              </a:spcBef>
              <a:spcAft>
                <a:spcPts val="0"/>
              </a:spcAft>
              <a:buSzPts val="11000"/>
              <a:buFont typeface="Poppins"/>
              <a:buNone/>
              <a:defRPr sz="11000" b="1">
                <a:latin typeface="Poppins"/>
                <a:ea typeface="Poppins"/>
                <a:cs typeface="Poppins"/>
                <a:sym typeface="Poppins"/>
              </a:defRPr>
            </a:lvl6pPr>
            <a:lvl7pPr lvl="6" algn="ctr" rtl="0">
              <a:spcBef>
                <a:spcPts val="0"/>
              </a:spcBef>
              <a:spcAft>
                <a:spcPts val="0"/>
              </a:spcAft>
              <a:buSzPts val="11000"/>
              <a:buFont typeface="Poppins"/>
              <a:buNone/>
              <a:defRPr sz="11000" b="1">
                <a:latin typeface="Poppins"/>
                <a:ea typeface="Poppins"/>
                <a:cs typeface="Poppins"/>
                <a:sym typeface="Poppins"/>
              </a:defRPr>
            </a:lvl7pPr>
            <a:lvl8pPr lvl="7" algn="ctr" rtl="0">
              <a:spcBef>
                <a:spcPts val="0"/>
              </a:spcBef>
              <a:spcAft>
                <a:spcPts val="0"/>
              </a:spcAft>
              <a:buSzPts val="11000"/>
              <a:buFont typeface="Poppins"/>
              <a:buNone/>
              <a:defRPr sz="11000" b="1">
                <a:latin typeface="Poppins"/>
                <a:ea typeface="Poppins"/>
                <a:cs typeface="Poppins"/>
                <a:sym typeface="Poppins"/>
              </a:defRPr>
            </a:lvl8pPr>
            <a:lvl9pPr lvl="8" algn="ctr" rtl="0">
              <a:spcBef>
                <a:spcPts val="0"/>
              </a:spcBef>
              <a:spcAft>
                <a:spcPts val="0"/>
              </a:spcAft>
              <a:buSzPts val="11000"/>
              <a:buFont typeface="Poppins"/>
              <a:buNone/>
              <a:defRPr sz="11000" b="1">
                <a:latin typeface="Poppins"/>
                <a:ea typeface="Poppins"/>
                <a:cs typeface="Poppins"/>
                <a:sym typeface="Poppins"/>
              </a:defRPr>
            </a:lvl9pPr>
          </a:lstStyle>
          <a:p>
            <a:r>
              <a:t>xx%</a:t>
            </a:r>
          </a:p>
        </p:txBody>
      </p:sp>
      <p:sp>
        <p:nvSpPr>
          <p:cNvPr id="1581" name="Google Shape;1581;p13"/>
          <p:cNvSpPr txBox="1">
            <a:spLocks noGrp="1"/>
          </p:cNvSpPr>
          <p:nvPr>
            <p:ph type="subTitle" idx="8"/>
          </p:nvPr>
        </p:nvSpPr>
        <p:spPr>
          <a:xfrm>
            <a:off x="1370850" y="3711600"/>
            <a:ext cx="24969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582" name="Google Shape;1582;p13"/>
          <p:cNvSpPr txBox="1">
            <a:spLocks noGrp="1"/>
          </p:cNvSpPr>
          <p:nvPr>
            <p:ph type="title" idx="9"/>
          </p:nvPr>
        </p:nvSpPr>
        <p:spPr>
          <a:xfrm>
            <a:off x="5012250" y="3274675"/>
            <a:ext cx="2986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700"/>
              <a:buNone/>
              <a:defRPr sz="1700" b="1"/>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583" name="Google Shape;1583;p13"/>
          <p:cNvSpPr txBox="1">
            <a:spLocks noGrp="1"/>
          </p:cNvSpPr>
          <p:nvPr>
            <p:ph type="title" idx="13" hasCustomPrompt="1"/>
          </p:nvPr>
        </p:nvSpPr>
        <p:spPr>
          <a:xfrm>
            <a:off x="5200500" y="2444775"/>
            <a:ext cx="2610000" cy="98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b="1"/>
            </a:lvl1pPr>
            <a:lvl2pPr lvl="1" algn="ctr" rtl="0">
              <a:spcBef>
                <a:spcPts val="0"/>
              </a:spcBef>
              <a:spcAft>
                <a:spcPts val="0"/>
              </a:spcAft>
              <a:buSzPts val="11000"/>
              <a:buFont typeface="Poppins"/>
              <a:buNone/>
              <a:defRPr sz="11000" b="1">
                <a:latin typeface="Poppins"/>
                <a:ea typeface="Poppins"/>
                <a:cs typeface="Poppins"/>
                <a:sym typeface="Poppins"/>
              </a:defRPr>
            </a:lvl2pPr>
            <a:lvl3pPr lvl="2" algn="ctr" rtl="0">
              <a:spcBef>
                <a:spcPts val="0"/>
              </a:spcBef>
              <a:spcAft>
                <a:spcPts val="0"/>
              </a:spcAft>
              <a:buSzPts val="11000"/>
              <a:buFont typeface="Poppins"/>
              <a:buNone/>
              <a:defRPr sz="11000" b="1">
                <a:latin typeface="Poppins"/>
                <a:ea typeface="Poppins"/>
                <a:cs typeface="Poppins"/>
                <a:sym typeface="Poppins"/>
              </a:defRPr>
            </a:lvl3pPr>
            <a:lvl4pPr lvl="3" algn="ctr" rtl="0">
              <a:spcBef>
                <a:spcPts val="0"/>
              </a:spcBef>
              <a:spcAft>
                <a:spcPts val="0"/>
              </a:spcAft>
              <a:buSzPts val="11000"/>
              <a:buFont typeface="Poppins"/>
              <a:buNone/>
              <a:defRPr sz="11000" b="1">
                <a:latin typeface="Poppins"/>
                <a:ea typeface="Poppins"/>
                <a:cs typeface="Poppins"/>
                <a:sym typeface="Poppins"/>
              </a:defRPr>
            </a:lvl4pPr>
            <a:lvl5pPr lvl="4" algn="ctr" rtl="0">
              <a:spcBef>
                <a:spcPts val="0"/>
              </a:spcBef>
              <a:spcAft>
                <a:spcPts val="0"/>
              </a:spcAft>
              <a:buSzPts val="11000"/>
              <a:buFont typeface="Poppins"/>
              <a:buNone/>
              <a:defRPr sz="11000" b="1">
                <a:latin typeface="Poppins"/>
                <a:ea typeface="Poppins"/>
                <a:cs typeface="Poppins"/>
                <a:sym typeface="Poppins"/>
              </a:defRPr>
            </a:lvl5pPr>
            <a:lvl6pPr lvl="5" algn="ctr" rtl="0">
              <a:spcBef>
                <a:spcPts val="0"/>
              </a:spcBef>
              <a:spcAft>
                <a:spcPts val="0"/>
              </a:spcAft>
              <a:buSzPts val="11000"/>
              <a:buFont typeface="Poppins"/>
              <a:buNone/>
              <a:defRPr sz="11000" b="1">
                <a:latin typeface="Poppins"/>
                <a:ea typeface="Poppins"/>
                <a:cs typeface="Poppins"/>
                <a:sym typeface="Poppins"/>
              </a:defRPr>
            </a:lvl6pPr>
            <a:lvl7pPr lvl="6" algn="ctr" rtl="0">
              <a:spcBef>
                <a:spcPts val="0"/>
              </a:spcBef>
              <a:spcAft>
                <a:spcPts val="0"/>
              </a:spcAft>
              <a:buSzPts val="11000"/>
              <a:buFont typeface="Poppins"/>
              <a:buNone/>
              <a:defRPr sz="11000" b="1">
                <a:latin typeface="Poppins"/>
                <a:ea typeface="Poppins"/>
                <a:cs typeface="Poppins"/>
                <a:sym typeface="Poppins"/>
              </a:defRPr>
            </a:lvl7pPr>
            <a:lvl8pPr lvl="7" algn="ctr" rtl="0">
              <a:spcBef>
                <a:spcPts val="0"/>
              </a:spcBef>
              <a:spcAft>
                <a:spcPts val="0"/>
              </a:spcAft>
              <a:buSzPts val="11000"/>
              <a:buFont typeface="Poppins"/>
              <a:buNone/>
              <a:defRPr sz="11000" b="1">
                <a:latin typeface="Poppins"/>
                <a:ea typeface="Poppins"/>
                <a:cs typeface="Poppins"/>
                <a:sym typeface="Poppins"/>
              </a:defRPr>
            </a:lvl8pPr>
            <a:lvl9pPr lvl="8" algn="ctr" rtl="0">
              <a:spcBef>
                <a:spcPts val="0"/>
              </a:spcBef>
              <a:spcAft>
                <a:spcPts val="0"/>
              </a:spcAft>
              <a:buSzPts val="11000"/>
              <a:buFont typeface="Poppins"/>
              <a:buNone/>
              <a:defRPr sz="11000" b="1">
                <a:latin typeface="Poppins"/>
                <a:ea typeface="Poppins"/>
                <a:cs typeface="Poppins"/>
                <a:sym typeface="Poppins"/>
              </a:defRPr>
            </a:lvl9pPr>
          </a:lstStyle>
          <a:p>
            <a:r>
              <a:t>xx%</a:t>
            </a:r>
          </a:p>
        </p:txBody>
      </p:sp>
      <p:sp>
        <p:nvSpPr>
          <p:cNvPr id="1584" name="Google Shape;1584;p13"/>
          <p:cNvSpPr txBox="1">
            <a:spLocks noGrp="1"/>
          </p:cNvSpPr>
          <p:nvPr>
            <p:ph type="subTitle" idx="14"/>
          </p:nvPr>
        </p:nvSpPr>
        <p:spPr>
          <a:xfrm>
            <a:off x="5257050" y="3711600"/>
            <a:ext cx="24969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1585" name="Google Shape;1585;p13"/>
          <p:cNvGrpSpPr/>
          <p:nvPr/>
        </p:nvGrpSpPr>
        <p:grpSpPr>
          <a:xfrm>
            <a:off x="-1289914" y="3847378"/>
            <a:ext cx="5081458" cy="2291921"/>
            <a:chOff x="5619200" y="4458200"/>
            <a:chExt cx="1647150" cy="742900"/>
          </a:xfrm>
        </p:grpSpPr>
        <p:sp>
          <p:nvSpPr>
            <p:cNvPr id="1586" name="Google Shape;1586;p13"/>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3"/>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3"/>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3"/>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3"/>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1" name="Google Shape;1591;p13"/>
          <p:cNvGrpSpPr/>
          <p:nvPr/>
        </p:nvGrpSpPr>
        <p:grpSpPr>
          <a:xfrm rot="10800000" flipH="1">
            <a:off x="6148690" y="-1042184"/>
            <a:ext cx="4256731" cy="2205454"/>
            <a:chOff x="4178350" y="2375050"/>
            <a:chExt cx="938350" cy="515775"/>
          </a:xfrm>
        </p:grpSpPr>
        <p:sp>
          <p:nvSpPr>
            <p:cNvPr id="1592" name="Google Shape;1592;p13"/>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3"/>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3"/>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3"/>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3"/>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3"/>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3"/>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9" name="Google Shape;1599;p13"/>
          <p:cNvGrpSpPr/>
          <p:nvPr/>
        </p:nvGrpSpPr>
        <p:grpSpPr>
          <a:xfrm>
            <a:off x="111850" y="1207775"/>
            <a:ext cx="700450" cy="636075"/>
            <a:chOff x="3652400" y="3788700"/>
            <a:chExt cx="700450" cy="636075"/>
          </a:xfrm>
        </p:grpSpPr>
        <p:sp>
          <p:nvSpPr>
            <p:cNvPr id="1600" name="Google Shape;1600;p13"/>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3"/>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3"/>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3"/>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3"/>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3"/>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3"/>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3"/>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3"/>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3"/>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3"/>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3"/>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3"/>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3"/>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3"/>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5" name="Google Shape;1615;p13"/>
          <p:cNvGrpSpPr/>
          <p:nvPr/>
        </p:nvGrpSpPr>
        <p:grpSpPr>
          <a:xfrm rot="-2328237">
            <a:off x="8085383" y="4198637"/>
            <a:ext cx="1546773" cy="2481612"/>
            <a:chOff x="2402100" y="3854125"/>
            <a:chExt cx="435600" cy="698825"/>
          </a:xfrm>
        </p:grpSpPr>
        <p:sp>
          <p:nvSpPr>
            <p:cNvPr id="1616" name="Google Shape;1616;p13"/>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3"/>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3"/>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3"/>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3"/>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3"/>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3"/>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3"/>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3"/>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3"/>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3"/>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3"/>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3"/>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9" name="Google Shape;1629;p13"/>
          <p:cNvSpPr/>
          <p:nvPr/>
        </p:nvSpPr>
        <p:spPr>
          <a:xfrm rot="10156090">
            <a:off x="-272109" y="-268359"/>
            <a:ext cx="1468398" cy="1313024"/>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0" name="Google Shape;1630;p13"/>
          <p:cNvGrpSpPr/>
          <p:nvPr/>
        </p:nvGrpSpPr>
        <p:grpSpPr>
          <a:xfrm rot="-1366232">
            <a:off x="8503460" y="3280683"/>
            <a:ext cx="1014294" cy="1600729"/>
            <a:chOff x="322650" y="2571325"/>
            <a:chExt cx="573100" cy="904450"/>
          </a:xfrm>
        </p:grpSpPr>
        <p:sp>
          <p:nvSpPr>
            <p:cNvPr id="1631" name="Google Shape;1631;p13"/>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3"/>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3"/>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3"/>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3"/>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3"/>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3"/>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8" name="Google Shape;1638;p13"/>
          <p:cNvGrpSpPr/>
          <p:nvPr/>
        </p:nvGrpSpPr>
        <p:grpSpPr>
          <a:xfrm>
            <a:off x="8429688" y="975913"/>
            <a:ext cx="610325" cy="417350"/>
            <a:chOff x="364525" y="2023775"/>
            <a:chExt cx="610325" cy="417350"/>
          </a:xfrm>
        </p:grpSpPr>
        <p:sp>
          <p:nvSpPr>
            <p:cNvPr id="1639" name="Google Shape;1639;p13"/>
            <p:cNvSpPr/>
            <p:nvPr/>
          </p:nvSpPr>
          <p:spPr>
            <a:xfrm>
              <a:off x="739075" y="2213250"/>
              <a:ext cx="87825" cy="70625"/>
            </a:xfrm>
            <a:custGeom>
              <a:avLst/>
              <a:gdLst/>
              <a:ahLst/>
              <a:cxnLst/>
              <a:rect l="l" t="t" r="r" b="b"/>
              <a:pathLst>
                <a:path w="3513" h="2825" extrusionOk="0">
                  <a:moveTo>
                    <a:pt x="2208" y="836"/>
                  </a:moveTo>
                  <a:lnTo>
                    <a:pt x="2208" y="836"/>
                  </a:lnTo>
                  <a:cubicBezTo>
                    <a:pt x="2203" y="904"/>
                    <a:pt x="2191" y="972"/>
                    <a:pt x="2174" y="1040"/>
                  </a:cubicBezTo>
                  <a:lnTo>
                    <a:pt x="2174" y="1040"/>
                  </a:lnTo>
                  <a:cubicBezTo>
                    <a:pt x="2168" y="1040"/>
                    <a:pt x="2162" y="1040"/>
                    <a:pt x="2156" y="1040"/>
                  </a:cubicBezTo>
                  <a:cubicBezTo>
                    <a:pt x="1982" y="1040"/>
                    <a:pt x="1801" y="1092"/>
                    <a:pt x="1677" y="1184"/>
                  </a:cubicBezTo>
                  <a:lnTo>
                    <a:pt x="1677" y="1184"/>
                  </a:lnTo>
                  <a:cubicBezTo>
                    <a:pt x="1681" y="1171"/>
                    <a:pt x="1686" y="1157"/>
                    <a:pt x="1692" y="1142"/>
                  </a:cubicBezTo>
                  <a:lnTo>
                    <a:pt x="1692" y="1142"/>
                  </a:lnTo>
                  <a:cubicBezTo>
                    <a:pt x="1808" y="1029"/>
                    <a:pt x="1938" y="929"/>
                    <a:pt x="2080" y="847"/>
                  </a:cubicBezTo>
                  <a:lnTo>
                    <a:pt x="2080" y="847"/>
                  </a:lnTo>
                  <a:cubicBezTo>
                    <a:pt x="2121" y="840"/>
                    <a:pt x="2164" y="837"/>
                    <a:pt x="2208" y="836"/>
                  </a:cubicBezTo>
                  <a:close/>
                  <a:moveTo>
                    <a:pt x="2191" y="1"/>
                  </a:moveTo>
                  <a:cubicBezTo>
                    <a:pt x="2048" y="1"/>
                    <a:pt x="1893" y="40"/>
                    <a:pt x="1769" y="86"/>
                  </a:cubicBezTo>
                  <a:lnTo>
                    <a:pt x="1800" y="86"/>
                  </a:lnTo>
                  <a:cubicBezTo>
                    <a:pt x="1704" y="126"/>
                    <a:pt x="1612" y="171"/>
                    <a:pt x="1523" y="220"/>
                  </a:cubicBezTo>
                  <a:lnTo>
                    <a:pt x="1523" y="220"/>
                  </a:lnTo>
                  <a:cubicBezTo>
                    <a:pt x="1395" y="270"/>
                    <a:pt x="1270" y="329"/>
                    <a:pt x="1148" y="396"/>
                  </a:cubicBezTo>
                  <a:cubicBezTo>
                    <a:pt x="917" y="535"/>
                    <a:pt x="739" y="735"/>
                    <a:pt x="634" y="970"/>
                  </a:cubicBezTo>
                  <a:lnTo>
                    <a:pt x="634" y="970"/>
                  </a:ln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lnTo>
                    <a:pt x="2383" y="30"/>
                  </a:lnTo>
                  <a:cubicBezTo>
                    <a:pt x="2325" y="10"/>
                    <a:pt x="2259" y="1"/>
                    <a:pt x="21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3"/>
            <p:cNvSpPr/>
            <p:nvPr/>
          </p:nvSpPr>
          <p:spPr>
            <a:xfrm>
              <a:off x="866250" y="2220425"/>
              <a:ext cx="108600" cy="75500"/>
            </a:xfrm>
            <a:custGeom>
              <a:avLst/>
              <a:gdLst/>
              <a:ahLst/>
              <a:cxnLst/>
              <a:rect l="l" t="t" r="r" b="b"/>
              <a:pathLst>
                <a:path w="4344" h="3020" extrusionOk="0">
                  <a:moveTo>
                    <a:pt x="2513" y="699"/>
                  </a:moveTo>
                  <a:cubicBezTo>
                    <a:pt x="2792" y="730"/>
                    <a:pt x="2823" y="1350"/>
                    <a:pt x="2730" y="1598"/>
                  </a:cubicBezTo>
                  <a:cubicBezTo>
                    <a:pt x="2634" y="1829"/>
                    <a:pt x="2395" y="2000"/>
                    <a:pt x="2131" y="2111"/>
                  </a:cubicBezTo>
                  <a:lnTo>
                    <a:pt x="2131" y="2111"/>
                  </a:lnTo>
                  <a:cubicBezTo>
                    <a:pt x="2398" y="1917"/>
                    <a:pt x="2620" y="1664"/>
                    <a:pt x="2730" y="1443"/>
                  </a:cubicBezTo>
                  <a:cubicBezTo>
                    <a:pt x="2854" y="1195"/>
                    <a:pt x="2637" y="1086"/>
                    <a:pt x="2366" y="1086"/>
                  </a:cubicBezTo>
                  <a:cubicBezTo>
                    <a:pt x="2239" y="1086"/>
                    <a:pt x="2100" y="1110"/>
                    <a:pt x="1978" y="1155"/>
                  </a:cubicBezTo>
                  <a:lnTo>
                    <a:pt x="1978" y="1155"/>
                  </a:lnTo>
                  <a:cubicBezTo>
                    <a:pt x="2152" y="913"/>
                    <a:pt x="2390" y="699"/>
                    <a:pt x="2513" y="699"/>
                  </a:cubicBezTo>
                  <a:close/>
                  <a:moveTo>
                    <a:pt x="2930" y="1"/>
                  </a:moveTo>
                  <a:cubicBezTo>
                    <a:pt x="2394" y="1"/>
                    <a:pt x="1757" y="323"/>
                    <a:pt x="1310" y="698"/>
                  </a:cubicBezTo>
                  <a:lnTo>
                    <a:pt x="1310" y="698"/>
                  </a:ln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3"/>
            <p:cNvSpPr/>
            <p:nvPr/>
          </p:nvSpPr>
          <p:spPr>
            <a:xfrm>
              <a:off x="620425" y="2375175"/>
              <a:ext cx="91525" cy="65950"/>
            </a:xfrm>
            <a:custGeom>
              <a:avLst/>
              <a:gdLst/>
              <a:ahLst/>
              <a:cxnLst/>
              <a:rect l="l" t="t" r="r" b="b"/>
              <a:pathLst>
                <a:path w="3661" h="2638" extrusionOk="0">
                  <a:moveTo>
                    <a:pt x="2723" y="0"/>
                  </a:moveTo>
                  <a:cubicBezTo>
                    <a:pt x="2311" y="0"/>
                    <a:pt x="1906" y="96"/>
                    <a:pt x="1544" y="275"/>
                  </a:cubicBezTo>
                  <a:lnTo>
                    <a:pt x="1544" y="275"/>
                  </a:ln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3"/>
            <p:cNvSpPr/>
            <p:nvPr/>
          </p:nvSpPr>
          <p:spPr>
            <a:xfrm>
              <a:off x="571500" y="2185225"/>
              <a:ext cx="110225" cy="72125"/>
            </a:xfrm>
            <a:custGeom>
              <a:avLst/>
              <a:gdLst/>
              <a:ahLst/>
              <a:cxnLst/>
              <a:rect l="l" t="t"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lnTo>
                    <a:pt x="1382" y="2270"/>
                  </a:lnTo>
                  <a:cubicBezTo>
                    <a:pt x="1364" y="2194"/>
                    <a:pt x="1356" y="2116"/>
                    <a:pt x="1356" y="2038"/>
                  </a:cubicBezTo>
                  <a:lnTo>
                    <a:pt x="1356" y="2038"/>
                  </a:ln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lnTo>
                    <a:pt x="1241" y="922"/>
                  </a:ln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3"/>
            <p:cNvSpPr/>
            <p:nvPr/>
          </p:nvSpPr>
          <p:spPr>
            <a:xfrm>
              <a:off x="758450" y="2059975"/>
              <a:ext cx="102400" cy="71400"/>
            </a:xfrm>
            <a:custGeom>
              <a:avLst/>
              <a:gdLst/>
              <a:ahLst/>
              <a:cxnLst/>
              <a:rect l="l" t="t"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lnTo>
                    <a:pt x="2349" y="1692"/>
                  </a:lnTo>
                  <a:cubicBezTo>
                    <a:pt x="2336" y="1658"/>
                    <a:pt x="2310" y="1625"/>
                    <a:pt x="2265" y="1595"/>
                  </a:cubicBezTo>
                  <a:cubicBezTo>
                    <a:pt x="2199" y="1548"/>
                    <a:pt x="2115" y="1529"/>
                    <a:pt x="2026" y="1529"/>
                  </a:cubicBezTo>
                  <a:cubicBezTo>
                    <a:pt x="1963" y="1529"/>
                    <a:pt x="1898" y="1539"/>
                    <a:pt x="1834" y="1553"/>
                  </a:cubicBezTo>
                  <a:lnTo>
                    <a:pt x="1834" y="1553"/>
                  </a:lnTo>
                  <a:lnTo>
                    <a:pt x="1800" y="1502"/>
                  </a:lnTo>
                  <a:cubicBezTo>
                    <a:pt x="1800" y="1440"/>
                    <a:pt x="1707" y="1378"/>
                    <a:pt x="1676" y="1285"/>
                  </a:cubicBezTo>
                  <a:cubicBezTo>
                    <a:pt x="1676" y="1198"/>
                    <a:pt x="1697" y="1124"/>
                    <a:pt x="1732" y="1059"/>
                  </a:cubicBezTo>
                  <a:lnTo>
                    <a:pt x="1732" y="1059"/>
                  </a:lnTo>
                  <a:cubicBezTo>
                    <a:pt x="1754" y="1051"/>
                    <a:pt x="1777" y="1043"/>
                    <a:pt x="1800" y="1037"/>
                  </a:cubicBezTo>
                  <a:cubicBezTo>
                    <a:pt x="1936" y="983"/>
                    <a:pt x="2262" y="881"/>
                    <a:pt x="2299" y="689"/>
                  </a:cubicBezTo>
                  <a:lnTo>
                    <a:pt x="2299" y="689"/>
                  </a:lnTo>
                  <a:cubicBezTo>
                    <a:pt x="2301" y="689"/>
                    <a:pt x="2302" y="689"/>
                    <a:pt x="2303" y="689"/>
                  </a:cubicBezTo>
                  <a:close/>
                  <a:moveTo>
                    <a:pt x="2014" y="2065"/>
                  </a:moveTo>
                  <a:lnTo>
                    <a:pt x="2014" y="2065"/>
                  </a:lnTo>
                  <a:cubicBezTo>
                    <a:pt x="1874" y="2152"/>
                    <a:pt x="1710" y="2201"/>
                    <a:pt x="1541" y="2206"/>
                  </a:cubicBezTo>
                  <a:lnTo>
                    <a:pt x="1541" y="2206"/>
                  </a:lnTo>
                  <a:cubicBezTo>
                    <a:pt x="1706" y="2186"/>
                    <a:pt x="1869" y="2134"/>
                    <a:pt x="2014" y="2065"/>
                  </a:cubicBezTo>
                  <a:close/>
                  <a:moveTo>
                    <a:pt x="2680" y="1"/>
                  </a:moveTo>
                  <a:cubicBezTo>
                    <a:pt x="1961" y="1"/>
                    <a:pt x="1078" y="536"/>
                    <a:pt x="754" y="964"/>
                  </a:cubicBezTo>
                  <a:lnTo>
                    <a:pt x="754" y="964"/>
                  </a:ln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3"/>
            <p:cNvSpPr/>
            <p:nvPr/>
          </p:nvSpPr>
          <p:spPr>
            <a:xfrm>
              <a:off x="474200" y="2335625"/>
              <a:ext cx="88100" cy="62525"/>
            </a:xfrm>
            <a:custGeom>
              <a:avLst/>
              <a:gdLst/>
              <a:ahLst/>
              <a:cxnLst/>
              <a:rect l="l" t="t" r="r" b="b"/>
              <a:pathLst>
                <a:path w="3524" h="2501" extrusionOk="0">
                  <a:moveTo>
                    <a:pt x="2252" y="519"/>
                  </a:moveTo>
                  <a:cubicBezTo>
                    <a:pt x="2279" y="519"/>
                    <a:pt x="2303" y="521"/>
                    <a:pt x="2323" y="525"/>
                  </a:cubicBezTo>
                  <a:lnTo>
                    <a:pt x="2323" y="525"/>
                  </a:lnTo>
                  <a:cubicBezTo>
                    <a:pt x="2304" y="526"/>
                    <a:pt x="2290" y="526"/>
                    <a:pt x="2282" y="526"/>
                  </a:cubicBezTo>
                  <a:cubicBezTo>
                    <a:pt x="2034" y="557"/>
                    <a:pt x="1786" y="650"/>
                    <a:pt x="1631" y="868"/>
                  </a:cubicBezTo>
                  <a:cubicBezTo>
                    <a:pt x="1606" y="886"/>
                    <a:pt x="1586" y="903"/>
                    <a:pt x="1571" y="916"/>
                  </a:cubicBezTo>
                  <a:lnTo>
                    <a:pt x="1571" y="916"/>
                  </a:lnTo>
                  <a:cubicBezTo>
                    <a:pt x="1551" y="909"/>
                    <a:pt x="1530" y="899"/>
                    <a:pt x="1510" y="888"/>
                  </a:cubicBezTo>
                  <a:lnTo>
                    <a:pt x="1510" y="888"/>
                  </a:ln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lnTo>
                    <a:pt x="1349" y="1986"/>
                  </a:lnTo>
                  <a:cubicBezTo>
                    <a:pt x="1329" y="1936"/>
                    <a:pt x="1310" y="1889"/>
                    <a:pt x="1290" y="1829"/>
                  </a:cubicBezTo>
                  <a:cubicBezTo>
                    <a:pt x="1290" y="1798"/>
                    <a:pt x="1290" y="1767"/>
                    <a:pt x="1321" y="1736"/>
                  </a:cubicBezTo>
                  <a:cubicBezTo>
                    <a:pt x="1326" y="1726"/>
                    <a:pt x="1330" y="1716"/>
                    <a:pt x="1334" y="1707"/>
                  </a:cubicBezTo>
                  <a:lnTo>
                    <a:pt x="1334" y="1707"/>
                  </a:lnTo>
                  <a:cubicBezTo>
                    <a:pt x="1452" y="1672"/>
                    <a:pt x="1563" y="1620"/>
                    <a:pt x="1662" y="1550"/>
                  </a:cubicBezTo>
                  <a:cubicBezTo>
                    <a:pt x="1757" y="1487"/>
                    <a:pt x="1795" y="1416"/>
                    <a:pt x="1781" y="1357"/>
                  </a:cubicBezTo>
                  <a:lnTo>
                    <a:pt x="1781" y="1357"/>
                  </a:ln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lnTo>
                    <a:pt x="694" y="1383"/>
                  </a:ln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3"/>
            <p:cNvSpPr/>
            <p:nvPr/>
          </p:nvSpPr>
          <p:spPr>
            <a:xfrm>
              <a:off x="608800" y="2023775"/>
              <a:ext cx="93075" cy="63850"/>
            </a:xfrm>
            <a:custGeom>
              <a:avLst/>
              <a:gdLst/>
              <a:ahLst/>
              <a:cxnLst/>
              <a:rect l="l" t="t" r="r" b="b"/>
              <a:pathLst>
                <a:path w="3723" h="2554" extrusionOk="0">
                  <a:moveTo>
                    <a:pt x="2475" y="593"/>
                  </a:moveTo>
                  <a:cubicBezTo>
                    <a:pt x="2495" y="593"/>
                    <a:pt x="2514" y="593"/>
                    <a:pt x="2534" y="594"/>
                  </a:cubicBezTo>
                  <a:lnTo>
                    <a:pt x="2534" y="594"/>
                  </a:lnTo>
                  <a:cubicBezTo>
                    <a:pt x="2478" y="780"/>
                    <a:pt x="2398" y="959"/>
                    <a:pt x="2296" y="1122"/>
                  </a:cubicBezTo>
                  <a:lnTo>
                    <a:pt x="2296" y="1122"/>
                  </a:lnTo>
                  <a:cubicBezTo>
                    <a:pt x="2260" y="1063"/>
                    <a:pt x="2150" y="1034"/>
                    <a:pt x="2013" y="1030"/>
                  </a:cubicBezTo>
                  <a:lnTo>
                    <a:pt x="2013" y="1030"/>
                  </a:lnTo>
                  <a:cubicBezTo>
                    <a:pt x="1950" y="986"/>
                    <a:pt x="1856" y="965"/>
                    <a:pt x="1768" y="965"/>
                  </a:cubicBezTo>
                  <a:cubicBezTo>
                    <a:pt x="1679" y="965"/>
                    <a:pt x="1590" y="970"/>
                    <a:pt x="1501" y="981"/>
                  </a:cubicBezTo>
                  <a:lnTo>
                    <a:pt x="1501" y="981"/>
                  </a:lnTo>
                  <a:cubicBezTo>
                    <a:pt x="1593" y="864"/>
                    <a:pt x="1713" y="776"/>
                    <a:pt x="1861" y="717"/>
                  </a:cubicBezTo>
                  <a:cubicBezTo>
                    <a:pt x="2048" y="634"/>
                    <a:pt x="2261" y="593"/>
                    <a:pt x="2475" y="593"/>
                  </a:cubicBezTo>
                  <a:close/>
                  <a:moveTo>
                    <a:pt x="1817" y="1652"/>
                  </a:moveTo>
                  <a:cubicBezTo>
                    <a:pt x="1621" y="1799"/>
                    <a:pt x="1394" y="1902"/>
                    <a:pt x="1146" y="1942"/>
                  </a:cubicBezTo>
                  <a:lnTo>
                    <a:pt x="1146" y="1942"/>
                  </a:lnTo>
                  <a:cubicBezTo>
                    <a:pt x="1156" y="1900"/>
                    <a:pt x="1169" y="1856"/>
                    <a:pt x="1183" y="1813"/>
                  </a:cubicBezTo>
                  <a:lnTo>
                    <a:pt x="1183" y="1813"/>
                  </a:ln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lnTo>
                    <a:pt x="337" y="1524"/>
                  </a:ln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3"/>
            <p:cNvSpPr/>
            <p:nvPr/>
          </p:nvSpPr>
          <p:spPr>
            <a:xfrm>
              <a:off x="364525" y="2209500"/>
              <a:ext cx="76800" cy="52900"/>
            </a:xfrm>
            <a:custGeom>
              <a:avLst/>
              <a:gdLst/>
              <a:ahLst/>
              <a:cxnLst/>
              <a:rect l="l" t="t"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616" y="1648"/>
                  </a:lnTo>
                  <a:lnTo>
                    <a:pt x="1520" y="1632"/>
                  </a:lnTo>
                  <a:cubicBezTo>
                    <a:pt x="1385" y="1578"/>
                    <a:pt x="1250" y="1524"/>
                    <a:pt x="1156" y="1449"/>
                  </a:cubicBezTo>
                  <a:lnTo>
                    <a:pt x="1156" y="1449"/>
                  </a:lnTo>
                  <a:cubicBezTo>
                    <a:pt x="1217" y="1318"/>
                    <a:pt x="1294" y="1197"/>
                    <a:pt x="1384" y="1089"/>
                  </a:cubicBezTo>
                  <a:lnTo>
                    <a:pt x="1384" y="1089"/>
                  </a:lnTo>
                  <a:cubicBezTo>
                    <a:pt x="1543" y="1062"/>
                    <a:pt x="1700" y="1015"/>
                    <a:pt x="1846" y="949"/>
                  </a:cubicBezTo>
                  <a:close/>
                  <a:moveTo>
                    <a:pt x="1675" y="1628"/>
                  </a:moveTo>
                  <a:cubicBezTo>
                    <a:pt x="1686" y="1628"/>
                    <a:pt x="1697" y="1637"/>
                    <a:pt x="1706" y="1663"/>
                  </a:cubicBezTo>
                  <a:lnTo>
                    <a:pt x="1635" y="1651"/>
                  </a:lnTo>
                  <a:lnTo>
                    <a:pt x="1635" y="1651"/>
                  </a:lnTo>
                  <a:cubicBezTo>
                    <a:pt x="1647" y="1640"/>
                    <a:pt x="1661" y="1628"/>
                    <a:pt x="1675" y="1628"/>
                  </a:cubicBezTo>
                  <a:close/>
                  <a:moveTo>
                    <a:pt x="2053" y="0"/>
                  </a:moveTo>
                  <a:cubicBezTo>
                    <a:pt x="1957" y="0"/>
                    <a:pt x="1860" y="7"/>
                    <a:pt x="1768" y="19"/>
                  </a:cubicBezTo>
                  <a:cubicBezTo>
                    <a:pt x="1281" y="110"/>
                    <a:pt x="555" y="381"/>
                    <a:pt x="558" y="978"/>
                  </a:cubicBezTo>
                  <a:lnTo>
                    <a:pt x="558" y="978"/>
                  </a:ln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ly Title">
  <p:cSld name="CUSTOM_9">
    <p:spTree>
      <p:nvGrpSpPr>
        <p:cNvPr id="1" name="Shape 1647"/>
        <p:cNvGrpSpPr/>
        <p:nvPr/>
      </p:nvGrpSpPr>
      <p:grpSpPr>
        <a:xfrm>
          <a:off x="0" y="0"/>
          <a:ext cx="0" cy="0"/>
          <a:chOff x="0" y="0"/>
          <a:chExt cx="0" cy="0"/>
        </a:xfrm>
      </p:grpSpPr>
      <p:grpSp>
        <p:nvGrpSpPr>
          <p:cNvPr id="1648" name="Google Shape;1648;p14"/>
          <p:cNvGrpSpPr/>
          <p:nvPr/>
        </p:nvGrpSpPr>
        <p:grpSpPr>
          <a:xfrm rot="10800000" flipH="1">
            <a:off x="-2094831" y="-848617"/>
            <a:ext cx="6467864" cy="2656239"/>
            <a:chOff x="5619200" y="4458200"/>
            <a:chExt cx="1647150" cy="742900"/>
          </a:xfrm>
        </p:grpSpPr>
        <p:sp>
          <p:nvSpPr>
            <p:cNvPr id="1649" name="Google Shape;1649;p14"/>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4"/>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4"/>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4"/>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4"/>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4" name="Google Shape;1654;p14"/>
          <p:cNvGrpSpPr/>
          <p:nvPr/>
        </p:nvGrpSpPr>
        <p:grpSpPr>
          <a:xfrm>
            <a:off x="170572" y="3531890"/>
            <a:ext cx="4519000" cy="2428630"/>
            <a:chOff x="4178350" y="2375050"/>
            <a:chExt cx="938350" cy="515775"/>
          </a:xfrm>
        </p:grpSpPr>
        <p:sp>
          <p:nvSpPr>
            <p:cNvPr id="1655" name="Google Shape;1655;p14"/>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4"/>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4"/>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4"/>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4"/>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4"/>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4"/>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2" name="Google Shape;1662;p14"/>
          <p:cNvGrpSpPr/>
          <p:nvPr/>
        </p:nvGrpSpPr>
        <p:grpSpPr>
          <a:xfrm rot="-423650">
            <a:off x="-1188125" y="3188595"/>
            <a:ext cx="2662512" cy="2828603"/>
            <a:chOff x="4159600" y="887163"/>
            <a:chExt cx="1265600" cy="1344550"/>
          </a:xfrm>
        </p:grpSpPr>
        <p:sp>
          <p:nvSpPr>
            <p:cNvPr id="1663" name="Google Shape;1663;p14"/>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4"/>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4"/>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4"/>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4"/>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4"/>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4"/>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4"/>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4"/>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4"/>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4"/>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4"/>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4"/>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4"/>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4"/>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4"/>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4"/>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4"/>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4"/>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4"/>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4"/>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4"/>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4"/>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4"/>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4"/>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4"/>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4"/>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4"/>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4"/>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4"/>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4"/>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4"/>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4"/>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4"/>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4"/>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4"/>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4"/>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4"/>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4"/>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4"/>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4"/>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4"/>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4"/>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4"/>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4"/>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4"/>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4"/>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4"/>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4"/>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4"/>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4"/>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4"/>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4"/>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4"/>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4"/>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4"/>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4"/>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4"/>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4"/>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4"/>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4"/>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4"/>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4"/>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4"/>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4"/>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4"/>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4"/>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4"/>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4"/>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4"/>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4"/>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4"/>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4"/>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4"/>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4"/>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4"/>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4"/>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4"/>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4"/>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4"/>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4"/>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4"/>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4"/>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4"/>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4"/>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4"/>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4"/>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4"/>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4"/>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4"/>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4"/>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4"/>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4"/>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4"/>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4"/>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4"/>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4"/>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4"/>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4"/>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4"/>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4"/>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4"/>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4"/>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4"/>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14"/>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8" name="Google Shape;1768;p14"/>
          <p:cNvGrpSpPr/>
          <p:nvPr/>
        </p:nvGrpSpPr>
        <p:grpSpPr>
          <a:xfrm rot="-10163243">
            <a:off x="-354404" y="-133329"/>
            <a:ext cx="1386418" cy="2334096"/>
            <a:chOff x="3026750" y="1552825"/>
            <a:chExt cx="1108700" cy="1867600"/>
          </a:xfrm>
        </p:grpSpPr>
        <p:sp>
          <p:nvSpPr>
            <p:cNvPr id="1769" name="Google Shape;1769;p14"/>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4"/>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4"/>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4"/>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4"/>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4"/>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4"/>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4"/>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4"/>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4"/>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4"/>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4"/>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4"/>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4"/>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4"/>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4"/>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4"/>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4"/>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4"/>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8" name="Google Shape;1788;p14"/>
          <p:cNvGrpSpPr/>
          <p:nvPr/>
        </p:nvGrpSpPr>
        <p:grpSpPr>
          <a:xfrm rot="-10011506">
            <a:off x="8529635" y="-341539"/>
            <a:ext cx="922899" cy="1480674"/>
            <a:chOff x="2402100" y="3854125"/>
            <a:chExt cx="435600" cy="698825"/>
          </a:xfrm>
        </p:grpSpPr>
        <p:sp>
          <p:nvSpPr>
            <p:cNvPr id="1789" name="Google Shape;1789;p14"/>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4"/>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4"/>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4"/>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4"/>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4"/>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4"/>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4"/>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4"/>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4"/>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4"/>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4"/>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4"/>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2" name="Google Shape;1802;p14"/>
          <p:cNvGrpSpPr/>
          <p:nvPr/>
        </p:nvGrpSpPr>
        <p:grpSpPr>
          <a:xfrm>
            <a:off x="8495813" y="4058044"/>
            <a:ext cx="846716" cy="1493480"/>
            <a:chOff x="2797700" y="3217325"/>
            <a:chExt cx="682725" cy="1204225"/>
          </a:xfrm>
        </p:grpSpPr>
        <p:sp>
          <p:nvSpPr>
            <p:cNvPr id="1803" name="Google Shape;1803;p14"/>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4"/>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4"/>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4"/>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4"/>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4"/>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4"/>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0" name="Google Shape;1810;p14"/>
          <p:cNvGrpSpPr/>
          <p:nvPr/>
        </p:nvGrpSpPr>
        <p:grpSpPr>
          <a:xfrm rot="10800000">
            <a:off x="7485622" y="-1132524"/>
            <a:ext cx="1010203" cy="1594184"/>
            <a:chOff x="322650" y="2571325"/>
            <a:chExt cx="573100" cy="904450"/>
          </a:xfrm>
        </p:grpSpPr>
        <p:sp>
          <p:nvSpPr>
            <p:cNvPr id="1811" name="Google Shape;1811;p14"/>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4"/>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4"/>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4"/>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4"/>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4"/>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4"/>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8" name="Google Shape;1818;p14"/>
          <p:cNvGrpSpPr/>
          <p:nvPr/>
        </p:nvGrpSpPr>
        <p:grpSpPr>
          <a:xfrm>
            <a:off x="2881963" y="715675"/>
            <a:ext cx="700450" cy="636075"/>
            <a:chOff x="3652400" y="3788700"/>
            <a:chExt cx="700450" cy="636075"/>
          </a:xfrm>
        </p:grpSpPr>
        <p:sp>
          <p:nvSpPr>
            <p:cNvPr id="1819" name="Google Shape;1819;p14"/>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4"/>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4"/>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4"/>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4"/>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4"/>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4"/>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4"/>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4"/>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4"/>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4"/>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4"/>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4"/>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4"/>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4"/>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4" name="Google Shape;1834;p14"/>
          <p:cNvSpPr txBox="1">
            <a:spLocks noGrp="1"/>
          </p:cNvSpPr>
          <p:nvPr>
            <p:ph type="body" idx="1"/>
          </p:nvPr>
        </p:nvSpPr>
        <p:spPr>
          <a:xfrm>
            <a:off x="829125" y="2205750"/>
            <a:ext cx="3201900" cy="913500"/>
          </a:xfrm>
          <a:prstGeom prst="rect">
            <a:avLst/>
          </a:prstGeom>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17500" algn="r" rtl="0">
              <a:spcBef>
                <a:spcPts val="1600"/>
              </a:spcBef>
              <a:spcAft>
                <a:spcPts val="0"/>
              </a:spcAft>
              <a:buSzPts val="1400"/>
              <a:buChar char="○"/>
              <a:defRPr/>
            </a:lvl2pPr>
            <a:lvl3pPr marL="1371600" lvl="2" indent="-317500" algn="r" rtl="0">
              <a:spcBef>
                <a:spcPts val="1600"/>
              </a:spcBef>
              <a:spcAft>
                <a:spcPts val="0"/>
              </a:spcAft>
              <a:buSzPts val="1400"/>
              <a:buChar char="■"/>
              <a:defRPr/>
            </a:lvl3pPr>
            <a:lvl4pPr marL="1828800" lvl="3" indent="-317500" algn="r"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algn="r" rtl="0">
              <a:spcBef>
                <a:spcPts val="1600"/>
              </a:spcBef>
              <a:spcAft>
                <a:spcPts val="0"/>
              </a:spcAft>
              <a:buSzPts val="1400"/>
              <a:buChar char="■"/>
              <a:defRPr/>
            </a:lvl6pPr>
            <a:lvl7pPr marL="3200400" lvl="6" indent="-317500" algn="r" rtl="0">
              <a:spcBef>
                <a:spcPts val="1600"/>
              </a:spcBef>
              <a:spcAft>
                <a:spcPts val="0"/>
              </a:spcAft>
              <a:buSzPts val="1400"/>
              <a:buChar char="●"/>
              <a:defRPr/>
            </a:lvl7pPr>
            <a:lvl8pPr marL="3657600" lvl="7" indent="-317500" algn="r" rtl="0">
              <a:spcBef>
                <a:spcPts val="1600"/>
              </a:spcBef>
              <a:spcAft>
                <a:spcPts val="0"/>
              </a:spcAft>
              <a:buSzPts val="1400"/>
              <a:buChar char="○"/>
              <a:defRPr/>
            </a:lvl8pPr>
            <a:lvl9pPr marL="4114800" lvl="8" indent="-317500" algn="r" rtl="0">
              <a:spcBef>
                <a:spcPts val="1600"/>
              </a:spcBef>
              <a:spcAft>
                <a:spcPts val="1600"/>
              </a:spcAft>
              <a:buSzPts val="1400"/>
              <a:buChar char="■"/>
              <a:defRPr/>
            </a:lvl9pPr>
          </a:lstStyle>
          <a:p>
            <a:endParaRPr/>
          </a:p>
        </p:txBody>
      </p:sp>
      <p:sp>
        <p:nvSpPr>
          <p:cNvPr id="1835" name="Google Shape;1835;p14"/>
          <p:cNvSpPr txBox="1">
            <a:spLocks noGrp="1"/>
          </p:cNvSpPr>
          <p:nvPr>
            <p:ph type="title"/>
          </p:nvPr>
        </p:nvSpPr>
        <p:spPr>
          <a:xfrm>
            <a:off x="5319900" y="1757163"/>
            <a:ext cx="3109800" cy="1482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700"/>
              <a:buNone/>
              <a:defRPr sz="3700" b="1"/>
            </a:lvl1pPr>
            <a:lvl2pPr lvl="1" algn="r" rtl="0">
              <a:spcBef>
                <a:spcPts val="0"/>
              </a:spcBef>
              <a:spcAft>
                <a:spcPts val="0"/>
              </a:spcAft>
              <a:buSzPts val="3700"/>
              <a:buNone/>
              <a:defRPr sz="3700"/>
            </a:lvl2pPr>
            <a:lvl3pPr lvl="2" algn="r" rtl="0">
              <a:spcBef>
                <a:spcPts val="0"/>
              </a:spcBef>
              <a:spcAft>
                <a:spcPts val="0"/>
              </a:spcAft>
              <a:buSzPts val="3700"/>
              <a:buNone/>
              <a:defRPr sz="3700"/>
            </a:lvl3pPr>
            <a:lvl4pPr lvl="3" algn="r" rtl="0">
              <a:spcBef>
                <a:spcPts val="0"/>
              </a:spcBef>
              <a:spcAft>
                <a:spcPts val="0"/>
              </a:spcAft>
              <a:buSzPts val="3700"/>
              <a:buNone/>
              <a:defRPr sz="3700"/>
            </a:lvl4pPr>
            <a:lvl5pPr lvl="4" algn="r" rtl="0">
              <a:spcBef>
                <a:spcPts val="0"/>
              </a:spcBef>
              <a:spcAft>
                <a:spcPts val="0"/>
              </a:spcAft>
              <a:buSzPts val="3700"/>
              <a:buNone/>
              <a:defRPr sz="3700"/>
            </a:lvl5pPr>
            <a:lvl6pPr lvl="5" algn="r" rtl="0">
              <a:spcBef>
                <a:spcPts val="0"/>
              </a:spcBef>
              <a:spcAft>
                <a:spcPts val="0"/>
              </a:spcAft>
              <a:buSzPts val="3700"/>
              <a:buNone/>
              <a:defRPr sz="3700"/>
            </a:lvl6pPr>
            <a:lvl7pPr lvl="6" algn="r" rtl="0">
              <a:spcBef>
                <a:spcPts val="0"/>
              </a:spcBef>
              <a:spcAft>
                <a:spcPts val="0"/>
              </a:spcAft>
              <a:buSzPts val="3700"/>
              <a:buNone/>
              <a:defRPr sz="3700"/>
            </a:lvl7pPr>
            <a:lvl8pPr lvl="7" algn="r" rtl="0">
              <a:spcBef>
                <a:spcPts val="0"/>
              </a:spcBef>
              <a:spcAft>
                <a:spcPts val="0"/>
              </a:spcAft>
              <a:buSzPts val="3700"/>
              <a:buNone/>
              <a:defRPr sz="3700"/>
            </a:lvl8pPr>
            <a:lvl9pPr lvl="8" algn="r" rtl="0">
              <a:spcBef>
                <a:spcPts val="0"/>
              </a:spcBef>
              <a:spcAft>
                <a:spcPts val="0"/>
              </a:spcAft>
              <a:buSzPts val="3700"/>
              <a:buNone/>
              <a:defRPr sz="37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ly Title">
  <p:cSld name="CUSTOM_2">
    <p:spTree>
      <p:nvGrpSpPr>
        <p:cNvPr id="1" name="Shape 1997"/>
        <p:cNvGrpSpPr/>
        <p:nvPr/>
      </p:nvGrpSpPr>
      <p:grpSpPr>
        <a:xfrm>
          <a:off x="0" y="0"/>
          <a:ext cx="0" cy="0"/>
          <a:chOff x="0" y="0"/>
          <a:chExt cx="0" cy="0"/>
        </a:xfrm>
      </p:grpSpPr>
      <p:sp>
        <p:nvSpPr>
          <p:cNvPr id="1998" name="Google Shape;1998;p18"/>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999" name="Google Shape;1999;p18"/>
          <p:cNvGrpSpPr/>
          <p:nvPr/>
        </p:nvGrpSpPr>
        <p:grpSpPr>
          <a:xfrm rot="10800000" flipH="1">
            <a:off x="6781458" y="-1018402"/>
            <a:ext cx="3596883" cy="1977069"/>
            <a:chOff x="4178350" y="2375050"/>
            <a:chExt cx="938350" cy="515775"/>
          </a:xfrm>
        </p:grpSpPr>
        <p:sp>
          <p:nvSpPr>
            <p:cNvPr id="2000" name="Google Shape;2000;p18"/>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8"/>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8"/>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8"/>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8"/>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8"/>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8"/>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7" name="Google Shape;2007;p18"/>
          <p:cNvGrpSpPr/>
          <p:nvPr/>
        </p:nvGrpSpPr>
        <p:grpSpPr>
          <a:xfrm rot="1908640">
            <a:off x="-506044" y="3997171"/>
            <a:ext cx="1853891" cy="1381864"/>
            <a:chOff x="4500175" y="3779525"/>
            <a:chExt cx="1136425" cy="847075"/>
          </a:xfrm>
        </p:grpSpPr>
        <p:sp>
          <p:nvSpPr>
            <p:cNvPr id="2008" name="Google Shape;2008;p18"/>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8"/>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8"/>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8"/>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8"/>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18"/>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8"/>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8"/>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8"/>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8"/>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8"/>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9" name="Google Shape;2019;p18"/>
          <p:cNvGrpSpPr/>
          <p:nvPr/>
        </p:nvGrpSpPr>
        <p:grpSpPr>
          <a:xfrm rot="-10241612">
            <a:off x="8570423" y="-199156"/>
            <a:ext cx="730366" cy="1353767"/>
            <a:chOff x="2797700" y="3217325"/>
            <a:chExt cx="682725" cy="1204225"/>
          </a:xfrm>
        </p:grpSpPr>
        <p:sp>
          <p:nvSpPr>
            <p:cNvPr id="2020" name="Google Shape;2020;p18"/>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8"/>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8"/>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8"/>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8"/>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8"/>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8"/>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7" name="Google Shape;2027;p18"/>
          <p:cNvGrpSpPr/>
          <p:nvPr/>
        </p:nvGrpSpPr>
        <p:grpSpPr>
          <a:xfrm>
            <a:off x="1247907" y="4602898"/>
            <a:ext cx="548733" cy="498301"/>
            <a:chOff x="3652400" y="3788700"/>
            <a:chExt cx="700450" cy="636075"/>
          </a:xfrm>
        </p:grpSpPr>
        <p:sp>
          <p:nvSpPr>
            <p:cNvPr id="2028" name="Google Shape;2028;p18"/>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8"/>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8"/>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8"/>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8"/>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8"/>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8"/>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8"/>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8"/>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8"/>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8"/>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8"/>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8"/>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8"/>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8"/>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4300" y="545750"/>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4300" y="124682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Poppins"/>
              <a:buChar char="●"/>
              <a:defRPr sz="1800">
                <a:solidFill>
                  <a:schemeClr val="dk2"/>
                </a:solidFill>
                <a:latin typeface="Poppins"/>
                <a:ea typeface="Poppins"/>
                <a:cs typeface="Poppins"/>
                <a:sym typeface="Poppins"/>
              </a:defRPr>
            </a:lvl1pPr>
            <a:lvl2pPr marL="914400" lvl="1"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marL="1371600" lvl="2"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marL="1828800" lvl="3"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marL="2286000" lvl="4"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marL="2743200" lvl="5"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marL="3200400" lvl="6"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marL="3657600" lvl="7"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marL="4114800" lvl="8" indent="-317500">
              <a:lnSpc>
                <a:spcPct val="115000"/>
              </a:lnSpc>
              <a:spcBef>
                <a:spcPts val="1600"/>
              </a:spcBef>
              <a:spcAft>
                <a:spcPts val="1600"/>
              </a:spcAft>
              <a:buClr>
                <a:schemeClr val="dk2"/>
              </a:buClr>
              <a:buSzPts val="1400"/>
              <a:buFont typeface="Poppins"/>
              <a:buChar char="■"/>
              <a:defRPr>
                <a:solidFill>
                  <a:schemeClr val="dk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5" r:id="rId5"/>
    <p:sldLayoutId id="2147483656" r:id="rId6"/>
    <p:sldLayoutId id="2147483659" r:id="rId7"/>
    <p:sldLayoutId id="2147483660" r:id="rId8"/>
    <p:sldLayoutId id="2147483664" r:id="rId9"/>
    <p:sldLayoutId id="2147483665" r:id="rId10"/>
    <p:sldLayoutId id="2147483666" r:id="rId11"/>
    <p:sldLayoutId id="2147483667" r:id="rId12"/>
    <p:sldLayoutId id="2147483668" r:id="rId13"/>
    <p:sldLayoutId id="2147483675" r:id="rId14"/>
    <p:sldLayoutId id="2147483682" r:id="rId15"/>
    <p:sldLayoutId id="2147483683" r:id="rId16"/>
    <p:sldLayoutId id="214748368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9.xml"/><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9.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jpg"/><Relationship Id="rId2" Type="http://schemas.openxmlformats.org/officeDocument/2006/relationships/image" Target="../media/image39.png"/><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jpg"/><Relationship Id="rId4" Type="http://schemas.openxmlformats.org/officeDocument/2006/relationships/image" Target="../media/image46.jpg"/></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58.jpg"/><Relationship Id="rId2" Type="http://schemas.openxmlformats.org/officeDocument/2006/relationships/image" Target="../media/image53.jpg"/><Relationship Id="rId1" Type="http://schemas.openxmlformats.org/officeDocument/2006/relationships/slideLayout" Target="../slideLayouts/slideLayout9.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s>
</file>

<file path=ppt/slides/_rels/slide3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jpg"/><Relationship Id="rId7" Type="http://schemas.openxmlformats.org/officeDocument/2006/relationships/image" Target="../media/image53.jpg"/><Relationship Id="rId2" Type="http://schemas.openxmlformats.org/officeDocument/2006/relationships/image" Target="../media/image56.jpg"/><Relationship Id="rId1" Type="http://schemas.openxmlformats.org/officeDocument/2006/relationships/slideLayout" Target="../slideLayouts/slideLayout9.xml"/><Relationship Id="rId6" Type="http://schemas.openxmlformats.org/officeDocument/2006/relationships/image" Target="../media/image58.jpg"/><Relationship Id="rId5" Type="http://schemas.openxmlformats.org/officeDocument/2006/relationships/image" Target="../media/image54.jpg"/><Relationship Id="rId4" Type="http://schemas.openxmlformats.org/officeDocument/2006/relationships/image" Target="../media/image57.jpg"/><Relationship Id="rId9" Type="http://schemas.openxmlformats.org/officeDocument/2006/relationships/image" Target="../media/image87.svg"/></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9.xml"/><Relationship Id="rId5" Type="http://schemas.openxmlformats.org/officeDocument/2006/relationships/image" Target="../media/image91.sv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png"/><Relationship Id="rId1" Type="http://schemas.openxmlformats.org/officeDocument/2006/relationships/slideLayout" Target="../slideLayouts/slideLayout9.xml"/><Relationship Id="rId5" Type="http://schemas.openxmlformats.org/officeDocument/2006/relationships/image" Target="../media/image66.jpg"/><Relationship Id="rId4" Type="http://schemas.openxmlformats.org/officeDocument/2006/relationships/image" Target="../media/image65.jpg"/></Relationships>
</file>

<file path=ppt/slides/_rels/slide4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9.xml"/><Relationship Id="rId5" Type="http://schemas.openxmlformats.org/officeDocument/2006/relationships/image" Target="../media/image70.jpeg"/><Relationship Id="rId4" Type="http://schemas.openxmlformats.org/officeDocument/2006/relationships/image" Target="../media/image69.jpg"/></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7" Type="http://schemas.openxmlformats.org/officeDocument/2006/relationships/slide" Target="slide46.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35.xml"/><Relationship Id="rId5" Type="http://schemas.openxmlformats.org/officeDocument/2006/relationships/slide" Target="slide17.xml"/><Relationship Id="rId4" Type="http://schemas.openxmlformats.org/officeDocument/2006/relationships/slide" Target="slide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xml"/><Relationship Id="rId4" Type="http://schemas.openxmlformats.org/officeDocument/2006/relationships/image" Target="../media/image109.svg"/></Relationships>
</file>

<file path=ppt/slides/_rels/slide5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8" Type="http://schemas.openxmlformats.org/officeDocument/2006/relationships/image" Target="../media/image83.jpg"/><Relationship Id="rId3" Type="http://schemas.openxmlformats.org/officeDocument/2006/relationships/image" Target="../media/image78.PNG"/><Relationship Id="rId7" Type="http://schemas.openxmlformats.org/officeDocument/2006/relationships/image" Target="../media/image82.jfif"/><Relationship Id="rId2" Type="http://schemas.openxmlformats.org/officeDocument/2006/relationships/image" Target="../media/image77.PNG"/><Relationship Id="rId1" Type="http://schemas.openxmlformats.org/officeDocument/2006/relationships/slideLayout" Target="../slideLayouts/slideLayout3.xml"/><Relationship Id="rId6" Type="http://schemas.openxmlformats.org/officeDocument/2006/relationships/image" Target="../media/image81.PNG"/><Relationship Id="rId11" Type="http://schemas.openxmlformats.org/officeDocument/2006/relationships/image" Target="../media/image86.jpg"/><Relationship Id="rId5" Type="http://schemas.openxmlformats.org/officeDocument/2006/relationships/image" Target="../media/image80.PNG"/><Relationship Id="rId10" Type="http://schemas.openxmlformats.org/officeDocument/2006/relationships/image" Target="../media/image85.jpg"/><Relationship Id="rId4" Type="http://schemas.openxmlformats.org/officeDocument/2006/relationships/image" Target="../media/image79.PNG"/><Relationship Id="rId9" Type="http://schemas.openxmlformats.org/officeDocument/2006/relationships/image" Target="../media/image84.jp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8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2" Type="http://schemas.openxmlformats.org/officeDocument/2006/relationships/image" Target="../media/image10.jfi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72208" y="1145340"/>
            <a:ext cx="6829487" cy="2308324"/>
          </a:xfrm>
          <a:prstGeom prst="rect">
            <a:avLst/>
          </a:prstGeom>
          <a:noFill/>
        </p:spPr>
        <p:txBody>
          <a:bodyPr wrap="square" rtlCol="0">
            <a:spAutoFit/>
          </a:bodyPr>
          <a:lstStyle/>
          <a:p>
            <a:r>
              <a:rPr lang="en-US" sz="7200" b="1" dirty="0">
                <a:solidFill>
                  <a:srgbClr val="FF0000"/>
                </a:solidFill>
                <a:latin typeface="Times New Roman" panose="02020603050405020304" pitchFamily="18" charset="0"/>
                <a:cs typeface="Times New Roman" panose="02020603050405020304" pitchFamily="18" charset="0"/>
              </a:rPr>
              <a:t>CÔNG </a:t>
            </a:r>
            <a:r>
              <a:rPr lang="en-US" sz="7200" b="1">
                <a:solidFill>
                  <a:srgbClr val="FF0000"/>
                </a:solidFill>
                <a:latin typeface="Times New Roman" panose="02020603050405020304" pitchFamily="18" charset="0"/>
                <a:cs typeface="Times New Roman" panose="02020603050405020304" pitchFamily="18" charset="0"/>
              </a:rPr>
              <a:t>NGHỆ </a:t>
            </a:r>
            <a:r>
              <a:rPr lang="en-US" sz="7200" b="1" smtClean="0">
                <a:solidFill>
                  <a:srgbClr val="FF0000"/>
                </a:solidFill>
                <a:latin typeface="Times New Roman" panose="02020603050405020304" pitchFamily="18" charset="0"/>
                <a:cs typeface="Times New Roman" panose="02020603050405020304" pitchFamily="18" charset="0"/>
              </a:rPr>
              <a:t>6</a:t>
            </a:r>
          </a:p>
          <a:p>
            <a:endParaRPr lang="en-US" sz="7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69103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Đi du lịch Sapa nên mặc gì cho phù hợp | Viet Fun Travel">
            <a:extLst>
              <a:ext uri="{FF2B5EF4-FFF2-40B4-BE49-F238E27FC236}">
                <a16:creationId xmlns:a16="http://schemas.microsoft.com/office/drawing/2014/main" xmlns="" id="{A01819B5-3F92-4DAF-B4F6-A7432384F12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3346" y="151450"/>
            <a:ext cx="4649967" cy="3757513"/>
          </a:xfrm>
          <a:prstGeom prst="rect">
            <a:avLst/>
          </a:prstGeom>
          <a:noFill/>
        </p:spPr>
      </p:pic>
      <p:pic>
        <p:nvPicPr>
          <p:cNvPr id="5" name="Picture 4" descr="Cần lưu ý gì khi chọn mua quần áo mùa đông cho bé | Công Ty Thời Trang Trẻ  Em Xuất Khẩu ZinZin">
            <a:extLst>
              <a:ext uri="{FF2B5EF4-FFF2-40B4-BE49-F238E27FC236}">
                <a16:creationId xmlns:a16="http://schemas.microsoft.com/office/drawing/2014/main" xmlns="" id="{1650E7CE-0C8A-4661-B303-7AC7A6C9042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8072" y="175286"/>
            <a:ext cx="2672920" cy="3709839"/>
          </a:xfrm>
          <a:prstGeom prst="rect">
            <a:avLst/>
          </a:prstGeom>
          <a:noFill/>
        </p:spPr>
      </p:pic>
      <p:sp>
        <p:nvSpPr>
          <p:cNvPr id="8" name="TextBox 7">
            <a:extLst>
              <a:ext uri="{FF2B5EF4-FFF2-40B4-BE49-F238E27FC236}">
                <a16:creationId xmlns:a16="http://schemas.microsoft.com/office/drawing/2014/main" xmlns="" id="{12BB63F6-1967-47F7-9893-F0D9DD4335A1}"/>
              </a:ext>
            </a:extLst>
          </p:cNvPr>
          <p:cNvSpPr txBox="1"/>
          <p:nvPr/>
        </p:nvSpPr>
        <p:spPr>
          <a:xfrm>
            <a:off x="2618914" y="3942608"/>
            <a:ext cx="3441644" cy="492122"/>
          </a:xfrm>
          <a:prstGeom prst="rect">
            <a:avLst/>
          </a:prstGeom>
          <a:noFill/>
        </p:spPr>
        <p:txBody>
          <a:bodyPr wrap="square">
            <a:spAutoFit/>
          </a:bodyPr>
          <a:lstStyle/>
          <a:p>
            <a:pPr marL="457200" marR="0" indent="-457200" algn="just">
              <a:lnSpc>
                <a:spcPct val="115000"/>
              </a:lnSpc>
              <a:spcBef>
                <a:spcPts val="0"/>
              </a:spcBef>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Trang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phục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giữ</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ấm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thể</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xmlns="" id="{13D25A2B-B5F6-4C53-9533-0DA146E57E7C}"/>
              </a:ext>
            </a:extLst>
          </p:cNvPr>
          <p:cNvSpPr txBox="1"/>
          <p:nvPr/>
        </p:nvSpPr>
        <p:spPr>
          <a:xfrm>
            <a:off x="1445849" y="4350287"/>
            <a:ext cx="6534369" cy="461665"/>
          </a:xfrm>
          <a:prstGeom prst="rect">
            <a:avLst/>
          </a:prstGeom>
          <a:noFill/>
        </p:spPr>
        <p:txBody>
          <a:bodyPr wrap="square">
            <a:spAutoFit/>
          </a:bodyPr>
          <a:lstStyle/>
          <a:p>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Áo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ấm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quàng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cổ</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găng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tay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mũ</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len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giày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140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7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100"/>
                                        <p:tgtEl>
                                          <p:spTgt spid="8"/>
                                        </p:tgtEl>
                                      </p:cBhvr>
                                    </p:animEffect>
                                  </p:childTnLst>
                                </p:cTn>
                              </p:par>
                              <p:par>
                                <p:cTn id="14" presetID="10" presetClass="entr" presetSubtype="0" fill="hold" grpId="0" nodeType="withEffect">
                                  <p:stCondLst>
                                    <p:cond delay="22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6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ết mặc gì? Những outfit không thể thiếu trong những ngày Tết -  Thegioididong.com">
            <a:extLst>
              <a:ext uri="{FF2B5EF4-FFF2-40B4-BE49-F238E27FC236}">
                <a16:creationId xmlns:a16="http://schemas.microsoft.com/office/drawing/2014/main" xmlns="" id="{290E99B5-266C-4A16-B6FE-1D91DBFA0B8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2255" y="0"/>
            <a:ext cx="6666345" cy="4290927"/>
          </a:xfrm>
          <a:prstGeom prst="rect">
            <a:avLst/>
          </a:prstGeom>
          <a:noFill/>
        </p:spPr>
      </p:pic>
      <p:sp>
        <p:nvSpPr>
          <p:cNvPr id="7" name="TextBox 6">
            <a:extLst>
              <a:ext uri="{FF2B5EF4-FFF2-40B4-BE49-F238E27FC236}">
                <a16:creationId xmlns:a16="http://schemas.microsoft.com/office/drawing/2014/main" xmlns="" id="{6CEDA0F3-1E2D-44F5-84F3-576DAB502E38}"/>
              </a:ext>
            </a:extLst>
          </p:cNvPr>
          <p:cNvSpPr txBox="1"/>
          <p:nvPr/>
        </p:nvSpPr>
        <p:spPr>
          <a:xfrm>
            <a:off x="2542309" y="4413493"/>
            <a:ext cx="3803073" cy="584775"/>
          </a:xfrm>
          <a:prstGeom prst="rect">
            <a:avLst/>
          </a:prstGeom>
          <a:noFill/>
        </p:spPr>
        <p:txBody>
          <a:bodyPr wrap="square">
            <a:spAutoFit/>
          </a:bodyPr>
          <a:lstStyle/>
          <a:p>
            <a:pPr algn="ct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Trang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phục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ngày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tết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48750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hông biết mặc gì đi làm cứ trang phục đen trắng mà diện">
            <a:extLst>
              <a:ext uri="{FF2B5EF4-FFF2-40B4-BE49-F238E27FC236}">
                <a16:creationId xmlns:a16="http://schemas.microsoft.com/office/drawing/2014/main" xmlns="" id="{50A4B446-370E-4F3D-8DB6-D66F97E08BF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2179" y="0"/>
            <a:ext cx="2720672" cy="4399222"/>
          </a:xfrm>
          <a:prstGeom prst="rect">
            <a:avLst/>
          </a:prstGeom>
          <a:noFill/>
        </p:spPr>
      </p:pic>
      <p:pic>
        <p:nvPicPr>
          <p:cNvPr id="5" name="Picture 4" descr="Phối thời trang công sở nam cho mùa hè thu thêm lịch lãm - VietNamNet">
            <a:extLst>
              <a:ext uri="{FF2B5EF4-FFF2-40B4-BE49-F238E27FC236}">
                <a16:creationId xmlns:a16="http://schemas.microsoft.com/office/drawing/2014/main" xmlns="" id="{E645BD2B-10C1-4895-8631-8DB55FD685A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2851" y="8878"/>
            <a:ext cx="2857889" cy="4384182"/>
          </a:xfrm>
          <a:prstGeom prst="rect">
            <a:avLst/>
          </a:prstGeom>
          <a:noFill/>
        </p:spPr>
      </p:pic>
      <p:sp>
        <p:nvSpPr>
          <p:cNvPr id="8" name="TextBox 7">
            <a:extLst>
              <a:ext uri="{FF2B5EF4-FFF2-40B4-BE49-F238E27FC236}">
                <a16:creationId xmlns:a16="http://schemas.microsoft.com/office/drawing/2014/main" xmlns="" id="{0F745AA9-9BE0-4C32-AE51-F9E0BE3FD715}"/>
              </a:ext>
            </a:extLst>
          </p:cNvPr>
          <p:cNvSpPr txBox="1"/>
          <p:nvPr/>
        </p:nvSpPr>
        <p:spPr>
          <a:xfrm>
            <a:off x="3010250" y="4587197"/>
            <a:ext cx="2786743" cy="461665"/>
          </a:xfrm>
          <a:prstGeom prst="rect">
            <a:avLst/>
          </a:prstGeom>
          <a:noFill/>
        </p:spPr>
        <p:txBody>
          <a:bodyPr wrap="square">
            <a:spAutoFit/>
          </a:bodyPr>
          <a:lstStyle/>
          <a:p>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Trang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phục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178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9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100"/>
                                        <p:tgtEl>
                                          <p:spTgt spid="5"/>
                                        </p:tgtEl>
                                      </p:cBhvr>
                                    </p:animEffect>
                                  </p:childTnLst>
                                </p:cTn>
                              </p:par>
                              <p:par>
                                <p:cTn id="11" presetID="10" presetClass="entr" presetSubtype="0" fill="hold" grpId="0" nodeType="withEffect">
                                  <p:stCondLst>
                                    <p:cond delay="11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EFA298E-0ED0-2881-0C58-B754D6CB3C9D}"/>
              </a:ext>
            </a:extLst>
          </p:cNvPr>
          <p:cNvPicPr>
            <a:picLocks noChangeAspect="1"/>
          </p:cNvPicPr>
          <p:nvPr/>
        </p:nvPicPr>
        <p:blipFill>
          <a:blip r:embed="rId2"/>
          <a:stretch>
            <a:fillRect/>
          </a:stretch>
        </p:blipFill>
        <p:spPr>
          <a:xfrm>
            <a:off x="0" y="4718"/>
            <a:ext cx="1452282" cy="1051749"/>
          </a:xfrm>
          <a:prstGeom prst="rect">
            <a:avLst/>
          </a:prstGeom>
        </p:spPr>
      </p:pic>
      <p:sp>
        <p:nvSpPr>
          <p:cNvPr id="3" name="TextBox 2"/>
          <p:cNvSpPr txBox="1"/>
          <p:nvPr/>
        </p:nvSpPr>
        <p:spPr>
          <a:xfrm>
            <a:off x="139848" y="530592"/>
            <a:ext cx="8832029" cy="4278094"/>
          </a:xfrm>
          <a:prstGeom prst="rect">
            <a:avLst/>
          </a:prstGeom>
          <a:noFill/>
        </p:spPr>
        <p:txBody>
          <a:bodyPr wrap="square" rtlCol="0">
            <a:spAutoFit/>
          </a:bodyPr>
          <a:lstStyle/>
          <a:p>
            <a:r>
              <a:rPr lang="en" sz="2800" b="1" smtClean="0">
                <a:solidFill>
                  <a:srgbClr val="FF0000"/>
                </a:solidFill>
                <a:latin typeface="Times New Roman" panose="02020603050405020304" pitchFamily="18" charset="0"/>
                <a:cs typeface="Times New Roman" panose="02020603050405020304" pitchFamily="18" charset="0"/>
              </a:rPr>
              <a:t>1. </a:t>
            </a:r>
            <a:r>
              <a:rPr lang="en" sz="2800" b="1" u="sng" smtClean="0">
                <a:solidFill>
                  <a:srgbClr val="FF0000"/>
                </a:solidFill>
                <a:latin typeface="Times New Roman" panose="02020603050405020304" pitchFamily="18" charset="0"/>
                <a:cs typeface="Times New Roman" panose="02020603050405020304" pitchFamily="18" charset="0"/>
              </a:rPr>
              <a:t>TRANG </a:t>
            </a:r>
            <a:r>
              <a:rPr lang="en" sz="2800" b="1" u="sng">
                <a:solidFill>
                  <a:srgbClr val="FF0000"/>
                </a:solidFill>
                <a:latin typeface="Times New Roman" panose="02020603050405020304" pitchFamily="18" charset="0"/>
                <a:cs typeface="Times New Roman" panose="02020603050405020304" pitchFamily="18" charset="0"/>
              </a:rPr>
              <a:t>PHỤC VÀ VAI TRÒ CỦA </a:t>
            </a:r>
            <a:r>
              <a:rPr lang="en" sz="2800" b="1" u="sng" smtClean="0">
                <a:solidFill>
                  <a:srgbClr val="FF0000"/>
                </a:solidFill>
                <a:latin typeface="Times New Roman" panose="02020603050405020304" pitchFamily="18" charset="0"/>
                <a:cs typeface="Times New Roman" panose="02020603050405020304" pitchFamily="18" charset="0"/>
              </a:rPr>
              <a:t>TRANG PHỤC:</a:t>
            </a:r>
          </a:p>
          <a:p>
            <a:endParaRPr lang="en" sz="2800" b="1" u="sng">
              <a:solidFill>
                <a:srgbClr val="FF0000"/>
              </a:solidFill>
              <a:latin typeface="Times New Roman" panose="02020603050405020304" pitchFamily="18" charset="0"/>
              <a:cs typeface="Times New Roman" panose="02020603050405020304" pitchFamily="18" charset="0"/>
            </a:endParaRPr>
          </a:p>
          <a:p>
            <a:pPr marL="342900" indent="-342900">
              <a:buFontTx/>
              <a:buChar char="-"/>
            </a:pPr>
            <a:r>
              <a:rPr lang="en" sz="2400" smtClean="0">
                <a:latin typeface="Times New Roman" panose="02020603050405020304" pitchFamily="18" charset="0"/>
                <a:cs typeface="Times New Roman" panose="02020603050405020304" pitchFamily="18" charset="0"/>
              </a:rPr>
              <a:t>Trang phục là các loại quần áo và một số vật dụng khác đi kèm như: mũ, giày, tất (vớ), khăn choàng,…Trong đó quần áo là những vật dụng quan trọng nhất.</a:t>
            </a:r>
          </a:p>
          <a:p>
            <a:pPr marL="342900" indent="-342900">
              <a:buFontTx/>
              <a:buChar char="-"/>
            </a:pPr>
            <a:r>
              <a:rPr lang="en" sz="2400" smtClean="0">
                <a:latin typeface="Times New Roman" panose="02020603050405020304" pitchFamily="18" charset="0"/>
                <a:cs typeface="Times New Roman" panose="02020603050405020304" pitchFamily="18" charset="0"/>
              </a:rPr>
              <a:t>Trang phục thay đổi ngày càng đa dạng và phong phú về kiểu dáng, mẫu mã để phục vụ cho nhu cầu may mặc của con người.</a:t>
            </a:r>
          </a:p>
          <a:p>
            <a:pPr marL="342900" indent="-342900">
              <a:buFontTx/>
              <a:buChar char="-"/>
            </a:pPr>
            <a:r>
              <a:rPr lang="en" sz="2400" smtClean="0">
                <a:latin typeface="Times New Roman" panose="02020603050405020304" pitchFamily="18" charset="0"/>
                <a:cs typeface="Times New Roman" panose="02020603050405020304" pitchFamily="18" charset="0"/>
              </a:rPr>
              <a:t>Trang phục có vai trò bảo vệ cơ thể chống những tác hại của môi trường và làm đẹp cho con người mỗi hành động.</a:t>
            </a:r>
          </a:p>
          <a:p>
            <a:endParaRPr lang="en" sz="2400" smtClean="0">
              <a:latin typeface="Times New Roman" panose="02020603050405020304" pitchFamily="18" charset="0"/>
              <a:cs typeface="Times New Roman" panose="02020603050405020304" pitchFamily="18" charset="0"/>
            </a:endParaRPr>
          </a:p>
          <a:p>
            <a:endParaRPr lang="en-US" sz="2400" b="1" smtClean="0"/>
          </a:p>
        </p:txBody>
      </p:sp>
    </p:spTree>
    <p:extLst>
      <p:ext uri="{BB962C8B-B14F-4D97-AF65-F5344CB8AC3E}">
        <p14:creationId xmlns:p14="http://schemas.microsoft.com/office/powerpoint/2010/main" val="106986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30"/>
        <p:cNvGrpSpPr/>
        <p:nvPr/>
      </p:nvGrpSpPr>
      <p:grpSpPr>
        <a:xfrm>
          <a:off x="0" y="0"/>
          <a:ext cx="0" cy="0"/>
          <a:chOff x="0" y="0"/>
          <a:chExt cx="0" cy="0"/>
        </a:xfrm>
      </p:grpSpPr>
      <p:sp>
        <p:nvSpPr>
          <p:cNvPr id="3531" name="Google Shape;3531;p41"/>
          <p:cNvSpPr txBox="1">
            <a:spLocks noGrp="1"/>
          </p:cNvSpPr>
          <p:nvPr>
            <p:ph type="title"/>
          </p:nvPr>
        </p:nvSpPr>
        <p:spPr>
          <a:xfrm>
            <a:off x="925417" y="1118800"/>
            <a:ext cx="6654188" cy="1744473"/>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FF0000"/>
                </a:solidFill>
                <a:latin typeface="Times New Roman" panose="02020603050405020304" pitchFamily="18" charset="0"/>
                <a:cs typeface="Times New Roman" panose="02020603050405020304" pitchFamily="18" charset="0"/>
              </a:rPr>
              <a:t>2. </a:t>
            </a:r>
            <a:r>
              <a:rPr lang="en" u="sng" dirty="0">
                <a:solidFill>
                  <a:srgbClr val="FF0000"/>
                </a:solidFill>
                <a:latin typeface="Times New Roman" panose="02020603050405020304" pitchFamily="18" charset="0"/>
                <a:cs typeface="Times New Roman" panose="02020603050405020304" pitchFamily="18" charset="0"/>
              </a:rPr>
              <a:t>CÁC LOẠI TRANG PHỤC:</a:t>
            </a:r>
            <a:endParaRPr u="sng"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3566"/>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34E4DD20-2131-4A24-A22F-1B5A619DCD87}"/>
              </a:ext>
            </a:extLst>
          </p:cNvPr>
          <p:cNvSpPr/>
          <p:nvPr/>
        </p:nvSpPr>
        <p:spPr>
          <a:xfrm>
            <a:off x="738910" y="586711"/>
            <a:ext cx="1779104" cy="3195882"/>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Rounded Corners 84">
            <a:extLst>
              <a:ext uri="{FF2B5EF4-FFF2-40B4-BE49-F238E27FC236}">
                <a16:creationId xmlns:a16="http://schemas.microsoft.com/office/drawing/2014/main" xmlns="" id="{213EC7FB-CD5D-402B-A1E1-9C6B7121FB74}"/>
              </a:ext>
            </a:extLst>
          </p:cNvPr>
          <p:cNvSpPr/>
          <p:nvPr/>
        </p:nvSpPr>
        <p:spPr>
          <a:xfrm>
            <a:off x="2723423" y="586711"/>
            <a:ext cx="1779104" cy="3195882"/>
          </a:xfrm>
          <a:prstGeom prst="round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Rounded Corners 85">
            <a:extLst>
              <a:ext uri="{FF2B5EF4-FFF2-40B4-BE49-F238E27FC236}">
                <a16:creationId xmlns:a16="http://schemas.microsoft.com/office/drawing/2014/main" xmlns="" id="{172C93C5-AEAC-43DA-A773-207CC1852582}"/>
              </a:ext>
            </a:extLst>
          </p:cNvPr>
          <p:cNvSpPr/>
          <p:nvPr/>
        </p:nvSpPr>
        <p:spPr>
          <a:xfrm>
            <a:off x="4707936" y="586711"/>
            <a:ext cx="1779104" cy="3195882"/>
          </a:xfrm>
          <a:prstGeom prst="round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Rounded Corners 86">
            <a:extLst>
              <a:ext uri="{FF2B5EF4-FFF2-40B4-BE49-F238E27FC236}">
                <a16:creationId xmlns:a16="http://schemas.microsoft.com/office/drawing/2014/main" xmlns="" id="{981DF54C-648E-4081-AAC4-E682659E2C2D}"/>
              </a:ext>
            </a:extLst>
          </p:cNvPr>
          <p:cNvSpPr/>
          <p:nvPr/>
        </p:nvSpPr>
        <p:spPr>
          <a:xfrm>
            <a:off x="6692450" y="586711"/>
            <a:ext cx="1779104" cy="3195882"/>
          </a:xfrm>
          <a:prstGeom prst="round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6C018418-567A-4290-BE5B-DF7BB730321D}"/>
              </a:ext>
            </a:extLst>
          </p:cNvPr>
          <p:cNvSpPr txBox="1"/>
          <p:nvPr/>
        </p:nvSpPr>
        <p:spPr>
          <a:xfrm>
            <a:off x="126694" y="4033569"/>
            <a:ext cx="8890612"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85"/>
                                        </p:tgtEl>
                                        <p:attrNameLst>
                                          <p:attrName>style.visibility</p:attrName>
                                        </p:attrNameLst>
                                      </p:cBhvr>
                                      <p:to>
                                        <p:strVal val="visible"/>
                                      </p:to>
                                    </p:set>
                                    <p:animEffect transition="in" filter="fade">
                                      <p:cBhvr>
                                        <p:cTn id="10" dur="1400"/>
                                        <p:tgtEl>
                                          <p:spTgt spid="85"/>
                                        </p:tgtEl>
                                      </p:cBhvr>
                                    </p:animEffect>
                                  </p:childTnLst>
                                </p:cTn>
                              </p:par>
                              <p:par>
                                <p:cTn id="11" presetID="10" presetClass="entr" presetSubtype="0" fill="hold" grpId="0" nodeType="withEffect">
                                  <p:stCondLst>
                                    <p:cond delay="1100"/>
                                  </p:stCondLst>
                                  <p:childTnLst>
                                    <p:set>
                                      <p:cBhvr>
                                        <p:cTn id="12" dur="1" fill="hold">
                                          <p:stCondLst>
                                            <p:cond delay="0"/>
                                          </p:stCondLst>
                                        </p:cTn>
                                        <p:tgtEl>
                                          <p:spTgt spid="86"/>
                                        </p:tgtEl>
                                        <p:attrNameLst>
                                          <p:attrName>style.visibility</p:attrName>
                                        </p:attrNameLst>
                                      </p:cBhvr>
                                      <p:to>
                                        <p:strVal val="visible"/>
                                      </p:to>
                                    </p:set>
                                    <p:animEffect transition="in" filter="fade">
                                      <p:cBhvr>
                                        <p:cTn id="13" dur="1600"/>
                                        <p:tgtEl>
                                          <p:spTgt spid="86"/>
                                        </p:tgtEl>
                                      </p:cBhvr>
                                    </p:animEffect>
                                  </p:childTnLst>
                                </p:cTn>
                              </p:par>
                              <p:par>
                                <p:cTn id="14" presetID="10" presetClass="entr" presetSubtype="0" fill="hold" grpId="0" nodeType="withEffect">
                                  <p:stCondLst>
                                    <p:cond delay="2200"/>
                                  </p:stCondLst>
                                  <p:childTnLst>
                                    <p:set>
                                      <p:cBhvr>
                                        <p:cTn id="15" dur="1" fill="hold">
                                          <p:stCondLst>
                                            <p:cond delay="0"/>
                                          </p:stCondLst>
                                        </p:cTn>
                                        <p:tgtEl>
                                          <p:spTgt spid="87"/>
                                        </p:tgtEl>
                                        <p:attrNameLst>
                                          <p:attrName>style.visibility</p:attrName>
                                        </p:attrNameLst>
                                      </p:cBhvr>
                                      <p:to>
                                        <p:strVal val="visible"/>
                                      </p:to>
                                    </p:set>
                                    <p:animEffect transition="in" filter="fade">
                                      <p:cBhvr>
                                        <p:cTn id="16" dur="1800"/>
                                        <p:tgtEl>
                                          <p:spTgt spid="8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5" grpId="0" animBg="1"/>
      <p:bldP spid="86" grpId="0" animBg="1"/>
      <p:bldP spid="87"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8D52E71-B072-9F8A-3CB2-1A1764E687ED}"/>
              </a:ext>
            </a:extLst>
          </p:cNvPr>
          <p:cNvPicPr>
            <a:picLocks noChangeAspect="1"/>
          </p:cNvPicPr>
          <p:nvPr/>
        </p:nvPicPr>
        <p:blipFill>
          <a:blip r:embed="rId2"/>
          <a:stretch>
            <a:fillRect/>
          </a:stretch>
        </p:blipFill>
        <p:spPr>
          <a:xfrm>
            <a:off x="0" y="4718"/>
            <a:ext cx="1430767" cy="1036167"/>
          </a:xfrm>
          <a:prstGeom prst="rect">
            <a:avLst/>
          </a:prstGeom>
        </p:spPr>
      </p:pic>
      <p:sp>
        <p:nvSpPr>
          <p:cNvPr id="21" name="TextBox 20"/>
          <p:cNvSpPr txBox="1"/>
          <p:nvPr/>
        </p:nvSpPr>
        <p:spPr>
          <a:xfrm>
            <a:off x="430306" y="1040885"/>
            <a:ext cx="7810052" cy="3600986"/>
          </a:xfrm>
          <a:prstGeom prst="rect">
            <a:avLst/>
          </a:prstGeom>
          <a:noFill/>
        </p:spPr>
        <p:txBody>
          <a:bodyPr wrap="square" rtlCol="0">
            <a:spAutoFit/>
          </a:bodyPr>
          <a:lstStyle/>
          <a:p>
            <a:r>
              <a:rPr lang="en" sz="2800" b="1">
                <a:solidFill>
                  <a:srgbClr val="FF0000"/>
                </a:solidFill>
                <a:latin typeface="Times New Roman" panose="02020603050405020304" pitchFamily="18" charset="0"/>
                <a:cs typeface="Times New Roman" panose="02020603050405020304" pitchFamily="18" charset="0"/>
              </a:rPr>
              <a:t>2. </a:t>
            </a:r>
            <a:r>
              <a:rPr lang="en" sz="2800" b="1" u="sng">
                <a:solidFill>
                  <a:srgbClr val="FF0000"/>
                </a:solidFill>
                <a:latin typeface="Times New Roman" panose="02020603050405020304" pitchFamily="18" charset="0"/>
                <a:cs typeface="Times New Roman" panose="02020603050405020304" pitchFamily="18" charset="0"/>
              </a:rPr>
              <a:t>CÁC LOẠI TRANG PHỤC</a:t>
            </a:r>
            <a:r>
              <a:rPr lang="en" sz="2800" b="1" u="sng" smtClean="0">
                <a:solidFill>
                  <a:srgbClr val="FF0000"/>
                </a:solidFill>
                <a:latin typeface="Times New Roman" panose="02020603050405020304" pitchFamily="18" charset="0"/>
                <a:cs typeface="Times New Roman" panose="02020603050405020304" pitchFamily="18" charset="0"/>
              </a:rPr>
              <a:t>:</a:t>
            </a:r>
          </a:p>
          <a:p>
            <a:endParaRPr lang="en" sz="2800" b="1" u="sng" smtClean="0">
              <a:solidFill>
                <a:srgbClr val="FF0000"/>
              </a:solidFill>
              <a:latin typeface="Times New Roman" panose="02020603050405020304" pitchFamily="18" charset="0"/>
              <a:cs typeface="Times New Roman" panose="02020603050405020304" pitchFamily="18" charset="0"/>
            </a:endParaRPr>
          </a:p>
          <a:p>
            <a:r>
              <a:rPr lang="en" sz="2400" smtClean="0">
                <a:latin typeface="Times New Roman" panose="02020603050405020304" pitchFamily="18" charset="0"/>
                <a:cs typeface="Times New Roman" panose="02020603050405020304" pitchFamily="18" charset="0"/>
              </a:rPr>
              <a:t>Có nhiều loại trang phục sau:</a:t>
            </a:r>
          </a:p>
          <a:p>
            <a:pPr marL="342900" indent="-342900">
              <a:buFontTx/>
              <a:buChar char="-"/>
            </a:pPr>
            <a:r>
              <a:rPr lang="en" sz="2400" smtClean="0">
                <a:latin typeface="Times New Roman" panose="02020603050405020304" pitchFamily="18" charset="0"/>
                <a:cs typeface="Times New Roman" panose="02020603050405020304" pitchFamily="18" charset="0"/>
              </a:rPr>
              <a:t>Về thời tiết: Trang phục mùa hè, trang phục mùa xuân,…</a:t>
            </a:r>
          </a:p>
          <a:p>
            <a:pPr marL="342900" indent="-342900">
              <a:buFontTx/>
              <a:buChar char="-"/>
            </a:pPr>
            <a:r>
              <a:rPr lang="en" sz="2400" smtClean="0">
                <a:latin typeface="Times New Roman" panose="02020603050405020304" pitchFamily="18" charset="0"/>
                <a:cs typeface="Times New Roman" panose="02020603050405020304" pitchFamily="18" charset="0"/>
              </a:rPr>
              <a:t>Về công dụng: Đồng phục, trang phục thường ngày, trang phục lễ hội,…</a:t>
            </a:r>
          </a:p>
          <a:p>
            <a:pPr marL="342900" indent="-342900">
              <a:buFontTx/>
              <a:buChar char="-"/>
            </a:pPr>
            <a:r>
              <a:rPr lang="en" sz="2400" smtClean="0">
                <a:latin typeface="Times New Roman" panose="02020603050405020304" pitchFamily="18" charset="0"/>
                <a:cs typeface="Times New Roman" panose="02020603050405020304" pitchFamily="18" charset="0"/>
              </a:rPr>
              <a:t>Về lứa tuổi: Trang phục người lớn, trang phục trẻ em,…</a:t>
            </a:r>
          </a:p>
          <a:p>
            <a:pPr marL="342900" indent="-342900">
              <a:buFontTx/>
              <a:buChar char="-"/>
            </a:pPr>
            <a:r>
              <a:rPr lang="en" sz="2400" smtClean="0">
                <a:latin typeface="Times New Roman" panose="02020603050405020304" pitchFamily="18" charset="0"/>
                <a:cs typeface="Times New Roman" panose="02020603050405020304" pitchFamily="18" charset="0"/>
              </a:rPr>
              <a:t>Về giới tính: Trang phục nam, trang phục nữ.</a:t>
            </a:r>
            <a:endParaRPr lang="en" sz="2400">
              <a:latin typeface="Times New Roman" panose="02020603050405020304" pitchFamily="18" charset="0"/>
              <a:cs typeface="Times New Roman" panose="02020603050405020304" pitchFamily="18" charset="0"/>
            </a:endParaRPr>
          </a:p>
          <a:p>
            <a:endParaRPr lang="en-US" sz="2800" b="1"/>
          </a:p>
        </p:txBody>
      </p:sp>
    </p:spTree>
    <p:extLst>
      <p:ext uri="{BB962C8B-B14F-4D97-AF65-F5344CB8AC3E}">
        <p14:creationId xmlns:p14="http://schemas.microsoft.com/office/powerpoint/2010/main" val="230479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 calcmode="lin" valueType="num">
                                      <p:cBhvr additive="base">
                                        <p:cTn id="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1">
                                            <p:txEl>
                                              <p:pRg st="2" end="2"/>
                                            </p:txEl>
                                          </p:spTgt>
                                        </p:tgtEl>
                                        <p:attrNameLst>
                                          <p:attrName>style.visibility</p:attrName>
                                        </p:attrNameLst>
                                      </p:cBhvr>
                                      <p:to>
                                        <p:strVal val="visible"/>
                                      </p:to>
                                    </p:set>
                                    <p:animEffect transition="in" filter="wheel(1)">
                                      <p:cBhvr>
                                        <p:cTn id="13" dur="2000"/>
                                        <p:tgtEl>
                                          <p:spTgt spid="21">
                                            <p:txEl>
                                              <p:pRg st="2" end="2"/>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21">
                                            <p:txEl>
                                              <p:pRg st="3" end="3"/>
                                            </p:txEl>
                                          </p:spTgt>
                                        </p:tgtEl>
                                        <p:attrNameLst>
                                          <p:attrName>style.visibility</p:attrName>
                                        </p:attrNameLst>
                                      </p:cBhvr>
                                      <p:to>
                                        <p:strVal val="visible"/>
                                      </p:to>
                                    </p:set>
                                    <p:animEffect transition="in" filter="wheel(1)">
                                      <p:cBhvr>
                                        <p:cTn id="16" dur="2000"/>
                                        <p:tgtEl>
                                          <p:spTgt spid="21">
                                            <p:txEl>
                                              <p:pRg st="3" end="3"/>
                                            </p:txEl>
                                          </p:spTgt>
                                        </p:tgtEl>
                                      </p:cBhvr>
                                    </p:animEffect>
                                  </p:childTnLst>
                                </p:cTn>
                              </p:par>
                              <p:par>
                                <p:cTn id="17" presetID="21" presetClass="entr" presetSubtype="1" fill="hold" nodeType="withEffect">
                                  <p:stCondLst>
                                    <p:cond delay="0"/>
                                  </p:stCondLst>
                                  <p:childTnLst>
                                    <p:set>
                                      <p:cBhvr>
                                        <p:cTn id="18" dur="1" fill="hold">
                                          <p:stCondLst>
                                            <p:cond delay="0"/>
                                          </p:stCondLst>
                                        </p:cTn>
                                        <p:tgtEl>
                                          <p:spTgt spid="21">
                                            <p:txEl>
                                              <p:pRg st="4" end="4"/>
                                            </p:txEl>
                                          </p:spTgt>
                                        </p:tgtEl>
                                        <p:attrNameLst>
                                          <p:attrName>style.visibility</p:attrName>
                                        </p:attrNameLst>
                                      </p:cBhvr>
                                      <p:to>
                                        <p:strVal val="visible"/>
                                      </p:to>
                                    </p:set>
                                    <p:animEffect transition="in" filter="wheel(1)">
                                      <p:cBhvr>
                                        <p:cTn id="19" dur="2000"/>
                                        <p:tgtEl>
                                          <p:spTgt spid="21">
                                            <p:txEl>
                                              <p:pRg st="4" end="4"/>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21">
                                            <p:txEl>
                                              <p:pRg st="5" end="5"/>
                                            </p:txEl>
                                          </p:spTgt>
                                        </p:tgtEl>
                                        <p:attrNameLst>
                                          <p:attrName>style.visibility</p:attrName>
                                        </p:attrNameLst>
                                      </p:cBhvr>
                                      <p:to>
                                        <p:strVal val="visible"/>
                                      </p:to>
                                    </p:set>
                                    <p:animEffect transition="in" filter="wheel(1)">
                                      <p:cBhvr>
                                        <p:cTn id="22" dur="2000"/>
                                        <p:tgtEl>
                                          <p:spTgt spid="21">
                                            <p:txEl>
                                              <p:pRg st="5" end="5"/>
                                            </p:txEl>
                                          </p:spTgt>
                                        </p:tgtEl>
                                      </p:cBhvr>
                                    </p:animEffect>
                                  </p:childTnLst>
                                </p:cTn>
                              </p:par>
                              <p:par>
                                <p:cTn id="23" presetID="21" presetClass="entr" presetSubtype="1" fill="hold" nodeType="withEffect">
                                  <p:stCondLst>
                                    <p:cond delay="0"/>
                                  </p:stCondLst>
                                  <p:childTnLst>
                                    <p:set>
                                      <p:cBhvr>
                                        <p:cTn id="24" dur="1" fill="hold">
                                          <p:stCondLst>
                                            <p:cond delay="0"/>
                                          </p:stCondLst>
                                        </p:cTn>
                                        <p:tgtEl>
                                          <p:spTgt spid="21">
                                            <p:txEl>
                                              <p:pRg st="6" end="6"/>
                                            </p:txEl>
                                          </p:spTgt>
                                        </p:tgtEl>
                                        <p:attrNameLst>
                                          <p:attrName>style.visibility</p:attrName>
                                        </p:attrNameLst>
                                      </p:cBhvr>
                                      <p:to>
                                        <p:strVal val="visible"/>
                                      </p:to>
                                    </p:set>
                                    <p:animEffect transition="in" filter="wheel(1)">
                                      <p:cBhvr>
                                        <p:cTn id="25" dur="2000"/>
                                        <p:tgtEl>
                                          <p:spTgt spid="2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37"/>
        <p:cNvGrpSpPr/>
        <p:nvPr/>
      </p:nvGrpSpPr>
      <p:grpSpPr>
        <a:xfrm>
          <a:off x="0" y="0"/>
          <a:ext cx="0" cy="0"/>
          <a:chOff x="0" y="0"/>
          <a:chExt cx="0" cy="0"/>
        </a:xfrm>
      </p:grpSpPr>
      <p:sp>
        <p:nvSpPr>
          <p:cNvPr id="3738" name="Google Shape;3738;p50"/>
          <p:cNvSpPr txBox="1">
            <a:spLocks noGrp="1"/>
          </p:cNvSpPr>
          <p:nvPr>
            <p:ph type="title"/>
          </p:nvPr>
        </p:nvSpPr>
        <p:spPr>
          <a:xfrm>
            <a:off x="714299" y="1757163"/>
            <a:ext cx="7249487" cy="884437"/>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rgbClr val="FF0000"/>
                </a:solidFill>
                <a:latin typeface="Times New Roman" panose="02020603050405020304" pitchFamily="18" charset="0"/>
                <a:cs typeface="Times New Roman" panose="02020603050405020304" pitchFamily="18" charset="0"/>
              </a:rPr>
              <a:t>3. </a:t>
            </a:r>
            <a:r>
              <a:rPr lang="en" u="sng" dirty="0">
                <a:solidFill>
                  <a:srgbClr val="FF0000"/>
                </a:solidFill>
                <a:latin typeface="Times New Roman" panose="02020603050405020304" pitchFamily="18" charset="0"/>
                <a:cs typeface="Times New Roman" panose="02020603050405020304" pitchFamily="18" charset="0"/>
              </a:rPr>
              <a:t>LỰA CHỌN TRANG PHỤC:</a:t>
            </a:r>
            <a:endParaRPr u="sng"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1DB1EC6E-E9B9-43A7-A262-2B7CF5079056}"/>
              </a:ext>
            </a:extLst>
          </p:cNvPr>
          <p:cNvSpPr txBox="1"/>
          <p:nvPr/>
        </p:nvSpPr>
        <p:spPr>
          <a:xfrm>
            <a:off x="423537" y="336514"/>
            <a:ext cx="8296925" cy="1077218"/>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vóc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xmlns="" id="{6B26BCEB-68E9-4DBF-B972-CDFEC3893CCA}"/>
              </a:ext>
            </a:extLst>
          </p:cNvPr>
          <p:cNvSpPr txBox="1"/>
          <p:nvPr/>
        </p:nvSpPr>
        <p:spPr>
          <a:xfrm>
            <a:off x="3424403" y="2340091"/>
            <a:ext cx="2268305" cy="523220"/>
          </a:xfrm>
          <a:prstGeom prst="rect">
            <a:avLst/>
          </a:prstGeom>
          <a:solidFill>
            <a:schemeClr val="accent1"/>
          </a:solidFill>
        </p:spPr>
        <p:txBody>
          <a:bodyPr wrap="square" rtlCol="0">
            <a:spAutoFit/>
          </a:bodyPr>
          <a:lstStyle/>
          <a:p>
            <a:r>
              <a:rPr lang="en-US" sz="2800" b="1" dirty="0">
                <a:latin typeface="Times New Roman" panose="02020603050405020304" pitchFamily="18" charset="0"/>
                <a:cs typeface="Times New Roman" panose="02020603050405020304" pitchFamily="18" charset="0"/>
              </a:rPr>
              <a:t>CAO, GẦY</a:t>
            </a:r>
          </a:p>
        </p:txBody>
      </p:sp>
      <p:sp>
        <p:nvSpPr>
          <p:cNvPr id="14" name="TextBox 13">
            <a:extLst>
              <a:ext uri="{FF2B5EF4-FFF2-40B4-BE49-F238E27FC236}">
                <a16:creationId xmlns:a16="http://schemas.microsoft.com/office/drawing/2014/main" xmlns="" id="{6A6BA199-E9E2-4338-BB93-5C5654D63B8C}"/>
              </a:ext>
            </a:extLst>
          </p:cNvPr>
          <p:cNvSpPr txBox="1"/>
          <p:nvPr/>
        </p:nvSpPr>
        <p:spPr>
          <a:xfrm>
            <a:off x="3437844" y="3008970"/>
            <a:ext cx="2268305" cy="523220"/>
          </a:xfrm>
          <a:prstGeom prst="rect">
            <a:avLst/>
          </a:prstGeom>
          <a:solidFill>
            <a:schemeClr val="accent2">
              <a:lumMod val="75000"/>
            </a:schemeClr>
          </a:solidFill>
        </p:spPr>
        <p:txBody>
          <a:bodyPr wrap="square" rtlCol="0">
            <a:spAutoFit/>
          </a:bodyPr>
          <a:lstStyle/>
          <a:p>
            <a:r>
              <a:rPr lang="en-US" sz="2800" b="1" dirty="0">
                <a:latin typeface="Times New Roman" panose="02020603050405020304" pitchFamily="18" charset="0"/>
                <a:cs typeface="Times New Roman" panose="02020603050405020304" pitchFamily="18" charset="0"/>
              </a:rPr>
              <a:t>MẬP, THẤP</a:t>
            </a:r>
          </a:p>
        </p:txBody>
      </p:sp>
      <p:sp>
        <p:nvSpPr>
          <p:cNvPr id="15" name="TextBox 14">
            <a:extLst>
              <a:ext uri="{FF2B5EF4-FFF2-40B4-BE49-F238E27FC236}">
                <a16:creationId xmlns:a16="http://schemas.microsoft.com/office/drawing/2014/main" xmlns="" id="{AE819882-2C86-47D0-A664-FE4F4893AF01}"/>
              </a:ext>
            </a:extLst>
          </p:cNvPr>
          <p:cNvSpPr txBox="1"/>
          <p:nvPr/>
        </p:nvSpPr>
        <p:spPr>
          <a:xfrm>
            <a:off x="3606851" y="3683340"/>
            <a:ext cx="1930290" cy="523220"/>
          </a:xfrm>
          <a:prstGeom prst="rect">
            <a:avLst/>
          </a:prstGeom>
          <a:solidFill>
            <a:srgbClr val="8CBEAA"/>
          </a:solidFill>
        </p:spPr>
        <p:txBody>
          <a:bodyPr wrap="square" rtlCol="0">
            <a:spAutoFit/>
          </a:bodyPr>
          <a:lstStyle/>
          <a:p>
            <a:r>
              <a:rPr lang="en-US" sz="2800" b="1" dirty="0">
                <a:latin typeface="Times New Roman" panose="02020603050405020304" pitchFamily="18" charset="0"/>
                <a:cs typeface="Times New Roman" panose="02020603050405020304" pitchFamily="18" charset="0"/>
              </a:rPr>
              <a:t>CÂN ĐỐI</a:t>
            </a:r>
          </a:p>
        </p:txBody>
      </p:sp>
      <p:sp>
        <p:nvSpPr>
          <p:cNvPr id="16" name="TextBox 15">
            <a:extLst>
              <a:ext uri="{FF2B5EF4-FFF2-40B4-BE49-F238E27FC236}">
                <a16:creationId xmlns:a16="http://schemas.microsoft.com/office/drawing/2014/main" xmlns="" id="{46FE55C9-4BB4-499D-B32B-9D8533C4FED5}"/>
              </a:ext>
            </a:extLst>
          </p:cNvPr>
          <p:cNvSpPr txBox="1"/>
          <p:nvPr/>
        </p:nvSpPr>
        <p:spPr>
          <a:xfrm>
            <a:off x="3473733" y="4387782"/>
            <a:ext cx="2268305" cy="523220"/>
          </a:xfrm>
          <a:prstGeom prst="rect">
            <a:avLst/>
          </a:prstGeom>
          <a:solidFill>
            <a:schemeClr val="accent5">
              <a:lumMod val="40000"/>
              <a:lumOff val="60000"/>
            </a:schemeClr>
          </a:solidFill>
        </p:spPr>
        <p:txBody>
          <a:bodyPr wrap="square" rtlCol="0">
            <a:spAutoFit/>
          </a:bodyPr>
          <a:lstStyle/>
          <a:p>
            <a:r>
              <a:rPr lang="en-US" sz="2800" b="1" dirty="0">
                <a:latin typeface="Times New Roman" panose="02020603050405020304" pitchFamily="18" charset="0"/>
                <a:cs typeface="Times New Roman" panose="02020603050405020304" pitchFamily="18" charset="0"/>
              </a:rPr>
              <a:t>THẤP, NHỎ</a:t>
            </a:r>
          </a:p>
        </p:txBody>
      </p:sp>
      <p:sp>
        <p:nvSpPr>
          <p:cNvPr id="17" name="TextBox 16">
            <a:extLst>
              <a:ext uri="{FF2B5EF4-FFF2-40B4-BE49-F238E27FC236}">
                <a16:creationId xmlns:a16="http://schemas.microsoft.com/office/drawing/2014/main" xmlns="" id="{CBAFC72B-72CC-4011-9C17-8AD75E1DC7D0}"/>
              </a:ext>
            </a:extLst>
          </p:cNvPr>
          <p:cNvSpPr txBox="1"/>
          <p:nvPr/>
        </p:nvSpPr>
        <p:spPr>
          <a:xfrm>
            <a:off x="4051783" y="1719524"/>
            <a:ext cx="1690255" cy="523220"/>
          </a:xfrm>
          <a:prstGeom prst="rect">
            <a:avLst/>
          </a:prstGeom>
          <a:solidFill>
            <a:schemeClr val="accent6"/>
          </a:solidFill>
        </p:spPr>
        <p:txBody>
          <a:bodyPr wrap="square" rtlCol="0">
            <a:spAutoFit/>
          </a:bodyPr>
          <a:lstStyle/>
          <a:p>
            <a:r>
              <a:rPr lang="en-US" sz="2800" b="1" dirty="0">
                <a:latin typeface="Times New Roman" panose="02020603050405020304" pitchFamily="18" charset="0"/>
                <a:cs typeface="Times New Roman" panose="02020603050405020304" pitchFamily="18" charset="0"/>
              </a:rPr>
              <a:t>TO, CAO</a:t>
            </a:r>
          </a:p>
        </p:txBody>
      </p:sp>
    </p:spTree>
    <p:extLst>
      <p:ext uri="{BB962C8B-B14F-4D97-AF65-F5344CB8AC3E}">
        <p14:creationId xmlns:p14="http://schemas.microsoft.com/office/powerpoint/2010/main" val="95798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par>
                          <p:cTn id="15" fill="hold">
                            <p:stCondLst>
                              <p:cond delay="1000"/>
                            </p:stCondLst>
                            <p:childTnLst>
                              <p:par>
                                <p:cTn id="16" presetID="6" presetClass="emph" presetSubtype="0" fill="hold" grpId="1" nodeType="afterEffect">
                                  <p:stCondLst>
                                    <p:cond delay="0"/>
                                  </p:stCondLst>
                                  <p:childTnLst>
                                    <p:animScale>
                                      <p:cBhvr>
                                        <p:cTn id="17" dur="2000" fill="hold"/>
                                        <p:tgtEl>
                                          <p:spTgt spid="8"/>
                                        </p:tgtEl>
                                      </p:cBhvr>
                                      <p:by x="150000" y="150000"/>
                                    </p:animScale>
                                  </p:childTnLst>
                                </p:cTn>
                              </p:par>
                            </p:childTnLst>
                          </p:cTn>
                        </p:par>
                        <p:par>
                          <p:cTn id="18" fill="hold">
                            <p:stCondLst>
                              <p:cond delay="3000"/>
                            </p:stCondLst>
                            <p:childTnLst>
                              <p:par>
                                <p:cTn id="19" presetID="50" presetClass="path" presetSubtype="0" accel="50000" decel="50000" fill="hold" grpId="2" nodeType="afterEffect">
                                  <p:stCondLst>
                                    <p:cond delay="0"/>
                                  </p:stCondLst>
                                  <p:childTnLst>
                                    <p:animMotion origin="layout" path="M -0.04306 -0.10926 L -0.18195 -0.10926 C -0.24427 -0.10926 -0.32049 -0.12315 -0.32049 -0.13395 L -0.32049 -0.15772 " pathEditMode="relative" rAng="0" ptsTypes="AAAA">
                                      <p:cBhvr>
                                        <p:cTn id="20" dur="2000" fill="hold"/>
                                        <p:tgtEl>
                                          <p:spTgt spid="8"/>
                                        </p:tgtEl>
                                        <p:attrNameLst>
                                          <p:attrName>ppt_x</p:attrName>
                                          <p:attrName>ppt_y</p:attrName>
                                        </p:attrNameLst>
                                      </p:cBhvr>
                                      <p:rCtr x="-13872" y="-2438"/>
                                    </p:animMotion>
                                  </p:childTnLst>
                                </p:cTn>
                              </p:par>
                            </p:childTnLst>
                          </p:cTn>
                        </p:par>
                        <p:par>
                          <p:cTn id="21" fill="hold">
                            <p:stCondLst>
                              <p:cond delay="5000"/>
                            </p:stCondLst>
                            <p:childTnLst>
                              <p:par>
                                <p:cTn id="22" presetID="6" presetClass="emph" presetSubtype="0" fill="hold" grpId="3" nodeType="afterEffect">
                                  <p:stCondLst>
                                    <p:cond delay="0"/>
                                  </p:stCondLst>
                                  <p:childTnLst>
                                    <p:animScale>
                                      <p:cBhvr>
                                        <p:cTn id="23" dur="2000" fill="hold"/>
                                        <p:tgtEl>
                                          <p:spTgt spid="8"/>
                                        </p:tgtEl>
                                      </p:cBhvr>
                                      <p:by x="100000" y="150000"/>
                                    </p:animScale>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1000" fill="hold"/>
                                        <p:tgtEl>
                                          <p:spTgt spid="14"/>
                                        </p:tgtEl>
                                        <p:attrNameLst>
                                          <p:attrName>ppt_w</p:attrName>
                                        </p:attrNameLst>
                                      </p:cBhvr>
                                      <p:tavLst>
                                        <p:tav tm="0">
                                          <p:val>
                                            <p:strVal val="#ppt_w*0.70"/>
                                          </p:val>
                                        </p:tav>
                                        <p:tav tm="100000">
                                          <p:val>
                                            <p:strVal val="#ppt_w"/>
                                          </p:val>
                                        </p:tav>
                                      </p:tavLst>
                                    </p:anim>
                                    <p:anim calcmode="lin" valueType="num">
                                      <p:cBhvr>
                                        <p:cTn id="29" dur="1000" fill="hold"/>
                                        <p:tgtEl>
                                          <p:spTgt spid="14"/>
                                        </p:tgtEl>
                                        <p:attrNameLst>
                                          <p:attrName>ppt_h</p:attrName>
                                        </p:attrNameLst>
                                      </p:cBhvr>
                                      <p:tavLst>
                                        <p:tav tm="0">
                                          <p:val>
                                            <p:strVal val="#ppt_h"/>
                                          </p:val>
                                        </p:tav>
                                        <p:tav tm="100000">
                                          <p:val>
                                            <p:strVal val="#ppt_h"/>
                                          </p:val>
                                        </p:tav>
                                      </p:tavLst>
                                    </p:anim>
                                    <p:animEffect transition="in" filter="fade">
                                      <p:cBhvr>
                                        <p:cTn id="30" dur="1000"/>
                                        <p:tgtEl>
                                          <p:spTgt spid="14"/>
                                        </p:tgtEl>
                                      </p:cBhvr>
                                    </p:animEffect>
                                  </p:childTnLst>
                                </p:cTn>
                              </p:par>
                            </p:childTnLst>
                          </p:cTn>
                        </p:par>
                        <p:par>
                          <p:cTn id="31" fill="hold">
                            <p:stCondLst>
                              <p:cond delay="1000"/>
                            </p:stCondLst>
                            <p:childTnLst>
                              <p:par>
                                <p:cTn id="32" presetID="6" presetClass="emph" presetSubtype="0" fill="hold" grpId="1" nodeType="afterEffect">
                                  <p:stCondLst>
                                    <p:cond delay="0"/>
                                  </p:stCondLst>
                                  <p:childTnLst>
                                    <p:animScale>
                                      <p:cBhvr>
                                        <p:cTn id="33" dur="2000" fill="hold"/>
                                        <p:tgtEl>
                                          <p:spTgt spid="14"/>
                                        </p:tgtEl>
                                      </p:cBhvr>
                                      <p:by x="150000" y="150000"/>
                                    </p:animScale>
                                  </p:childTnLst>
                                </p:cTn>
                              </p:par>
                            </p:childTnLst>
                          </p:cTn>
                        </p:par>
                        <p:par>
                          <p:cTn id="34" fill="hold">
                            <p:stCondLst>
                              <p:cond delay="3000"/>
                            </p:stCondLst>
                            <p:childTnLst>
                              <p:par>
                                <p:cTn id="35" presetID="50" presetClass="path" presetSubtype="0" accel="50000" decel="50000" fill="hold" grpId="2" nodeType="afterEffect">
                                  <p:stCondLst>
                                    <p:cond delay="0"/>
                                  </p:stCondLst>
                                  <p:childTnLst>
                                    <p:animMotion origin="layout" path="M -5.55556E-7 -3.95062E-6 L -0.00434 -0.02963 C -0.00642 -0.04228 -0.00121 -0.06296 0.0059 -0.06543 L 0.01945 -0.07222 " pathEditMode="relative" rAng="4440000" ptsTypes="AAAA">
                                      <p:cBhvr>
                                        <p:cTn id="36" dur="2000" fill="hold"/>
                                        <p:tgtEl>
                                          <p:spTgt spid="14"/>
                                        </p:tgtEl>
                                        <p:attrNameLst>
                                          <p:attrName>ppt_x</p:attrName>
                                          <p:attrName>ppt_y</p:attrName>
                                        </p:attrNameLst>
                                      </p:cBhvr>
                                      <p:rCtr x="972" y="-3642"/>
                                    </p:animMotion>
                                  </p:childTnLst>
                                </p:cTn>
                              </p:par>
                            </p:childTnLst>
                          </p:cTn>
                        </p:par>
                        <p:par>
                          <p:cTn id="37" fill="hold">
                            <p:stCondLst>
                              <p:cond delay="5000"/>
                            </p:stCondLst>
                            <p:childTnLst>
                              <p:par>
                                <p:cTn id="38" presetID="6" presetClass="emph" presetSubtype="0" fill="hold" grpId="3" nodeType="afterEffect">
                                  <p:stCondLst>
                                    <p:cond delay="0"/>
                                  </p:stCondLst>
                                  <p:childTnLst>
                                    <p:animScale>
                                      <p:cBhvr>
                                        <p:cTn id="39" dur="2000" fill="hold"/>
                                        <p:tgtEl>
                                          <p:spTgt spid="14"/>
                                        </p:tgtEl>
                                      </p:cBhvr>
                                      <p:by x="100000" y="150000"/>
                                    </p:animScale>
                                  </p:childTnLst>
                                </p:cTn>
                              </p:par>
                            </p:childTnLst>
                          </p:cTn>
                        </p:par>
                      </p:childTnLst>
                    </p:cTn>
                  </p:par>
                  <p:par>
                    <p:cTn id="40" fill="hold">
                      <p:stCondLst>
                        <p:cond delay="indefinite"/>
                      </p:stCondLst>
                      <p:childTnLst>
                        <p:par>
                          <p:cTn id="41" fill="hold">
                            <p:stCondLst>
                              <p:cond delay="0"/>
                            </p:stCondLst>
                            <p:childTnLst>
                              <p:par>
                                <p:cTn id="42" presetID="55"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1000" fill="hold"/>
                                        <p:tgtEl>
                                          <p:spTgt spid="15"/>
                                        </p:tgtEl>
                                        <p:attrNameLst>
                                          <p:attrName>ppt_w</p:attrName>
                                        </p:attrNameLst>
                                      </p:cBhvr>
                                      <p:tavLst>
                                        <p:tav tm="0">
                                          <p:val>
                                            <p:strVal val="#ppt_w*0.70"/>
                                          </p:val>
                                        </p:tav>
                                        <p:tav tm="100000">
                                          <p:val>
                                            <p:strVal val="#ppt_w"/>
                                          </p:val>
                                        </p:tav>
                                      </p:tavLst>
                                    </p:anim>
                                    <p:anim calcmode="lin" valueType="num">
                                      <p:cBhvr>
                                        <p:cTn id="45" dur="1000" fill="hold"/>
                                        <p:tgtEl>
                                          <p:spTgt spid="15"/>
                                        </p:tgtEl>
                                        <p:attrNameLst>
                                          <p:attrName>ppt_h</p:attrName>
                                        </p:attrNameLst>
                                      </p:cBhvr>
                                      <p:tavLst>
                                        <p:tav tm="0">
                                          <p:val>
                                            <p:strVal val="#ppt_h"/>
                                          </p:val>
                                        </p:tav>
                                        <p:tav tm="100000">
                                          <p:val>
                                            <p:strVal val="#ppt_h"/>
                                          </p:val>
                                        </p:tav>
                                      </p:tavLst>
                                    </p:anim>
                                    <p:animEffect transition="in" filter="fade">
                                      <p:cBhvr>
                                        <p:cTn id="46" dur="1000"/>
                                        <p:tgtEl>
                                          <p:spTgt spid="15"/>
                                        </p:tgtEl>
                                      </p:cBhvr>
                                    </p:animEffect>
                                  </p:childTnLst>
                                </p:cTn>
                              </p:par>
                            </p:childTnLst>
                          </p:cTn>
                        </p:par>
                        <p:par>
                          <p:cTn id="47" fill="hold">
                            <p:stCondLst>
                              <p:cond delay="1000"/>
                            </p:stCondLst>
                            <p:childTnLst>
                              <p:par>
                                <p:cTn id="48" presetID="6" presetClass="emph" presetSubtype="0" fill="hold" grpId="1" nodeType="afterEffect">
                                  <p:stCondLst>
                                    <p:cond delay="0"/>
                                  </p:stCondLst>
                                  <p:childTnLst>
                                    <p:animScale>
                                      <p:cBhvr>
                                        <p:cTn id="49" dur="2000" fill="hold"/>
                                        <p:tgtEl>
                                          <p:spTgt spid="15"/>
                                        </p:tgtEl>
                                      </p:cBhvr>
                                      <p:by x="150000" y="150000"/>
                                    </p:animScale>
                                  </p:childTnLst>
                                </p:cTn>
                              </p:par>
                            </p:childTnLst>
                          </p:cTn>
                        </p:par>
                        <p:par>
                          <p:cTn id="50" fill="hold">
                            <p:stCondLst>
                              <p:cond delay="3000"/>
                            </p:stCondLst>
                            <p:childTnLst>
                              <p:par>
                                <p:cTn id="51" presetID="50" presetClass="path" presetSubtype="0" accel="50000" decel="50000" fill="hold" grpId="2" nodeType="afterEffect">
                                  <p:stCondLst>
                                    <p:cond delay="0"/>
                                  </p:stCondLst>
                                  <p:childTnLst>
                                    <p:animMotion origin="layout" path="M 0 4.69136E-6 L 0.15503 4.69136E-6 C 0.22465 4.69136E-6 0.31024 0.02932 0.31024 0.05308 L 0.31024 0.10524 " pathEditMode="relative" rAng="0" ptsTypes="AAAA">
                                      <p:cBhvr>
                                        <p:cTn id="52" dur="2000" fill="hold"/>
                                        <p:tgtEl>
                                          <p:spTgt spid="15"/>
                                        </p:tgtEl>
                                        <p:attrNameLst>
                                          <p:attrName>ppt_x</p:attrName>
                                          <p:attrName>ppt_y</p:attrName>
                                        </p:attrNameLst>
                                      </p:cBhvr>
                                      <p:rCtr x="15503" y="5247"/>
                                    </p:animMotion>
                                  </p:childTnLst>
                                </p:cTn>
                              </p:par>
                            </p:childTnLst>
                          </p:cTn>
                        </p:par>
                        <p:par>
                          <p:cTn id="53" fill="hold">
                            <p:stCondLst>
                              <p:cond delay="5000"/>
                            </p:stCondLst>
                            <p:childTnLst>
                              <p:par>
                                <p:cTn id="54" presetID="6" presetClass="emph" presetSubtype="0" fill="hold" grpId="3" nodeType="afterEffect">
                                  <p:stCondLst>
                                    <p:cond delay="0"/>
                                  </p:stCondLst>
                                  <p:childTnLst>
                                    <p:animScale>
                                      <p:cBhvr>
                                        <p:cTn id="55" dur="2000" fill="hold"/>
                                        <p:tgtEl>
                                          <p:spTgt spid="15"/>
                                        </p:tgtEl>
                                      </p:cBhvr>
                                      <p:by x="100000" y="150000"/>
                                    </p:animScale>
                                  </p:childTnLst>
                                </p:cTn>
                              </p:par>
                            </p:childTnLst>
                          </p:cTn>
                        </p:par>
                      </p:childTnLst>
                    </p:cTn>
                  </p:par>
                  <p:par>
                    <p:cTn id="56" fill="hold">
                      <p:stCondLst>
                        <p:cond delay="indefinite"/>
                      </p:stCondLst>
                      <p:childTnLst>
                        <p:par>
                          <p:cTn id="57" fill="hold">
                            <p:stCondLst>
                              <p:cond delay="0"/>
                            </p:stCondLst>
                            <p:childTnLst>
                              <p:par>
                                <p:cTn id="58" presetID="55" presetClass="entr" presetSubtype="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p:cTn id="60" dur="1000" fill="hold"/>
                                        <p:tgtEl>
                                          <p:spTgt spid="16"/>
                                        </p:tgtEl>
                                        <p:attrNameLst>
                                          <p:attrName>ppt_w</p:attrName>
                                        </p:attrNameLst>
                                      </p:cBhvr>
                                      <p:tavLst>
                                        <p:tav tm="0">
                                          <p:val>
                                            <p:strVal val="#ppt_w*0.70"/>
                                          </p:val>
                                        </p:tav>
                                        <p:tav tm="100000">
                                          <p:val>
                                            <p:strVal val="#ppt_w"/>
                                          </p:val>
                                        </p:tav>
                                      </p:tavLst>
                                    </p:anim>
                                    <p:anim calcmode="lin" valueType="num">
                                      <p:cBhvr>
                                        <p:cTn id="61" dur="1000" fill="hold"/>
                                        <p:tgtEl>
                                          <p:spTgt spid="16"/>
                                        </p:tgtEl>
                                        <p:attrNameLst>
                                          <p:attrName>ppt_h</p:attrName>
                                        </p:attrNameLst>
                                      </p:cBhvr>
                                      <p:tavLst>
                                        <p:tav tm="0">
                                          <p:val>
                                            <p:strVal val="#ppt_h"/>
                                          </p:val>
                                        </p:tav>
                                        <p:tav tm="100000">
                                          <p:val>
                                            <p:strVal val="#ppt_h"/>
                                          </p:val>
                                        </p:tav>
                                      </p:tavLst>
                                    </p:anim>
                                    <p:animEffect transition="in" filter="fade">
                                      <p:cBhvr>
                                        <p:cTn id="62" dur="1000"/>
                                        <p:tgtEl>
                                          <p:spTgt spid="16"/>
                                        </p:tgtEl>
                                      </p:cBhvr>
                                    </p:animEffect>
                                  </p:childTnLst>
                                </p:cTn>
                              </p:par>
                            </p:childTnLst>
                          </p:cTn>
                        </p:par>
                        <p:par>
                          <p:cTn id="63" fill="hold">
                            <p:stCondLst>
                              <p:cond delay="1000"/>
                            </p:stCondLst>
                            <p:childTnLst>
                              <p:par>
                                <p:cTn id="64" presetID="6" presetClass="emph" presetSubtype="0" fill="hold" grpId="1" nodeType="afterEffect">
                                  <p:stCondLst>
                                    <p:cond delay="0"/>
                                  </p:stCondLst>
                                  <p:childTnLst>
                                    <p:animScale>
                                      <p:cBhvr>
                                        <p:cTn id="65" dur="2000" fill="hold"/>
                                        <p:tgtEl>
                                          <p:spTgt spid="16"/>
                                        </p:tgtEl>
                                      </p:cBhvr>
                                      <p:by x="150000" y="150000"/>
                                    </p:animScale>
                                  </p:childTnLst>
                                </p:cTn>
                              </p:par>
                            </p:childTnLst>
                          </p:cTn>
                        </p:par>
                        <p:par>
                          <p:cTn id="66" fill="hold">
                            <p:stCondLst>
                              <p:cond delay="3000"/>
                            </p:stCondLst>
                            <p:childTnLst>
                              <p:par>
                                <p:cTn id="67" presetID="50" presetClass="path" presetSubtype="0" accel="50000" decel="50000" fill="hold" grpId="2" nodeType="afterEffect">
                                  <p:stCondLst>
                                    <p:cond delay="0"/>
                                  </p:stCondLst>
                                  <p:childTnLst>
                                    <p:animMotion origin="layout" path="M 0.16667 -0.09228 L 0.01094 -0.09228 C -0.05902 -0.09228 -0.14427 -0.07747 -0.14427 -0.06543 L -0.14427 -0.03858 " pathEditMode="relative" rAng="0" ptsTypes="AAAA">
                                      <p:cBhvr>
                                        <p:cTn id="68" dur="2000" fill="hold"/>
                                        <p:tgtEl>
                                          <p:spTgt spid="16"/>
                                        </p:tgtEl>
                                        <p:attrNameLst>
                                          <p:attrName>ppt_x</p:attrName>
                                          <p:attrName>ppt_y</p:attrName>
                                        </p:attrNameLst>
                                      </p:cBhvr>
                                      <p:rCtr x="-15556" y="2685"/>
                                    </p:animMotion>
                                  </p:childTnLst>
                                </p:cTn>
                              </p:par>
                            </p:childTnLst>
                          </p:cTn>
                        </p:par>
                        <p:par>
                          <p:cTn id="69" fill="hold">
                            <p:stCondLst>
                              <p:cond delay="5000"/>
                            </p:stCondLst>
                            <p:childTnLst>
                              <p:par>
                                <p:cTn id="70" presetID="6" presetClass="emph" presetSubtype="0" fill="hold" grpId="3" nodeType="afterEffect">
                                  <p:stCondLst>
                                    <p:cond delay="0"/>
                                  </p:stCondLst>
                                  <p:childTnLst>
                                    <p:animScale>
                                      <p:cBhvr>
                                        <p:cTn id="71" dur="2000" fill="hold"/>
                                        <p:tgtEl>
                                          <p:spTgt spid="16"/>
                                        </p:tgtEl>
                                      </p:cBhvr>
                                      <p:by x="100000" y="150000"/>
                                    </p:animScale>
                                  </p:childTnLst>
                                </p:cTn>
                              </p:par>
                            </p:childTnLst>
                          </p:cTn>
                        </p:par>
                      </p:childTnLst>
                    </p:cTn>
                  </p:par>
                  <p:par>
                    <p:cTn id="72" fill="hold">
                      <p:stCondLst>
                        <p:cond delay="indefinite"/>
                      </p:stCondLst>
                      <p:childTnLst>
                        <p:par>
                          <p:cTn id="73" fill="hold">
                            <p:stCondLst>
                              <p:cond delay="0"/>
                            </p:stCondLst>
                            <p:childTnLst>
                              <p:par>
                                <p:cTn id="74" presetID="55" presetClass="entr" presetSubtype="0" fill="hold" grpId="0" nodeType="clickEffect">
                                  <p:stCondLst>
                                    <p:cond delay="0"/>
                                  </p:stCondLst>
                                  <p:childTnLst>
                                    <p:set>
                                      <p:cBhvr>
                                        <p:cTn id="75" dur="1" fill="hold">
                                          <p:stCondLst>
                                            <p:cond delay="0"/>
                                          </p:stCondLst>
                                        </p:cTn>
                                        <p:tgtEl>
                                          <p:spTgt spid="17"/>
                                        </p:tgtEl>
                                        <p:attrNameLst>
                                          <p:attrName>style.visibility</p:attrName>
                                        </p:attrNameLst>
                                      </p:cBhvr>
                                      <p:to>
                                        <p:strVal val="visible"/>
                                      </p:to>
                                    </p:set>
                                    <p:anim calcmode="lin" valueType="num">
                                      <p:cBhvr>
                                        <p:cTn id="76" dur="1000" fill="hold"/>
                                        <p:tgtEl>
                                          <p:spTgt spid="17"/>
                                        </p:tgtEl>
                                        <p:attrNameLst>
                                          <p:attrName>ppt_w</p:attrName>
                                        </p:attrNameLst>
                                      </p:cBhvr>
                                      <p:tavLst>
                                        <p:tav tm="0">
                                          <p:val>
                                            <p:strVal val="#ppt_w*0.70"/>
                                          </p:val>
                                        </p:tav>
                                        <p:tav tm="100000">
                                          <p:val>
                                            <p:strVal val="#ppt_w"/>
                                          </p:val>
                                        </p:tav>
                                      </p:tavLst>
                                    </p:anim>
                                    <p:anim calcmode="lin" valueType="num">
                                      <p:cBhvr>
                                        <p:cTn id="77" dur="1000" fill="hold"/>
                                        <p:tgtEl>
                                          <p:spTgt spid="17"/>
                                        </p:tgtEl>
                                        <p:attrNameLst>
                                          <p:attrName>ppt_h</p:attrName>
                                        </p:attrNameLst>
                                      </p:cBhvr>
                                      <p:tavLst>
                                        <p:tav tm="0">
                                          <p:val>
                                            <p:strVal val="#ppt_h"/>
                                          </p:val>
                                        </p:tav>
                                        <p:tav tm="100000">
                                          <p:val>
                                            <p:strVal val="#ppt_h"/>
                                          </p:val>
                                        </p:tav>
                                      </p:tavLst>
                                    </p:anim>
                                    <p:animEffect transition="in" filter="fade">
                                      <p:cBhvr>
                                        <p:cTn id="78" dur="1000"/>
                                        <p:tgtEl>
                                          <p:spTgt spid="17"/>
                                        </p:tgtEl>
                                      </p:cBhvr>
                                    </p:animEffect>
                                  </p:childTnLst>
                                </p:cTn>
                              </p:par>
                            </p:childTnLst>
                          </p:cTn>
                        </p:par>
                        <p:par>
                          <p:cTn id="79" fill="hold">
                            <p:stCondLst>
                              <p:cond delay="1000"/>
                            </p:stCondLst>
                            <p:childTnLst>
                              <p:par>
                                <p:cTn id="80" presetID="6" presetClass="emph" presetSubtype="0" fill="hold" grpId="1" nodeType="afterEffect">
                                  <p:stCondLst>
                                    <p:cond delay="0"/>
                                  </p:stCondLst>
                                  <p:childTnLst>
                                    <p:animScale>
                                      <p:cBhvr>
                                        <p:cTn id="81" dur="2000" fill="hold"/>
                                        <p:tgtEl>
                                          <p:spTgt spid="17"/>
                                        </p:tgtEl>
                                      </p:cBhvr>
                                      <p:by x="150000" y="150000"/>
                                    </p:animScale>
                                  </p:childTnLst>
                                </p:cTn>
                              </p:par>
                            </p:childTnLst>
                          </p:cTn>
                        </p:par>
                        <p:par>
                          <p:cTn id="82" fill="hold">
                            <p:stCondLst>
                              <p:cond delay="3000"/>
                            </p:stCondLst>
                            <p:childTnLst>
                              <p:par>
                                <p:cTn id="83" presetID="50" presetClass="path" presetSubtype="0" accel="50000" decel="50000" fill="hold" grpId="2" nodeType="afterEffect">
                                  <p:stCondLst>
                                    <p:cond delay="0"/>
                                  </p:stCondLst>
                                  <p:childTnLst>
                                    <p:animMotion origin="layout" path="M 4.72222E-6 -4.93827E-6 L 0.15295 -4.93827E-6 C 0.2217 -4.93827E-6 0.30607 -0.00308 0.30607 -0.00555 L 0.30607 -0.01049 " pathEditMode="relative" rAng="0" ptsTypes="AAAA">
                                      <p:cBhvr>
                                        <p:cTn id="84" dur="2000" fill="hold"/>
                                        <p:tgtEl>
                                          <p:spTgt spid="17"/>
                                        </p:tgtEl>
                                        <p:attrNameLst>
                                          <p:attrName>ppt_x</p:attrName>
                                          <p:attrName>ppt_y</p:attrName>
                                        </p:attrNameLst>
                                      </p:cBhvr>
                                      <p:rCtr x="15295" y="-525"/>
                                    </p:animMotion>
                                  </p:childTnLst>
                                </p:cTn>
                              </p:par>
                            </p:childTnLst>
                          </p:cTn>
                        </p:par>
                        <p:par>
                          <p:cTn id="85" fill="hold">
                            <p:stCondLst>
                              <p:cond delay="5000"/>
                            </p:stCondLst>
                            <p:childTnLst>
                              <p:par>
                                <p:cTn id="86" presetID="6" presetClass="emph" presetSubtype="0" fill="hold" grpId="3" nodeType="afterEffect">
                                  <p:stCondLst>
                                    <p:cond delay="0"/>
                                  </p:stCondLst>
                                  <p:childTnLst>
                                    <p:animScale>
                                      <p:cBhvr>
                                        <p:cTn id="87" dur="2000" fill="hold"/>
                                        <p:tgtEl>
                                          <p:spTgt spid="17"/>
                                        </p:tgtEl>
                                      </p:cBhvr>
                                      <p:by x="10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8" grpId="2" animBg="1"/>
      <p:bldP spid="8" grpId="3" animBg="1"/>
      <p:bldP spid="14" grpId="0" animBg="1"/>
      <p:bldP spid="14" grpId="1" animBg="1"/>
      <p:bldP spid="14" grpId="2" animBg="1"/>
      <p:bldP spid="14" grpId="3" animBg="1"/>
      <p:bldP spid="15" grpId="0" animBg="1"/>
      <p:bldP spid="15" grpId="1" animBg="1"/>
      <p:bldP spid="15" grpId="2" animBg="1"/>
      <p:bldP spid="15" grpId="3" animBg="1"/>
      <p:bldP spid="16" grpId="0" animBg="1"/>
      <p:bldP spid="16" grpId="1" animBg="1"/>
      <p:bldP spid="16" grpId="2" animBg="1"/>
      <p:bldP spid="16" grpId="3" animBg="1"/>
      <p:bldP spid="17" grpId="0" animBg="1"/>
      <p:bldP spid="17" grpId="1" animBg="1"/>
      <p:bldP spid="17" grpId="2" animBg="1"/>
      <p:bldP spid="17" grpId="3"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wall&#10;&#10;Description automatically generated">
            <a:extLst>
              <a:ext uri="{FF2B5EF4-FFF2-40B4-BE49-F238E27FC236}">
                <a16:creationId xmlns:a16="http://schemas.microsoft.com/office/drawing/2014/main" xmlns="" id="{6E944F7E-38C8-49CA-90AA-2E17B2517742}"/>
              </a:ext>
            </a:extLst>
          </p:cNvPr>
          <p:cNvPicPr>
            <a:picLocks noChangeAspect="1"/>
          </p:cNvPicPr>
          <p:nvPr/>
        </p:nvPicPr>
        <p:blipFill>
          <a:blip r:embed="rId2"/>
          <a:stretch>
            <a:fillRect/>
          </a:stretch>
        </p:blipFill>
        <p:spPr>
          <a:xfrm>
            <a:off x="4792026" y="0"/>
            <a:ext cx="3293597" cy="4137198"/>
          </a:xfrm>
          <a:prstGeom prst="rect">
            <a:avLst/>
          </a:prstGeom>
        </p:spPr>
      </p:pic>
      <p:pic>
        <p:nvPicPr>
          <p:cNvPr id="10" name="Picture 9" descr="A pair of men posing for a picture&#10;&#10;Description automatically generated with low confidence">
            <a:extLst>
              <a:ext uri="{FF2B5EF4-FFF2-40B4-BE49-F238E27FC236}">
                <a16:creationId xmlns:a16="http://schemas.microsoft.com/office/drawing/2014/main" xmlns="" id="{0F2F4236-A823-40DE-9714-F62057D4CBA3}"/>
              </a:ext>
            </a:extLst>
          </p:cNvPr>
          <p:cNvPicPr>
            <a:picLocks noChangeAspect="1"/>
          </p:cNvPicPr>
          <p:nvPr/>
        </p:nvPicPr>
        <p:blipFill>
          <a:blip r:embed="rId3"/>
          <a:stretch>
            <a:fillRect/>
          </a:stretch>
        </p:blipFill>
        <p:spPr>
          <a:xfrm>
            <a:off x="1033119" y="0"/>
            <a:ext cx="2947754" cy="4137198"/>
          </a:xfrm>
          <a:prstGeom prst="rect">
            <a:avLst/>
          </a:prstGeom>
        </p:spPr>
      </p:pic>
      <p:sp>
        <p:nvSpPr>
          <p:cNvPr id="11" name="TextBox 10">
            <a:extLst>
              <a:ext uri="{FF2B5EF4-FFF2-40B4-BE49-F238E27FC236}">
                <a16:creationId xmlns:a16="http://schemas.microsoft.com/office/drawing/2014/main" xmlns="" id="{78BA2615-6BA8-4502-950A-E37E1E7E6603}"/>
              </a:ext>
            </a:extLst>
          </p:cNvPr>
          <p:cNvSpPr txBox="1"/>
          <p:nvPr/>
        </p:nvSpPr>
        <p:spPr>
          <a:xfrm>
            <a:off x="220026" y="4374059"/>
            <a:ext cx="8636895" cy="769441"/>
          </a:xfrm>
          <a:prstGeom prst="rect">
            <a:avLst/>
          </a:prstGeom>
          <a:solidFill>
            <a:schemeClr val="accent1"/>
          </a:solidFill>
        </p:spPr>
        <p:txBody>
          <a:bodyPr wrap="square" rtlCol="0">
            <a:spAutoFit/>
          </a:bodyPr>
          <a:lstStyle/>
          <a:p>
            <a:r>
              <a:rPr lang="en-US" sz="2200" dirty="0">
                <a:latin typeface="Times New Roman" panose="02020603050405020304" pitchFamily="18" charset="0"/>
                <a:cs typeface="Times New Roman" panose="02020603050405020304" pitchFamily="18" charset="0"/>
              </a:rPr>
              <a:t>Quan </a:t>
            </a:r>
            <a:r>
              <a:rPr lang="en-US" sz="2200" dirty="0" err="1">
                <a:latin typeface="Times New Roman" panose="02020603050405020304" pitchFamily="18" charset="0"/>
                <a:cs typeface="Times New Roman" panose="02020603050405020304" pitchFamily="18" charset="0"/>
              </a:rPr>
              <a:t>sát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hình</a:t>
            </a:r>
            <a:r>
              <a:rPr lang="en-US" sz="2200" dirty="0">
                <a:latin typeface="Times New Roman" panose="02020603050405020304" pitchFamily="18" charset="0"/>
                <a:cs typeface="Times New Roman" panose="02020603050405020304" pitchFamily="18" charset="0"/>
              </a:rPr>
              <a:t> 7.4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xét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vóc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mặc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sử</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phục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cùng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kiểu</a:t>
            </a:r>
            <a:r>
              <a:rPr lang="en-US" sz="2200" dirty="0">
                <a:latin typeface="Times New Roman" panose="02020603050405020304" pitchFamily="18" charset="0"/>
                <a:cs typeface="Times New Roman" panose="02020603050405020304" pitchFamily="18" charset="0"/>
              </a:rPr>
              <a:t> may </a:t>
            </a:r>
            <a:r>
              <a:rPr lang="en-US" sz="2200" dirty="0" err="1">
                <a:latin typeface="Times New Roman" panose="02020603050405020304" pitchFamily="18" charset="0"/>
                <a:cs typeface="Times New Roman" panose="02020603050405020304" pitchFamily="18" charset="0"/>
              </a:rPr>
              <a:t>nhưng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màu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sắc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văn</a:t>
            </a:r>
            <a:r>
              <a:rPr lang="en-US" sz="2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7121833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34"/>
        <p:cNvGrpSpPr/>
        <p:nvPr/>
      </p:nvGrpSpPr>
      <p:grpSpPr>
        <a:xfrm>
          <a:off x="0" y="0"/>
          <a:ext cx="0" cy="0"/>
          <a:chOff x="0" y="0"/>
          <a:chExt cx="0" cy="0"/>
        </a:xfrm>
      </p:grpSpPr>
      <p:sp>
        <p:nvSpPr>
          <p:cNvPr id="10" name="TextBox 9">
            <a:extLst>
              <a:ext uri="{FF2B5EF4-FFF2-40B4-BE49-F238E27FC236}">
                <a16:creationId xmlns:a16="http://schemas.microsoft.com/office/drawing/2014/main" xmlns="" id="{6E23B78B-8C62-425B-8497-D5B05A0B2597}"/>
              </a:ext>
            </a:extLst>
          </p:cNvPr>
          <p:cNvSpPr txBox="1"/>
          <p:nvPr/>
        </p:nvSpPr>
        <p:spPr>
          <a:xfrm>
            <a:off x="1948873" y="4507342"/>
            <a:ext cx="6216931"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a:t>
            </a:r>
          </a:p>
        </p:txBody>
      </p:sp>
      <p:pic>
        <p:nvPicPr>
          <p:cNvPr id="5" name="Picture 4" descr="Vì sao áo dài được xem là biểu tượng cho trang phục truyền thống của Việt  Nam?">
            <a:extLst>
              <a:ext uri="{FF2B5EF4-FFF2-40B4-BE49-F238E27FC236}">
                <a16:creationId xmlns:a16="http://schemas.microsoft.com/office/drawing/2014/main" xmlns="" id="{F8E3107E-3018-4450-B12A-01BE06362A2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7311" y="157662"/>
            <a:ext cx="3111548" cy="4189927"/>
          </a:xfrm>
          <a:prstGeom prst="rect">
            <a:avLst/>
          </a:prstGeom>
          <a:noFill/>
        </p:spPr>
      </p:pic>
      <p:pic>
        <p:nvPicPr>
          <p:cNvPr id="6" name="Picture 5" descr="áo Bà Ba Nữ Màu Nâu">
            <a:extLst>
              <a:ext uri="{FF2B5EF4-FFF2-40B4-BE49-F238E27FC236}">
                <a16:creationId xmlns:a16="http://schemas.microsoft.com/office/drawing/2014/main" xmlns="" id="{5A8CA2BD-BA87-417A-AF49-A99CB95011E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8859" y="158895"/>
            <a:ext cx="3196963" cy="4191161"/>
          </a:xfrm>
          <a:prstGeom prst="rect">
            <a:avLst/>
          </a:prstGeom>
          <a:noFill/>
          <a:ln>
            <a:noFill/>
          </a:ln>
        </p:spPr>
      </p:pic>
    </p:spTree>
    <p:extLst>
      <p:ext uri="{BB962C8B-B14F-4D97-AF65-F5344CB8AC3E}">
        <p14:creationId xmlns:p14="http://schemas.microsoft.com/office/powerpoint/2010/main" val="15987253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91"/>
        <p:cNvGrpSpPr/>
        <p:nvPr/>
      </p:nvGrpSpPr>
      <p:grpSpPr>
        <a:xfrm>
          <a:off x="0" y="0"/>
          <a:ext cx="0" cy="0"/>
          <a:chOff x="0" y="0"/>
          <a:chExt cx="0" cy="0"/>
        </a:xfrm>
      </p:grpSpPr>
      <p:sp>
        <p:nvSpPr>
          <p:cNvPr id="4" name="TextBox 3">
            <a:extLst>
              <a:ext uri="{FF2B5EF4-FFF2-40B4-BE49-F238E27FC236}">
                <a16:creationId xmlns:a16="http://schemas.microsoft.com/office/drawing/2014/main" xmlns="" id="{F62D1D1D-DE9A-4884-9C94-71F1D3AF8047}"/>
              </a:ext>
            </a:extLst>
          </p:cNvPr>
          <p:cNvSpPr txBox="1"/>
          <p:nvPr/>
        </p:nvSpPr>
        <p:spPr>
          <a:xfrm>
            <a:off x="1239563" y="313703"/>
            <a:ext cx="6990035"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THẢO LUẬN NHÓM ĐÔI HOÀN THÀNH BẢNG</a:t>
            </a:r>
          </a:p>
        </p:txBody>
      </p:sp>
      <p:graphicFrame>
        <p:nvGraphicFramePr>
          <p:cNvPr id="5" name="Table 5">
            <a:extLst>
              <a:ext uri="{FF2B5EF4-FFF2-40B4-BE49-F238E27FC236}">
                <a16:creationId xmlns:a16="http://schemas.microsoft.com/office/drawing/2014/main" xmlns="" id="{A91F7A1C-9B75-49AA-BE1B-0F5AB87FE5A6}"/>
              </a:ext>
            </a:extLst>
          </p:cNvPr>
          <p:cNvGraphicFramePr>
            <a:graphicFrameLocks noGrp="1"/>
          </p:cNvGraphicFramePr>
          <p:nvPr>
            <p:extLst>
              <p:ext uri="{D42A27DB-BD31-4B8C-83A1-F6EECF244321}">
                <p14:modId xmlns:p14="http://schemas.microsoft.com/office/powerpoint/2010/main" val="335704890"/>
              </p:ext>
            </p:extLst>
          </p:nvPr>
        </p:nvGraphicFramePr>
        <p:xfrm>
          <a:off x="407624" y="1536245"/>
          <a:ext cx="7998248" cy="3259441"/>
        </p:xfrm>
        <a:graphic>
          <a:graphicData uri="http://schemas.openxmlformats.org/drawingml/2006/table">
            <a:tbl>
              <a:tblPr firstRow="1" bandRow="1">
                <a:tableStyleId>{ED9759AB-2AA7-4E80-962D-F859B1D66D4E}</a:tableStyleId>
              </a:tblPr>
              <a:tblGrid>
                <a:gridCol w="2252032">
                  <a:extLst>
                    <a:ext uri="{9D8B030D-6E8A-4147-A177-3AD203B41FA5}">
                      <a16:colId xmlns:a16="http://schemas.microsoft.com/office/drawing/2014/main" xmlns="" val="1945945305"/>
                    </a:ext>
                  </a:extLst>
                </a:gridCol>
                <a:gridCol w="2787269">
                  <a:extLst>
                    <a:ext uri="{9D8B030D-6E8A-4147-A177-3AD203B41FA5}">
                      <a16:colId xmlns:a16="http://schemas.microsoft.com/office/drawing/2014/main" xmlns="" val="3793347783"/>
                    </a:ext>
                  </a:extLst>
                </a:gridCol>
                <a:gridCol w="2958947">
                  <a:extLst>
                    <a:ext uri="{9D8B030D-6E8A-4147-A177-3AD203B41FA5}">
                      <a16:colId xmlns:a16="http://schemas.microsoft.com/office/drawing/2014/main" xmlns="" val="138912464"/>
                    </a:ext>
                  </a:extLst>
                </a:gridCol>
              </a:tblGrid>
              <a:tr h="959071">
                <a:tc>
                  <a:txBody>
                    <a:bodyPr/>
                    <a:lstStyle/>
                    <a:p>
                      <a:pPr algn="ctr"/>
                      <a:r>
                        <a:rPr lang="en-US" sz="2000" b="1" dirty="0">
                          <a:latin typeface="Times New Roman" panose="02020603050405020304" pitchFamily="18" charset="0"/>
                          <a:cs typeface="Times New Roman" panose="02020603050405020304" pitchFamily="18" charset="0"/>
                        </a:rPr>
                        <a:t>Chi </a:t>
                      </a:r>
                      <a:r>
                        <a:rPr lang="en-US" sz="2000" b="1" dirty="0" err="1">
                          <a:latin typeface="Times New Roman" panose="02020603050405020304" pitchFamily="18" charset="0"/>
                          <a:cs typeface="Times New Roman" panose="02020603050405020304" pitchFamily="18" charset="0"/>
                        </a:rPr>
                        <a:t>tiết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vài</a:t>
                      </a:r>
                      <a:endParaRPr lang="en-US" sz="2000" b="1" dirty="0">
                        <a:latin typeface="Times New Roman" panose="02020603050405020304" pitchFamily="18" charset="0"/>
                        <a:cs typeface="Times New Roman" panose="02020603050405020304" pitchFamily="18" charset="0"/>
                      </a:endParaRPr>
                    </a:p>
                  </a:txBody>
                  <a:tcPr/>
                </a:tc>
                <a:tc>
                  <a:txBody>
                    <a:bodyPr/>
                    <a:lstStyle/>
                    <a:p>
                      <a:pPr algn="ctr"/>
                      <a:r>
                        <a:rPr lang="en-US" sz="2000" b="1">
                          <a:latin typeface="Times New Roman" panose="02020603050405020304" pitchFamily="18" charset="0"/>
                          <a:cs typeface="Times New Roman" panose="02020603050405020304" pitchFamily="18" charset="0"/>
                        </a:rPr>
                        <a:t>Tạo cảm giác thon gọn, cao lên</a:t>
                      </a:r>
                    </a:p>
                  </a:txBody>
                  <a:tcPr/>
                </a:tc>
                <a:tc>
                  <a:txBody>
                    <a:bodyPr/>
                    <a:lstStyle/>
                    <a:p>
                      <a:pPr algn="ctr"/>
                      <a:r>
                        <a:rPr lang="en-US" sz="2000" b="1">
                          <a:latin typeface="Times New Roman" panose="02020603050405020304" pitchFamily="18" charset="0"/>
                          <a:cs typeface="Times New Roman" panose="02020603050405020304" pitchFamily="18" charset="0"/>
                        </a:rPr>
                        <a:t>Tạo cảm giác tròn đầy, thấp xuống</a:t>
                      </a:r>
                    </a:p>
                  </a:txBody>
                  <a:tcPr/>
                </a:tc>
                <a:extLst>
                  <a:ext uri="{0D108BD9-81ED-4DB2-BD59-A6C34878D82A}">
                    <a16:rowId xmlns:a16="http://schemas.microsoft.com/office/drawing/2014/main" xmlns="" val="2670414694"/>
                  </a:ext>
                </a:extLst>
              </a:tr>
              <a:tr h="686394">
                <a:tc>
                  <a:txBody>
                    <a:bodyPr/>
                    <a:lstStyle/>
                    <a:p>
                      <a:pPr algn="ctr"/>
                      <a:r>
                        <a:rPr lang="en-US" sz="2000" b="1">
                          <a:latin typeface="Times New Roman" panose="02020603050405020304" pitchFamily="18" charset="0"/>
                          <a:cs typeface="Times New Roman" panose="02020603050405020304" pitchFamily="18" charset="0"/>
                        </a:rPr>
                        <a:t>Màu sắc</a:t>
                      </a:r>
                    </a:p>
                  </a:txBody>
                  <a:tcPr/>
                </a:tc>
                <a:tc>
                  <a:txBody>
                    <a:bodyPr/>
                    <a:lstStyle/>
                    <a:p>
                      <a:pPr algn="ctr"/>
                      <a:endParaRPr lang="en-US" sz="2000" b="1" dirty="0">
                        <a:latin typeface="Times New Roman" panose="02020603050405020304" pitchFamily="18" charset="0"/>
                        <a:cs typeface="Times New Roman" panose="02020603050405020304" pitchFamily="18" charset="0"/>
                      </a:endParaRPr>
                    </a:p>
                  </a:txBody>
                  <a:tcPr/>
                </a:tc>
                <a:tc>
                  <a:txBody>
                    <a:bodyPr/>
                    <a:lstStyle/>
                    <a:p>
                      <a:pPr algn="ctr"/>
                      <a:endParaRPr lang="en-US" sz="2000" b="1">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72197797"/>
                  </a:ext>
                </a:extLst>
              </a:tr>
              <a:tr h="927582">
                <a:tc>
                  <a:txBody>
                    <a:bodyPr/>
                    <a:lstStyle/>
                    <a:p>
                      <a:pPr algn="ctr"/>
                      <a:r>
                        <a:rPr lang="en-US" sz="2000" b="1">
                          <a:latin typeface="Times New Roman" panose="02020603050405020304" pitchFamily="18" charset="0"/>
                          <a:cs typeface="Times New Roman" panose="02020603050405020304" pitchFamily="18" charset="0"/>
                        </a:rPr>
                        <a:t>Hoa văn</a:t>
                      </a:r>
                    </a:p>
                  </a:txBody>
                  <a:tcPr/>
                </a:tc>
                <a:tc>
                  <a:txBody>
                    <a:bodyPr/>
                    <a:lstStyle/>
                    <a:p>
                      <a:pPr algn="ctr"/>
                      <a:endParaRPr lang="en-US" sz="2000" b="1" dirty="0">
                        <a:latin typeface="Times New Roman" panose="02020603050405020304" pitchFamily="18" charset="0"/>
                        <a:cs typeface="Times New Roman" panose="02020603050405020304" pitchFamily="18" charset="0"/>
                      </a:endParaRPr>
                    </a:p>
                  </a:txBody>
                  <a:tcPr/>
                </a:tc>
                <a:tc>
                  <a:txBody>
                    <a:bodyPr/>
                    <a:lstStyle/>
                    <a:p>
                      <a:pPr algn="ctr"/>
                      <a:endParaRPr lang="en-US" sz="20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4046745689"/>
                  </a:ext>
                </a:extLst>
              </a:tr>
              <a:tr h="686394">
                <a:tc>
                  <a:txBody>
                    <a:bodyPr/>
                    <a:lstStyle/>
                    <a:p>
                      <a:pPr algn="ctr"/>
                      <a:r>
                        <a:rPr lang="en-US" sz="2000" b="1">
                          <a:latin typeface="Times New Roman" panose="02020603050405020304" pitchFamily="18" charset="0"/>
                          <a:cs typeface="Times New Roman" panose="02020603050405020304" pitchFamily="18" charset="0"/>
                        </a:rPr>
                        <a:t>Chất liệu vải</a:t>
                      </a:r>
                    </a:p>
                  </a:txBody>
                  <a:tcPr/>
                </a:tc>
                <a:tc>
                  <a:txBody>
                    <a:bodyPr/>
                    <a:lstStyle/>
                    <a:p>
                      <a:pPr algn="ctr"/>
                      <a:endParaRPr lang="en-US" sz="2000" b="1">
                        <a:latin typeface="Times New Roman" panose="02020603050405020304" pitchFamily="18" charset="0"/>
                        <a:cs typeface="Times New Roman" panose="02020603050405020304" pitchFamily="18" charset="0"/>
                      </a:endParaRPr>
                    </a:p>
                  </a:txBody>
                  <a:tcPr/>
                </a:tc>
                <a:tc>
                  <a:txBody>
                    <a:bodyPr/>
                    <a:lstStyle/>
                    <a:p>
                      <a:pPr algn="ctr"/>
                      <a:endParaRPr lang="en-US" sz="20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41020054"/>
                  </a:ext>
                </a:extLst>
              </a:tr>
            </a:tbl>
          </a:graphicData>
        </a:graphic>
      </p:graphicFrame>
      <p:sp>
        <p:nvSpPr>
          <p:cNvPr id="6" name="TextBox 5">
            <a:extLst>
              <a:ext uri="{FF2B5EF4-FFF2-40B4-BE49-F238E27FC236}">
                <a16:creationId xmlns:a16="http://schemas.microsoft.com/office/drawing/2014/main" xmlns="" id="{77CC5D8F-9440-4727-BD1F-569CEEF1A64F}"/>
              </a:ext>
            </a:extLst>
          </p:cNvPr>
          <p:cNvSpPr txBox="1"/>
          <p:nvPr/>
        </p:nvSpPr>
        <p:spPr>
          <a:xfrm>
            <a:off x="3131127" y="2658516"/>
            <a:ext cx="1911928" cy="400110"/>
          </a:xfrm>
          <a:prstGeom prst="rect">
            <a:avLst/>
          </a:prstGeom>
          <a:noFill/>
        </p:spPr>
        <p:txBody>
          <a:bodyPr wrap="square" rtlCol="0">
            <a:spAutoFit/>
          </a:bodyPr>
          <a:lstStyle/>
          <a:p>
            <a:r>
              <a:rPr lang="en-US" sz="2000"/>
              <a:t>Đậm</a:t>
            </a:r>
          </a:p>
        </p:txBody>
      </p:sp>
      <p:sp>
        <p:nvSpPr>
          <p:cNvPr id="51" name="TextBox 50">
            <a:extLst>
              <a:ext uri="{FF2B5EF4-FFF2-40B4-BE49-F238E27FC236}">
                <a16:creationId xmlns:a16="http://schemas.microsoft.com/office/drawing/2014/main" xmlns="" id="{F49C382E-65BB-43F7-A092-57306EA9A55E}"/>
              </a:ext>
            </a:extLst>
          </p:cNvPr>
          <p:cNvSpPr txBox="1"/>
          <p:nvPr/>
        </p:nvSpPr>
        <p:spPr>
          <a:xfrm>
            <a:off x="5614261" y="2703902"/>
            <a:ext cx="1911928" cy="400110"/>
          </a:xfrm>
          <a:prstGeom prst="rect">
            <a:avLst/>
          </a:prstGeom>
          <a:noFill/>
        </p:spPr>
        <p:txBody>
          <a:bodyPr wrap="square" rtlCol="0">
            <a:spAutoFit/>
          </a:bodyPr>
          <a:lstStyle/>
          <a:p>
            <a:r>
              <a:rPr lang="en-US" sz="2000"/>
              <a:t>Nhạt</a:t>
            </a:r>
          </a:p>
        </p:txBody>
      </p:sp>
      <p:sp>
        <p:nvSpPr>
          <p:cNvPr id="52" name="TextBox 51">
            <a:extLst>
              <a:ext uri="{FF2B5EF4-FFF2-40B4-BE49-F238E27FC236}">
                <a16:creationId xmlns:a16="http://schemas.microsoft.com/office/drawing/2014/main" xmlns="" id="{05557A1F-2FBC-4E40-9264-EEF924D70883}"/>
              </a:ext>
            </a:extLst>
          </p:cNvPr>
          <p:cNvSpPr txBox="1"/>
          <p:nvPr/>
        </p:nvSpPr>
        <p:spPr>
          <a:xfrm>
            <a:off x="2653757" y="3165234"/>
            <a:ext cx="2866668" cy="1015663"/>
          </a:xfrm>
          <a:prstGeom prst="rect">
            <a:avLst/>
          </a:prstGeom>
          <a:noFill/>
        </p:spPr>
        <p:txBody>
          <a:bodyPr wrap="square" rtlCol="0">
            <a:spAutoFit/>
          </a:bodyPr>
          <a:lstStyle/>
          <a:p>
            <a:r>
              <a:rPr lang="en-US" sz="2000"/>
              <a:t>Kẻ sọc dọc, hoa văn dạng sọc dọc, hoa nhỏ, …</a:t>
            </a:r>
          </a:p>
        </p:txBody>
      </p:sp>
      <p:sp>
        <p:nvSpPr>
          <p:cNvPr id="53" name="TextBox 52">
            <a:extLst>
              <a:ext uri="{FF2B5EF4-FFF2-40B4-BE49-F238E27FC236}">
                <a16:creationId xmlns:a16="http://schemas.microsoft.com/office/drawing/2014/main" xmlns="" id="{838D25B2-6E67-41D0-A59A-D2AAAC0CF880}"/>
              </a:ext>
            </a:extLst>
          </p:cNvPr>
          <p:cNvSpPr txBox="1"/>
          <p:nvPr/>
        </p:nvSpPr>
        <p:spPr>
          <a:xfrm>
            <a:off x="5479472" y="3138726"/>
            <a:ext cx="2759516" cy="1015663"/>
          </a:xfrm>
          <a:prstGeom prst="rect">
            <a:avLst/>
          </a:prstGeom>
          <a:noFill/>
        </p:spPr>
        <p:txBody>
          <a:bodyPr wrap="square" rtlCol="0">
            <a:spAutoFit/>
          </a:bodyPr>
          <a:lstStyle/>
          <a:p>
            <a:r>
              <a:rPr lang="en-US" sz="2000"/>
              <a:t>Kẻ sọc ngang, hoa văn dạng sọc ngang, hoa to, …</a:t>
            </a:r>
          </a:p>
        </p:txBody>
      </p:sp>
      <p:sp>
        <p:nvSpPr>
          <p:cNvPr id="54" name="TextBox 53">
            <a:extLst>
              <a:ext uri="{FF2B5EF4-FFF2-40B4-BE49-F238E27FC236}">
                <a16:creationId xmlns:a16="http://schemas.microsoft.com/office/drawing/2014/main" xmlns="" id="{E57ECB59-7C32-4B28-88F6-56C15C017C28}"/>
              </a:ext>
            </a:extLst>
          </p:cNvPr>
          <p:cNvSpPr txBox="1"/>
          <p:nvPr/>
        </p:nvSpPr>
        <p:spPr>
          <a:xfrm>
            <a:off x="2653757" y="4207405"/>
            <a:ext cx="2709172" cy="400110"/>
          </a:xfrm>
          <a:prstGeom prst="rect">
            <a:avLst/>
          </a:prstGeom>
          <a:noFill/>
        </p:spPr>
        <p:txBody>
          <a:bodyPr wrap="square" rtlCol="0">
            <a:spAutoFit/>
          </a:bodyPr>
          <a:lstStyle/>
          <a:p>
            <a:r>
              <a:rPr lang="en-US" sz="2000"/>
              <a:t>Trơn, phẳng, mờ đục</a:t>
            </a:r>
          </a:p>
        </p:txBody>
      </p:sp>
      <p:sp>
        <p:nvSpPr>
          <p:cNvPr id="55" name="TextBox 54">
            <a:extLst>
              <a:ext uri="{FF2B5EF4-FFF2-40B4-BE49-F238E27FC236}">
                <a16:creationId xmlns:a16="http://schemas.microsoft.com/office/drawing/2014/main" xmlns="" id="{3A02590A-AAC5-46C8-A413-1D021AA86134}"/>
              </a:ext>
            </a:extLst>
          </p:cNvPr>
          <p:cNvSpPr txBox="1"/>
          <p:nvPr/>
        </p:nvSpPr>
        <p:spPr>
          <a:xfrm>
            <a:off x="5529814" y="4160807"/>
            <a:ext cx="2709173" cy="400110"/>
          </a:xfrm>
          <a:prstGeom prst="rect">
            <a:avLst/>
          </a:prstGeom>
          <a:noFill/>
        </p:spPr>
        <p:txBody>
          <a:bodyPr wrap="square" rtlCol="0">
            <a:spAutoFit/>
          </a:bodyPr>
          <a:lstStyle/>
          <a:p>
            <a:r>
              <a:rPr lang="en-US" sz="2000"/>
              <a:t>Bóng láng, thô, xốp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childTnLst>
                                </p:cTn>
                              </p:par>
                              <p:par>
                                <p:cTn id="23" presetID="10" presetClass="entr" presetSubtype="0" fill="hold" grpId="0" nodeType="withEffect">
                                  <p:stCondLst>
                                    <p:cond delay="80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1800"/>
                                        <p:tgtEl>
                                          <p:spTgt spid="53"/>
                                        </p:tgtEl>
                                      </p:cBhvr>
                                    </p:animEffect>
                                  </p:childTnLst>
                                </p:cTn>
                              </p:par>
                              <p:par>
                                <p:cTn id="26" presetID="10" presetClass="entr" presetSubtype="0" fill="hold" grpId="0" nodeType="withEffect">
                                  <p:stCondLst>
                                    <p:cond delay="240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28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1" grpId="0"/>
      <p:bldP spid="52" grpId="0"/>
      <p:bldP spid="53" grpId="0"/>
      <p:bldP spid="54" grpId="0"/>
      <p:bldP spid="5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4EE9619-FF74-410E-AEC2-5AFB6A271E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6427" y="537210"/>
            <a:ext cx="5617028" cy="4069080"/>
          </a:xfrm>
          <a:prstGeom prst="rect">
            <a:avLst/>
          </a:prstGeom>
        </p:spPr>
      </p:pic>
      <p:pic>
        <p:nvPicPr>
          <p:cNvPr id="4" name="Picture 3" descr="4 họa tiết quần áo khiến chị em béo tròn bị dìm dáng thê thảm, đã mập lại  càng mập hơn">
            <a:extLst>
              <a:ext uri="{FF2B5EF4-FFF2-40B4-BE49-F238E27FC236}">
                <a16:creationId xmlns:a16="http://schemas.microsoft.com/office/drawing/2014/main" xmlns="" id="{1D004258-ADA7-4D1D-BB10-BC833E5581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528" y="537210"/>
            <a:ext cx="4146368" cy="3989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42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ảnh báo 4 họa tiết các nàng béo cần tránh mặc kẻo tự biến mình thành thảm  họa">
            <a:extLst>
              <a:ext uri="{FF2B5EF4-FFF2-40B4-BE49-F238E27FC236}">
                <a16:creationId xmlns:a16="http://schemas.microsoft.com/office/drawing/2014/main" xmlns="" id="{8B34A936-422F-4D22-92CC-9B553EBD44A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5221" y="349781"/>
            <a:ext cx="3847034" cy="4266397"/>
          </a:xfrm>
          <a:prstGeom prst="rect">
            <a:avLst/>
          </a:prstGeom>
          <a:noFill/>
        </p:spPr>
      </p:pic>
    </p:spTree>
    <p:extLst>
      <p:ext uri="{BB962C8B-B14F-4D97-AF65-F5344CB8AC3E}">
        <p14:creationId xmlns:p14="http://schemas.microsoft.com/office/powerpoint/2010/main" val="41003078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E4E8B8A5-D219-4EDB-9B09-A093D24C1979}"/>
              </a:ext>
            </a:extLst>
          </p:cNvPr>
          <p:cNvSpPr/>
          <p:nvPr/>
        </p:nvSpPr>
        <p:spPr>
          <a:xfrm>
            <a:off x="650870" y="0"/>
            <a:ext cx="2216426" cy="4263887"/>
          </a:xfrm>
          <a:prstGeom prst="roundRect">
            <a:avLst>
              <a:gd name="adj" fmla="val 41785"/>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xmlns="" id="{7701F2DF-AAF8-446C-9970-E5BC18409A86}"/>
              </a:ext>
            </a:extLst>
          </p:cNvPr>
          <p:cNvSpPr/>
          <p:nvPr/>
        </p:nvSpPr>
        <p:spPr>
          <a:xfrm>
            <a:off x="3228418" y="-1"/>
            <a:ext cx="2216426" cy="4263887"/>
          </a:xfrm>
          <a:prstGeom prst="roundRect">
            <a:avLst>
              <a:gd name="adj" fmla="val 41785"/>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3593B361-4C45-4631-B48A-912A9CD2F838}"/>
              </a:ext>
            </a:extLst>
          </p:cNvPr>
          <p:cNvSpPr/>
          <p:nvPr/>
        </p:nvSpPr>
        <p:spPr>
          <a:xfrm>
            <a:off x="5868270" y="-2"/>
            <a:ext cx="2216426" cy="4263887"/>
          </a:xfrm>
          <a:prstGeom prst="roundRect">
            <a:avLst>
              <a:gd name="adj" fmla="val 41785"/>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77451444-76E7-47CC-B10B-31FB1A769387}"/>
              </a:ext>
            </a:extLst>
          </p:cNvPr>
          <p:cNvSpPr txBox="1"/>
          <p:nvPr/>
        </p:nvSpPr>
        <p:spPr>
          <a:xfrm>
            <a:off x="650870" y="4312503"/>
            <a:ext cx="8057395" cy="830997"/>
          </a:xfrm>
          <a:prstGeom prst="rect">
            <a:avLst/>
          </a:prstGeom>
          <a:solidFill>
            <a:schemeClr val="accent1"/>
          </a:solid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kiểu</a:t>
            </a:r>
            <a:r>
              <a:rPr lang="en-US" sz="2400" dirty="0">
                <a:latin typeface="Times New Roman" panose="02020603050405020304" pitchFamily="18" charset="0"/>
                <a:cs typeface="Times New Roman" panose="02020603050405020304" pitchFamily="18" charset="0"/>
              </a:rPr>
              <a:t> may?</a:t>
            </a:r>
          </a:p>
        </p:txBody>
      </p:sp>
    </p:spTree>
    <p:extLst>
      <p:ext uri="{BB962C8B-B14F-4D97-AF65-F5344CB8AC3E}">
        <p14:creationId xmlns:p14="http://schemas.microsoft.com/office/powerpoint/2010/main" val="167211449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91"/>
        <p:cNvGrpSpPr/>
        <p:nvPr/>
      </p:nvGrpSpPr>
      <p:grpSpPr>
        <a:xfrm>
          <a:off x="0" y="0"/>
          <a:ext cx="0" cy="0"/>
          <a:chOff x="0" y="0"/>
          <a:chExt cx="0" cy="0"/>
        </a:xfrm>
      </p:grpSpPr>
      <p:sp>
        <p:nvSpPr>
          <p:cNvPr id="4" name="TextBox 3">
            <a:extLst>
              <a:ext uri="{FF2B5EF4-FFF2-40B4-BE49-F238E27FC236}">
                <a16:creationId xmlns:a16="http://schemas.microsoft.com/office/drawing/2014/main" xmlns="" id="{F62D1D1D-DE9A-4884-9C94-71F1D3AF8047}"/>
              </a:ext>
            </a:extLst>
          </p:cNvPr>
          <p:cNvSpPr txBox="1"/>
          <p:nvPr/>
        </p:nvSpPr>
        <p:spPr>
          <a:xfrm>
            <a:off x="914401" y="262944"/>
            <a:ext cx="7315197" cy="461665"/>
          </a:xfrm>
          <a:prstGeom prst="rect">
            <a:avLst/>
          </a:prstGeom>
          <a:noFill/>
        </p:spPr>
        <p:txBody>
          <a:bodyPr wrap="square" rtlCol="0">
            <a:spAutoFit/>
          </a:bodyPr>
          <a:lstStyle/>
          <a:p>
            <a:pPr algn="ctr"/>
            <a:r>
              <a:rPr lang="en-US" sz="2400" b="1"/>
              <a:t>THẢO LUẬN NHÓM ĐÔI HOÀN THÀNH BẢNG</a:t>
            </a:r>
          </a:p>
        </p:txBody>
      </p:sp>
      <p:graphicFrame>
        <p:nvGraphicFramePr>
          <p:cNvPr id="5" name="Table 5">
            <a:extLst>
              <a:ext uri="{FF2B5EF4-FFF2-40B4-BE49-F238E27FC236}">
                <a16:creationId xmlns:a16="http://schemas.microsoft.com/office/drawing/2014/main" xmlns="" id="{A91F7A1C-9B75-49AA-BE1B-0F5AB87FE5A6}"/>
              </a:ext>
            </a:extLst>
          </p:cNvPr>
          <p:cNvGraphicFramePr>
            <a:graphicFrameLocks noGrp="1"/>
          </p:cNvGraphicFramePr>
          <p:nvPr>
            <p:extLst>
              <p:ext uri="{D42A27DB-BD31-4B8C-83A1-F6EECF244321}">
                <p14:modId xmlns:p14="http://schemas.microsoft.com/office/powerpoint/2010/main" val="2077591541"/>
              </p:ext>
            </p:extLst>
          </p:nvPr>
        </p:nvGraphicFramePr>
        <p:xfrm>
          <a:off x="539826" y="1266435"/>
          <a:ext cx="7689772" cy="2610629"/>
        </p:xfrm>
        <a:graphic>
          <a:graphicData uri="http://schemas.openxmlformats.org/drawingml/2006/table">
            <a:tbl>
              <a:tblPr firstRow="1" bandRow="1">
                <a:tableStyleId>{ED9759AB-2AA7-4E80-962D-F859B1D66D4E}</a:tableStyleId>
              </a:tblPr>
              <a:tblGrid>
                <a:gridCol w="2165175">
                  <a:extLst>
                    <a:ext uri="{9D8B030D-6E8A-4147-A177-3AD203B41FA5}">
                      <a16:colId xmlns:a16="http://schemas.microsoft.com/office/drawing/2014/main" xmlns="" val="1945945305"/>
                    </a:ext>
                  </a:extLst>
                </a:gridCol>
                <a:gridCol w="2679770">
                  <a:extLst>
                    <a:ext uri="{9D8B030D-6E8A-4147-A177-3AD203B41FA5}">
                      <a16:colId xmlns:a16="http://schemas.microsoft.com/office/drawing/2014/main" xmlns="" val="3793347783"/>
                    </a:ext>
                  </a:extLst>
                </a:gridCol>
                <a:gridCol w="2844827">
                  <a:extLst>
                    <a:ext uri="{9D8B030D-6E8A-4147-A177-3AD203B41FA5}">
                      <a16:colId xmlns:a16="http://schemas.microsoft.com/office/drawing/2014/main" xmlns="" val="138912464"/>
                    </a:ext>
                  </a:extLst>
                </a:gridCol>
              </a:tblGrid>
              <a:tr h="1073727">
                <a:tc>
                  <a:txBody>
                    <a:bodyPr/>
                    <a:lstStyle/>
                    <a:p>
                      <a:pPr algn="ctr"/>
                      <a:r>
                        <a:rPr lang="en-US" sz="2000" b="1"/>
                        <a:t>Chi tiết kiểu may</a:t>
                      </a:r>
                    </a:p>
                  </a:txBody>
                  <a:tcPr/>
                </a:tc>
                <a:tc>
                  <a:txBody>
                    <a:bodyPr/>
                    <a:lstStyle/>
                    <a:p>
                      <a:pPr algn="ctr"/>
                      <a:r>
                        <a:rPr lang="en-US" sz="2000" b="1"/>
                        <a:t>Tạo cảm giác thon gọn, cao lên</a:t>
                      </a:r>
                    </a:p>
                  </a:txBody>
                  <a:tcPr/>
                </a:tc>
                <a:tc>
                  <a:txBody>
                    <a:bodyPr/>
                    <a:lstStyle/>
                    <a:p>
                      <a:pPr algn="ctr"/>
                      <a:r>
                        <a:rPr lang="en-US" sz="2000" b="1"/>
                        <a:t>Tạo cảm giác tròn đầy, thấp xuống</a:t>
                      </a:r>
                    </a:p>
                  </a:txBody>
                  <a:tcPr/>
                </a:tc>
                <a:extLst>
                  <a:ext uri="{0D108BD9-81ED-4DB2-BD59-A6C34878D82A}">
                    <a16:rowId xmlns:a16="http://schemas.microsoft.com/office/drawing/2014/main" xmlns="" val="2670414694"/>
                  </a:ext>
                </a:extLst>
              </a:tr>
              <a:tr h="768451">
                <a:tc>
                  <a:txBody>
                    <a:bodyPr/>
                    <a:lstStyle/>
                    <a:p>
                      <a:pPr algn="ctr"/>
                      <a:r>
                        <a:rPr lang="en-US" sz="2000" b="1"/>
                        <a:t>Đường nét</a:t>
                      </a:r>
                    </a:p>
                  </a:txBody>
                  <a:tcPr/>
                </a:tc>
                <a:tc>
                  <a:txBody>
                    <a:bodyPr/>
                    <a:lstStyle/>
                    <a:p>
                      <a:pPr algn="ctr"/>
                      <a:endParaRPr lang="en-US" sz="2000" b="1"/>
                    </a:p>
                  </a:txBody>
                  <a:tcPr/>
                </a:tc>
                <a:tc>
                  <a:txBody>
                    <a:bodyPr/>
                    <a:lstStyle/>
                    <a:p>
                      <a:pPr algn="ctr"/>
                      <a:endParaRPr lang="en-US" sz="2000" b="1"/>
                    </a:p>
                  </a:txBody>
                  <a:tcPr/>
                </a:tc>
                <a:extLst>
                  <a:ext uri="{0D108BD9-81ED-4DB2-BD59-A6C34878D82A}">
                    <a16:rowId xmlns:a16="http://schemas.microsoft.com/office/drawing/2014/main" xmlns="" val="272197797"/>
                  </a:ext>
                </a:extLst>
              </a:tr>
              <a:tr h="768451">
                <a:tc>
                  <a:txBody>
                    <a:bodyPr/>
                    <a:lstStyle/>
                    <a:p>
                      <a:pPr algn="ctr"/>
                      <a:r>
                        <a:rPr lang="en-US" sz="2000" b="1"/>
                        <a:t>Kiểu may</a:t>
                      </a:r>
                    </a:p>
                  </a:txBody>
                  <a:tcPr/>
                </a:tc>
                <a:tc>
                  <a:txBody>
                    <a:bodyPr/>
                    <a:lstStyle/>
                    <a:p>
                      <a:pPr algn="ctr"/>
                      <a:endParaRPr lang="en-US" sz="2000" b="1"/>
                    </a:p>
                  </a:txBody>
                  <a:tcPr/>
                </a:tc>
                <a:tc>
                  <a:txBody>
                    <a:bodyPr/>
                    <a:lstStyle/>
                    <a:p>
                      <a:pPr algn="ctr"/>
                      <a:endParaRPr lang="en-US" sz="2000" b="1"/>
                    </a:p>
                  </a:txBody>
                  <a:tcPr/>
                </a:tc>
                <a:extLst>
                  <a:ext uri="{0D108BD9-81ED-4DB2-BD59-A6C34878D82A}">
                    <a16:rowId xmlns:a16="http://schemas.microsoft.com/office/drawing/2014/main" xmlns="" val="4046745689"/>
                  </a:ext>
                </a:extLst>
              </a:tr>
            </a:tbl>
          </a:graphicData>
        </a:graphic>
      </p:graphicFrame>
      <p:sp>
        <p:nvSpPr>
          <p:cNvPr id="6" name="TextBox 5">
            <a:extLst>
              <a:ext uri="{FF2B5EF4-FFF2-40B4-BE49-F238E27FC236}">
                <a16:creationId xmlns:a16="http://schemas.microsoft.com/office/drawing/2014/main" xmlns="" id="{77CC5D8F-9440-4727-BD1F-569CEEF1A64F}"/>
              </a:ext>
            </a:extLst>
          </p:cNvPr>
          <p:cNvSpPr txBox="1"/>
          <p:nvPr/>
        </p:nvSpPr>
        <p:spPr>
          <a:xfrm>
            <a:off x="2853879" y="2473425"/>
            <a:ext cx="2387480" cy="400110"/>
          </a:xfrm>
          <a:prstGeom prst="rect">
            <a:avLst/>
          </a:prstGeom>
          <a:noFill/>
        </p:spPr>
        <p:txBody>
          <a:bodyPr wrap="square" rtlCol="0">
            <a:spAutoFit/>
          </a:bodyPr>
          <a:lstStyle/>
          <a:p>
            <a:r>
              <a:rPr lang="en-US" sz="2000"/>
              <a:t>Dọc theo thân áo</a:t>
            </a:r>
          </a:p>
        </p:txBody>
      </p:sp>
      <p:sp>
        <p:nvSpPr>
          <p:cNvPr id="51" name="TextBox 50">
            <a:extLst>
              <a:ext uri="{FF2B5EF4-FFF2-40B4-BE49-F238E27FC236}">
                <a16:creationId xmlns:a16="http://schemas.microsoft.com/office/drawing/2014/main" xmlns="" id="{F49C382E-65BB-43F7-A092-57306EA9A55E}"/>
              </a:ext>
            </a:extLst>
          </p:cNvPr>
          <p:cNvSpPr txBox="1"/>
          <p:nvPr/>
        </p:nvSpPr>
        <p:spPr>
          <a:xfrm>
            <a:off x="5479471" y="2473425"/>
            <a:ext cx="1911928" cy="400110"/>
          </a:xfrm>
          <a:prstGeom prst="rect">
            <a:avLst/>
          </a:prstGeom>
          <a:noFill/>
        </p:spPr>
        <p:txBody>
          <a:bodyPr wrap="square" rtlCol="0">
            <a:spAutoFit/>
          </a:bodyPr>
          <a:lstStyle/>
          <a:p>
            <a:r>
              <a:rPr lang="en-US" sz="2000"/>
              <a:t>Ngang thân áo</a:t>
            </a:r>
          </a:p>
        </p:txBody>
      </p:sp>
      <p:sp>
        <p:nvSpPr>
          <p:cNvPr id="52" name="TextBox 51">
            <a:extLst>
              <a:ext uri="{FF2B5EF4-FFF2-40B4-BE49-F238E27FC236}">
                <a16:creationId xmlns:a16="http://schemas.microsoft.com/office/drawing/2014/main" xmlns="" id="{05557A1F-2FBC-4E40-9264-EEF924D70883}"/>
              </a:ext>
            </a:extLst>
          </p:cNvPr>
          <p:cNvSpPr txBox="1"/>
          <p:nvPr/>
        </p:nvSpPr>
        <p:spPr>
          <a:xfrm>
            <a:off x="2853879" y="3091955"/>
            <a:ext cx="2466424" cy="707886"/>
          </a:xfrm>
          <a:prstGeom prst="rect">
            <a:avLst/>
          </a:prstGeom>
          <a:noFill/>
        </p:spPr>
        <p:txBody>
          <a:bodyPr wrap="square" rtlCol="0">
            <a:spAutoFit/>
          </a:bodyPr>
          <a:lstStyle/>
          <a:p>
            <a:r>
              <a:rPr lang="en-US" sz="2000"/>
              <a:t>Vừa sát cơ thể, thẳng suông</a:t>
            </a:r>
          </a:p>
        </p:txBody>
      </p:sp>
      <p:sp>
        <p:nvSpPr>
          <p:cNvPr id="53" name="TextBox 52">
            <a:extLst>
              <a:ext uri="{FF2B5EF4-FFF2-40B4-BE49-F238E27FC236}">
                <a16:creationId xmlns:a16="http://schemas.microsoft.com/office/drawing/2014/main" xmlns="" id="{838D25B2-6E67-41D0-A59A-D2AAAC0CF880}"/>
              </a:ext>
            </a:extLst>
          </p:cNvPr>
          <p:cNvSpPr txBox="1"/>
          <p:nvPr/>
        </p:nvSpPr>
        <p:spPr>
          <a:xfrm>
            <a:off x="5479471" y="3091955"/>
            <a:ext cx="2313709" cy="707886"/>
          </a:xfrm>
          <a:prstGeom prst="rect">
            <a:avLst/>
          </a:prstGeom>
          <a:noFill/>
        </p:spPr>
        <p:txBody>
          <a:bodyPr wrap="square" rtlCol="0">
            <a:spAutoFit/>
          </a:bodyPr>
          <a:lstStyle/>
          <a:p>
            <a:r>
              <a:rPr lang="en-US" sz="2000"/>
              <a:t>Rộng, rút dún, xếp li, có bèo dún</a:t>
            </a:r>
          </a:p>
        </p:txBody>
      </p:sp>
    </p:spTree>
    <p:extLst>
      <p:ext uri="{BB962C8B-B14F-4D97-AF65-F5344CB8AC3E}">
        <p14:creationId xmlns:p14="http://schemas.microsoft.com/office/powerpoint/2010/main" val="68524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18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par>
                                <p:cTn id="16" presetID="10" presetClass="entr" presetSubtype="0" fill="hold" grpId="0" nodeType="withEffect">
                                  <p:stCondLst>
                                    <p:cond delay="170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19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1" grpId="0"/>
      <p:bldP spid="52" grpId="0"/>
      <p:bldP spid="5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840;p55">
            <a:extLst>
              <a:ext uri="{FF2B5EF4-FFF2-40B4-BE49-F238E27FC236}">
                <a16:creationId xmlns:a16="http://schemas.microsoft.com/office/drawing/2014/main" xmlns="" id="{82149E59-4285-46B4-B15A-668C635A8452}"/>
              </a:ext>
            </a:extLst>
          </p:cNvPr>
          <p:cNvSpPr txBox="1">
            <a:spLocks/>
          </p:cNvSpPr>
          <p:nvPr/>
        </p:nvSpPr>
        <p:spPr>
          <a:xfrm>
            <a:off x="375623" y="0"/>
            <a:ext cx="8392754" cy="58189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endParaRPr lang="vi-VN" u="sng" dirty="0">
              <a:latin typeface="Times New Roman" panose="02020603050405020304" pitchFamily="18" charset="0"/>
              <a:cs typeface="Times New Roman" panose="02020603050405020304" pitchFamily="18" charset="0"/>
            </a:endParaRPr>
          </a:p>
        </p:txBody>
      </p:sp>
      <p:sp>
        <p:nvSpPr>
          <p:cNvPr id="4" name="Google Shape;3841;p55">
            <a:extLst>
              <a:ext uri="{FF2B5EF4-FFF2-40B4-BE49-F238E27FC236}">
                <a16:creationId xmlns:a16="http://schemas.microsoft.com/office/drawing/2014/main" xmlns="" id="{E3F663B2-8998-46B3-8055-C5A4D0E9EC1A}"/>
              </a:ext>
            </a:extLst>
          </p:cNvPr>
          <p:cNvSpPr txBox="1">
            <a:spLocks/>
          </p:cNvSpPr>
          <p:nvPr/>
        </p:nvSpPr>
        <p:spPr>
          <a:xfrm>
            <a:off x="685196" y="4195482"/>
            <a:ext cx="8040649" cy="948019"/>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400" b="1" smtClean="0">
                <a:solidFill>
                  <a:srgbClr val="FF0000"/>
                </a:solidFill>
                <a:effectLst>
                  <a:outerShdw blurRad="38100" dist="38100" dir="2700000" algn="tl">
                    <a:srgbClr val="C0C0C0"/>
                  </a:outerShdw>
                </a:effectLst>
                <a:cs typeface="Times New Roman" panose="02020603050405020304" pitchFamily="18" charset="0"/>
                <a:sym typeface="Wingdings" pitchFamily="2" charset="2"/>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kiểu</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may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vải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mặc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thon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gọn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tròn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đầy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thấp</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xuống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5" name="Picture 4" descr="4 kiểu trang phục không dành cho nàng béo bụng">
            <a:extLst>
              <a:ext uri="{FF2B5EF4-FFF2-40B4-BE49-F238E27FC236}">
                <a16:creationId xmlns:a16="http://schemas.microsoft.com/office/drawing/2014/main" xmlns="" id="{00E0CBCC-37B4-470A-AE53-3E9C8370CFB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70415" y="290945"/>
            <a:ext cx="3935105" cy="3975941"/>
          </a:xfrm>
          <a:prstGeom prst="rect">
            <a:avLst/>
          </a:prstGeom>
          <a:noFill/>
        </p:spPr>
      </p:pic>
      <p:pic>
        <p:nvPicPr>
          <p:cNvPr id="6" name="Picture 5" descr="Học cô nàng này cách mix đồ cho những thân hình thấp bé nhẹ cân">
            <a:extLst>
              <a:ext uri="{FF2B5EF4-FFF2-40B4-BE49-F238E27FC236}">
                <a16:creationId xmlns:a16="http://schemas.microsoft.com/office/drawing/2014/main" xmlns="" id="{02711AA2-DBD6-4DE3-A4C6-B6AABA59BD8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5520" y="290945"/>
            <a:ext cx="4232801" cy="3975941"/>
          </a:xfrm>
          <a:prstGeom prst="rect">
            <a:avLst/>
          </a:prstGeom>
          <a:noFill/>
        </p:spPr>
      </p:pic>
    </p:spTree>
    <p:extLst>
      <p:ext uri="{BB962C8B-B14F-4D97-AF65-F5344CB8AC3E}">
        <p14:creationId xmlns:p14="http://schemas.microsoft.com/office/powerpoint/2010/main" val="268461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91"/>
        <p:cNvGrpSpPr/>
        <p:nvPr/>
      </p:nvGrpSpPr>
      <p:grpSpPr>
        <a:xfrm>
          <a:off x="0" y="0"/>
          <a:ext cx="0" cy="0"/>
          <a:chOff x="0" y="0"/>
          <a:chExt cx="0" cy="0"/>
        </a:xfrm>
      </p:grpSpPr>
      <p:sp>
        <p:nvSpPr>
          <p:cNvPr id="2" name="TextBox 1">
            <a:extLst>
              <a:ext uri="{FF2B5EF4-FFF2-40B4-BE49-F238E27FC236}">
                <a16:creationId xmlns:a16="http://schemas.microsoft.com/office/drawing/2014/main" xmlns="" id="{43B6C4CF-EA35-425E-90EF-B470E6256104}"/>
              </a:ext>
            </a:extLst>
          </p:cNvPr>
          <p:cNvSpPr txBox="1"/>
          <p:nvPr/>
        </p:nvSpPr>
        <p:spPr>
          <a:xfrm>
            <a:off x="603005" y="112394"/>
            <a:ext cx="8221920" cy="1200329"/>
          </a:xfrm>
          <a:prstGeom prst="rect">
            <a:avLst/>
          </a:prstGeom>
          <a:noFill/>
        </p:spPr>
        <p:txBody>
          <a:bodyPr wrap="square" rtlCol="0">
            <a:spAutoFit/>
          </a:bodyPr>
          <a:lstStyle/>
          <a:p>
            <a:pPr algn="just"/>
            <a:r>
              <a:rPr lang="en-US" sz="2400" dirty="0"/>
              <a:t>                                 </a:t>
            </a:r>
            <a:r>
              <a:rPr lang="en-US" sz="2400" b="1" dirty="0">
                <a:latin typeface="Times New Roman" panose="02020603050405020304" pitchFamily="18" charset="0"/>
                <a:cs typeface="Times New Roman" panose="02020603050405020304" pitchFamily="18" charset="0"/>
              </a:rPr>
              <a:t>THẢO LUẬN NHÓM ĐÔI</a:t>
            </a:r>
          </a:p>
          <a:p>
            <a:pPr algn="just"/>
            <a:r>
              <a:rPr lang="en-US" sz="2400" dirty="0">
                <a:latin typeface="Times New Roman" panose="02020603050405020304" pitchFamily="18" charset="0"/>
                <a:cs typeface="Times New Roman" panose="02020603050405020304" pitchFamily="18" charset="0"/>
              </a:rPr>
              <a:t>Quan </a:t>
            </a:r>
            <a:r>
              <a:rPr lang="en-US" sz="2400" dirty="0" err="1">
                <a:latin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7.6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tuổi</a:t>
            </a:r>
            <a:endParaRPr lang="en-US" sz="2400" dirty="0">
              <a:latin typeface="Times New Roman" panose="02020603050405020304" pitchFamily="18" charset="0"/>
              <a:cs typeface="Times New Roman" panose="02020603050405020304" pitchFamily="18" charset="0"/>
            </a:endParaRPr>
          </a:p>
        </p:txBody>
      </p:sp>
      <p:pic>
        <p:nvPicPr>
          <p:cNvPr id="7" name="Picture 6" descr="A couple of children posing for the camera&#10;&#10;Description automatically generated with low confidence">
            <a:extLst>
              <a:ext uri="{FF2B5EF4-FFF2-40B4-BE49-F238E27FC236}">
                <a16:creationId xmlns:a16="http://schemas.microsoft.com/office/drawing/2014/main" xmlns="" id="{0FBF3335-B56C-4691-919A-24493170A38C}"/>
              </a:ext>
            </a:extLst>
          </p:cNvPr>
          <p:cNvPicPr>
            <a:picLocks noChangeAspect="1"/>
          </p:cNvPicPr>
          <p:nvPr/>
        </p:nvPicPr>
        <p:blipFill>
          <a:blip r:embed="rId3"/>
          <a:stretch>
            <a:fillRect/>
          </a:stretch>
        </p:blipFill>
        <p:spPr>
          <a:xfrm>
            <a:off x="2636522" y="1197388"/>
            <a:ext cx="2911077" cy="3076944"/>
          </a:xfrm>
          <a:prstGeom prst="rect">
            <a:avLst/>
          </a:prstGeom>
          <a:ln>
            <a:noFill/>
          </a:ln>
          <a:effectLst>
            <a:softEdge rad="112500"/>
          </a:effectLst>
        </p:spPr>
      </p:pic>
      <p:pic>
        <p:nvPicPr>
          <p:cNvPr id="9" name="Picture 8" descr="A person and person posing for a picture&#10;&#10;Description automatically generated with medium confidence">
            <a:extLst>
              <a:ext uri="{FF2B5EF4-FFF2-40B4-BE49-F238E27FC236}">
                <a16:creationId xmlns:a16="http://schemas.microsoft.com/office/drawing/2014/main" xmlns="" id="{E51F6DD2-8EAF-41CB-B456-315A4A625656}"/>
              </a:ext>
            </a:extLst>
          </p:cNvPr>
          <p:cNvPicPr>
            <a:picLocks noChangeAspect="1"/>
          </p:cNvPicPr>
          <p:nvPr/>
        </p:nvPicPr>
        <p:blipFill>
          <a:blip r:embed="rId4"/>
          <a:stretch>
            <a:fillRect/>
          </a:stretch>
        </p:blipFill>
        <p:spPr>
          <a:xfrm>
            <a:off x="456139" y="1197388"/>
            <a:ext cx="2024053" cy="3076944"/>
          </a:xfrm>
          <a:prstGeom prst="rect">
            <a:avLst/>
          </a:prstGeom>
          <a:ln>
            <a:noFill/>
          </a:ln>
          <a:effectLst>
            <a:softEdge rad="112500"/>
          </a:effectLst>
        </p:spPr>
      </p:pic>
      <p:pic>
        <p:nvPicPr>
          <p:cNvPr id="11" name="Picture 10" descr="A group of women posing for a picture&#10;&#10;Description automatically generated with medium confidence">
            <a:extLst>
              <a:ext uri="{FF2B5EF4-FFF2-40B4-BE49-F238E27FC236}">
                <a16:creationId xmlns:a16="http://schemas.microsoft.com/office/drawing/2014/main" xmlns="" id="{95D99EB4-1379-4761-A2F3-C4E061ED5F1B}"/>
              </a:ext>
            </a:extLst>
          </p:cNvPr>
          <p:cNvPicPr>
            <a:picLocks noChangeAspect="1"/>
          </p:cNvPicPr>
          <p:nvPr/>
        </p:nvPicPr>
        <p:blipFill>
          <a:blip r:embed="rId5"/>
          <a:stretch>
            <a:fillRect/>
          </a:stretch>
        </p:blipFill>
        <p:spPr>
          <a:xfrm>
            <a:off x="5703929" y="1197388"/>
            <a:ext cx="3263039" cy="3076944"/>
          </a:xfrm>
          <a:prstGeom prst="rect">
            <a:avLst/>
          </a:prstGeom>
          <a:ln>
            <a:noFill/>
          </a:ln>
          <a:effectLst>
            <a:softEdge rad="112500"/>
          </a:effectLst>
        </p:spPr>
      </p:pic>
      <p:sp>
        <p:nvSpPr>
          <p:cNvPr id="12" name="TextBox 11">
            <a:extLst>
              <a:ext uri="{FF2B5EF4-FFF2-40B4-BE49-F238E27FC236}">
                <a16:creationId xmlns:a16="http://schemas.microsoft.com/office/drawing/2014/main" xmlns="" id="{30626736-9A86-4173-B43A-C2FE279CF07C}"/>
              </a:ext>
            </a:extLst>
          </p:cNvPr>
          <p:cNvSpPr txBox="1"/>
          <p:nvPr/>
        </p:nvSpPr>
        <p:spPr>
          <a:xfrm>
            <a:off x="9703" y="4412994"/>
            <a:ext cx="2911077" cy="369332"/>
          </a:xfrm>
          <a:prstGeom prst="rect">
            <a:avLst/>
          </a:prstGeom>
          <a:solidFill>
            <a:schemeClr val="accent1"/>
          </a:solidFill>
        </p:spPr>
        <p:txBody>
          <a:bodyPr wrap="square" rtlCol="0">
            <a:spAutoFit/>
          </a:bodyPr>
          <a:lstStyle/>
          <a:p>
            <a:r>
              <a:rPr lang="en-US" sz="1800" dirty="0">
                <a:latin typeface="Times New Roman" panose="02020603050405020304" pitchFamily="18" charset="0"/>
                <a:cs typeface="Times New Roman" panose="02020603050405020304" pitchFamily="18" charset="0"/>
              </a:rPr>
              <a:t>Trang </a:t>
            </a:r>
            <a:r>
              <a:rPr lang="en-US" sz="1800" dirty="0" err="1">
                <a:latin typeface="Times New Roman" panose="02020603050405020304" pitchFamily="18" charset="0"/>
                <a:cs typeface="Times New Roman" panose="02020603050405020304" pitchFamily="18" charset="0"/>
              </a:rPr>
              <a:t>phục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người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lớn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tuổi</a:t>
            </a:r>
            <a:endParaRPr lang="en-US" sz="18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5E029C0B-804F-4E6D-A017-636140CCA43D}"/>
              </a:ext>
            </a:extLst>
          </p:cNvPr>
          <p:cNvSpPr txBox="1"/>
          <p:nvPr/>
        </p:nvSpPr>
        <p:spPr>
          <a:xfrm>
            <a:off x="3041141" y="4385079"/>
            <a:ext cx="2092720" cy="369332"/>
          </a:xfrm>
          <a:prstGeom prst="rect">
            <a:avLst/>
          </a:prstGeom>
          <a:solidFill>
            <a:schemeClr val="accent1"/>
          </a:solidFill>
        </p:spPr>
        <p:txBody>
          <a:bodyPr wrap="square" rtlCol="0">
            <a:spAutoFit/>
          </a:bodyPr>
          <a:lstStyle/>
          <a:p>
            <a:r>
              <a:rPr lang="en-US" sz="1800" dirty="0">
                <a:latin typeface="Times New Roman" panose="02020603050405020304" pitchFamily="18" charset="0"/>
                <a:cs typeface="Times New Roman" panose="02020603050405020304" pitchFamily="18" charset="0"/>
              </a:rPr>
              <a:t>Trang </a:t>
            </a:r>
            <a:r>
              <a:rPr lang="en-US" sz="1800" dirty="0" err="1">
                <a:latin typeface="Times New Roman" panose="02020603050405020304" pitchFamily="18" charset="0"/>
                <a:cs typeface="Times New Roman" panose="02020603050405020304" pitchFamily="18" charset="0"/>
              </a:rPr>
              <a:t>phục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trẻ</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em</a:t>
            </a:r>
            <a:endParaRPr lang="en-US" sz="18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xmlns="" id="{76CD991D-9598-4BF4-B771-C7BC778BBAE2}"/>
              </a:ext>
            </a:extLst>
          </p:cNvPr>
          <p:cNvSpPr txBox="1"/>
          <p:nvPr/>
        </p:nvSpPr>
        <p:spPr>
          <a:xfrm>
            <a:off x="5814347" y="4374428"/>
            <a:ext cx="3152621" cy="369332"/>
          </a:xfrm>
          <a:prstGeom prst="rect">
            <a:avLst/>
          </a:prstGeom>
          <a:solidFill>
            <a:schemeClr val="accent1"/>
          </a:solidFill>
        </p:spPr>
        <p:txBody>
          <a:bodyPr wrap="square" rtlCol="0">
            <a:spAutoFit/>
          </a:bodyPr>
          <a:lstStyle/>
          <a:p>
            <a:r>
              <a:rPr lang="en-US" sz="1800" dirty="0">
                <a:latin typeface="Times New Roman" panose="02020603050405020304" pitchFamily="18" charset="0"/>
                <a:cs typeface="Times New Roman" panose="02020603050405020304" pitchFamily="18" charset="0"/>
              </a:rPr>
              <a:t>Trang </a:t>
            </a:r>
            <a:r>
              <a:rPr lang="en-US" sz="1800" dirty="0" err="1">
                <a:latin typeface="Times New Roman" panose="02020603050405020304" pitchFamily="18" charset="0"/>
                <a:cs typeface="Times New Roman" panose="02020603050405020304" pitchFamily="18" charset="0"/>
              </a:rPr>
              <a:t>phục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thanh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thiếu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niên</a:t>
            </a: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200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D5D00F-CC63-4F03-A1C2-E276907244CE}"/>
              </a:ext>
            </a:extLst>
          </p:cNvPr>
          <p:cNvSpPr>
            <a:spLocks noGrp="1"/>
          </p:cNvSpPr>
          <p:nvPr>
            <p:ph type="title"/>
          </p:nvPr>
        </p:nvSpPr>
        <p:spPr>
          <a:xfrm>
            <a:off x="492358" y="1697601"/>
            <a:ext cx="7719486" cy="1078864"/>
          </a:xfrm>
        </p:spPr>
        <p:txBody>
          <a:bodyPr/>
          <a:lstStyle/>
          <a:p>
            <a:pPr algn="ct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hãy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phục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lứa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tuổi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mình</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221383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xmlns="" id="{9FAE7AAE-F300-4454-BE7B-E11062A7F6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3531564" cy="5143500"/>
          </a:xfrm>
          <a:prstGeom prst="rect">
            <a:avLst/>
          </a:prstGeom>
        </p:spPr>
      </p:pic>
      <p:pic>
        <p:nvPicPr>
          <p:cNvPr id="1026" name="Picture 2">
            <a:extLst>
              <a:ext uri="{FF2B5EF4-FFF2-40B4-BE49-F238E27FC236}">
                <a16:creationId xmlns:a16="http://schemas.microsoft.com/office/drawing/2014/main" xmlns="" id="{2337F8C7-E6BE-40DC-8811-D97D454454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2438" y="-1"/>
            <a:ext cx="3673475"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h chọn mua, phối đồ cho bé gái, bé trai 12 tuổi - AZBABY">
            <a:extLst>
              <a:ext uri="{FF2B5EF4-FFF2-40B4-BE49-F238E27FC236}">
                <a16:creationId xmlns:a16="http://schemas.microsoft.com/office/drawing/2014/main" xmlns="" id="{954870D2-B085-4D33-82BC-133B69D632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1565" y="1500188"/>
            <a:ext cx="2113346" cy="2113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77683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840;p55">
            <a:extLst>
              <a:ext uri="{FF2B5EF4-FFF2-40B4-BE49-F238E27FC236}">
                <a16:creationId xmlns:a16="http://schemas.microsoft.com/office/drawing/2014/main" xmlns="" id="{ECB5C906-8BEA-47B6-A03D-AB84DFD3C4FB}"/>
              </a:ext>
            </a:extLst>
          </p:cNvPr>
          <p:cNvSpPr txBox="1">
            <a:spLocks/>
          </p:cNvSpPr>
          <p:nvPr/>
        </p:nvSpPr>
        <p:spPr>
          <a:xfrm>
            <a:off x="274023" y="2517288"/>
            <a:ext cx="8595954" cy="132319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endParaRPr lang="vi-VN" u="sng"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6091CA2F-1640-17B1-381E-7B367F8CC6A6}"/>
              </a:ext>
            </a:extLst>
          </p:cNvPr>
          <p:cNvPicPr>
            <a:picLocks noChangeAspect="1"/>
          </p:cNvPicPr>
          <p:nvPr/>
        </p:nvPicPr>
        <p:blipFill>
          <a:blip r:embed="rId2"/>
          <a:stretch>
            <a:fillRect/>
          </a:stretch>
        </p:blipFill>
        <p:spPr>
          <a:xfrm>
            <a:off x="262911" y="204396"/>
            <a:ext cx="1017249" cy="955680"/>
          </a:xfrm>
          <a:prstGeom prst="rect">
            <a:avLst/>
          </a:prstGeom>
        </p:spPr>
      </p:pic>
      <p:sp>
        <p:nvSpPr>
          <p:cNvPr id="5" name="TextBox 4"/>
          <p:cNvSpPr txBox="1"/>
          <p:nvPr/>
        </p:nvSpPr>
        <p:spPr>
          <a:xfrm>
            <a:off x="262911" y="1160076"/>
            <a:ext cx="8607066" cy="3908762"/>
          </a:xfrm>
          <a:prstGeom prst="rect">
            <a:avLst/>
          </a:prstGeom>
          <a:noFill/>
        </p:spPr>
        <p:txBody>
          <a:bodyPr wrap="square" rtlCol="0">
            <a:spAutoFit/>
          </a:bodyPr>
          <a:lstStyle/>
          <a:p>
            <a:r>
              <a:rPr lang="en" sz="2800" b="1">
                <a:solidFill>
                  <a:srgbClr val="FF0000"/>
                </a:solidFill>
                <a:latin typeface="Times New Roman" panose="02020603050405020304" pitchFamily="18" charset="0"/>
                <a:cs typeface="Times New Roman" panose="02020603050405020304" pitchFamily="18" charset="0"/>
              </a:rPr>
              <a:t>3. </a:t>
            </a:r>
            <a:r>
              <a:rPr lang="en" sz="2800" b="1" u="sng">
                <a:solidFill>
                  <a:srgbClr val="FF0000"/>
                </a:solidFill>
                <a:latin typeface="Times New Roman" panose="02020603050405020304" pitchFamily="18" charset="0"/>
                <a:cs typeface="Times New Roman" panose="02020603050405020304" pitchFamily="18" charset="0"/>
              </a:rPr>
              <a:t>LỰA CHỌN TRANG PHỤC</a:t>
            </a:r>
            <a:r>
              <a:rPr lang="en" sz="2800" b="1" u="sng" smtClean="0">
                <a:solidFill>
                  <a:srgbClr val="FF0000"/>
                </a:solidFill>
                <a:latin typeface="Times New Roman" panose="02020603050405020304" pitchFamily="18" charset="0"/>
                <a:cs typeface="Times New Roman" panose="02020603050405020304" pitchFamily="18" charset="0"/>
              </a:rPr>
              <a:t>:</a:t>
            </a:r>
            <a:endParaRPr lang="en-US" sz="2800" b="1" u="sng">
              <a:solidFill>
                <a:srgbClr val="FF0000"/>
              </a:solidFill>
              <a:latin typeface="Times New Roman" panose="02020603050405020304" pitchFamily="18" charset="0"/>
              <a:cs typeface="Times New Roman" panose="02020603050405020304" pitchFamily="18" charset="0"/>
            </a:endParaRPr>
          </a:p>
          <a:p>
            <a:endParaRPr lang="en-US" sz="2800" u="sng" smtClean="0">
              <a:latin typeface="Times New Roman" panose="02020603050405020304" pitchFamily="18" charset="0"/>
              <a:cs typeface="Times New Roman" panose="02020603050405020304" pitchFamily="18" charset="0"/>
            </a:endParaRPr>
          </a:p>
          <a:p>
            <a:r>
              <a:rPr lang="en-US" sz="2400" smtClean="0">
                <a:latin typeface="Times New Roman" panose="02020603050405020304" pitchFamily="18" charset="0"/>
                <a:cs typeface="Times New Roman" panose="02020603050405020304" pitchFamily="18" charset="0"/>
              </a:rPr>
              <a:t>Mỗi lứa tuổi có nhu cầu, điều kiện sinh hoạt, làm việc, vui chơi khác nhau. Chúng ta nên lựa chọn trang phục phù hợp với lứa tuổi của mình.</a:t>
            </a:r>
          </a:p>
          <a:p>
            <a:pPr marL="342900" indent="-342900">
              <a:buFontTx/>
              <a:buChar char="-"/>
            </a:pPr>
            <a:r>
              <a:rPr lang="en-US" sz="2400" smtClean="0">
                <a:latin typeface="Times New Roman" panose="02020603050405020304" pitchFamily="18" charset="0"/>
                <a:cs typeface="Times New Roman" panose="02020603050405020304" pitchFamily="18" charset="0"/>
              </a:rPr>
              <a:t>Trẻ em: Vải mềm, dễ thấm mồ hôi, màu sắc tươi sáng, hoa văn sinh động, kiểu may rộng rãi.</a:t>
            </a:r>
          </a:p>
          <a:p>
            <a:pPr marL="342900" indent="-342900">
              <a:buFontTx/>
              <a:buChar char="-"/>
            </a:pPr>
            <a:r>
              <a:rPr lang="en-US" sz="2400" smtClean="0">
                <a:latin typeface="Times New Roman" panose="02020603050405020304" pitchFamily="18" charset="0"/>
                <a:cs typeface="Times New Roman" panose="02020603050405020304" pitchFamily="18" charset="0"/>
              </a:rPr>
              <a:t>Thanh, thiếu niên: Thích hợp với nhiều loại vải, kiểu may.</a:t>
            </a:r>
          </a:p>
          <a:p>
            <a:pPr marL="342900" indent="-342900">
              <a:buFontTx/>
              <a:buChar char="-"/>
            </a:pPr>
            <a:r>
              <a:rPr lang="en-US" sz="2400" smtClean="0">
                <a:latin typeface="Times New Roman" panose="02020603050405020304" pitchFamily="18" charset="0"/>
                <a:cs typeface="Times New Roman" panose="02020603050405020304" pitchFamily="18" charset="0"/>
              </a:rPr>
              <a:t>Người lớn tuổi: Màu sắc, hoa văn, kiểu may trang nhã, lịch sự.</a:t>
            </a:r>
          </a:p>
          <a:p>
            <a:pPr marL="342900" indent="-342900">
              <a:buFontTx/>
              <a:buChar char="-"/>
            </a:pPr>
            <a:endParaRPr lang="en-US" sz="240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706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 calcmode="lin" valueType="num">
                                      <p:cBhvr>
                                        <p:cTn id="12"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5">
                                            <p:txEl>
                                              <p:pRg st="2" end="2"/>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 calcmode="lin" valueType="num">
                                      <p:cBhvr>
                                        <p:cTn id="17"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19" dur="500"/>
                                        <p:tgtEl>
                                          <p:spTgt spid="5">
                                            <p:txEl>
                                              <p:pRg st="3" end="3"/>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 calcmode="lin" valueType="num">
                                      <p:cBhvr>
                                        <p:cTn id="22"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3"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24" dur="500"/>
                                        <p:tgtEl>
                                          <p:spTgt spid="5">
                                            <p:txEl>
                                              <p:pRg st="4" end="4"/>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 calcmode="lin" valueType="num">
                                      <p:cBhvr>
                                        <p:cTn id="27"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28"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29"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BB9F7A3-55E4-4D63-82D4-30B26CF4A618}"/>
              </a:ext>
            </a:extLst>
          </p:cNvPr>
          <p:cNvSpPr txBox="1"/>
          <p:nvPr/>
        </p:nvSpPr>
        <p:spPr>
          <a:xfrm>
            <a:off x="849746" y="905430"/>
            <a:ext cx="7887854" cy="707886"/>
          </a:xfrm>
          <a:prstGeom prst="rect">
            <a:avLst/>
          </a:prstGeom>
          <a:noFill/>
        </p:spPr>
        <p:txBody>
          <a:bodyPr wrap="square" rtlCol="0">
            <a:spAutoFit/>
          </a:bodyPr>
          <a:lstStyle/>
          <a:p>
            <a:r>
              <a:rPr lang="en-US" sz="4000" b="1"/>
              <a:t>Tại sao nói “Người đẹp vì lụa?</a:t>
            </a:r>
          </a:p>
        </p:txBody>
      </p:sp>
      <p:pic>
        <p:nvPicPr>
          <p:cNvPr id="8" name="Picture 7" descr="A picture containing text, skirt&#10;&#10;Description automatically generated">
            <a:extLst>
              <a:ext uri="{FF2B5EF4-FFF2-40B4-BE49-F238E27FC236}">
                <a16:creationId xmlns:a16="http://schemas.microsoft.com/office/drawing/2014/main" xmlns="" id="{1ED7EEFA-BB4C-4179-A6CB-25004EC273CD}"/>
              </a:ext>
            </a:extLst>
          </p:cNvPr>
          <p:cNvPicPr>
            <a:picLocks noChangeAspect="1"/>
          </p:cNvPicPr>
          <p:nvPr/>
        </p:nvPicPr>
        <p:blipFill rotWithShape="1">
          <a:blip r:embed="rId2"/>
          <a:srcRect l="2484" t="2109" r="2072" b="3175"/>
          <a:stretch/>
        </p:blipFill>
        <p:spPr>
          <a:xfrm>
            <a:off x="180884" y="139795"/>
            <a:ext cx="4455456" cy="4421497"/>
          </a:xfrm>
          <a:prstGeom prst="rect">
            <a:avLst/>
          </a:prstGeom>
        </p:spPr>
      </p:pic>
      <p:sp>
        <p:nvSpPr>
          <p:cNvPr id="5" name="TextBox 4">
            <a:extLst>
              <a:ext uri="{FF2B5EF4-FFF2-40B4-BE49-F238E27FC236}">
                <a16:creationId xmlns:a16="http://schemas.microsoft.com/office/drawing/2014/main" xmlns="" id="{95EF06E9-99F2-474C-9B6D-DF9A11131B04}"/>
              </a:ext>
            </a:extLst>
          </p:cNvPr>
          <p:cNvSpPr txBox="1"/>
          <p:nvPr/>
        </p:nvSpPr>
        <p:spPr>
          <a:xfrm>
            <a:off x="4636340" y="177354"/>
            <a:ext cx="3926503" cy="4832092"/>
          </a:xfrm>
          <a:prstGeom prst="rect">
            <a:avLst/>
          </a:prstGeom>
          <a:solidFill>
            <a:schemeClr val="accent1"/>
          </a:solidFill>
        </p:spPr>
        <p:txBody>
          <a:bodyPr wrap="square">
            <a:spAutoFit/>
          </a:bodyPr>
          <a:lstStyle/>
          <a:p>
            <a:r>
              <a:rPr lang="vi-VN" sz="2800" b="0" i="0" dirty="0">
                <a:solidFill>
                  <a:srgbClr val="3A3A3A"/>
                </a:solidFill>
                <a:effectLst/>
                <a:latin typeface="Times New Roman" panose="02020603050405020304" pitchFamily="18" charset="0"/>
                <a:cs typeface="Times New Roman" panose="02020603050405020304" pitchFamily="18" charset="0"/>
              </a:rPr>
              <a:t>Trang phục là một người bạn đồng hành gắn bó với chúng ta. Chúng không chỉ để che chở sưởi ấm mà còn thể hiện nhu cầu thẩm mĩ của mỗi cá nhân. Nhiều khi muốn đánh giá tính cách một con người, ta chỉ cần nhìn cách ăn mặc, thái độ đi đứng, cách nói năng, giao tiếp…</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541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a:extLst>
              <a:ext uri="{FF2B5EF4-FFF2-40B4-BE49-F238E27FC236}">
                <a16:creationId xmlns:a16="http://schemas.microsoft.com/office/drawing/2014/main" xmlns="" id="{38BB48FC-2342-A4E2-8E1A-5C844FC85753}"/>
              </a:ext>
            </a:extLst>
          </p:cNvPr>
          <p:cNvSpPr txBox="1">
            <a:spLocks noChangeArrowheads="1"/>
          </p:cNvSpPr>
          <p:nvPr/>
        </p:nvSpPr>
        <p:spPr bwMode="auto">
          <a:xfrm>
            <a:off x="1366783" y="119917"/>
            <a:ext cx="699974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00" i="1" dirty="0">
                <a:solidFill>
                  <a:srgbClr val="0070C0"/>
                </a:solidFill>
              </a:rPr>
              <a:t>- </a:t>
            </a:r>
            <a:r>
              <a:rPr lang="en-US" altLang="en-US" sz="1800" i="1" dirty="0" err="1">
                <a:solidFill>
                  <a:srgbClr val="0070C0"/>
                </a:solidFill>
              </a:rPr>
              <a:t>Em</a:t>
            </a:r>
            <a:r>
              <a:rPr lang="en-US" altLang="en-US" sz="1800" i="1" dirty="0">
                <a:solidFill>
                  <a:srgbClr val="0070C0"/>
                </a:solidFill>
              </a:rPr>
              <a:t> </a:t>
            </a:r>
            <a:r>
              <a:rPr lang="en-US" altLang="en-US" sz="1800" i="1" dirty="0" err="1">
                <a:solidFill>
                  <a:srgbClr val="0070C0"/>
                </a:solidFill>
              </a:rPr>
              <a:t>hãy</a:t>
            </a:r>
            <a:r>
              <a:rPr lang="en-US" altLang="en-US" sz="1800" i="1" dirty="0">
                <a:solidFill>
                  <a:srgbClr val="0070C0"/>
                </a:solidFill>
              </a:rPr>
              <a:t> so </a:t>
            </a:r>
            <a:r>
              <a:rPr lang="en-US" altLang="en-US" sz="1800" i="1" dirty="0" err="1">
                <a:solidFill>
                  <a:srgbClr val="0070C0"/>
                </a:solidFill>
              </a:rPr>
              <a:t>sánh</a:t>
            </a:r>
            <a:r>
              <a:rPr lang="en-US" altLang="en-US" sz="1800" i="1" dirty="0">
                <a:solidFill>
                  <a:srgbClr val="0070C0"/>
                </a:solidFill>
              </a:rPr>
              <a:t> </a:t>
            </a:r>
            <a:r>
              <a:rPr lang="en-US" altLang="en-US" sz="1800" i="1" dirty="0" err="1">
                <a:solidFill>
                  <a:srgbClr val="0070C0"/>
                </a:solidFill>
              </a:rPr>
              <a:t>sự</a:t>
            </a:r>
            <a:r>
              <a:rPr lang="en-US" altLang="en-US" sz="1800" i="1" dirty="0">
                <a:solidFill>
                  <a:srgbClr val="0070C0"/>
                </a:solidFill>
              </a:rPr>
              <a:t> </a:t>
            </a:r>
            <a:r>
              <a:rPr lang="en-US" altLang="en-US" sz="1800" i="1" dirty="0" err="1">
                <a:solidFill>
                  <a:srgbClr val="0070C0"/>
                </a:solidFill>
              </a:rPr>
              <a:t>khác</a:t>
            </a:r>
            <a:r>
              <a:rPr lang="en-US" altLang="en-US" sz="1800" i="1" dirty="0">
                <a:solidFill>
                  <a:srgbClr val="0070C0"/>
                </a:solidFill>
              </a:rPr>
              <a:t> </a:t>
            </a:r>
            <a:r>
              <a:rPr lang="en-US" altLang="en-US" sz="1800" i="1" dirty="0" err="1">
                <a:solidFill>
                  <a:srgbClr val="0070C0"/>
                </a:solidFill>
              </a:rPr>
              <a:t>biệt</a:t>
            </a:r>
            <a:r>
              <a:rPr lang="en-US" altLang="en-US" sz="1800" i="1" dirty="0">
                <a:solidFill>
                  <a:srgbClr val="0070C0"/>
                </a:solidFill>
              </a:rPr>
              <a:t> </a:t>
            </a:r>
            <a:r>
              <a:rPr lang="en-US" altLang="en-US" sz="1800" i="1" dirty="0" err="1">
                <a:solidFill>
                  <a:srgbClr val="0070C0"/>
                </a:solidFill>
              </a:rPr>
              <a:t>về</a:t>
            </a:r>
            <a:r>
              <a:rPr lang="en-US" altLang="en-US" sz="1800" i="1" dirty="0">
                <a:solidFill>
                  <a:srgbClr val="0070C0"/>
                </a:solidFill>
              </a:rPr>
              <a:t> </a:t>
            </a:r>
            <a:r>
              <a:rPr lang="en-US" altLang="en-US" sz="1800" i="1" dirty="0" err="1">
                <a:solidFill>
                  <a:srgbClr val="0070C0"/>
                </a:solidFill>
              </a:rPr>
              <a:t>kiểu</a:t>
            </a:r>
            <a:r>
              <a:rPr lang="en-US" altLang="en-US" sz="1800" i="1" dirty="0">
                <a:solidFill>
                  <a:srgbClr val="0070C0"/>
                </a:solidFill>
              </a:rPr>
              <a:t> </a:t>
            </a:r>
            <a:r>
              <a:rPr lang="en-US" altLang="en-US" sz="1800" i="1" dirty="0" err="1">
                <a:solidFill>
                  <a:srgbClr val="0070C0"/>
                </a:solidFill>
              </a:rPr>
              <a:t>dáng</a:t>
            </a:r>
            <a:r>
              <a:rPr lang="en-US" altLang="en-US" sz="1800" i="1" dirty="0">
                <a:solidFill>
                  <a:srgbClr val="0070C0"/>
                </a:solidFill>
              </a:rPr>
              <a:t> </a:t>
            </a:r>
            <a:r>
              <a:rPr lang="en-US" altLang="en-US" sz="1800" i="1" dirty="0" err="1">
                <a:solidFill>
                  <a:srgbClr val="0070C0"/>
                </a:solidFill>
              </a:rPr>
              <a:t>và</a:t>
            </a:r>
            <a:r>
              <a:rPr lang="en-US" altLang="en-US" sz="1800" i="1" dirty="0">
                <a:solidFill>
                  <a:srgbClr val="0070C0"/>
                </a:solidFill>
              </a:rPr>
              <a:t> </a:t>
            </a:r>
            <a:r>
              <a:rPr lang="en-US" altLang="en-US" sz="1800" i="1" dirty="0" err="1">
                <a:solidFill>
                  <a:srgbClr val="0070C0"/>
                </a:solidFill>
              </a:rPr>
              <a:t>màu</a:t>
            </a:r>
            <a:r>
              <a:rPr lang="en-US" altLang="en-US" sz="1800" i="1" dirty="0">
                <a:solidFill>
                  <a:srgbClr val="0070C0"/>
                </a:solidFill>
              </a:rPr>
              <a:t> </a:t>
            </a:r>
            <a:r>
              <a:rPr lang="en-US" altLang="en-US" sz="1800" i="1" dirty="0" err="1">
                <a:solidFill>
                  <a:srgbClr val="0070C0"/>
                </a:solidFill>
              </a:rPr>
              <a:t>sắc</a:t>
            </a:r>
            <a:r>
              <a:rPr lang="en-US" altLang="en-US" sz="1800" i="1" dirty="0">
                <a:solidFill>
                  <a:srgbClr val="0070C0"/>
                </a:solidFill>
              </a:rPr>
              <a:t> </a:t>
            </a:r>
            <a:r>
              <a:rPr lang="en-US" altLang="en-US" sz="1800" i="1" dirty="0" err="1">
                <a:solidFill>
                  <a:srgbClr val="0070C0"/>
                </a:solidFill>
              </a:rPr>
              <a:t>của</a:t>
            </a:r>
            <a:r>
              <a:rPr lang="en-US" altLang="en-US" sz="1800" i="1" dirty="0">
                <a:solidFill>
                  <a:srgbClr val="0070C0"/>
                </a:solidFill>
              </a:rPr>
              <a:t> </a:t>
            </a:r>
            <a:r>
              <a:rPr lang="en-US" altLang="en-US" sz="1800" i="1" dirty="0" err="1">
                <a:solidFill>
                  <a:srgbClr val="0070C0"/>
                </a:solidFill>
              </a:rPr>
              <a:t>các</a:t>
            </a:r>
            <a:r>
              <a:rPr lang="en-US" altLang="en-US" sz="1800" i="1" dirty="0">
                <a:solidFill>
                  <a:srgbClr val="0070C0"/>
                </a:solidFill>
              </a:rPr>
              <a:t> </a:t>
            </a:r>
            <a:r>
              <a:rPr lang="en-US" altLang="en-US" sz="1800" i="1" dirty="0" err="1">
                <a:solidFill>
                  <a:srgbClr val="0070C0"/>
                </a:solidFill>
              </a:rPr>
              <a:t>bộ</a:t>
            </a:r>
            <a:r>
              <a:rPr lang="en-US" altLang="en-US" sz="1800" i="1" dirty="0">
                <a:solidFill>
                  <a:srgbClr val="0070C0"/>
                </a:solidFill>
              </a:rPr>
              <a:t> </a:t>
            </a:r>
            <a:r>
              <a:rPr lang="en-US" altLang="en-US" sz="1800" i="1" dirty="0" err="1">
                <a:solidFill>
                  <a:srgbClr val="0070C0"/>
                </a:solidFill>
              </a:rPr>
              <a:t>trang</a:t>
            </a:r>
            <a:r>
              <a:rPr lang="en-US" altLang="en-US" sz="1800" i="1" dirty="0">
                <a:solidFill>
                  <a:srgbClr val="0070C0"/>
                </a:solidFill>
              </a:rPr>
              <a:t> </a:t>
            </a:r>
            <a:r>
              <a:rPr lang="en-US" altLang="en-US" sz="1800" i="1" dirty="0" err="1">
                <a:solidFill>
                  <a:srgbClr val="0070C0"/>
                </a:solidFill>
              </a:rPr>
              <a:t>phục</a:t>
            </a:r>
            <a:r>
              <a:rPr lang="en-US" altLang="en-US" sz="1800" i="1" dirty="0">
                <a:solidFill>
                  <a:srgbClr val="0070C0"/>
                </a:solidFill>
              </a:rPr>
              <a:t> </a:t>
            </a:r>
            <a:r>
              <a:rPr lang="en-US" altLang="en-US" sz="1800" i="1" dirty="0" err="1">
                <a:solidFill>
                  <a:srgbClr val="0070C0"/>
                </a:solidFill>
              </a:rPr>
              <a:t>trong</a:t>
            </a:r>
            <a:r>
              <a:rPr lang="en-US" altLang="en-US" sz="1800" i="1" dirty="0">
                <a:solidFill>
                  <a:srgbClr val="0070C0"/>
                </a:solidFill>
              </a:rPr>
              <a:t> </a:t>
            </a:r>
            <a:r>
              <a:rPr lang="en-US" altLang="en-US" sz="1800" i="1" dirty="0" err="1">
                <a:solidFill>
                  <a:srgbClr val="0070C0"/>
                </a:solidFill>
              </a:rPr>
              <a:t>Hình</a:t>
            </a:r>
            <a:r>
              <a:rPr lang="en-US" altLang="en-US" sz="1800" i="1" dirty="0">
                <a:solidFill>
                  <a:srgbClr val="0070C0"/>
                </a:solidFill>
              </a:rPr>
              <a:t> 7.7.</a:t>
            </a:r>
          </a:p>
          <a:p>
            <a:r>
              <a:rPr lang="en-US" altLang="en-US" sz="1800" i="1" dirty="0">
                <a:solidFill>
                  <a:srgbClr val="0070C0"/>
                </a:solidFill>
              </a:rPr>
              <a:t>- Trang </a:t>
            </a:r>
            <a:r>
              <a:rPr lang="en-US" altLang="en-US" sz="1800" i="1" dirty="0" err="1">
                <a:solidFill>
                  <a:srgbClr val="0070C0"/>
                </a:solidFill>
              </a:rPr>
              <a:t>phục</a:t>
            </a:r>
            <a:r>
              <a:rPr lang="en-US" altLang="en-US" sz="1800" i="1" dirty="0">
                <a:solidFill>
                  <a:srgbClr val="0070C0"/>
                </a:solidFill>
              </a:rPr>
              <a:t> </a:t>
            </a:r>
            <a:r>
              <a:rPr lang="en-US" altLang="en-US" sz="1800" i="1" dirty="0" err="1">
                <a:solidFill>
                  <a:srgbClr val="0070C0"/>
                </a:solidFill>
              </a:rPr>
              <a:t>lao</a:t>
            </a:r>
            <a:r>
              <a:rPr lang="en-US" altLang="en-US" sz="1800" i="1" dirty="0">
                <a:solidFill>
                  <a:srgbClr val="0070C0"/>
                </a:solidFill>
              </a:rPr>
              <a:t> </a:t>
            </a:r>
            <a:r>
              <a:rPr lang="en-US" altLang="en-US" sz="1800" i="1" dirty="0" err="1">
                <a:solidFill>
                  <a:srgbClr val="0070C0"/>
                </a:solidFill>
              </a:rPr>
              <a:t>động</a:t>
            </a:r>
            <a:r>
              <a:rPr lang="en-US" altLang="en-US" sz="1800" i="1" dirty="0">
                <a:solidFill>
                  <a:srgbClr val="0070C0"/>
                </a:solidFill>
              </a:rPr>
              <a:t> </a:t>
            </a:r>
            <a:r>
              <a:rPr lang="en-US" altLang="en-US" sz="1800" i="1" dirty="0" err="1">
                <a:solidFill>
                  <a:srgbClr val="0070C0"/>
                </a:solidFill>
              </a:rPr>
              <a:t>có</a:t>
            </a:r>
            <a:r>
              <a:rPr lang="en-US" altLang="en-US" sz="1800" i="1" dirty="0">
                <a:solidFill>
                  <a:srgbClr val="0070C0"/>
                </a:solidFill>
              </a:rPr>
              <a:t> </a:t>
            </a:r>
            <a:r>
              <a:rPr lang="en-US" altLang="en-US" sz="1800" i="1" dirty="0" err="1">
                <a:solidFill>
                  <a:srgbClr val="0070C0"/>
                </a:solidFill>
              </a:rPr>
              <a:t>đặc</a:t>
            </a:r>
            <a:r>
              <a:rPr lang="en-US" altLang="en-US" sz="1800" i="1" dirty="0">
                <a:solidFill>
                  <a:srgbClr val="0070C0"/>
                </a:solidFill>
              </a:rPr>
              <a:t> </a:t>
            </a:r>
            <a:r>
              <a:rPr lang="en-US" altLang="en-US" sz="1800" i="1" dirty="0" err="1">
                <a:solidFill>
                  <a:srgbClr val="0070C0"/>
                </a:solidFill>
              </a:rPr>
              <a:t>điểm</a:t>
            </a:r>
            <a:r>
              <a:rPr lang="en-US" altLang="en-US" sz="1800" i="1" dirty="0">
                <a:solidFill>
                  <a:srgbClr val="0070C0"/>
                </a:solidFill>
              </a:rPr>
              <a:t> </a:t>
            </a:r>
            <a:r>
              <a:rPr lang="en-US" altLang="en-US" sz="1800" i="1" dirty="0" err="1">
                <a:solidFill>
                  <a:srgbClr val="0070C0"/>
                </a:solidFill>
              </a:rPr>
              <a:t>gì</a:t>
            </a:r>
            <a:r>
              <a:rPr lang="en-US" altLang="en-US" sz="1800" i="1" dirty="0">
                <a:solidFill>
                  <a:srgbClr val="0070C0"/>
                </a:solidFill>
              </a:rPr>
              <a:t> </a:t>
            </a:r>
            <a:r>
              <a:rPr lang="en-US" altLang="en-US" sz="1800" i="1" dirty="0" err="1">
                <a:solidFill>
                  <a:srgbClr val="0070C0"/>
                </a:solidFill>
              </a:rPr>
              <a:t>giúp</a:t>
            </a:r>
            <a:r>
              <a:rPr lang="en-US" altLang="en-US" sz="1800" i="1" dirty="0">
                <a:solidFill>
                  <a:srgbClr val="0070C0"/>
                </a:solidFill>
              </a:rPr>
              <a:t> </a:t>
            </a:r>
            <a:r>
              <a:rPr lang="en-US" altLang="en-US" sz="1800" i="1" dirty="0" err="1">
                <a:solidFill>
                  <a:srgbClr val="0070C0"/>
                </a:solidFill>
              </a:rPr>
              <a:t>việc</a:t>
            </a:r>
            <a:r>
              <a:rPr lang="en-US" altLang="en-US" sz="1800" i="1" dirty="0">
                <a:solidFill>
                  <a:srgbClr val="0070C0"/>
                </a:solidFill>
              </a:rPr>
              <a:t> </a:t>
            </a:r>
            <a:r>
              <a:rPr lang="en-US" altLang="en-US" sz="1800" i="1" dirty="0" err="1">
                <a:solidFill>
                  <a:srgbClr val="0070C0"/>
                </a:solidFill>
              </a:rPr>
              <a:t>lao</a:t>
            </a:r>
            <a:r>
              <a:rPr lang="en-US" altLang="en-US" sz="1800" i="1" dirty="0">
                <a:solidFill>
                  <a:srgbClr val="0070C0"/>
                </a:solidFill>
              </a:rPr>
              <a:t> </a:t>
            </a:r>
            <a:r>
              <a:rPr lang="en-US" altLang="en-US" sz="1800" i="1" dirty="0" err="1">
                <a:solidFill>
                  <a:srgbClr val="0070C0"/>
                </a:solidFill>
              </a:rPr>
              <a:t>động</a:t>
            </a:r>
            <a:r>
              <a:rPr lang="en-US" altLang="en-US" sz="1800" i="1" dirty="0">
                <a:solidFill>
                  <a:srgbClr val="0070C0"/>
                </a:solidFill>
              </a:rPr>
              <a:t> </a:t>
            </a:r>
            <a:r>
              <a:rPr lang="en-US" altLang="en-US" sz="1800" i="1" dirty="0" err="1">
                <a:solidFill>
                  <a:srgbClr val="0070C0"/>
                </a:solidFill>
              </a:rPr>
              <a:t>được</a:t>
            </a:r>
            <a:r>
              <a:rPr lang="en-US" altLang="en-US" sz="1800" i="1" dirty="0">
                <a:solidFill>
                  <a:srgbClr val="0070C0"/>
                </a:solidFill>
              </a:rPr>
              <a:t> </a:t>
            </a:r>
            <a:r>
              <a:rPr lang="en-US" altLang="en-US" sz="1800" i="1" dirty="0" err="1">
                <a:solidFill>
                  <a:srgbClr val="0070C0"/>
                </a:solidFill>
              </a:rPr>
              <a:t>thuận</a:t>
            </a:r>
            <a:r>
              <a:rPr lang="en-US" altLang="en-US" sz="1800" i="1" dirty="0">
                <a:solidFill>
                  <a:srgbClr val="0070C0"/>
                </a:solidFill>
              </a:rPr>
              <a:t> </a:t>
            </a:r>
            <a:r>
              <a:rPr lang="en-US" altLang="en-US" sz="1800" i="1" dirty="0" err="1">
                <a:solidFill>
                  <a:srgbClr val="0070C0"/>
                </a:solidFill>
              </a:rPr>
              <a:t>tiện</a:t>
            </a:r>
            <a:r>
              <a:rPr lang="en-US" altLang="en-US" sz="1800" i="1" dirty="0">
                <a:solidFill>
                  <a:srgbClr val="0070C0"/>
                </a:solidFill>
              </a:rPr>
              <a:t>, an </a:t>
            </a:r>
            <a:r>
              <a:rPr lang="en-US" altLang="en-US" sz="1800" i="1" dirty="0" err="1">
                <a:solidFill>
                  <a:srgbClr val="0070C0"/>
                </a:solidFill>
              </a:rPr>
              <a:t>toàn</a:t>
            </a:r>
            <a:r>
              <a:rPr lang="en-US" altLang="en-US" sz="1800" i="1" dirty="0">
                <a:solidFill>
                  <a:srgbClr val="0070C0"/>
                </a:solidFill>
              </a:rPr>
              <a:t>?</a:t>
            </a:r>
          </a:p>
        </p:txBody>
      </p:sp>
      <p:sp>
        <p:nvSpPr>
          <p:cNvPr id="14" name="Rectangle: Top Corners Rounded 15">
            <a:extLst>
              <a:ext uri="{FF2B5EF4-FFF2-40B4-BE49-F238E27FC236}">
                <a16:creationId xmlns:a16="http://schemas.microsoft.com/office/drawing/2014/main" xmlns="" id="{4806CD38-6468-F557-8FBB-9127D08290C1}"/>
              </a:ext>
            </a:extLst>
          </p:cNvPr>
          <p:cNvSpPr/>
          <p:nvPr/>
        </p:nvSpPr>
        <p:spPr>
          <a:xfrm rot="5400000">
            <a:off x="-77985" y="2443758"/>
            <a:ext cx="2697956" cy="255985"/>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050" dirty="0">
              <a:latin typeface="Lato Light" panose="020F0502020204030203" pitchFamily="34" charset="0"/>
              <a:ea typeface="Lato Light" panose="020F0502020204030203" pitchFamily="34" charset="0"/>
              <a:cs typeface="Lato Light" panose="020F0502020204030203" pitchFamily="34" charset="0"/>
            </a:endParaRPr>
          </a:p>
        </p:txBody>
      </p:sp>
      <p:pic>
        <p:nvPicPr>
          <p:cNvPr id="18439" name="Picture 14">
            <a:extLst>
              <a:ext uri="{FF2B5EF4-FFF2-40B4-BE49-F238E27FC236}">
                <a16:creationId xmlns:a16="http://schemas.microsoft.com/office/drawing/2014/main" xmlns="" id="{9D6203E6-0B57-6552-B7CD-B9C0BCD6A0F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94997" y="4831556"/>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14" descr="Screen Clipping">
            <a:extLst>
              <a:ext uri="{FF2B5EF4-FFF2-40B4-BE49-F238E27FC236}">
                <a16:creationId xmlns:a16="http://schemas.microsoft.com/office/drawing/2014/main" xmlns="" id="{E2754FB1-C15D-7F07-8262-8B02D55F3402}"/>
              </a:ext>
            </a:extLst>
          </p:cNvPr>
          <p:cNvPicPr>
            <a:picLocks noChangeAspect="1"/>
          </p:cNvPicPr>
          <p:nvPr/>
        </p:nvPicPr>
        <p:blipFill>
          <a:blip r:embed="rId3">
            <a:extLst>
              <a:ext uri="{28A0092B-C50C-407E-A947-70E740481C1C}">
                <a14:useLocalDpi xmlns:a14="http://schemas.microsoft.com/office/drawing/2010/main" val="0"/>
              </a:ext>
            </a:extLst>
          </a:blip>
          <a:srcRect l="36398" r="38210" b="13791"/>
          <a:stretch>
            <a:fillRect/>
          </a:stretch>
        </p:blipFill>
        <p:spPr bwMode="auto">
          <a:xfrm>
            <a:off x="3399235" y="1962150"/>
            <a:ext cx="1485900" cy="2284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5">
            <a:extLst>
              <a:ext uri="{FF2B5EF4-FFF2-40B4-BE49-F238E27FC236}">
                <a16:creationId xmlns:a16="http://schemas.microsoft.com/office/drawing/2014/main" xmlns="" id="{CB0C74FC-7709-D379-0F1F-4D3E3DB7BE92}"/>
              </a:ext>
            </a:extLst>
          </p:cNvPr>
          <p:cNvSpPr txBox="1">
            <a:spLocks noChangeArrowheads="1"/>
          </p:cNvSpPr>
          <p:nvPr/>
        </p:nvSpPr>
        <p:spPr bwMode="auto">
          <a:xfrm>
            <a:off x="1728787" y="4657725"/>
            <a:ext cx="59007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00" i="1">
                <a:solidFill>
                  <a:srgbClr val="00B050"/>
                </a:solidFill>
              </a:rPr>
              <a:t>Hình 7.7. Một số loại trang phục theo tính chất công việc</a:t>
            </a:r>
          </a:p>
        </p:txBody>
      </p:sp>
      <p:pic>
        <p:nvPicPr>
          <p:cNvPr id="18446" name="Picture 14" descr="Screen Clipping">
            <a:extLst>
              <a:ext uri="{FF2B5EF4-FFF2-40B4-BE49-F238E27FC236}">
                <a16:creationId xmlns:a16="http://schemas.microsoft.com/office/drawing/2014/main" xmlns="" id="{2EA7B16E-432C-7C2A-FC84-989EC80238CA}"/>
              </a:ext>
            </a:extLst>
          </p:cNvPr>
          <p:cNvPicPr>
            <a:picLocks noChangeAspect="1"/>
          </p:cNvPicPr>
          <p:nvPr/>
        </p:nvPicPr>
        <p:blipFill>
          <a:blip r:embed="rId4">
            <a:extLst>
              <a:ext uri="{28A0092B-C50C-407E-A947-70E740481C1C}">
                <a14:useLocalDpi xmlns:a14="http://schemas.microsoft.com/office/drawing/2010/main" val="0"/>
              </a:ext>
            </a:extLst>
          </a:blip>
          <a:srcRect r="74608" b="10399"/>
          <a:stretch>
            <a:fillRect/>
          </a:stretch>
        </p:blipFill>
        <p:spPr bwMode="auto">
          <a:xfrm>
            <a:off x="1576388" y="1916907"/>
            <a:ext cx="1485900" cy="2375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4" descr="Screen Clipping">
            <a:extLst>
              <a:ext uri="{FF2B5EF4-FFF2-40B4-BE49-F238E27FC236}">
                <a16:creationId xmlns:a16="http://schemas.microsoft.com/office/drawing/2014/main" xmlns="" id="{9F6F2673-02EE-8F01-311C-C52A22BFCA44}"/>
              </a:ext>
            </a:extLst>
          </p:cNvPr>
          <p:cNvPicPr>
            <a:picLocks noChangeAspect="1"/>
          </p:cNvPicPr>
          <p:nvPr/>
        </p:nvPicPr>
        <p:blipFill>
          <a:blip r:embed="rId5">
            <a:extLst>
              <a:ext uri="{28A0092B-C50C-407E-A947-70E740481C1C}">
                <a14:useLocalDpi xmlns:a14="http://schemas.microsoft.com/office/drawing/2010/main" val="0"/>
              </a:ext>
            </a:extLst>
          </a:blip>
          <a:srcRect l="75970" b="12938"/>
          <a:stretch>
            <a:fillRect/>
          </a:stretch>
        </p:blipFill>
        <p:spPr bwMode="auto">
          <a:xfrm>
            <a:off x="5222082" y="2144911"/>
            <a:ext cx="1407319" cy="230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15">
            <a:extLst>
              <a:ext uri="{FF2B5EF4-FFF2-40B4-BE49-F238E27FC236}">
                <a16:creationId xmlns:a16="http://schemas.microsoft.com/office/drawing/2014/main" xmlns="" id="{7D6D22C2-8A2D-248B-E9F7-8F22990B98E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6021" y="44054"/>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7">
            <a:extLst>
              <a:ext uri="{FF2B5EF4-FFF2-40B4-BE49-F238E27FC236}">
                <a16:creationId xmlns:a16="http://schemas.microsoft.com/office/drawing/2014/main" xmlns="" id="{254A674D-751C-D122-6F25-870B4B870AF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60539" y="44054"/>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8">
            <a:extLst>
              <a:ext uri="{FF2B5EF4-FFF2-40B4-BE49-F238E27FC236}">
                <a16:creationId xmlns:a16="http://schemas.microsoft.com/office/drawing/2014/main" xmlns="" id="{77B165AD-E5D1-298A-9B54-47E43E0CDA5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58100" y="4689872"/>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8" name="Picture 19">
            <a:extLst>
              <a:ext uri="{FF2B5EF4-FFF2-40B4-BE49-F238E27FC236}">
                <a16:creationId xmlns:a16="http://schemas.microsoft.com/office/drawing/2014/main" xmlns="" id="{5EF5DFCD-51FF-03E4-17E7-6D4AD277A2E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50156" y="4843463"/>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xmlns="" id="{E1E4E345-56D0-A410-2E6C-4EDD71C5B707}"/>
              </a:ext>
            </a:extLst>
          </p:cNvPr>
          <p:cNvSpPr/>
          <p:nvPr/>
        </p:nvSpPr>
        <p:spPr>
          <a:xfrm>
            <a:off x="6820520" y="1731011"/>
            <a:ext cx="1866701" cy="2779315"/>
          </a:xfrm>
          <a:prstGeom prst="round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18446"/>
                                        </p:tgtEl>
                                        <p:attrNameLst>
                                          <p:attrName>style.visibility</p:attrName>
                                        </p:attrNameLst>
                                      </p:cBhvr>
                                      <p:to>
                                        <p:strVal val="visible"/>
                                      </p:to>
                                    </p:set>
                                    <p:animEffect transition="in" filter="circle(in)">
                                      <p:cBhvr>
                                        <p:cTn id="19" dur="2000"/>
                                        <p:tgtEl>
                                          <p:spTgt spid="1844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ntr" presetSubtype="16" fill="hold" nodeType="clickEffect">
                                  <p:stCondLst>
                                    <p:cond delay="0"/>
                                  </p:stCondLst>
                                  <p:childTnLst>
                                    <p:set>
                                      <p:cBhvr>
                                        <p:cTn id="23" dur="1" fill="hold">
                                          <p:stCondLst>
                                            <p:cond delay="0"/>
                                          </p:stCondLst>
                                        </p:cTn>
                                        <p:tgtEl>
                                          <p:spTgt spid="18444"/>
                                        </p:tgtEl>
                                        <p:attrNameLst>
                                          <p:attrName>style.visibility</p:attrName>
                                        </p:attrNameLst>
                                      </p:cBhvr>
                                      <p:to>
                                        <p:strVal val="visible"/>
                                      </p:to>
                                    </p:set>
                                    <p:animEffect transition="in" filter="circle(in)">
                                      <p:cBhvr>
                                        <p:cTn id="24" dur="2000"/>
                                        <p:tgtEl>
                                          <p:spTgt spid="1844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6" presetClass="entr" presetSubtype="16" fill="hold" nodeType="clickEffect">
                                  <p:stCondLst>
                                    <p:cond delay="0"/>
                                  </p:stCondLst>
                                  <p:childTnLst>
                                    <p:set>
                                      <p:cBhvr>
                                        <p:cTn id="28" dur="1" fill="hold">
                                          <p:stCondLst>
                                            <p:cond delay="0"/>
                                          </p:stCondLst>
                                        </p:cTn>
                                        <p:tgtEl>
                                          <p:spTgt spid="18447"/>
                                        </p:tgtEl>
                                        <p:attrNameLst>
                                          <p:attrName>style.visibility</p:attrName>
                                        </p:attrNameLst>
                                      </p:cBhvr>
                                      <p:to>
                                        <p:strVal val="visible"/>
                                      </p:to>
                                    </p:set>
                                    <p:animEffect transition="in" filter="circle(in)">
                                      <p:cBhvr>
                                        <p:cTn id="29" dur="2000"/>
                                        <p:tgtEl>
                                          <p:spTgt spid="1844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45"/>
        <p:cNvGrpSpPr/>
        <p:nvPr/>
      </p:nvGrpSpPr>
      <p:grpSpPr>
        <a:xfrm>
          <a:off x="0" y="0"/>
          <a:ext cx="0" cy="0"/>
          <a:chOff x="0" y="0"/>
          <a:chExt cx="0" cy="0"/>
        </a:xfrm>
      </p:grpSpPr>
      <p:sp>
        <p:nvSpPr>
          <p:cNvPr id="3" name="Title 2">
            <a:extLst>
              <a:ext uri="{FF2B5EF4-FFF2-40B4-BE49-F238E27FC236}">
                <a16:creationId xmlns:a16="http://schemas.microsoft.com/office/drawing/2014/main" xmlns="" id="{9BCECDE1-4E2F-41D1-BED3-3C9D2DEED713}"/>
              </a:ext>
            </a:extLst>
          </p:cNvPr>
          <p:cNvSpPr>
            <a:spLocks noGrp="1"/>
          </p:cNvSpPr>
          <p:nvPr>
            <p:ph type="title"/>
          </p:nvPr>
        </p:nvSpPr>
        <p:spPr>
          <a:xfrm>
            <a:off x="1020003" y="614605"/>
            <a:ext cx="6670474" cy="935181"/>
          </a:xfrm>
        </p:spPr>
        <p:txBody>
          <a:bodyPr/>
          <a:lstStyle/>
          <a:p>
            <a:pPr algn="ct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a:t>
            </a:r>
          </a:p>
        </p:txBody>
      </p:sp>
      <p:sp>
        <p:nvSpPr>
          <p:cNvPr id="21" name="TextBox 20">
            <a:extLst>
              <a:ext uri="{FF2B5EF4-FFF2-40B4-BE49-F238E27FC236}">
                <a16:creationId xmlns:a16="http://schemas.microsoft.com/office/drawing/2014/main" xmlns="" id="{161EABD2-8893-47AB-8B6B-CD979413CB41}"/>
              </a:ext>
            </a:extLst>
          </p:cNvPr>
          <p:cNvSpPr txBox="1"/>
          <p:nvPr/>
        </p:nvSpPr>
        <p:spPr>
          <a:xfrm>
            <a:off x="803244" y="1978736"/>
            <a:ext cx="7103993" cy="954107"/>
          </a:xfrm>
          <a:prstGeom prst="rect">
            <a:avLst/>
          </a:prstGeom>
          <a:solidFill>
            <a:schemeClr val="accent1"/>
          </a:solidFill>
        </p:spPr>
        <p:txBody>
          <a:bodyPr wrap="square">
            <a:spAutoFit/>
          </a:bodyPr>
          <a:lstStyle/>
          <a:p>
            <a:pPr marR="0">
              <a:spcBef>
                <a:spcPts val="0"/>
              </a:spcBef>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Trang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lựa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32" fill="hold" grpId="1" nodeType="clickEffect">
                                  <p:stCondLst>
                                    <p:cond delay="0"/>
                                  </p:stCondLst>
                                  <p:childTnLst>
                                    <p:animEffect transition="out" filter="diamond(out)">
                                      <p:cBhvr>
                                        <p:cTn id="11" dur="2000"/>
                                        <p:tgtEl>
                                          <p:spTgt spid="3"/>
                                        </p:tgtEl>
                                      </p:cBhvr>
                                    </p:animEffect>
                                    <p:set>
                                      <p:cBhvr>
                                        <p:cTn id="12" dur="1" fill="hold">
                                          <p:stCondLst>
                                            <p:cond delay="19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840;p55">
            <a:extLst>
              <a:ext uri="{FF2B5EF4-FFF2-40B4-BE49-F238E27FC236}">
                <a16:creationId xmlns:a16="http://schemas.microsoft.com/office/drawing/2014/main" xmlns="" id="{ECB5C906-8BEA-47B6-A03D-AB84DFD3C4FB}"/>
              </a:ext>
            </a:extLst>
          </p:cNvPr>
          <p:cNvSpPr txBox="1">
            <a:spLocks/>
          </p:cNvSpPr>
          <p:nvPr/>
        </p:nvSpPr>
        <p:spPr>
          <a:xfrm>
            <a:off x="274023" y="1719861"/>
            <a:ext cx="8595954" cy="85188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endParaRPr lang="vi-VN" u="sng"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6091CA2F-1640-17B1-381E-7B367F8CC6A6}"/>
              </a:ext>
            </a:extLst>
          </p:cNvPr>
          <p:cNvPicPr>
            <a:picLocks noChangeAspect="1"/>
          </p:cNvPicPr>
          <p:nvPr/>
        </p:nvPicPr>
        <p:blipFill>
          <a:blip r:embed="rId2"/>
          <a:stretch>
            <a:fillRect/>
          </a:stretch>
        </p:blipFill>
        <p:spPr>
          <a:xfrm>
            <a:off x="262911" y="204396"/>
            <a:ext cx="1017249" cy="955680"/>
          </a:xfrm>
          <a:prstGeom prst="rect">
            <a:avLst/>
          </a:prstGeom>
        </p:spPr>
      </p:pic>
      <p:sp>
        <p:nvSpPr>
          <p:cNvPr id="2" name="TextBox 1"/>
          <p:cNvSpPr txBox="1"/>
          <p:nvPr/>
        </p:nvSpPr>
        <p:spPr>
          <a:xfrm>
            <a:off x="688489" y="839096"/>
            <a:ext cx="7368989" cy="2800767"/>
          </a:xfrm>
          <a:prstGeom prst="rect">
            <a:avLst/>
          </a:prstGeom>
          <a:noFill/>
        </p:spPr>
        <p:txBody>
          <a:bodyPr wrap="square" rtlCol="0">
            <a:spAutoFit/>
          </a:bodyPr>
          <a:lstStyle/>
          <a:p>
            <a:r>
              <a:rPr lang="en" sz="2800" b="1">
                <a:solidFill>
                  <a:srgbClr val="FF0000"/>
                </a:solidFill>
                <a:latin typeface="Times New Roman" panose="02020603050405020304" pitchFamily="18" charset="0"/>
                <a:cs typeface="Times New Roman" panose="02020603050405020304" pitchFamily="18" charset="0"/>
              </a:rPr>
              <a:t>3. </a:t>
            </a:r>
            <a:r>
              <a:rPr lang="en" sz="2800" b="1" u="sng">
                <a:solidFill>
                  <a:srgbClr val="FF0000"/>
                </a:solidFill>
                <a:latin typeface="Times New Roman" panose="02020603050405020304" pitchFamily="18" charset="0"/>
                <a:cs typeface="Times New Roman" panose="02020603050405020304" pitchFamily="18" charset="0"/>
              </a:rPr>
              <a:t>LỰA CHỌN TRANG PHỤC:</a:t>
            </a:r>
            <a:endParaRPr lang="en-US" sz="2800" b="1" u="sng">
              <a:solidFill>
                <a:srgbClr val="FF0000"/>
              </a:solidFill>
              <a:latin typeface="Times New Roman" panose="02020603050405020304" pitchFamily="18" charset="0"/>
              <a:cs typeface="Times New Roman" panose="02020603050405020304" pitchFamily="18" charset="0"/>
            </a:endParaRPr>
          </a:p>
          <a:p>
            <a:endParaRPr lang="en-US" sz="2800" smtClean="0">
              <a:solidFill>
                <a:srgbClr val="FF0000"/>
              </a:solidFill>
              <a:latin typeface="Times New Roman" panose="02020603050405020304" pitchFamily="18" charset="0"/>
              <a:cs typeface="Times New Roman" panose="02020603050405020304" pitchFamily="18" charset="0"/>
            </a:endParaRPr>
          </a:p>
          <a:p>
            <a:r>
              <a:rPr lang="vi-VN" sz="2400" smtClean="0">
                <a:solidFill>
                  <a:schemeClr val="tx1">
                    <a:lumMod val="95000"/>
                    <a:lumOff val="5000"/>
                  </a:schemeClr>
                </a:solidFill>
                <a:latin typeface="Times New Roman" panose="02020603050405020304" pitchFamily="18" charset="0"/>
                <a:cs typeface="Times New Roman" panose="02020603050405020304" pitchFamily="18" charset="0"/>
              </a:rPr>
              <a:t>Trang </a:t>
            </a:r>
            <a:r>
              <a:rPr lang="vi-VN" sz="2400">
                <a:solidFill>
                  <a:schemeClr val="tx1">
                    <a:lumMod val="95000"/>
                    <a:lumOff val="5000"/>
                  </a:schemeClr>
                </a:solidFill>
                <a:latin typeface="Times New Roman" panose="02020603050405020304" pitchFamily="18" charset="0"/>
                <a:cs typeface="Times New Roman" panose="02020603050405020304" pitchFamily="18" charset="0"/>
              </a:rPr>
              <a:t>phục nên được lựa chọn phù hợp với môi trường và tính chất công việc. Các trang phục nên có màu sắc, kiểu dáng, loại vải phù hợp cho mọi tình huống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đ</a:t>
            </a:r>
            <a:r>
              <a:rPr lang="vi-VN" sz="2400">
                <a:solidFill>
                  <a:schemeClr val="tx1">
                    <a:lumMod val="95000"/>
                    <a:lumOff val="5000"/>
                  </a:schemeClr>
                </a:solidFill>
                <a:latin typeface="Times New Roman" panose="02020603050405020304" pitchFamily="18" charset="0"/>
                <a:cs typeface="Times New Roman" panose="02020603050405020304" pitchFamily="18" charset="0"/>
              </a:rPr>
              <a:t>i học, đi chơi, đi lao động, đi lễ hội, đi dự tiệc.</a:t>
            </a:r>
            <a:endParaRPr lang="en-US" sz="2400">
              <a:solidFill>
                <a:schemeClr val="tx1">
                  <a:lumMod val="95000"/>
                  <a:lumOff val="5000"/>
                </a:schemeClr>
              </a:solidFill>
              <a:latin typeface="Times New Roman" panose="02020603050405020304" pitchFamily="18" charset="0"/>
              <a:cs typeface="Times New Roman" panose="02020603050405020304" pitchFamily="18" charset="0"/>
            </a:endParaRPr>
          </a:p>
          <a:p>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25180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64"/>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xmlns="" id="{A5AE6234-93CF-4C8C-9BE9-D7C02D0EC327}"/>
              </a:ext>
            </a:extLst>
          </p:cNvPr>
          <p:cNvPicPr>
            <a:picLocks noChangeAspect="1"/>
          </p:cNvPicPr>
          <p:nvPr/>
        </p:nvPicPr>
        <p:blipFill>
          <a:blip r:embed="rId3"/>
          <a:stretch>
            <a:fillRect/>
          </a:stretch>
        </p:blipFill>
        <p:spPr>
          <a:xfrm>
            <a:off x="7036164" y="26632"/>
            <a:ext cx="2107835" cy="2876364"/>
          </a:xfrm>
          <a:prstGeom prst="rect">
            <a:avLst/>
          </a:prstGeom>
        </p:spPr>
      </p:pic>
      <p:pic>
        <p:nvPicPr>
          <p:cNvPr id="6" name="Picture 5" descr="A picture containing text&#10;&#10;Description automatically generated">
            <a:extLst>
              <a:ext uri="{FF2B5EF4-FFF2-40B4-BE49-F238E27FC236}">
                <a16:creationId xmlns:a16="http://schemas.microsoft.com/office/drawing/2014/main" xmlns="" id="{CA31E900-BF31-4A5C-9A57-E1F125870ACE}"/>
              </a:ext>
            </a:extLst>
          </p:cNvPr>
          <p:cNvPicPr>
            <a:picLocks noChangeAspect="1"/>
          </p:cNvPicPr>
          <p:nvPr/>
        </p:nvPicPr>
        <p:blipFill>
          <a:blip r:embed="rId4"/>
          <a:stretch>
            <a:fillRect/>
          </a:stretch>
        </p:blipFill>
        <p:spPr>
          <a:xfrm>
            <a:off x="1" y="88775"/>
            <a:ext cx="2188734" cy="2876364"/>
          </a:xfrm>
          <a:prstGeom prst="rect">
            <a:avLst/>
          </a:prstGeom>
        </p:spPr>
      </p:pic>
      <p:pic>
        <p:nvPicPr>
          <p:cNvPr id="8" name="Picture 7" descr="A picture containing text&#10;&#10;Description automatically generated">
            <a:extLst>
              <a:ext uri="{FF2B5EF4-FFF2-40B4-BE49-F238E27FC236}">
                <a16:creationId xmlns:a16="http://schemas.microsoft.com/office/drawing/2014/main" xmlns="" id="{AD18998F-0EFF-48C1-99D3-16FDBD71CC96}"/>
              </a:ext>
            </a:extLst>
          </p:cNvPr>
          <p:cNvPicPr>
            <a:picLocks noChangeAspect="1"/>
          </p:cNvPicPr>
          <p:nvPr/>
        </p:nvPicPr>
        <p:blipFill>
          <a:blip r:embed="rId5"/>
          <a:stretch>
            <a:fillRect/>
          </a:stretch>
        </p:blipFill>
        <p:spPr>
          <a:xfrm>
            <a:off x="2320383" y="88775"/>
            <a:ext cx="2119968" cy="2876364"/>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xmlns="" id="{B8E3164D-D693-4D2A-ADAB-AD06B91C9BC6}"/>
              </a:ext>
            </a:extLst>
          </p:cNvPr>
          <p:cNvPicPr>
            <a:picLocks noChangeAspect="1"/>
          </p:cNvPicPr>
          <p:nvPr/>
        </p:nvPicPr>
        <p:blipFill>
          <a:blip r:embed="rId6"/>
          <a:stretch>
            <a:fillRect/>
          </a:stretch>
        </p:blipFill>
        <p:spPr>
          <a:xfrm>
            <a:off x="4440351" y="-17756"/>
            <a:ext cx="2463518" cy="2965140"/>
          </a:xfrm>
          <a:prstGeom prst="rect">
            <a:avLst/>
          </a:prstGeom>
        </p:spPr>
      </p:pic>
      <p:sp>
        <p:nvSpPr>
          <p:cNvPr id="3" name="TextBox 2">
            <a:extLst>
              <a:ext uri="{FF2B5EF4-FFF2-40B4-BE49-F238E27FC236}">
                <a16:creationId xmlns:a16="http://schemas.microsoft.com/office/drawing/2014/main" xmlns="" id="{00EEE0CE-6529-DDF0-8450-626F1423AD6B}"/>
              </a:ext>
            </a:extLst>
          </p:cNvPr>
          <p:cNvSpPr txBox="1"/>
          <p:nvPr/>
        </p:nvSpPr>
        <p:spPr>
          <a:xfrm>
            <a:off x="473336" y="3555457"/>
            <a:ext cx="7810052" cy="400110"/>
          </a:xfrm>
          <a:prstGeom prst="rect">
            <a:avLst/>
          </a:prstGeom>
          <a:noFill/>
        </p:spPr>
        <p:txBody>
          <a:bodyPr wrap="square">
            <a:spAutoFit/>
          </a:bodyPr>
          <a:lstStyle/>
          <a:p>
            <a:r>
              <a:rPr lang="en-US" sz="2000" smtClean="0">
                <a:solidFill>
                  <a:schemeClr val="tx1"/>
                </a:solidFill>
                <a:latin typeface="Times New Roman" panose="02020603050405020304" pitchFamily="18" charset="0"/>
                <a:ea typeface="+mj-ea"/>
                <a:cs typeface="Times New Roman" panose="02020603050405020304" pitchFamily="18" charset="0"/>
              </a:rPr>
              <a:t>Quan sát Hình 7.8, theo em, có cách nào để phối hợp màu sắc trang phục?</a:t>
            </a:r>
            <a:endParaRPr lang="en-US" sz="20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840;p55">
            <a:extLst>
              <a:ext uri="{FF2B5EF4-FFF2-40B4-BE49-F238E27FC236}">
                <a16:creationId xmlns:a16="http://schemas.microsoft.com/office/drawing/2014/main" xmlns="" id="{ECB5C906-8BEA-47B6-A03D-AB84DFD3C4FB}"/>
              </a:ext>
            </a:extLst>
          </p:cNvPr>
          <p:cNvSpPr txBox="1">
            <a:spLocks/>
          </p:cNvSpPr>
          <p:nvPr/>
        </p:nvSpPr>
        <p:spPr>
          <a:xfrm>
            <a:off x="274023" y="1719861"/>
            <a:ext cx="8595954" cy="85188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endParaRPr lang="vi-VN" u="sng"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6091CA2F-1640-17B1-381E-7B367F8CC6A6}"/>
              </a:ext>
            </a:extLst>
          </p:cNvPr>
          <p:cNvPicPr>
            <a:picLocks noChangeAspect="1"/>
          </p:cNvPicPr>
          <p:nvPr/>
        </p:nvPicPr>
        <p:blipFill>
          <a:blip r:embed="rId2"/>
          <a:stretch>
            <a:fillRect/>
          </a:stretch>
        </p:blipFill>
        <p:spPr>
          <a:xfrm>
            <a:off x="262911" y="204396"/>
            <a:ext cx="1017249" cy="955680"/>
          </a:xfrm>
          <a:prstGeom prst="rect">
            <a:avLst/>
          </a:prstGeom>
        </p:spPr>
      </p:pic>
      <p:sp>
        <p:nvSpPr>
          <p:cNvPr id="2" name="TextBox 1"/>
          <p:cNvSpPr txBox="1"/>
          <p:nvPr/>
        </p:nvSpPr>
        <p:spPr>
          <a:xfrm>
            <a:off x="387275" y="839096"/>
            <a:ext cx="8240358" cy="3170099"/>
          </a:xfrm>
          <a:prstGeom prst="rect">
            <a:avLst/>
          </a:prstGeom>
          <a:noFill/>
        </p:spPr>
        <p:txBody>
          <a:bodyPr wrap="square" rtlCol="0">
            <a:spAutoFit/>
          </a:bodyPr>
          <a:lstStyle/>
          <a:p>
            <a:r>
              <a:rPr lang="en" sz="2800" b="1">
                <a:solidFill>
                  <a:srgbClr val="FF0000"/>
                </a:solidFill>
                <a:latin typeface="Times New Roman" panose="02020603050405020304" pitchFamily="18" charset="0"/>
                <a:cs typeface="Times New Roman" panose="02020603050405020304" pitchFamily="18" charset="0"/>
              </a:rPr>
              <a:t>3. </a:t>
            </a:r>
            <a:r>
              <a:rPr lang="en" sz="2800" b="1" u="sng">
                <a:solidFill>
                  <a:srgbClr val="FF0000"/>
                </a:solidFill>
                <a:latin typeface="Times New Roman" panose="02020603050405020304" pitchFamily="18" charset="0"/>
                <a:cs typeface="Times New Roman" panose="02020603050405020304" pitchFamily="18" charset="0"/>
              </a:rPr>
              <a:t>LỰA CHỌN TRANG PHỤC:</a:t>
            </a:r>
            <a:endParaRPr lang="en-US" sz="2800" b="1" u="sng">
              <a:solidFill>
                <a:srgbClr val="FF0000"/>
              </a:solidFill>
              <a:latin typeface="Times New Roman" panose="02020603050405020304" pitchFamily="18" charset="0"/>
              <a:cs typeface="Times New Roman" panose="02020603050405020304" pitchFamily="18" charset="0"/>
            </a:endParaRPr>
          </a:p>
          <a:p>
            <a:endParaRPr lang="en-US" sz="2800" smtClean="0">
              <a:solidFill>
                <a:srgbClr val="FF0000"/>
              </a:solidFill>
              <a:latin typeface="Times New Roman" panose="02020603050405020304" pitchFamily="18" charset="0"/>
              <a:cs typeface="Times New Roman" panose="02020603050405020304" pitchFamily="18" charset="0"/>
            </a:endParaRPr>
          </a:p>
          <a:p>
            <a:pPr marL="342900" indent="-342900">
              <a:buFontTx/>
              <a:buChar char="-"/>
            </a:pPr>
            <a:r>
              <a:rPr lang="en-US" sz="2400" smtClean="0">
                <a:latin typeface="Times New Roman" panose="02020603050405020304" pitchFamily="18" charset="0"/>
                <a:cs typeface="Times New Roman" panose="02020603050405020304" pitchFamily="18" charset="0"/>
                <a:sym typeface="Wingdings" panose="05000000000000000000" pitchFamily="2" charset="2"/>
              </a:rPr>
              <a:t>Phối </a:t>
            </a:r>
            <a:r>
              <a:rPr lang="en-US" sz="2400">
                <a:latin typeface="Times New Roman" panose="02020603050405020304" pitchFamily="18" charset="0"/>
                <a:cs typeface="Times New Roman" panose="02020603050405020304" pitchFamily="18" charset="0"/>
                <a:sym typeface="Wingdings" panose="05000000000000000000" pitchFamily="2" charset="2"/>
              </a:rPr>
              <a:t>hợp giữa hai màu tương phản, đối nhau trên vòng màu</a:t>
            </a:r>
            <a:r>
              <a:rPr lang="en-US" sz="2400" smtClean="0">
                <a:latin typeface="Times New Roman" panose="02020603050405020304" pitchFamily="18" charset="0"/>
                <a:cs typeface="Times New Roman" panose="02020603050405020304" pitchFamily="18" charset="0"/>
                <a:sym typeface="Wingdings" panose="05000000000000000000" pitchFamily="2" charset="2"/>
              </a:rPr>
              <a:t>.</a:t>
            </a:r>
          </a:p>
          <a:p>
            <a:pPr marL="342900" indent="-342900">
              <a:buFontTx/>
              <a:buChar char="-"/>
            </a:pPr>
            <a:r>
              <a:rPr lang="en-US" sz="2400" smtClean="0">
                <a:latin typeface="Times New Roman" panose="02020603050405020304" pitchFamily="18" charset="0"/>
                <a:cs typeface="Times New Roman" panose="02020603050405020304" pitchFamily="18" charset="0"/>
                <a:sym typeface="Wingdings" panose="05000000000000000000" pitchFamily="2" charset="2"/>
              </a:rPr>
              <a:t>Phối </a:t>
            </a:r>
            <a:r>
              <a:rPr lang="en-US" sz="2400">
                <a:latin typeface="Times New Roman" panose="02020603050405020304" pitchFamily="18" charset="0"/>
                <a:cs typeface="Times New Roman" panose="02020603050405020304" pitchFamily="18" charset="0"/>
                <a:sym typeface="Wingdings" panose="05000000000000000000" pitchFamily="2" charset="2"/>
              </a:rPr>
              <a:t>hợp giữa hai màu kề nhau trên vòng màu</a:t>
            </a:r>
            <a:r>
              <a:rPr lang="en-US" sz="2400" smtClean="0">
                <a:latin typeface="Times New Roman" panose="02020603050405020304" pitchFamily="18" charset="0"/>
                <a:cs typeface="Times New Roman" panose="02020603050405020304" pitchFamily="18" charset="0"/>
                <a:sym typeface="Wingdings" panose="05000000000000000000" pitchFamily="2" charset="2"/>
              </a:rPr>
              <a:t>.</a:t>
            </a:r>
          </a:p>
          <a:p>
            <a:pPr marL="342900" indent="-342900">
              <a:buFontTx/>
              <a:buChar char="-"/>
            </a:pPr>
            <a:r>
              <a:rPr lang="en-US" sz="2400">
                <a:latin typeface="Times New Roman" panose="02020603050405020304" pitchFamily="18" charset="0"/>
                <a:cs typeface="Times New Roman" panose="02020603050405020304" pitchFamily="18" charset="0"/>
                <a:sym typeface="Wingdings" panose="05000000000000000000" pitchFamily="2" charset="2"/>
              </a:rPr>
              <a:t>Phối hợp giữa các sắc độ khác nhau của cùng một màu</a:t>
            </a:r>
            <a:r>
              <a:rPr lang="en-US" sz="2000">
                <a:sym typeface="Wingdings" panose="05000000000000000000" pitchFamily="2" charset="2"/>
              </a:rPr>
              <a:t>.</a:t>
            </a:r>
            <a:endParaRPr lang="en-US" sz="2000"/>
          </a:p>
          <a:p>
            <a:pPr marL="342900" indent="-342900">
              <a:buFontTx/>
              <a:buChar char="-"/>
            </a:pPr>
            <a:r>
              <a:rPr lang="en-US" sz="2400">
                <a:latin typeface="Times New Roman" panose="02020603050405020304" pitchFamily="18" charset="0"/>
                <a:cs typeface="Times New Roman" panose="02020603050405020304" pitchFamily="18" charset="0"/>
                <a:sym typeface="Wingdings" panose="05000000000000000000" pitchFamily="2" charset="2"/>
              </a:rPr>
              <a:t>Màu trắng, màu đen có thể kết hợp với tất cả các màu khác.</a:t>
            </a:r>
            <a:endParaRPr lang="en-US" sz="2400">
              <a:latin typeface="Times New Roman" pitchFamily="18" charset="0"/>
              <a:cs typeface="Times New Roman" pitchFamily="18" charset="0"/>
            </a:endParaRPr>
          </a:p>
          <a:p>
            <a:pPr marL="342900" indent="-342900">
              <a:buFontTx/>
              <a:buChar char="-"/>
            </a:pPr>
            <a:r>
              <a:rPr lang="vi-VN" sz="2400">
                <a:solidFill>
                  <a:schemeClr val="tx1"/>
                </a:solidFill>
                <a:latin typeface="Times New Roman" panose="02020603050405020304" pitchFamily="18" charset="0"/>
                <a:cs typeface="Times New Roman" panose="02020603050405020304" pitchFamily="18" charset="0"/>
              </a:rPr>
              <a:t>Cần phối hợp màu sắc của các vật dụng đi kèm hài hoà với màu sắc của </a:t>
            </a:r>
            <a:r>
              <a:rPr lang="en-US" sz="2400">
                <a:solidFill>
                  <a:schemeClr val="tx1"/>
                </a:solidFill>
                <a:latin typeface="Times New Roman" panose="02020603050405020304" pitchFamily="18" charset="0"/>
                <a:cs typeface="Times New Roman" panose="02020603050405020304" pitchFamily="18" charset="0"/>
              </a:rPr>
              <a:t>á</a:t>
            </a:r>
            <a:r>
              <a:rPr lang="vi-VN" sz="2400">
                <a:solidFill>
                  <a:schemeClr val="tx1"/>
                </a:solidFill>
                <a:latin typeface="Times New Roman" panose="02020603050405020304" pitchFamily="18" charset="0"/>
                <a:cs typeface="Times New Roman" panose="02020603050405020304" pitchFamily="18" charset="0"/>
              </a:rPr>
              <a:t>o qu</a:t>
            </a:r>
            <a:r>
              <a:rPr lang="en-US" sz="2400">
                <a:solidFill>
                  <a:schemeClr val="tx1"/>
                </a:solidFill>
                <a:latin typeface="Times New Roman" panose="02020603050405020304" pitchFamily="18" charset="0"/>
                <a:cs typeface="Times New Roman" panose="02020603050405020304" pitchFamily="18" charset="0"/>
              </a:rPr>
              <a:t>ầ</a:t>
            </a:r>
            <a:r>
              <a:rPr lang="vi-VN" sz="2400">
                <a:solidFill>
                  <a:schemeClr val="tx1"/>
                </a:solidFill>
                <a:latin typeface="Times New Roman" panose="02020603050405020304" pitchFamily="18" charset="0"/>
                <a:cs typeface="Times New Roman" panose="02020603050405020304" pitchFamily="18" charset="0"/>
              </a:rPr>
              <a:t>n</a:t>
            </a:r>
            <a:r>
              <a:rPr lang="vi-VN" sz="2400" smtClean="0">
                <a:solidFill>
                  <a:schemeClr val="tx1"/>
                </a:solidFill>
                <a:latin typeface="Times New Roman" panose="02020603050405020304" pitchFamily="18" charset="0"/>
                <a:cs typeface="Times New Roman" panose="02020603050405020304" pitchFamily="18" charset="0"/>
              </a:rPr>
              <a:t>.</a:t>
            </a:r>
            <a:endParaRPr lang="en-US" sz="24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353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37"/>
        <p:cNvGrpSpPr/>
        <p:nvPr/>
      </p:nvGrpSpPr>
      <p:grpSpPr>
        <a:xfrm>
          <a:off x="0" y="0"/>
          <a:ext cx="0" cy="0"/>
          <a:chOff x="0" y="0"/>
          <a:chExt cx="0" cy="0"/>
        </a:xfrm>
      </p:grpSpPr>
      <p:sp>
        <p:nvSpPr>
          <p:cNvPr id="3738" name="Google Shape;3738;p50"/>
          <p:cNvSpPr txBox="1">
            <a:spLocks noGrp="1"/>
          </p:cNvSpPr>
          <p:nvPr>
            <p:ph type="title"/>
          </p:nvPr>
        </p:nvSpPr>
        <p:spPr>
          <a:xfrm>
            <a:off x="305926" y="1381991"/>
            <a:ext cx="8526348" cy="1485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dirty="0">
                <a:solidFill>
                  <a:srgbClr val="FF0000"/>
                </a:solidFill>
                <a:latin typeface="Times New Roman" panose="02020603050405020304" pitchFamily="18" charset="0"/>
                <a:cs typeface="Times New Roman" panose="02020603050405020304" pitchFamily="18" charset="0"/>
              </a:rPr>
              <a:t>4. </a:t>
            </a:r>
            <a:r>
              <a:rPr lang="en" sz="3600" u="sng" dirty="0">
                <a:solidFill>
                  <a:srgbClr val="FF0000"/>
                </a:solidFill>
                <a:latin typeface="Times New Roman" panose="02020603050405020304" pitchFamily="18" charset="0"/>
                <a:cs typeface="Times New Roman" panose="02020603050405020304" pitchFamily="18" charset="0"/>
              </a:rPr>
              <a:t>SỬ DỤNG VÀ BẢO QUẢN TRANG PHỤC:</a:t>
            </a:r>
            <a:endParaRPr sz="3600"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5718331"/>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A08A7F-E42B-4F00-85BE-1C56CC3DFB65}"/>
              </a:ext>
            </a:extLst>
          </p:cNvPr>
          <p:cNvSpPr>
            <a:spLocks noGrp="1"/>
          </p:cNvSpPr>
          <p:nvPr>
            <p:ph type="title"/>
          </p:nvPr>
        </p:nvSpPr>
        <p:spPr>
          <a:xfrm>
            <a:off x="456847" y="609591"/>
            <a:ext cx="8520600" cy="572700"/>
          </a:xfrm>
        </p:spPr>
        <p:txBody>
          <a:bodyPr/>
          <a:lstStyle/>
          <a:p>
            <a:pPr algn="ctr"/>
            <a:r>
              <a:rPr lang="en-US" dirty="0" err="1">
                <a:latin typeface="Times New Roman" panose="02020603050405020304" pitchFamily="18" charset="0"/>
                <a:cs typeface="Times New Roman" panose="02020603050405020304" pitchFamily="18" charset="0"/>
              </a:rPr>
              <a:t>Bảo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phục</a:t>
            </a:r>
            <a:r>
              <a:rPr lang="en-US" dirty="0">
                <a:latin typeface="Times New Roman" panose="02020603050405020304" pitchFamily="18" charset="0"/>
                <a:cs typeface="Times New Roman" panose="02020603050405020304" pitchFamily="18" charset="0"/>
              </a:rPr>
              <a:t> bao </a:t>
            </a:r>
            <a:r>
              <a:rPr lang="en-US" dirty="0" err="1">
                <a:latin typeface="Times New Roman" panose="02020603050405020304" pitchFamily="18" charset="0"/>
                <a:cs typeface="Times New Roman" panose="02020603050405020304" pitchFamily="18" charset="0"/>
              </a:rPr>
              <a:t>gồm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nào</a:t>
            </a:r>
            <a:r>
              <a:rPr lang="en-US" dirty="0">
                <a:latin typeface="Times New Roman" panose="02020603050405020304" pitchFamily="18" charset="0"/>
                <a:cs typeface="Times New Roman" panose="02020603050405020304" pitchFamily="18" charset="0"/>
              </a:rPr>
              <a:t>?</a:t>
            </a:r>
          </a:p>
        </p:txBody>
      </p:sp>
      <p:sp>
        <p:nvSpPr>
          <p:cNvPr id="3" name="Text Box 5">
            <a:extLst>
              <a:ext uri="{FF2B5EF4-FFF2-40B4-BE49-F238E27FC236}">
                <a16:creationId xmlns:a16="http://schemas.microsoft.com/office/drawing/2014/main" xmlns="" id="{FD6836EE-9783-436B-BCD6-25C26D9A8037}"/>
              </a:ext>
            </a:extLst>
          </p:cNvPr>
          <p:cNvSpPr txBox="1">
            <a:spLocks noChangeArrowheads="1"/>
          </p:cNvSpPr>
          <p:nvPr/>
        </p:nvSpPr>
        <p:spPr bwMode="auto">
          <a:xfrm>
            <a:off x="1616149" y="4613076"/>
            <a:ext cx="5226372" cy="461665"/>
          </a:xfrm>
          <a:prstGeom prst="rect">
            <a:avLst/>
          </a:prstGeom>
          <a:noFill/>
          <a:ln w="9525">
            <a:noFill/>
            <a:miter lim="800000"/>
            <a:headEnd/>
            <a:tailEnd/>
          </a:ln>
          <a:effectLst/>
        </p:spPr>
        <p:txBody>
          <a:bodyPr wrap="square">
            <a:spAutoFit/>
          </a:bodyPr>
          <a:lstStyle/>
          <a:p>
            <a:pPr>
              <a:spcBef>
                <a:spcPct val="50000"/>
              </a:spcBef>
              <a:defRPr/>
            </a:pPr>
            <a:r>
              <a:rPr lang="en-US" sz="2400" b="1" dirty="0">
                <a:solidFill>
                  <a:srgbClr val="009900"/>
                </a:solidFill>
                <a:effectLst>
                  <a:outerShdw blurRad="38100" dist="38100" dir="2700000" algn="tl">
                    <a:srgbClr val="000000"/>
                  </a:outerShdw>
                </a:effectLst>
                <a:latin typeface="Times New Roman" pitchFamily="18" charset="0"/>
                <a:cs typeface="Times New Roman" pitchFamily="18" charset="0"/>
              </a:rPr>
              <a:t>GIẶT, PHƠI ; LÀ (ỦI) ; CẤT GIỮ</a:t>
            </a:r>
          </a:p>
        </p:txBody>
      </p:sp>
      <p:grpSp>
        <p:nvGrpSpPr>
          <p:cNvPr id="4" name="Group 39">
            <a:extLst>
              <a:ext uri="{FF2B5EF4-FFF2-40B4-BE49-F238E27FC236}">
                <a16:creationId xmlns:a16="http://schemas.microsoft.com/office/drawing/2014/main" xmlns="" id="{27940702-6F97-45C3-8DF5-7ED55FAFC082}"/>
              </a:ext>
            </a:extLst>
          </p:cNvPr>
          <p:cNvGrpSpPr>
            <a:grpSpLocks/>
          </p:cNvGrpSpPr>
          <p:nvPr/>
        </p:nvGrpSpPr>
        <p:grpSpPr bwMode="auto">
          <a:xfrm>
            <a:off x="716755" y="1297185"/>
            <a:ext cx="2625329" cy="3107531"/>
            <a:chOff x="6" y="946"/>
            <a:chExt cx="2205" cy="2610"/>
          </a:xfrm>
        </p:grpSpPr>
        <p:pic>
          <p:nvPicPr>
            <p:cNvPr id="5" name="Picture 25" descr="b4h phoi">
              <a:extLst>
                <a:ext uri="{FF2B5EF4-FFF2-40B4-BE49-F238E27FC236}">
                  <a16:creationId xmlns:a16="http://schemas.microsoft.com/office/drawing/2014/main" xmlns="" id="{CF6FD6F3-BE75-4064-A1AC-3A768B4103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 y="1379"/>
              <a:ext cx="1128" cy="1919"/>
            </a:xfrm>
            <a:prstGeom prst="rect">
              <a:avLst/>
            </a:prstGeom>
            <a:noFill/>
            <a:ln w="38100">
              <a:solidFill>
                <a:srgbClr val="996633"/>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36" descr="tuabai2-2005">
              <a:extLst>
                <a:ext uri="{FF2B5EF4-FFF2-40B4-BE49-F238E27FC236}">
                  <a16:creationId xmlns:a16="http://schemas.microsoft.com/office/drawing/2014/main" xmlns="" id="{51C6DD13-966E-4921-B803-0ED24B599D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 y="946"/>
              <a:ext cx="1119" cy="2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37" descr="tua-bai-2005">
            <a:extLst>
              <a:ext uri="{FF2B5EF4-FFF2-40B4-BE49-F238E27FC236}">
                <a16:creationId xmlns:a16="http://schemas.microsoft.com/office/drawing/2014/main" xmlns="" id="{2A18B119-F880-4A25-AD06-82FC1D502C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5539" y="1808357"/>
            <a:ext cx="1695450" cy="2370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3" descr="TU-AOa">
            <a:extLst>
              <a:ext uri="{FF2B5EF4-FFF2-40B4-BE49-F238E27FC236}">
                <a16:creationId xmlns:a16="http://schemas.microsoft.com/office/drawing/2014/main" xmlns="" id="{E7DE0F72-FFEA-4240-B6A6-F8BD4CB8D1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479945"/>
            <a:ext cx="2097881" cy="2742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655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0" presetClass="path" presetSubtype="0" accel="50000" decel="50000" fill="hold" nodeType="withEffect">
                                  <p:stCondLst>
                                    <p:cond delay="0"/>
                                  </p:stCondLst>
                                  <p:childTnLst>
                                    <p:animMotion origin="layout" path="M 4.44444E-6 2.59259E-6 L 0.31666 -0.16666 " pathEditMode="relative" ptsTypes="AA">
                                      <p:cBhvr>
                                        <p:cTn id="10" dur="2000" spd="-100000" fill="hold"/>
                                        <p:tgtEl>
                                          <p:spTgt spid="4"/>
                                        </p:tgtEl>
                                        <p:attrNameLst>
                                          <p:attrName>ppt_x</p:attrName>
                                          <p:attrName>ppt_y</p:attrName>
                                        </p:attrNameLst>
                                      </p:cBhvr>
                                    </p:animMotion>
                                  </p:childTnLst>
                                </p:cTn>
                              </p:par>
                            </p:childTnLst>
                          </p:cTn>
                        </p:par>
                        <p:par>
                          <p:cTn id="11" fill="hold">
                            <p:stCondLst>
                              <p:cond delay="2000"/>
                            </p:stCondLst>
                            <p:childTnLst>
                              <p:par>
                                <p:cTn id="12" presetID="2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childTnLst>
                                </p:cTn>
                              </p:par>
                              <p:par>
                                <p:cTn id="16" presetID="0" presetClass="path" presetSubtype="0" accel="50000" decel="50000" fill="hold" nodeType="withEffect">
                                  <p:stCondLst>
                                    <p:cond delay="0"/>
                                  </p:stCondLst>
                                  <p:childTnLst>
                                    <p:animMotion origin="layout" path="M 7.5E-6 9.25926E-6 L -0.04791 -0.19999 " pathEditMode="relative" ptsTypes="AA">
                                      <p:cBhvr>
                                        <p:cTn id="17" dur="2000" spd="-100000" fill="hold"/>
                                        <p:tgtEl>
                                          <p:spTgt spid="7"/>
                                        </p:tgtEl>
                                        <p:attrNameLst>
                                          <p:attrName>ppt_x</p:attrName>
                                          <p:attrName>ppt_y</p:attrName>
                                        </p:attrNameLst>
                                      </p:cBhvr>
                                    </p:animMotion>
                                  </p:childTnLst>
                                </p:cTn>
                              </p:par>
                            </p:childTnLst>
                          </p:cTn>
                        </p:par>
                        <p:par>
                          <p:cTn id="18" fill="hold">
                            <p:stCondLst>
                              <p:cond delay="4000"/>
                            </p:stCondLst>
                            <p:childTnLst>
                              <p:par>
                                <p:cTn id="19" presetID="23" presetClass="entr" presetSubtype="16"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childTnLst>
                                </p:cTn>
                              </p:par>
                              <p:par>
                                <p:cTn id="23" presetID="0" presetClass="path" presetSubtype="0" accel="50000" decel="50000" fill="hold" nodeType="withEffect">
                                  <p:stCondLst>
                                    <p:cond delay="0"/>
                                  </p:stCondLst>
                                  <p:childTnLst>
                                    <p:animMotion origin="layout" path="M -0.32083 -0.16922 L -0.00868 -0.00996 " pathEditMode="relative" rAng="0" ptsTypes="AA">
                                      <p:cBhvr>
                                        <p:cTn id="24" dur="2000" fill="hold"/>
                                        <p:tgtEl>
                                          <p:spTgt spid="8"/>
                                        </p:tgtEl>
                                        <p:attrNameLst>
                                          <p:attrName>ppt_x</p:attrName>
                                          <p:attrName>ppt_y</p:attrName>
                                        </p:attrNameLst>
                                      </p:cBhvr>
                                      <p:rCtr x="15600" y="8000"/>
                                    </p:animMotion>
                                  </p:childTnLst>
                                </p:cTn>
                              </p:par>
                            </p:childTnLst>
                          </p:cTn>
                        </p:par>
                        <p:par>
                          <p:cTn id="25" fill="hold">
                            <p:stCondLst>
                              <p:cond delay="6000"/>
                            </p:stCondLst>
                            <p:childTnLst>
                              <p:par>
                                <p:cTn id="26" presetID="22" presetClass="entr" presetSubtype="8"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B69982B3-A98B-4656-A89A-9B3E9B89B518}"/>
              </a:ext>
            </a:extLst>
          </p:cNvPr>
          <p:cNvSpPr txBox="1"/>
          <p:nvPr/>
        </p:nvSpPr>
        <p:spPr>
          <a:xfrm>
            <a:off x="3090323" y="141725"/>
            <a:ext cx="3924856"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HOẠT ĐỘNG NHÓM ĐÔI</a:t>
            </a:r>
          </a:p>
        </p:txBody>
      </p:sp>
      <p:sp>
        <p:nvSpPr>
          <p:cNvPr id="7" name="TextBox 6">
            <a:extLst>
              <a:ext uri="{FF2B5EF4-FFF2-40B4-BE49-F238E27FC236}">
                <a16:creationId xmlns:a16="http://schemas.microsoft.com/office/drawing/2014/main" xmlns="" id="{26D28BF0-32CD-4F7A-AD9F-640D51ABC255}"/>
              </a:ext>
            </a:extLst>
          </p:cNvPr>
          <p:cNvSpPr txBox="1"/>
          <p:nvPr/>
        </p:nvSpPr>
        <p:spPr>
          <a:xfrm>
            <a:off x="355106" y="754602"/>
            <a:ext cx="8265111" cy="834501"/>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Quan </a:t>
            </a:r>
            <a:r>
              <a:rPr lang="en-US" sz="2400" dirty="0" err="1">
                <a:latin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7.9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a:t>
            </a:r>
          </a:p>
        </p:txBody>
      </p:sp>
      <p:pic>
        <p:nvPicPr>
          <p:cNvPr id="9" name="Picture 8">
            <a:extLst>
              <a:ext uri="{FF2B5EF4-FFF2-40B4-BE49-F238E27FC236}">
                <a16:creationId xmlns:a16="http://schemas.microsoft.com/office/drawing/2014/main" xmlns="" id="{382C2078-4AC4-45B6-BCE8-D43FD6BEA0E2}"/>
              </a:ext>
            </a:extLst>
          </p:cNvPr>
          <p:cNvPicPr>
            <a:picLocks noChangeAspect="1"/>
          </p:cNvPicPr>
          <p:nvPr/>
        </p:nvPicPr>
        <p:blipFill>
          <a:blip r:embed="rId2"/>
          <a:stretch>
            <a:fillRect/>
          </a:stretch>
        </p:blipFill>
        <p:spPr>
          <a:xfrm>
            <a:off x="6404522" y="3383156"/>
            <a:ext cx="1215993" cy="1277276"/>
          </a:xfrm>
          <a:prstGeom prst="rect">
            <a:avLst/>
          </a:prstGeom>
        </p:spPr>
      </p:pic>
      <p:pic>
        <p:nvPicPr>
          <p:cNvPr id="11" name="Picture 10" descr="A picture containing text, container&#10;&#10;Description automatically generated">
            <a:extLst>
              <a:ext uri="{FF2B5EF4-FFF2-40B4-BE49-F238E27FC236}">
                <a16:creationId xmlns:a16="http://schemas.microsoft.com/office/drawing/2014/main" xmlns="" id="{447E7D8A-7618-4AD5-BB00-277588B576F0}"/>
              </a:ext>
            </a:extLst>
          </p:cNvPr>
          <p:cNvPicPr>
            <a:picLocks noChangeAspect="1"/>
          </p:cNvPicPr>
          <p:nvPr/>
        </p:nvPicPr>
        <p:blipFill>
          <a:blip r:embed="rId3"/>
          <a:stretch>
            <a:fillRect/>
          </a:stretch>
        </p:blipFill>
        <p:spPr>
          <a:xfrm>
            <a:off x="1813338" y="3410412"/>
            <a:ext cx="1728238" cy="1277276"/>
          </a:xfrm>
          <a:prstGeom prst="rect">
            <a:avLst/>
          </a:prstGeom>
        </p:spPr>
      </p:pic>
      <p:pic>
        <p:nvPicPr>
          <p:cNvPr id="13" name="Picture 12">
            <a:extLst>
              <a:ext uri="{FF2B5EF4-FFF2-40B4-BE49-F238E27FC236}">
                <a16:creationId xmlns:a16="http://schemas.microsoft.com/office/drawing/2014/main" xmlns="" id="{E53A3256-C04C-49FF-B18F-A383AB604D24}"/>
              </a:ext>
            </a:extLst>
          </p:cNvPr>
          <p:cNvPicPr>
            <a:picLocks noChangeAspect="1"/>
          </p:cNvPicPr>
          <p:nvPr/>
        </p:nvPicPr>
        <p:blipFill>
          <a:blip r:embed="rId4"/>
          <a:stretch>
            <a:fillRect/>
          </a:stretch>
        </p:blipFill>
        <p:spPr>
          <a:xfrm>
            <a:off x="2820304" y="1522157"/>
            <a:ext cx="1912180" cy="1277277"/>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xmlns="" id="{CB976FD1-D496-4E43-B00E-86E7F749F053}"/>
              </a:ext>
            </a:extLst>
          </p:cNvPr>
          <p:cNvPicPr>
            <a:picLocks noChangeAspect="1"/>
          </p:cNvPicPr>
          <p:nvPr/>
        </p:nvPicPr>
        <p:blipFill>
          <a:blip r:embed="rId5"/>
          <a:stretch>
            <a:fillRect/>
          </a:stretch>
        </p:blipFill>
        <p:spPr>
          <a:xfrm>
            <a:off x="677954" y="1555631"/>
            <a:ext cx="1468192" cy="1277276"/>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xmlns="" id="{817B84C4-4415-4BE1-AFC6-F94DAB8434A9}"/>
              </a:ext>
            </a:extLst>
          </p:cNvPr>
          <p:cNvPicPr>
            <a:picLocks noChangeAspect="1"/>
          </p:cNvPicPr>
          <p:nvPr/>
        </p:nvPicPr>
        <p:blipFill>
          <a:blip r:embed="rId6"/>
          <a:stretch>
            <a:fillRect/>
          </a:stretch>
        </p:blipFill>
        <p:spPr>
          <a:xfrm>
            <a:off x="5373786" y="1532313"/>
            <a:ext cx="1641393" cy="1277276"/>
          </a:xfrm>
          <a:prstGeom prst="rect">
            <a:avLst/>
          </a:prstGeom>
        </p:spPr>
      </p:pic>
      <p:pic>
        <p:nvPicPr>
          <p:cNvPr id="19" name="Picture 18">
            <a:extLst>
              <a:ext uri="{FF2B5EF4-FFF2-40B4-BE49-F238E27FC236}">
                <a16:creationId xmlns:a16="http://schemas.microsoft.com/office/drawing/2014/main" xmlns="" id="{8A8E2856-F4C8-43EB-94BA-EBF13C61063D}"/>
              </a:ext>
            </a:extLst>
          </p:cNvPr>
          <p:cNvPicPr>
            <a:picLocks noChangeAspect="1"/>
          </p:cNvPicPr>
          <p:nvPr/>
        </p:nvPicPr>
        <p:blipFill>
          <a:blip r:embed="rId7"/>
          <a:stretch>
            <a:fillRect/>
          </a:stretch>
        </p:blipFill>
        <p:spPr>
          <a:xfrm>
            <a:off x="4062021" y="3400535"/>
            <a:ext cx="1780015" cy="1277276"/>
          </a:xfrm>
          <a:prstGeom prst="rect">
            <a:avLst/>
          </a:prstGeom>
        </p:spPr>
      </p:pic>
      <p:sp>
        <p:nvSpPr>
          <p:cNvPr id="20" name="TextBox 19">
            <a:extLst>
              <a:ext uri="{FF2B5EF4-FFF2-40B4-BE49-F238E27FC236}">
                <a16:creationId xmlns:a16="http://schemas.microsoft.com/office/drawing/2014/main" xmlns="" id="{97C454EA-83DA-4985-8FD2-E2269BED247E}"/>
              </a:ext>
            </a:extLst>
          </p:cNvPr>
          <p:cNvSpPr txBox="1"/>
          <p:nvPr/>
        </p:nvSpPr>
        <p:spPr>
          <a:xfrm>
            <a:off x="2537428" y="2749012"/>
            <a:ext cx="2280352" cy="369332"/>
          </a:xfrm>
          <a:prstGeom prst="rect">
            <a:avLst/>
          </a:prstGeom>
          <a:noFill/>
        </p:spPr>
        <p:txBody>
          <a:bodyPr wrap="square" rtlCol="0">
            <a:spAutoFit/>
          </a:bodyPr>
          <a:lstStyle/>
          <a:p>
            <a:r>
              <a:rPr lang="en-US" sz="1800" dirty="0" err="1">
                <a:latin typeface="Times New Roman" panose="02020603050405020304" pitchFamily="18" charset="0"/>
                <a:cs typeface="Times New Roman" panose="02020603050405020304" pitchFamily="18" charset="0"/>
              </a:rPr>
              <a:t>Vắt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bớt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nước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phơi</a:t>
            </a:r>
            <a:endParaRPr lang="en-US" sz="18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xmlns="" id="{3E95B545-1FC7-47F5-9A91-5944C3CDFC64}"/>
              </a:ext>
            </a:extLst>
          </p:cNvPr>
          <p:cNvSpPr txBox="1"/>
          <p:nvPr/>
        </p:nvSpPr>
        <p:spPr>
          <a:xfrm>
            <a:off x="5373786" y="2738625"/>
            <a:ext cx="1865311" cy="369332"/>
          </a:xfrm>
          <a:prstGeom prst="rect">
            <a:avLst/>
          </a:prstGeom>
          <a:noFill/>
        </p:spPr>
        <p:txBody>
          <a:bodyPr wrap="square" rtlCol="0">
            <a:spAutoFit/>
          </a:bodyPr>
          <a:lstStyle/>
          <a:p>
            <a:r>
              <a:rPr lang="en-US" sz="1800" dirty="0" err="1">
                <a:latin typeface="Times New Roman" panose="02020603050405020304" pitchFamily="18" charset="0"/>
                <a:cs typeface="Times New Roman" panose="02020603050405020304" pitchFamily="18" charset="0"/>
              </a:rPr>
              <a:t>Vò</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với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xà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phòng</a:t>
            </a:r>
            <a:endParaRPr lang="en-US" sz="180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xmlns="" id="{B2677834-062E-47C7-B442-41D141E64392}"/>
              </a:ext>
            </a:extLst>
          </p:cNvPr>
          <p:cNvSpPr txBox="1"/>
          <p:nvPr/>
        </p:nvSpPr>
        <p:spPr>
          <a:xfrm>
            <a:off x="1748294" y="4660432"/>
            <a:ext cx="1997476" cy="369332"/>
          </a:xfrm>
          <a:prstGeom prst="rect">
            <a:avLst/>
          </a:prstGeom>
          <a:noFill/>
        </p:spPr>
        <p:txBody>
          <a:bodyPr wrap="square" rtlCol="0">
            <a:spAutoFit/>
          </a:bodyPr>
          <a:lstStyle/>
          <a:p>
            <a:r>
              <a:rPr lang="en-US" sz="1800" dirty="0" err="1">
                <a:latin typeface="Times New Roman" panose="02020603050405020304" pitchFamily="18" charset="0"/>
                <a:cs typeface="Times New Roman" panose="02020603050405020304" pitchFamily="18" charset="0"/>
              </a:rPr>
              <a:t>Phân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loại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quần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áo</a:t>
            </a:r>
            <a:endParaRPr lang="en-US" sz="1800"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xmlns="" id="{1FDBC32B-F495-436C-91BE-A4F38A55B3B1}"/>
              </a:ext>
            </a:extLst>
          </p:cNvPr>
          <p:cNvSpPr txBox="1"/>
          <p:nvPr/>
        </p:nvSpPr>
        <p:spPr>
          <a:xfrm>
            <a:off x="4016305" y="4727564"/>
            <a:ext cx="1997476" cy="369332"/>
          </a:xfrm>
          <a:prstGeom prst="rect">
            <a:avLst/>
          </a:prstGeom>
          <a:noFill/>
        </p:spPr>
        <p:txBody>
          <a:bodyPr wrap="square" rtlCol="0">
            <a:spAutoFit/>
          </a:bodyPr>
          <a:lstStyle/>
          <a:p>
            <a:pPr algn="ctr"/>
            <a:r>
              <a:rPr lang="en-US" sz="1800" dirty="0" err="1">
                <a:latin typeface="Times New Roman" panose="02020603050405020304" pitchFamily="18" charset="0"/>
                <a:cs typeface="Times New Roman" panose="02020603050405020304" pitchFamily="18" charset="0"/>
              </a:rPr>
              <a:t>Xả</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với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nước</a:t>
            </a:r>
            <a:endParaRPr lang="en-US" sz="1800"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xmlns="" id="{1A8569F9-3C69-4125-850F-B9B98A16BE04}"/>
              </a:ext>
            </a:extLst>
          </p:cNvPr>
          <p:cNvSpPr txBox="1"/>
          <p:nvPr/>
        </p:nvSpPr>
        <p:spPr>
          <a:xfrm>
            <a:off x="6013781" y="4693998"/>
            <a:ext cx="1997476" cy="369332"/>
          </a:xfrm>
          <a:prstGeom prst="rect">
            <a:avLst/>
          </a:prstGeom>
          <a:noFill/>
        </p:spPr>
        <p:txBody>
          <a:bodyPr wrap="square" rtlCol="0">
            <a:spAutoFit/>
          </a:bodyPr>
          <a:lstStyle/>
          <a:p>
            <a:pPr algn="ctr"/>
            <a:r>
              <a:rPr lang="en-US" sz="1800" dirty="0" err="1">
                <a:latin typeface="Times New Roman" panose="02020603050405020304" pitchFamily="18" charset="0"/>
                <a:cs typeface="Times New Roman" panose="02020603050405020304" pitchFamily="18" charset="0"/>
              </a:rPr>
              <a:t>Tẩy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vết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bẩn</a:t>
            </a:r>
            <a:endParaRPr lang="en-US" sz="1800" dirty="0">
              <a:latin typeface="Times New Roman" panose="02020603050405020304" pitchFamily="18" charset="0"/>
              <a:cs typeface="Times New Roman" panose="02020603050405020304" pitchFamily="18" charset="0"/>
            </a:endParaRPr>
          </a:p>
        </p:txBody>
      </p:sp>
      <p:sp>
        <p:nvSpPr>
          <p:cNvPr id="16" name="Google Shape;3441;p37">
            <a:extLst>
              <a:ext uri="{FF2B5EF4-FFF2-40B4-BE49-F238E27FC236}">
                <a16:creationId xmlns:a16="http://schemas.microsoft.com/office/drawing/2014/main" xmlns="" id="{69A20970-AF10-4821-82E4-A104137C36DA}"/>
              </a:ext>
            </a:extLst>
          </p:cNvPr>
          <p:cNvSpPr txBox="1">
            <a:spLocks/>
          </p:cNvSpPr>
          <p:nvPr/>
        </p:nvSpPr>
        <p:spPr>
          <a:xfrm>
            <a:off x="-72572" y="-350125"/>
            <a:ext cx="2610000" cy="983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 sz="2400" b="1" u="sng" dirty="0"/>
          </a:p>
        </p:txBody>
      </p:sp>
    </p:spTree>
    <p:extLst>
      <p:ext uri="{BB962C8B-B14F-4D97-AF65-F5344CB8AC3E}">
        <p14:creationId xmlns:p14="http://schemas.microsoft.com/office/powerpoint/2010/main" val="78016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0" grpId="0"/>
      <p:bldP spid="21" grpId="0"/>
      <p:bldP spid="22" grpId="0"/>
      <p:bldP spid="23" grpId="0"/>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10;&#10;Description automatically generated">
            <a:extLst>
              <a:ext uri="{FF2B5EF4-FFF2-40B4-BE49-F238E27FC236}">
                <a16:creationId xmlns:a16="http://schemas.microsoft.com/office/drawing/2014/main" xmlns="" id="{CB976FD1-D496-4E43-B00E-86E7F749F053}"/>
              </a:ext>
            </a:extLst>
          </p:cNvPr>
          <p:cNvPicPr>
            <a:picLocks noChangeAspect="1"/>
          </p:cNvPicPr>
          <p:nvPr/>
        </p:nvPicPr>
        <p:blipFill>
          <a:blip r:embed="rId2"/>
          <a:stretch>
            <a:fillRect/>
          </a:stretch>
        </p:blipFill>
        <p:spPr>
          <a:xfrm>
            <a:off x="555843" y="2788723"/>
            <a:ext cx="1468192" cy="1277276"/>
          </a:xfrm>
          <a:prstGeom prst="rect">
            <a:avLst/>
          </a:prstGeom>
        </p:spPr>
      </p:pic>
      <p:grpSp>
        <p:nvGrpSpPr>
          <p:cNvPr id="2" name="Group 1">
            <a:extLst>
              <a:ext uri="{FF2B5EF4-FFF2-40B4-BE49-F238E27FC236}">
                <a16:creationId xmlns:a16="http://schemas.microsoft.com/office/drawing/2014/main" xmlns="" id="{20CFDB09-74A9-48BB-AF44-D7C3393DE2A4}"/>
              </a:ext>
            </a:extLst>
          </p:cNvPr>
          <p:cNvGrpSpPr/>
          <p:nvPr/>
        </p:nvGrpSpPr>
        <p:grpSpPr>
          <a:xfrm>
            <a:off x="6064144" y="2785562"/>
            <a:ext cx="2183211" cy="1596187"/>
            <a:chOff x="6673627" y="3387650"/>
            <a:chExt cx="2116374" cy="1596187"/>
          </a:xfrm>
        </p:grpSpPr>
        <p:pic>
          <p:nvPicPr>
            <p:cNvPr id="13" name="Picture 12">
              <a:extLst>
                <a:ext uri="{FF2B5EF4-FFF2-40B4-BE49-F238E27FC236}">
                  <a16:creationId xmlns:a16="http://schemas.microsoft.com/office/drawing/2014/main" xmlns="" id="{E53A3256-C04C-49FF-B18F-A383AB604D24}"/>
                </a:ext>
              </a:extLst>
            </p:cNvPr>
            <p:cNvPicPr>
              <a:picLocks noChangeAspect="1"/>
            </p:cNvPicPr>
            <p:nvPr/>
          </p:nvPicPr>
          <p:blipFill>
            <a:blip r:embed="rId3"/>
            <a:stretch>
              <a:fillRect/>
            </a:stretch>
          </p:blipFill>
          <p:spPr>
            <a:xfrm>
              <a:off x="6751358" y="3387650"/>
              <a:ext cx="1912180" cy="1277277"/>
            </a:xfrm>
            <a:prstGeom prst="rect">
              <a:avLst/>
            </a:prstGeom>
          </p:spPr>
        </p:pic>
        <p:sp>
          <p:nvSpPr>
            <p:cNvPr id="20" name="TextBox 19">
              <a:extLst>
                <a:ext uri="{FF2B5EF4-FFF2-40B4-BE49-F238E27FC236}">
                  <a16:creationId xmlns:a16="http://schemas.microsoft.com/office/drawing/2014/main" xmlns="" id="{97C454EA-83DA-4985-8FD2-E2269BED247E}"/>
                </a:ext>
              </a:extLst>
            </p:cNvPr>
            <p:cNvSpPr txBox="1"/>
            <p:nvPr/>
          </p:nvSpPr>
          <p:spPr>
            <a:xfrm>
              <a:off x="6673627" y="4614505"/>
              <a:ext cx="2116374" cy="369332"/>
            </a:xfrm>
            <a:prstGeom prst="rect">
              <a:avLst/>
            </a:prstGeom>
            <a:noFill/>
          </p:spPr>
          <p:txBody>
            <a:bodyPr wrap="square" rtlCol="0">
              <a:spAutoFit/>
            </a:bodyPr>
            <a:lstStyle/>
            <a:p>
              <a:r>
                <a:rPr lang="en-US" sz="1800" dirty="0" err="1">
                  <a:latin typeface="Times New Roman" panose="02020603050405020304" pitchFamily="18" charset="0"/>
                  <a:cs typeface="Times New Roman" panose="02020603050405020304" pitchFamily="18" charset="0"/>
                </a:rPr>
                <a:t>Vắt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bớt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nước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phơi</a:t>
              </a:r>
              <a:endParaRPr lang="en-US" sz="1800" dirty="0">
                <a:latin typeface="Times New Roman" panose="02020603050405020304" pitchFamily="18" charset="0"/>
                <a:cs typeface="Times New Roman" panose="02020603050405020304" pitchFamily="18" charset="0"/>
              </a:endParaRPr>
            </a:p>
          </p:txBody>
        </p:sp>
      </p:grpSp>
      <p:grpSp>
        <p:nvGrpSpPr>
          <p:cNvPr id="5" name="Group 4">
            <a:extLst>
              <a:ext uri="{FF2B5EF4-FFF2-40B4-BE49-F238E27FC236}">
                <a16:creationId xmlns:a16="http://schemas.microsoft.com/office/drawing/2014/main" xmlns="" id="{358C7DEB-33DD-4CB1-8623-BCDE9AE64F03}"/>
              </a:ext>
            </a:extLst>
          </p:cNvPr>
          <p:cNvGrpSpPr/>
          <p:nvPr/>
        </p:nvGrpSpPr>
        <p:grpSpPr>
          <a:xfrm>
            <a:off x="3258897" y="508422"/>
            <a:ext cx="1781205" cy="1599263"/>
            <a:chOff x="3091091" y="17923"/>
            <a:chExt cx="1781205" cy="1599263"/>
          </a:xfrm>
        </p:grpSpPr>
        <p:pic>
          <p:nvPicPr>
            <p:cNvPr id="17" name="Picture 16" descr="A picture containing text&#10;&#10;Description automatically generated">
              <a:extLst>
                <a:ext uri="{FF2B5EF4-FFF2-40B4-BE49-F238E27FC236}">
                  <a16:creationId xmlns:a16="http://schemas.microsoft.com/office/drawing/2014/main" xmlns="" id="{817B84C4-4415-4BE1-AFC6-F94DAB8434A9}"/>
                </a:ext>
              </a:extLst>
            </p:cNvPr>
            <p:cNvPicPr>
              <a:picLocks noChangeAspect="1"/>
            </p:cNvPicPr>
            <p:nvPr/>
          </p:nvPicPr>
          <p:blipFill>
            <a:blip r:embed="rId4"/>
            <a:stretch>
              <a:fillRect/>
            </a:stretch>
          </p:blipFill>
          <p:spPr>
            <a:xfrm>
              <a:off x="3091091" y="17923"/>
              <a:ext cx="1641393" cy="1277276"/>
            </a:xfrm>
            <a:prstGeom prst="rect">
              <a:avLst/>
            </a:prstGeom>
          </p:spPr>
        </p:pic>
        <p:sp>
          <p:nvSpPr>
            <p:cNvPr id="21" name="TextBox 20">
              <a:extLst>
                <a:ext uri="{FF2B5EF4-FFF2-40B4-BE49-F238E27FC236}">
                  <a16:creationId xmlns:a16="http://schemas.microsoft.com/office/drawing/2014/main" xmlns="" id="{3E95B545-1FC7-47F5-9A91-5944C3CDFC64}"/>
                </a:ext>
              </a:extLst>
            </p:cNvPr>
            <p:cNvSpPr txBox="1"/>
            <p:nvPr/>
          </p:nvSpPr>
          <p:spPr>
            <a:xfrm>
              <a:off x="3092281" y="1247854"/>
              <a:ext cx="1780015" cy="369332"/>
            </a:xfrm>
            <a:prstGeom prst="rect">
              <a:avLst/>
            </a:prstGeom>
            <a:noFill/>
          </p:spPr>
          <p:txBody>
            <a:bodyPr wrap="square" rtlCol="0">
              <a:spAutoFit/>
            </a:bodyPr>
            <a:lstStyle/>
            <a:p>
              <a:r>
                <a:rPr lang="en-US" sz="1800" dirty="0" err="1">
                  <a:latin typeface="Times New Roman" panose="02020603050405020304" pitchFamily="18" charset="0"/>
                  <a:cs typeface="Times New Roman" panose="02020603050405020304" pitchFamily="18" charset="0"/>
                </a:rPr>
                <a:t>Vò</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với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xà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phòng</a:t>
              </a:r>
              <a:endParaRPr lang="en-US" sz="1800" dirty="0">
                <a:latin typeface="Times New Roman" panose="020206030504050203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xmlns="" id="{0397AF9F-584C-4460-BEF8-54E6279ECEB5}"/>
              </a:ext>
            </a:extLst>
          </p:cNvPr>
          <p:cNvGrpSpPr/>
          <p:nvPr/>
        </p:nvGrpSpPr>
        <p:grpSpPr>
          <a:xfrm>
            <a:off x="458901" y="460682"/>
            <a:ext cx="1997476" cy="1635898"/>
            <a:chOff x="353822" y="-52186"/>
            <a:chExt cx="1997476" cy="1635898"/>
          </a:xfrm>
        </p:grpSpPr>
        <p:pic>
          <p:nvPicPr>
            <p:cNvPr id="11" name="Picture 10" descr="A picture containing text, container&#10;&#10;Description automatically generated">
              <a:extLst>
                <a:ext uri="{FF2B5EF4-FFF2-40B4-BE49-F238E27FC236}">
                  <a16:creationId xmlns:a16="http://schemas.microsoft.com/office/drawing/2014/main" xmlns="" id="{447E7D8A-7618-4AD5-BB00-277588B576F0}"/>
                </a:ext>
              </a:extLst>
            </p:cNvPr>
            <p:cNvPicPr>
              <a:picLocks noChangeAspect="1"/>
            </p:cNvPicPr>
            <p:nvPr/>
          </p:nvPicPr>
          <p:blipFill>
            <a:blip r:embed="rId5"/>
            <a:stretch>
              <a:fillRect/>
            </a:stretch>
          </p:blipFill>
          <p:spPr>
            <a:xfrm>
              <a:off x="450764" y="-52186"/>
              <a:ext cx="1728238" cy="1277276"/>
            </a:xfrm>
            <a:prstGeom prst="rect">
              <a:avLst/>
            </a:prstGeom>
          </p:spPr>
        </p:pic>
        <p:sp>
          <p:nvSpPr>
            <p:cNvPr id="22" name="TextBox 21">
              <a:extLst>
                <a:ext uri="{FF2B5EF4-FFF2-40B4-BE49-F238E27FC236}">
                  <a16:creationId xmlns:a16="http://schemas.microsoft.com/office/drawing/2014/main" xmlns="" id="{B2677834-062E-47C7-B442-41D141E64392}"/>
                </a:ext>
              </a:extLst>
            </p:cNvPr>
            <p:cNvSpPr txBox="1"/>
            <p:nvPr/>
          </p:nvSpPr>
          <p:spPr>
            <a:xfrm>
              <a:off x="353822" y="1214380"/>
              <a:ext cx="1997476" cy="369332"/>
            </a:xfrm>
            <a:prstGeom prst="rect">
              <a:avLst/>
            </a:prstGeom>
            <a:noFill/>
          </p:spPr>
          <p:txBody>
            <a:bodyPr wrap="square" rtlCol="0">
              <a:spAutoFit/>
            </a:bodyPr>
            <a:lstStyle/>
            <a:p>
              <a:r>
                <a:rPr lang="en-US" sz="1800" dirty="0" err="1">
                  <a:latin typeface="Times New Roman" panose="02020603050405020304" pitchFamily="18" charset="0"/>
                  <a:cs typeface="Times New Roman" panose="02020603050405020304" pitchFamily="18" charset="0"/>
                </a:rPr>
                <a:t>Phân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loại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quần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áo</a:t>
              </a:r>
              <a:endParaRPr lang="en-US" sz="1800" dirty="0">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xmlns="" id="{58489B20-C065-48A4-93A6-870B393B4446}"/>
              </a:ext>
            </a:extLst>
          </p:cNvPr>
          <p:cNvGrpSpPr/>
          <p:nvPr/>
        </p:nvGrpSpPr>
        <p:grpSpPr>
          <a:xfrm>
            <a:off x="3209243" y="2785562"/>
            <a:ext cx="1997476" cy="1696361"/>
            <a:chOff x="4312213" y="3387651"/>
            <a:chExt cx="1997476" cy="1696361"/>
          </a:xfrm>
        </p:grpSpPr>
        <p:pic>
          <p:nvPicPr>
            <p:cNvPr id="19" name="Picture 18">
              <a:extLst>
                <a:ext uri="{FF2B5EF4-FFF2-40B4-BE49-F238E27FC236}">
                  <a16:creationId xmlns:a16="http://schemas.microsoft.com/office/drawing/2014/main" xmlns="" id="{8A8E2856-F4C8-43EB-94BA-EBF13C61063D}"/>
                </a:ext>
              </a:extLst>
            </p:cNvPr>
            <p:cNvPicPr>
              <a:picLocks noChangeAspect="1"/>
            </p:cNvPicPr>
            <p:nvPr/>
          </p:nvPicPr>
          <p:blipFill>
            <a:blip r:embed="rId6"/>
            <a:stretch>
              <a:fillRect/>
            </a:stretch>
          </p:blipFill>
          <p:spPr>
            <a:xfrm>
              <a:off x="4357929" y="3387651"/>
              <a:ext cx="1780015" cy="1277276"/>
            </a:xfrm>
            <a:prstGeom prst="rect">
              <a:avLst/>
            </a:prstGeom>
          </p:spPr>
        </p:pic>
        <p:sp>
          <p:nvSpPr>
            <p:cNvPr id="23" name="TextBox 22">
              <a:extLst>
                <a:ext uri="{FF2B5EF4-FFF2-40B4-BE49-F238E27FC236}">
                  <a16:creationId xmlns:a16="http://schemas.microsoft.com/office/drawing/2014/main" xmlns="" id="{1FDBC32B-F495-436C-91BE-A4F38A55B3B1}"/>
                </a:ext>
              </a:extLst>
            </p:cNvPr>
            <p:cNvSpPr txBox="1"/>
            <p:nvPr/>
          </p:nvSpPr>
          <p:spPr>
            <a:xfrm>
              <a:off x="4312213" y="4714680"/>
              <a:ext cx="1997476" cy="369332"/>
            </a:xfrm>
            <a:prstGeom prst="rect">
              <a:avLst/>
            </a:prstGeom>
            <a:noFill/>
          </p:spPr>
          <p:txBody>
            <a:bodyPr wrap="square" rtlCol="0">
              <a:spAutoFit/>
            </a:bodyPr>
            <a:lstStyle/>
            <a:p>
              <a:pPr algn="ctr"/>
              <a:r>
                <a:rPr lang="en-US" sz="1800" dirty="0" err="1">
                  <a:latin typeface="Times New Roman" panose="02020603050405020304" pitchFamily="18" charset="0"/>
                  <a:cs typeface="Times New Roman" panose="02020603050405020304" pitchFamily="18" charset="0"/>
                </a:rPr>
                <a:t>Xả</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với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nước</a:t>
              </a:r>
              <a:endParaRPr lang="en-US" sz="1800" dirty="0">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xmlns="" id="{F05EBFA5-4D53-409C-AD0A-2C3689B9021F}"/>
              </a:ext>
            </a:extLst>
          </p:cNvPr>
          <p:cNvGrpSpPr/>
          <p:nvPr/>
        </p:nvGrpSpPr>
        <p:grpSpPr>
          <a:xfrm>
            <a:off x="5713164" y="553515"/>
            <a:ext cx="1997476" cy="1680174"/>
            <a:chOff x="5100605" y="0"/>
            <a:chExt cx="1997476" cy="1680174"/>
          </a:xfrm>
        </p:grpSpPr>
        <p:pic>
          <p:nvPicPr>
            <p:cNvPr id="9" name="Picture 8">
              <a:extLst>
                <a:ext uri="{FF2B5EF4-FFF2-40B4-BE49-F238E27FC236}">
                  <a16:creationId xmlns:a16="http://schemas.microsoft.com/office/drawing/2014/main" xmlns="" id="{382C2078-4AC4-45B6-BCE8-D43FD6BEA0E2}"/>
                </a:ext>
              </a:extLst>
            </p:cNvPr>
            <p:cNvPicPr>
              <a:picLocks noChangeAspect="1"/>
            </p:cNvPicPr>
            <p:nvPr/>
          </p:nvPicPr>
          <p:blipFill>
            <a:blip r:embed="rId7"/>
            <a:stretch>
              <a:fillRect/>
            </a:stretch>
          </p:blipFill>
          <p:spPr>
            <a:xfrm>
              <a:off x="5533878" y="0"/>
              <a:ext cx="1215993" cy="1277276"/>
            </a:xfrm>
            <a:prstGeom prst="rect">
              <a:avLst/>
            </a:prstGeom>
          </p:spPr>
        </p:pic>
        <p:sp>
          <p:nvSpPr>
            <p:cNvPr id="24" name="TextBox 23">
              <a:extLst>
                <a:ext uri="{FF2B5EF4-FFF2-40B4-BE49-F238E27FC236}">
                  <a16:creationId xmlns:a16="http://schemas.microsoft.com/office/drawing/2014/main" xmlns="" id="{1A8569F9-3C69-4125-850F-B9B98A16BE04}"/>
                </a:ext>
              </a:extLst>
            </p:cNvPr>
            <p:cNvSpPr txBox="1"/>
            <p:nvPr/>
          </p:nvSpPr>
          <p:spPr>
            <a:xfrm>
              <a:off x="5100605" y="1310842"/>
              <a:ext cx="1997476" cy="369332"/>
            </a:xfrm>
            <a:prstGeom prst="rect">
              <a:avLst/>
            </a:prstGeom>
            <a:noFill/>
          </p:spPr>
          <p:txBody>
            <a:bodyPr wrap="square" rtlCol="0">
              <a:spAutoFit/>
            </a:bodyPr>
            <a:lstStyle/>
            <a:p>
              <a:pPr algn="ctr"/>
              <a:r>
                <a:rPr lang="en-US" sz="1800" dirty="0" err="1">
                  <a:latin typeface="Times New Roman" panose="02020603050405020304" pitchFamily="18" charset="0"/>
                  <a:cs typeface="Times New Roman" panose="02020603050405020304" pitchFamily="18" charset="0"/>
                </a:rPr>
                <a:t>Tẩy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vết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bẩn</a:t>
              </a:r>
              <a:endParaRPr lang="en-US" sz="1800" dirty="0">
                <a:latin typeface="Times New Roman" panose="02020603050405020304" pitchFamily="18" charset="0"/>
                <a:cs typeface="Times New Roman" panose="02020603050405020304" pitchFamily="18" charset="0"/>
              </a:endParaRPr>
            </a:p>
          </p:txBody>
        </p:sp>
      </p:grpSp>
      <p:sp>
        <p:nvSpPr>
          <p:cNvPr id="10" name="Arrow: Right 9">
            <a:extLst>
              <a:ext uri="{FF2B5EF4-FFF2-40B4-BE49-F238E27FC236}">
                <a16:creationId xmlns:a16="http://schemas.microsoft.com/office/drawing/2014/main" xmlns="" id="{4BCF9FD5-E7A2-47D8-9E51-9AB925542FA6}"/>
              </a:ext>
            </a:extLst>
          </p:cNvPr>
          <p:cNvSpPr/>
          <p:nvPr/>
        </p:nvSpPr>
        <p:spPr>
          <a:xfrm>
            <a:off x="2284081" y="1080661"/>
            <a:ext cx="970878" cy="3077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xmlns="" id="{A1479799-4BCA-48C1-A9D8-E2E52A73BF40}"/>
              </a:ext>
            </a:extLst>
          </p:cNvPr>
          <p:cNvSpPr/>
          <p:nvPr/>
        </p:nvSpPr>
        <p:spPr>
          <a:xfrm>
            <a:off x="2148058" y="3270311"/>
            <a:ext cx="970878" cy="3077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xmlns="" id="{4B25D052-E9F7-484F-A775-6C59E33A7542}"/>
              </a:ext>
            </a:extLst>
          </p:cNvPr>
          <p:cNvSpPr/>
          <p:nvPr/>
        </p:nvSpPr>
        <p:spPr>
          <a:xfrm>
            <a:off x="5157064" y="3270311"/>
            <a:ext cx="970878" cy="3077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Curved Left 11">
            <a:extLst>
              <a:ext uri="{FF2B5EF4-FFF2-40B4-BE49-F238E27FC236}">
                <a16:creationId xmlns:a16="http://schemas.microsoft.com/office/drawing/2014/main" xmlns="" id="{F6529553-9EF5-4955-A767-D9746E8747A6}"/>
              </a:ext>
            </a:extLst>
          </p:cNvPr>
          <p:cNvSpPr/>
          <p:nvPr/>
        </p:nvSpPr>
        <p:spPr>
          <a:xfrm>
            <a:off x="7362430" y="1166943"/>
            <a:ext cx="884925" cy="1277276"/>
          </a:xfrm>
          <a:prstGeom prst="curvedLeftArrow">
            <a:avLst>
              <a:gd name="adj1" fmla="val 25000"/>
              <a:gd name="adj2" fmla="val 50000"/>
              <a:gd name="adj3" fmla="val 642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Curved Right 13">
            <a:extLst>
              <a:ext uri="{FF2B5EF4-FFF2-40B4-BE49-F238E27FC236}">
                <a16:creationId xmlns:a16="http://schemas.microsoft.com/office/drawing/2014/main" xmlns="" id="{AB0B1600-5640-40D2-B00E-C543C5A5F6AC}"/>
              </a:ext>
            </a:extLst>
          </p:cNvPr>
          <p:cNvSpPr/>
          <p:nvPr/>
        </p:nvSpPr>
        <p:spPr>
          <a:xfrm>
            <a:off x="2570" y="2491936"/>
            <a:ext cx="564121" cy="1277276"/>
          </a:xfrm>
          <a:prstGeom prst="curvedRightArrow">
            <a:avLst>
              <a:gd name="adj1" fmla="val 25000"/>
              <a:gd name="adj2" fmla="val 221813"/>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Graphic 6" descr="Add with solid fill">
            <a:extLst>
              <a:ext uri="{FF2B5EF4-FFF2-40B4-BE49-F238E27FC236}">
                <a16:creationId xmlns:a16="http://schemas.microsoft.com/office/drawing/2014/main" xmlns="" id="{05D17FAD-BEAF-4DAF-BB0E-57B223F837B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5081241" y="729812"/>
            <a:ext cx="914400" cy="914400"/>
          </a:xfrm>
          <a:prstGeom prst="rect">
            <a:avLst/>
          </a:prstGeom>
        </p:spPr>
      </p:pic>
    </p:spTree>
    <p:extLst>
      <p:ext uri="{BB962C8B-B14F-4D97-AF65-F5344CB8AC3E}">
        <p14:creationId xmlns:p14="http://schemas.microsoft.com/office/powerpoint/2010/main" val="396081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par>
                                <p:cTn id="46" presetID="10" presetClass="entr" presetSubtype="0" fill="hold"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5" grpId="0" animBg="1"/>
      <p:bldP spid="26" grpId="0" animBg="1"/>
      <p:bldP spid="12"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4D6C806-1E82-4AFC-9729-5C0EA8E6002B}"/>
              </a:ext>
            </a:extLst>
          </p:cNvPr>
          <p:cNvSpPr txBox="1"/>
          <p:nvPr/>
        </p:nvSpPr>
        <p:spPr>
          <a:xfrm>
            <a:off x="377786" y="309660"/>
            <a:ext cx="7750207" cy="830997"/>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so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a:t>
            </a:r>
          </a:p>
        </p:txBody>
      </p:sp>
      <p:pic>
        <p:nvPicPr>
          <p:cNvPr id="4" name="Picture 8" descr="Giặt bằng máy">
            <a:extLst>
              <a:ext uri="{FF2B5EF4-FFF2-40B4-BE49-F238E27FC236}">
                <a16:creationId xmlns:a16="http://schemas.microsoft.com/office/drawing/2014/main" xmlns="" id="{552B14ED-C8F1-4ECD-9C37-4E1285F17E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1378" y="1140657"/>
            <a:ext cx="3190921" cy="3740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Làm thế nào để giặt quần áo mới mua ?">
            <a:extLst>
              <a:ext uri="{FF2B5EF4-FFF2-40B4-BE49-F238E27FC236}">
                <a16:creationId xmlns:a16="http://schemas.microsoft.com/office/drawing/2014/main" xmlns="" id="{9BE886CB-D397-4C9D-97EF-74415AC36C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701" y="1960485"/>
            <a:ext cx="255270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Research with solid fill">
            <a:extLst>
              <a:ext uri="{FF2B5EF4-FFF2-40B4-BE49-F238E27FC236}">
                <a16:creationId xmlns:a16="http://schemas.microsoft.com/office/drawing/2014/main" xmlns="" id="{A81944DA-2EE8-4666-8D3D-4944CBAA2E3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901736" y="2469656"/>
            <a:ext cx="914400" cy="914400"/>
          </a:xfrm>
          <a:prstGeom prst="rect">
            <a:avLst/>
          </a:prstGeom>
        </p:spPr>
      </p:pic>
    </p:spTree>
    <p:extLst>
      <p:ext uri="{BB962C8B-B14F-4D97-AF65-F5344CB8AC3E}">
        <p14:creationId xmlns:p14="http://schemas.microsoft.com/office/powerpoint/2010/main" val="341529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28"/>
        <p:cNvGrpSpPr/>
        <p:nvPr/>
      </p:nvGrpSpPr>
      <p:grpSpPr>
        <a:xfrm>
          <a:off x="0" y="0"/>
          <a:ext cx="0" cy="0"/>
          <a:chOff x="0" y="0"/>
          <a:chExt cx="0" cy="0"/>
        </a:xfrm>
      </p:grpSpPr>
      <p:sp>
        <p:nvSpPr>
          <p:cNvPr id="3429" name="Google Shape;3429;p35"/>
          <p:cNvSpPr txBox="1">
            <a:spLocks noGrp="1"/>
          </p:cNvSpPr>
          <p:nvPr>
            <p:ph type="ctrTitle"/>
          </p:nvPr>
        </p:nvSpPr>
        <p:spPr>
          <a:xfrm>
            <a:off x="531629" y="1309053"/>
            <a:ext cx="839972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600" dirty="0">
                <a:latin typeface="Times New Roman" panose="02020603050405020304" pitchFamily="18" charset="0"/>
                <a:cs typeface="Times New Roman" panose="02020603050405020304" pitchFamily="18" charset="0"/>
              </a:rPr>
              <a:t>Bài 7. TRANG PHỤC</a:t>
            </a:r>
            <a:endParaRPr sz="6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48790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840;p55">
            <a:extLst>
              <a:ext uri="{FF2B5EF4-FFF2-40B4-BE49-F238E27FC236}">
                <a16:creationId xmlns:a16="http://schemas.microsoft.com/office/drawing/2014/main" xmlns="" id="{ECB5C906-8BEA-47B6-A03D-AB84DFD3C4FB}"/>
              </a:ext>
            </a:extLst>
          </p:cNvPr>
          <p:cNvSpPr txBox="1">
            <a:spLocks/>
          </p:cNvSpPr>
          <p:nvPr/>
        </p:nvSpPr>
        <p:spPr>
          <a:xfrm>
            <a:off x="274023" y="1719861"/>
            <a:ext cx="8595954" cy="85188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endParaRPr lang="vi-VN" u="sng"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6091CA2F-1640-17B1-381E-7B367F8CC6A6}"/>
              </a:ext>
            </a:extLst>
          </p:cNvPr>
          <p:cNvPicPr>
            <a:picLocks noChangeAspect="1"/>
          </p:cNvPicPr>
          <p:nvPr/>
        </p:nvPicPr>
        <p:blipFill>
          <a:blip r:embed="rId2"/>
          <a:stretch>
            <a:fillRect/>
          </a:stretch>
        </p:blipFill>
        <p:spPr>
          <a:xfrm>
            <a:off x="262911" y="204396"/>
            <a:ext cx="1017249" cy="955680"/>
          </a:xfrm>
          <a:prstGeom prst="rect">
            <a:avLst/>
          </a:prstGeom>
        </p:spPr>
      </p:pic>
      <p:sp>
        <p:nvSpPr>
          <p:cNvPr id="2" name="TextBox 1"/>
          <p:cNvSpPr txBox="1"/>
          <p:nvPr/>
        </p:nvSpPr>
        <p:spPr>
          <a:xfrm>
            <a:off x="387275" y="839096"/>
            <a:ext cx="8240358" cy="2492990"/>
          </a:xfrm>
          <a:prstGeom prst="rect">
            <a:avLst/>
          </a:prstGeom>
          <a:noFill/>
        </p:spPr>
        <p:txBody>
          <a:bodyPr wrap="square" rtlCol="0">
            <a:spAutoFit/>
          </a:bodyPr>
          <a:lstStyle/>
          <a:p>
            <a:r>
              <a:rPr lang="en" sz="2800" b="1" smtClean="0">
                <a:solidFill>
                  <a:srgbClr val="FF0000"/>
                </a:solidFill>
                <a:latin typeface="Times New Roman" panose="02020603050405020304" pitchFamily="18" charset="0"/>
                <a:cs typeface="Times New Roman" panose="02020603050405020304" pitchFamily="18" charset="0"/>
              </a:rPr>
              <a:t>4. </a:t>
            </a:r>
            <a:r>
              <a:rPr lang="en" sz="2800" b="1" u="sng" smtClean="0">
                <a:solidFill>
                  <a:srgbClr val="FF0000"/>
                </a:solidFill>
                <a:latin typeface="Times New Roman" panose="02020603050405020304" pitchFamily="18" charset="0"/>
                <a:cs typeface="Times New Roman" panose="02020603050405020304" pitchFamily="18" charset="0"/>
              </a:rPr>
              <a:t>SỬ DỤNG VÀ BẢO QUẢN TRANG </a:t>
            </a:r>
            <a:r>
              <a:rPr lang="en" sz="2800" b="1" u="sng">
                <a:solidFill>
                  <a:srgbClr val="FF0000"/>
                </a:solidFill>
                <a:latin typeface="Times New Roman" panose="02020603050405020304" pitchFamily="18" charset="0"/>
                <a:cs typeface="Times New Roman" panose="02020603050405020304" pitchFamily="18" charset="0"/>
              </a:rPr>
              <a:t>PHỤC:</a:t>
            </a:r>
            <a:endParaRPr lang="en-US" sz="2800" b="1" u="sng">
              <a:solidFill>
                <a:srgbClr val="FF0000"/>
              </a:solidFill>
              <a:latin typeface="Times New Roman" panose="02020603050405020304" pitchFamily="18" charset="0"/>
              <a:cs typeface="Times New Roman" panose="02020603050405020304" pitchFamily="18" charset="0"/>
            </a:endParaRPr>
          </a:p>
          <a:p>
            <a:endParaRPr lang="en-US" sz="2800" smtClean="0">
              <a:solidFill>
                <a:srgbClr val="FF0000"/>
              </a:solidFill>
              <a:latin typeface="Times New Roman" panose="02020603050405020304" pitchFamily="18" charset="0"/>
              <a:cs typeface="Times New Roman" panose="02020603050405020304" pitchFamily="18" charset="0"/>
            </a:endParaRPr>
          </a:p>
          <a:p>
            <a:pPr>
              <a:defRPr/>
            </a:pPr>
            <a:r>
              <a:rPr lang="vi-VN" sz="2400">
                <a:solidFill>
                  <a:schemeClr val="tx1">
                    <a:lumMod val="95000"/>
                    <a:lumOff val="5000"/>
                  </a:schemeClr>
                </a:solidFill>
                <a:latin typeface="Times New Roman" panose="02020603050405020304" pitchFamily="18" charset="0"/>
                <a:cs typeface="Times New Roman" panose="02020603050405020304" pitchFamily="18" charset="0"/>
              </a:rPr>
              <a:t>Quy trình giặt, phơi quần áo gồm các bước:</a:t>
            </a:r>
            <a:endParaRPr lang="en-US" sz="2400">
              <a:solidFill>
                <a:schemeClr val="tx1">
                  <a:lumMod val="95000"/>
                  <a:lumOff val="5000"/>
                </a:schemeClr>
              </a:solidFill>
              <a:latin typeface="Times New Roman" panose="02020603050405020304" pitchFamily="18" charset="0"/>
              <a:cs typeface="Times New Roman" panose="02020603050405020304" pitchFamily="18" charset="0"/>
            </a:endParaRPr>
          </a:p>
          <a:p>
            <a:pPr>
              <a:defRPr/>
            </a:pPr>
            <a:r>
              <a:rPr lang="en-US" sz="2400">
                <a:solidFill>
                  <a:schemeClr val="tx1">
                    <a:lumMod val="95000"/>
                    <a:lumOff val="5000"/>
                  </a:schemeClr>
                </a:solidFill>
                <a:latin typeface="Times New Roman" panose="02020603050405020304" pitchFamily="18" charset="0"/>
                <a:cs typeface="Times New Roman" panose="02020603050405020304" pitchFamily="18" charset="0"/>
              </a:rPr>
              <a:t>- </a:t>
            </a:r>
            <a:r>
              <a:rPr lang="vi-VN" sz="2400">
                <a:solidFill>
                  <a:schemeClr val="tx1">
                    <a:lumMod val="95000"/>
                    <a:lumOff val="5000"/>
                  </a:schemeClr>
                </a:solidFill>
                <a:latin typeface="Times New Roman" panose="02020603050405020304" pitchFamily="18" charset="0"/>
                <a:cs typeface="Times New Roman" panose="02020603050405020304" pitchFamily="18" charset="0"/>
              </a:rPr>
              <a:t>Chuẩn bị giặt » Thực hiện: giặt và xả quần áo </a:t>
            </a:r>
            <a:endParaRPr lang="en-US" sz="2400">
              <a:solidFill>
                <a:schemeClr val="tx1">
                  <a:lumMod val="95000"/>
                  <a:lumOff val="5000"/>
                </a:schemeClr>
              </a:solidFill>
              <a:latin typeface="Times New Roman" panose="02020603050405020304" pitchFamily="18" charset="0"/>
              <a:cs typeface="Times New Roman" panose="02020603050405020304" pitchFamily="18" charset="0"/>
            </a:endParaRPr>
          </a:p>
          <a:p>
            <a:pPr>
              <a:defRPr/>
            </a:pPr>
            <a:r>
              <a:rPr lang="vi-VN" sz="2400">
                <a:solidFill>
                  <a:schemeClr val="tx1">
                    <a:lumMod val="95000"/>
                    <a:lumOff val="5000"/>
                  </a:schemeClr>
                </a:solidFill>
                <a:latin typeface="Times New Roman" panose="02020603050405020304" pitchFamily="18" charset="0"/>
                <a:cs typeface="Times New Roman" panose="02020603050405020304" pitchFamily="18" charset="0"/>
              </a:rPr>
              <a:t>- Hoàn tất, phơi quần áo.</a:t>
            </a:r>
            <a:endParaRPr lang="en-US" sz="2400">
              <a:solidFill>
                <a:schemeClr val="tx1">
                  <a:lumMod val="95000"/>
                  <a:lumOff val="5000"/>
                </a:schemeClr>
              </a:solidFill>
              <a:latin typeface="Times New Roman" panose="02020603050405020304" pitchFamily="18" charset="0"/>
              <a:cs typeface="Times New Roman" panose="02020603050405020304" pitchFamily="18" charset="0"/>
            </a:endParaRPr>
          </a:p>
          <a:p>
            <a:endParaRPr lang="en-US" sz="2800" smtClean="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818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57D9A02-CED1-4134-842E-DFA6554F87D8}"/>
              </a:ext>
            </a:extLst>
          </p:cNvPr>
          <p:cNvSpPr txBox="1"/>
          <p:nvPr/>
        </p:nvSpPr>
        <p:spPr>
          <a:xfrm>
            <a:off x="0" y="1550393"/>
            <a:ext cx="3581881" cy="830997"/>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áo</a:t>
            </a:r>
            <a:r>
              <a:rPr lang="en-US" sz="2400" dirty="0">
                <a:latin typeface="Times New Roman" panose="02020603050405020304" pitchFamily="18" charset="0"/>
                <a:cs typeface="Times New Roman" panose="02020603050405020304" pitchFamily="18" charset="0"/>
              </a:rPr>
              <a:t>?</a:t>
            </a:r>
          </a:p>
        </p:txBody>
      </p:sp>
      <p:pic>
        <p:nvPicPr>
          <p:cNvPr id="5" name="Picture 4" descr="Question Cat">
            <a:extLst>
              <a:ext uri="{FF2B5EF4-FFF2-40B4-BE49-F238E27FC236}">
                <a16:creationId xmlns:a16="http://schemas.microsoft.com/office/drawing/2014/main" xmlns="" id="{8E6B2ABA-0E9A-4003-B863-0117C5347E9F}"/>
              </a:ext>
            </a:extLst>
          </p:cNvPr>
          <p:cNvPicPr>
            <a:picLocks noChangeAspect="1"/>
          </p:cNvPicPr>
          <p:nvPr/>
        </p:nvPicPr>
        <p:blipFill>
          <a:blip r:embed="rId2"/>
          <a:stretch>
            <a:fillRect/>
          </a:stretch>
        </p:blipFill>
        <p:spPr>
          <a:xfrm>
            <a:off x="146740" y="2680824"/>
            <a:ext cx="2619375" cy="2619375"/>
          </a:xfrm>
          <a:prstGeom prst="rect">
            <a:avLst/>
          </a:prstGeom>
        </p:spPr>
      </p:pic>
      <p:pic>
        <p:nvPicPr>
          <p:cNvPr id="7" name="Picture 6">
            <a:extLst>
              <a:ext uri="{FF2B5EF4-FFF2-40B4-BE49-F238E27FC236}">
                <a16:creationId xmlns:a16="http://schemas.microsoft.com/office/drawing/2014/main" xmlns="" id="{90B50667-982D-4D8A-BDB7-B618E2BA064A}"/>
              </a:ext>
            </a:extLst>
          </p:cNvPr>
          <p:cNvPicPr>
            <a:picLocks noChangeAspect="1"/>
          </p:cNvPicPr>
          <p:nvPr/>
        </p:nvPicPr>
        <p:blipFill>
          <a:blip r:embed="rId3"/>
          <a:stretch>
            <a:fillRect/>
          </a:stretch>
        </p:blipFill>
        <p:spPr>
          <a:xfrm>
            <a:off x="6677822" y="2745374"/>
            <a:ext cx="2318838" cy="1853259"/>
          </a:xfrm>
          <a:prstGeom prst="rect">
            <a:avLst/>
          </a:prstGeom>
        </p:spPr>
      </p:pic>
      <p:pic>
        <p:nvPicPr>
          <p:cNvPr id="9" name="Picture 8">
            <a:extLst>
              <a:ext uri="{FF2B5EF4-FFF2-40B4-BE49-F238E27FC236}">
                <a16:creationId xmlns:a16="http://schemas.microsoft.com/office/drawing/2014/main" xmlns="" id="{41278D17-E93C-43D5-88FC-D16A09117152}"/>
              </a:ext>
            </a:extLst>
          </p:cNvPr>
          <p:cNvPicPr>
            <a:picLocks noChangeAspect="1"/>
          </p:cNvPicPr>
          <p:nvPr/>
        </p:nvPicPr>
        <p:blipFill>
          <a:blip r:embed="rId4"/>
          <a:stretch>
            <a:fillRect/>
          </a:stretch>
        </p:blipFill>
        <p:spPr>
          <a:xfrm>
            <a:off x="4673835" y="0"/>
            <a:ext cx="3612970" cy="1992779"/>
          </a:xfrm>
          <a:prstGeom prst="rect">
            <a:avLst/>
          </a:prstGeom>
        </p:spPr>
      </p:pic>
      <p:pic>
        <p:nvPicPr>
          <p:cNvPr id="11" name="Picture 10" descr="A picture containing bottle&#10;&#10;Description automatically generated">
            <a:extLst>
              <a:ext uri="{FF2B5EF4-FFF2-40B4-BE49-F238E27FC236}">
                <a16:creationId xmlns:a16="http://schemas.microsoft.com/office/drawing/2014/main" xmlns="" id="{D82A6054-7A91-4E3D-8383-3FFE832D1E0D}"/>
              </a:ext>
            </a:extLst>
          </p:cNvPr>
          <p:cNvPicPr>
            <a:picLocks noChangeAspect="1"/>
          </p:cNvPicPr>
          <p:nvPr/>
        </p:nvPicPr>
        <p:blipFill>
          <a:blip r:embed="rId5"/>
          <a:stretch>
            <a:fillRect/>
          </a:stretch>
        </p:blipFill>
        <p:spPr>
          <a:xfrm>
            <a:off x="3738885" y="2446705"/>
            <a:ext cx="2280175" cy="2280175"/>
          </a:xfrm>
          <a:prstGeom prst="rect">
            <a:avLst/>
          </a:prstGeom>
        </p:spPr>
      </p:pic>
      <p:sp>
        <p:nvSpPr>
          <p:cNvPr id="12" name="TextBox 11">
            <a:extLst>
              <a:ext uri="{FF2B5EF4-FFF2-40B4-BE49-F238E27FC236}">
                <a16:creationId xmlns:a16="http://schemas.microsoft.com/office/drawing/2014/main" xmlns="" id="{0357A101-457C-44D7-A8DC-FAEE93B66DC0}"/>
              </a:ext>
            </a:extLst>
          </p:cNvPr>
          <p:cNvSpPr txBox="1"/>
          <p:nvPr/>
        </p:nvSpPr>
        <p:spPr>
          <a:xfrm>
            <a:off x="6019060" y="2077373"/>
            <a:ext cx="1420427"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endParaRPr lang="en-US"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B1FEE31E-7CAF-4D59-ABE2-42CF8D0C36AF}"/>
              </a:ext>
            </a:extLst>
          </p:cNvPr>
          <p:cNvSpPr txBox="1"/>
          <p:nvPr/>
        </p:nvSpPr>
        <p:spPr>
          <a:xfrm>
            <a:off x="6897360" y="4724404"/>
            <a:ext cx="1879761" cy="46166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endParaRPr lang="en-US" sz="24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593059F0-0194-4C82-9F75-C38C9E50641C}"/>
              </a:ext>
            </a:extLst>
          </p:cNvPr>
          <p:cNvSpPr txBox="1"/>
          <p:nvPr/>
        </p:nvSpPr>
        <p:spPr>
          <a:xfrm>
            <a:off x="3760608" y="4724404"/>
            <a:ext cx="2280175"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phun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endParaRPr lang="en-US" sz="2400" dirty="0">
              <a:latin typeface="Times New Roman" panose="02020603050405020304" pitchFamily="18" charset="0"/>
              <a:cs typeface="Times New Roman" panose="02020603050405020304" pitchFamily="18" charset="0"/>
            </a:endParaRPr>
          </a:p>
        </p:txBody>
      </p:sp>
      <p:sp>
        <p:nvSpPr>
          <p:cNvPr id="15" name="Google Shape;3441;p37">
            <a:extLst>
              <a:ext uri="{FF2B5EF4-FFF2-40B4-BE49-F238E27FC236}">
                <a16:creationId xmlns:a16="http://schemas.microsoft.com/office/drawing/2014/main" xmlns="" id="{75884A61-B514-43A9-8760-F3CFD2BB931C}"/>
              </a:ext>
            </a:extLst>
          </p:cNvPr>
          <p:cNvSpPr txBox="1">
            <a:spLocks/>
          </p:cNvSpPr>
          <p:nvPr/>
        </p:nvSpPr>
        <p:spPr>
          <a:xfrm>
            <a:off x="-196427" y="-263308"/>
            <a:ext cx="2610000" cy="983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 sz="2800"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20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10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20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1794AF-F196-47C5-8CE4-33D8314B7264}"/>
              </a:ext>
            </a:extLst>
          </p:cNvPr>
          <p:cNvSpPr>
            <a:spLocks noGrp="1"/>
          </p:cNvSpPr>
          <p:nvPr>
            <p:ph type="title"/>
          </p:nvPr>
        </p:nvSpPr>
        <p:spPr>
          <a:xfrm>
            <a:off x="2176010" y="0"/>
            <a:ext cx="5201333" cy="510693"/>
          </a:xfrm>
        </p:spPr>
        <p:txBody>
          <a:bodyPr/>
          <a:lstStyle/>
          <a:p>
            <a:pPr algn="ct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áo</a:t>
            </a:r>
            <a:endParaRPr lang="en-US" dirty="0">
              <a:latin typeface="Times New Roman" panose="02020603050405020304" pitchFamily="18" charset="0"/>
              <a:cs typeface="Times New Roman" panose="02020603050405020304" pitchFamily="18" charset="0"/>
            </a:endParaRPr>
          </a:p>
        </p:txBody>
      </p:sp>
      <p:pic>
        <p:nvPicPr>
          <p:cNvPr id="4" name="Picture 3" descr="A picture containing text&#10;&#10;Description automatically generated">
            <a:extLst>
              <a:ext uri="{FF2B5EF4-FFF2-40B4-BE49-F238E27FC236}">
                <a16:creationId xmlns:a16="http://schemas.microsoft.com/office/drawing/2014/main" xmlns="" id="{B5ABFBCB-B73B-49BB-82CA-A18C3A52DABD}"/>
              </a:ext>
            </a:extLst>
          </p:cNvPr>
          <p:cNvPicPr>
            <a:picLocks noChangeAspect="1"/>
          </p:cNvPicPr>
          <p:nvPr/>
        </p:nvPicPr>
        <p:blipFill>
          <a:blip r:embed="rId2"/>
          <a:stretch>
            <a:fillRect/>
          </a:stretch>
        </p:blipFill>
        <p:spPr>
          <a:xfrm>
            <a:off x="5250784" y="2998641"/>
            <a:ext cx="2366257" cy="1637893"/>
          </a:xfrm>
          <a:prstGeom prst="rect">
            <a:avLst/>
          </a:prstGeom>
        </p:spPr>
      </p:pic>
      <p:pic>
        <p:nvPicPr>
          <p:cNvPr id="6" name="Picture 5" descr="A picture containing text&#10;&#10;Description automatically generated">
            <a:extLst>
              <a:ext uri="{FF2B5EF4-FFF2-40B4-BE49-F238E27FC236}">
                <a16:creationId xmlns:a16="http://schemas.microsoft.com/office/drawing/2014/main" xmlns="" id="{B7CE1019-3942-4F8B-8BB3-2E60F1BF3FA3}"/>
              </a:ext>
            </a:extLst>
          </p:cNvPr>
          <p:cNvPicPr>
            <a:picLocks noChangeAspect="1"/>
          </p:cNvPicPr>
          <p:nvPr/>
        </p:nvPicPr>
        <p:blipFill>
          <a:blip r:embed="rId3"/>
          <a:stretch>
            <a:fillRect/>
          </a:stretch>
        </p:blipFill>
        <p:spPr>
          <a:xfrm>
            <a:off x="795640" y="876747"/>
            <a:ext cx="2849702" cy="1624331"/>
          </a:xfrm>
          <a:prstGeom prst="rect">
            <a:avLst/>
          </a:prstGeom>
        </p:spPr>
      </p:pic>
      <p:pic>
        <p:nvPicPr>
          <p:cNvPr id="8" name="Picture 7" descr="A picture containing appliance, person, indoor, iron&#10;&#10;Description automatically generated">
            <a:extLst>
              <a:ext uri="{FF2B5EF4-FFF2-40B4-BE49-F238E27FC236}">
                <a16:creationId xmlns:a16="http://schemas.microsoft.com/office/drawing/2014/main" xmlns="" id="{B201CBF3-BF8E-4343-A97E-AEAA079D916A}"/>
              </a:ext>
            </a:extLst>
          </p:cNvPr>
          <p:cNvPicPr>
            <a:picLocks noChangeAspect="1"/>
          </p:cNvPicPr>
          <p:nvPr/>
        </p:nvPicPr>
        <p:blipFill>
          <a:blip r:embed="rId4"/>
          <a:stretch>
            <a:fillRect/>
          </a:stretch>
        </p:blipFill>
        <p:spPr>
          <a:xfrm>
            <a:off x="1996867" y="3031703"/>
            <a:ext cx="2366257" cy="1599072"/>
          </a:xfrm>
          <a:prstGeom prst="rect">
            <a:avLst/>
          </a:prstGeom>
        </p:spPr>
      </p:pic>
      <p:pic>
        <p:nvPicPr>
          <p:cNvPr id="9" name="Picutre 573">
            <a:extLst>
              <a:ext uri="{FF2B5EF4-FFF2-40B4-BE49-F238E27FC236}">
                <a16:creationId xmlns:a16="http://schemas.microsoft.com/office/drawing/2014/main" xmlns="" id="{4914BF3B-020E-45C5-A0D3-E0A841313772}"/>
              </a:ext>
            </a:extLst>
          </p:cNvPr>
          <p:cNvPicPr/>
          <p:nvPr/>
        </p:nvPicPr>
        <p:blipFill rotWithShape="1">
          <a:blip r:embed="rId5"/>
          <a:srcRect l="25302" r="51533"/>
          <a:stretch/>
        </p:blipFill>
        <p:spPr>
          <a:xfrm>
            <a:off x="4220723" y="865197"/>
            <a:ext cx="2703859" cy="1702693"/>
          </a:xfrm>
          <a:prstGeom prst="rect">
            <a:avLst/>
          </a:prstGeom>
        </p:spPr>
      </p:pic>
      <p:sp>
        <p:nvSpPr>
          <p:cNvPr id="10" name="TextBox 9">
            <a:extLst>
              <a:ext uri="{FF2B5EF4-FFF2-40B4-BE49-F238E27FC236}">
                <a16:creationId xmlns:a16="http://schemas.microsoft.com/office/drawing/2014/main" xmlns="" id="{0DEB5E7C-2BF6-40A4-A592-F7E8FA93768D}"/>
              </a:ext>
            </a:extLst>
          </p:cNvPr>
          <p:cNvSpPr txBox="1"/>
          <p:nvPr/>
        </p:nvSpPr>
        <p:spPr>
          <a:xfrm>
            <a:off x="795640" y="2547171"/>
            <a:ext cx="3093614" cy="400110"/>
          </a:xfrm>
          <a:prstGeom prst="rect">
            <a:avLst/>
          </a:prstGeom>
          <a:no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Bước</a:t>
            </a:r>
            <a:r>
              <a:rPr lang="en-US" sz="2000" dirty="0">
                <a:latin typeface="Times New Roman" panose="02020603050405020304" pitchFamily="18" charset="0"/>
                <a:cs typeface="Times New Roman" panose="02020603050405020304" pitchFamily="18" charset="0"/>
              </a:rPr>
              <a:t> 1.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loại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áo</a:t>
            </a:r>
            <a:endParaRPr lang="en-US" sz="20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A550D7A2-63FC-4FF6-B7C8-3AF68FDF87D7}"/>
              </a:ext>
            </a:extLst>
          </p:cNvPr>
          <p:cNvSpPr txBox="1"/>
          <p:nvPr/>
        </p:nvSpPr>
        <p:spPr>
          <a:xfrm>
            <a:off x="4052221" y="2575611"/>
            <a:ext cx="3252799" cy="400110"/>
          </a:xfrm>
          <a:prstGeom prst="rect">
            <a:avLst/>
          </a:prstGeom>
          <a:no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Bước</a:t>
            </a:r>
            <a:r>
              <a:rPr lang="en-US" sz="2000" dirty="0">
                <a:latin typeface="Times New Roman" panose="02020603050405020304" pitchFamily="18" charset="0"/>
                <a:cs typeface="Times New Roman" panose="02020603050405020304" pitchFamily="18" charset="0"/>
              </a:rPr>
              <a:t> 2.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chỉnh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endParaRPr lang="en-US" sz="20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A7DE105B-27D6-41AD-9452-D5CDAE2668B9}"/>
              </a:ext>
            </a:extLst>
          </p:cNvPr>
          <p:cNvSpPr txBox="1"/>
          <p:nvPr/>
        </p:nvSpPr>
        <p:spPr>
          <a:xfrm>
            <a:off x="2507945" y="4745975"/>
            <a:ext cx="1589106" cy="400110"/>
          </a:xfrm>
          <a:prstGeom prst="rect">
            <a:avLst/>
          </a:prstGeom>
          <a:no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Bước</a:t>
            </a:r>
            <a:r>
              <a:rPr lang="en-US" sz="2000" dirty="0">
                <a:latin typeface="Times New Roman" panose="02020603050405020304" pitchFamily="18" charset="0"/>
                <a:cs typeface="Times New Roman" panose="02020603050405020304" pitchFamily="18" charset="0"/>
              </a:rPr>
              <a:t> 3. </a:t>
            </a:r>
            <a:r>
              <a:rPr lang="en-US" sz="2000" dirty="0" err="1">
                <a:latin typeface="Times New Roman" panose="02020603050405020304" pitchFamily="18" charset="0"/>
                <a:cs typeface="Times New Roman" panose="02020603050405020304" pitchFamily="18" charset="0"/>
              </a:rPr>
              <a:t>Là</a:t>
            </a:r>
            <a:endParaRPr lang="en-US" sz="20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0702B54F-1E8D-4023-98C3-463ABDC5AE04}"/>
              </a:ext>
            </a:extLst>
          </p:cNvPr>
          <p:cNvSpPr txBox="1"/>
          <p:nvPr/>
        </p:nvSpPr>
        <p:spPr>
          <a:xfrm>
            <a:off x="5046951" y="4699272"/>
            <a:ext cx="3252799" cy="400110"/>
          </a:xfrm>
          <a:prstGeom prst="rect">
            <a:avLst/>
          </a:prstGeom>
          <a:no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Bước</a:t>
            </a:r>
            <a:r>
              <a:rPr lang="en-US" sz="2000" dirty="0">
                <a:latin typeface="Times New Roman" panose="02020603050405020304" pitchFamily="18" charset="0"/>
                <a:cs typeface="Times New Roman" panose="02020603050405020304" pitchFamily="18" charset="0"/>
              </a:rPr>
              <a:t> 4.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nguội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hẳn</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739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840;p55">
            <a:extLst>
              <a:ext uri="{FF2B5EF4-FFF2-40B4-BE49-F238E27FC236}">
                <a16:creationId xmlns:a16="http://schemas.microsoft.com/office/drawing/2014/main" xmlns="" id="{ECB5C906-8BEA-47B6-A03D-AB84DFD3C4FB}"/>
              </a:ext>
            </a:extLst>
          </p:cNvPr>
          <p:cNvSpPr txBox="1">
            <a:spLocks/>
          </p:cNvSpPr>
          <p:nvPr/>
        </p:nvSpPr>
        <p:spPr>
          <a:xfrm>
            <a:off x="274023" y="1719861"/>
            <a:ext cx="8595954" cy="85188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endParaRPr lang="vi-VN" u="sng"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6091CA2F-1640-17B1-381E-7B367F8CC6A6}"/>
              </a:ext>
            </a:extLst>
          </p:cNvPr>
          <p:cNvPicPr>
            <a:picLocks noChangeAspect="1"/>
          </p:cNvPicPr>
          <p:nvPr/>
        </p:nvPicPr>
        <p:blipFill>
          <a:blip r:embed="rId2"/>
          <a:stretch>
            <a:fillRect/>
          </a:stretch>
        </p:blipFill>
        <p:spPr>
          <a:xfrm>
            <a:off x="262911" y="204396"/>
            <a:ext cx="1017249" cy="955680"/>
          </a:xfrm>
          <a:prstGeom prst="rect">
            <a:avLst/>
          </a:prstGeom>
        </p:spPr>
      </p:pic>
      <p:sp>
        <p:nvSpPr>
          <p:cNvPr id="2" name="TextBox 1"/>
          <p:cNvSpPr txBox="1"/>
          <p:nvPr/>
        </p:nvSpPr>
        <p:spPr>
          <a:xfrm>
            <a:off x="387275" y="839096"/>
            <a:ext cx="8240358" cy="2431435"/>
          </a:xfrm>
          <a:prstGeom prst="rect">
            <a:avLst/>
          </a:prstGeom>
          <a:noFill/>
        </p:spPr>
        <p:txBody>
          <a:bodyPr wrap="square" rtlCol="0">
            <a:spAutoFit/>
          </a:bodyPr>
          <a:lstStyle/>
          <a:p>
            <a:r>
              <a:rPr lang="en" sz="2800" b="1" smtClean="0">
                <a:solidFill>
                  <a:srgbClr val="FF0000"/>
                </a:solidFill>
                <a:latin typeface="Times New Roman" panose="02020603050405020304" pitchFamily="18" charset="0"/>
                <a:cs typeface="Times New Roman" panose="02020603050405020304" pitchFamily="18" charset="0"/>
              </a:rPr>
              <a:t>4. </a:t>
            </a:r>
            <a:r>
              <a:rPr lang="en" sz="2800" b="1" u="sng" smtClean="0">
                <a:solidFill>
                  <a:srgbClr val="FF0000"/>
                </a:solidFill>
                <a:latin typeface="Times New Roman" panose="02020603050405020304" pitchFamily="18" charset="0"/>
                <a:cs typeface="Times New Roman" panose="02020603050405020304" pitchFamily="18" charset="0"/>
              </a:rPr>
              <a:t>SỬ DỤNG VÀ BẢO QUẢN TRANG </a:t>
            </a:r>
            <a:r>
              <a:rPr lang="en" sz="2800" b="1" u="sng">
                <a:solidFill>
                  <a:srgbClr val="FF0000"/>
                </a:solidFill>
                <a:latin typeface="Times New Roman" panose="02020603050405020304" pitchFamily="18" charset="0"/>
                <a:cs typeface="Times New Roman" panose="02020603050405020304" pitchFamily="18" charset="0"/>
              </a:rPr>
              <a:t>PHỤC:</a:t>
            </a:r>
            <a:endParaRPr lang="en-US" sz="2800" b="1" u="sng">
              <a:solidFill>
                <a:srgbClr val="FF0000"/>
              </a:solidFill>
              <a:latin typeface="Times New Roman" panose="02020603050405020304" pitchFamily="18" charset="0"/>
              <a:cs typeface="Times New Roman" panose="02020603050405020304" pitchFamily="18" charset="0"/>
            </a:endParaRPr>
          </a:p>
          <a:p>
            <a:endParaRPr lang="en-US" sz="2800" smtClean="0">
              <a:solidFill>
                <a:srgbClr val="FF0000"/>
              </a:solidFill>
              <a:latin typeface="Times New Roman" panose="02020603050405020304" pitchFamily="18" charset="0"/>
              <a:cs typeface="Times New Roman" panose="02020603050405020304" pitchFamily="18" charset="0"/>
            </a:endParaRPr>
          </a:p>
          <a:p>
            <a:pPr>
              <a:defRPr/>
            </a:pPr>
            <a:r>
              <a:rPr lang="vi-VN" sz="2400">
                <a:solidFill>
                  <a:schemeClr val="tx1">
                    <a:lumMod val="95000"/>
                    <a:lumOff val="5000"/>
                  </a:schemeClr>
                </a:solidFill>
                <a:latin typeface="Times New Roman" panose="02020603050405020304" pitchFamily="18" charset="0"/>
                <a:cs typeface="Times New Roman" panose="02020603050405020304" pitchFamily="18" charset="0"/>
              </a:rPr>
              <a:t>Quy trình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ủi</a:t>
            </a:r>
            <a:r>
              <a:rPr lang="vi-VN" sz="2400">
                <a:solidFill>
                  <a:schemeClr val="tx1">
                    <a:lumMod val="95000"/>
                    <a:lumOff val="5000"/>
                  </a:schemeClr>
                </a:solidFill>
                <a:latin typeface="Times New Roman" panose="02020603050405020304" pitchFamily="18" charset="0"/>
                <a:cs typeface="Times New Roman" panose="02020603050405020304" pitchFamily="18" charset="0"/>
              </a:rPr>
              <a:t> quần áo:</a:t>
            </a:r>
            <a:endParaRPr lang="en-US" sz="2400">
              <a:solidFill>
                <a:schemeClr val="tx1">
                  <a:lumMod val="95000"/>
                  <a:lumOff val="5000"/>
                </a:schemeClr>
              </a:solidFill>
              <a:latin typeface="Times New Roman" panose="02020603050405020304" pitchFamily="18" charset="0"/>
              <a:cs typeface="Times New Roman" panose="02020603050405020304" pitchFamily="18" charset="0"/>
            </a:endParaRPr>
          </a:p>
          <a:p>
            <a:pPr>
              <a:defRPr/>
            </a:pPr>
            <a:r>
              <a:rPr lang="vi-VN" sz="2400">
                <a:solidFill>
                  <a:schemeClr val="tx1">
                    <a:lumMod val="95000"/>
                    <a:lumOff val="5000"/>
                  </a:schemeClr>
                </a:solidFill>
                <a:latin typeface="Times New Roman" panose="02020603050405020304" pitchFamily="18" charset="0"/>
                <a:cs typeface="Times New Roman" panose="02020603050405020304" pitchFamily="18" charset="0"/>
              </a:rPr>
              <a:t>Chuẩn bị: Phân loại quần áo » Thực hiện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ủi</a:t>
            </a:r>
            <a:r>
              <a:rPr lang="vi-VN" sz="2400">
                <a:solidFill>
                  <a:schemeClr val="tx1">
                    <a:lumMod val="95000"/>
                    <a:lumOff val="5000"/>
                  </a:schemeClr>
                </a:solidFill>
                <a:latin typeface="Times New Roman" panose="02020603050405020304" pitchFamily="18" charset="0"/>
                <a:cs typeface="Times New Roman" panose="02020603050405020304" pitchFamily="18" charset="0"/>
              </a:rPr>
              <a:t> quần áo » Hoàn tất rút phích cắm điện, dựng b</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àn</a:t>
            </a:r>
            <a:r>
              <a:rPr lang="vi-VN" sz="240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a:solidFill>
                  <a:schemeClr val="tx1">
                    <a:lumMod val="95000"/>
                    <a:lumOff val="5000"/>
                  </a:schemeClr>
                </a:solidFill>
                <a:latin typeface="Times New Roman" panose="02020603050405020304" pitchFamily="18" charset="0"/>
                <a:cs typeface="Times New Roman" panose="02020603050405020304" pitchFamily="18" charset="0"/>
              </a:rPr>
              <a:t>ủi</a:t>
            </a:r>
            <a:r>
              <a:rPr lang="vi-VN" sz="2400">
                <a:solidFill>
                  <a:schemeClr val="tx1">
                    <a:lumMod val="95000"/>
                    <a:lumOff val="5000"/>
                  </a:schemeClr>
                </a:solidFill>
                <a:latin typeface="Times New Roman" panose="02020603050405020304" pitchFamily="18" charset="0"/>
                <a:cs typeface="Times New Roman" panose="02020603050405020304" pitchFamily="18" charset="0"/>
              </a:rPr>
              <a:t> cho nguội hẳn.</a:t>
            </a:r>
            <a:endParaRPr lang="en-US" sz="2400">
              <a:solidFill>
                <a:schemeClr val="tx1">
                  <a:lumMod val="95000"/>
                  <a:lumOff val="5000"/>
                </a:schemeClr>
              </a:solidFill>
              <a:latin typeface="Times New Roman" panose="02020603050405020304" pitchFamily="18" charset="0"/>
              <a:cs typeface="Times New Roman" panose="02020603050405020304" pitchFamily="18" charset="0"/>
            </a:endParaRPr>
          </a:p>
          <a:p>
            <a:endParaRPr lang="en-US" sz="2400" smtClean="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73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D5F2203-EBF1-4C57-A6F0-62E021EA0547}"/>
              </a:ext>
            </a:extLst>
          </p:cNvPr>
          <p:cNvSpPr txBox="1"/>
          <p:nvPr/>
        </p:nvSpPr>
        <p:spPr>
          <a:xfrm>
            <a:off x="1127463" y="419783"/>
            <a:ext cx="6889071"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Quan </a:t>
            </a:r>
            <a:r>
              <a:rPr lang="en-US" sz="2800" b="1" dirty="0" err="1">
                <a:latin typeface="Times New Roman" panose="02020603050405020304" pitchFamily="18" charset="0"/>
                <a:cs typeface="Times New Roman" panose="02020603050405020304" pitchFamily="18" charset="0"/>
              </a:rPr>
              <a:t>sát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7.12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hỏi</a:t>
            </a:r>
            <a:endParaRPr lang="en-US" sz="2800" b="1" dirty="0">
              <a:latin typeface="Times New Roman" panose="02020603050405020304" pitchFamily="18" charset="0"/>
              <a:cs typeface="Times New Roman" panose="02020603050405020304" pitchFamily="18" charset="0"/>
            </a:endParaRPr>
          </a:p>
        </p:txBody>
      </p:sp>
      <p:pic>
        <p:nvPicPr>
          <p:cNvPr id="5" name="Picture 4" descr="A closet full of clothes&#10;&#10;Description automatically generated with medium confidence">
            <a:extLst>
              <a:ext uri="{FF2B5EF4-FFF2-40B4-BE49-F238E27FC236}">
                <a16:creationId xmlns:a16="http://schemas.microsoft.com/office/drawing/2014/main" xmlns="" id="{464C6540-B1CC-41BA-85B3-05D9D82B0929}"/>
              </a:ext>
            </a:extLst>
          </p:cNvPr>
          <p:cNvPicPr>
            <a:picLocks noChangeAspect="1"/>
          </p:cNvPicPr>
          <p:nvPr/>
        </p:nvPicPr>
        <p:blipFill>
          <a:blip r:embed="rId2"/>
          <a:stretch>
            <a:fillRect/>
          </a:stretch>
        </p:blipFill>
        <p:spPr>
          <a:xfrm>
            <a:off x="0" y="985422"/>
            <a:ext cx="4268078" cy="3371115"/>
          </a:xfrm>
          <a:prstGeom prst="rect">
            <a:avLst/>
          </a:prstGeom>
        </p:spPr>
      </p:pic>
      <p:sp>
        <p:nvSpPr>
          <p:cNvPr id="7" name="Rectangle: Top Corners Snipped 6">
            <a:extLst>
              <a:ext uri="{FF2B5EF4-FFF2-40B4-BE49-F238E27FC236}">
                <a16:creationId xmlns:a16="http://schemas.microsoft.com/office/drawing/2014/main" xmlns="" id="{0690E3E0-7BB6-40EE-80FC-28FC4F795F54}"/>
              </a:ext>
            </a:extLst>
          </p:cNvPr>
          <p:cNvSpPr/>
          <p:nvPr/>
        </p:nvSpPr>
        <p:spPr>
          <a:xfrm>
            <a:off x="4241445" y="1399702"/>
            <a:ext cx="4902555" cy="597204"/>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chemeClr val="tx1"/>
                </a:solidFill>
                <a:latin typeface="Times New Roman" panose="02020603050405020304" pitchFamily="18" charset="0"/>
                <a:cs typeface="Times New Roman" panose="02020603050405020304" pitchFamily="18" charset="0"/>
              </a:rPr>
              <a:t>1. </a:t>
            </a:r>
            <a:r>
              <a:rPr lang="en-US" sz="2200" b="1" dirty="0" err="1">
                <a:solidFill>
                  <a:schemeClr val="tx1"/>
                </a:solidFill>
                <a:latin typeface="Times New Roman" panose="02020603050405020304" pitchFamily="18" charset="0"/>
                <a:cs typeface="Times New Roman" panose="02020603050405020304" pitchFamily="18" charset="0"/>
              </a:rPr>
              <a:t>Loại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quần</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áo</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nào</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nên</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treo</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vào</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móc</a:t>
            </a:r>
            <a:r>
              <a:rPr lang="en-US" sz="2200" b="1" dirty="0">
                <a:solidFill>
                  <a:schemeClr val="tx1"/>
                </a:solidFill>
                <a:latin typeface="Times New Roman" panose="02020603050405020304" pitchFamily="18" charset="0"/>
                <a:cs typeface="Times New Roman" panose="02020603050405020304" pitchFamily="18" charset="0"/>
              </a:rPr>
              <a:t>?</a:t>
            </a:r>
          </a:p>
        </p:txBody>
      </p:sp>
      <p:sp>
        <p:nvSpPr>
          <p:cNvPr id="8" name="Rectangle: Top Corners Snipped 7">
            <a:extLst>
              <a:ext uri="{FF2B5EF4-FFF2-40B4-BE49-F238E27FC236}">
                <a16:creationId xmlns:a16="http://schemas.microsoft.com/office/drawing/2014/main" xmlns="" id="{68D6746E-F257-4C16-817B-C85BC41E652E}"/>
              </a:ext>
            </a:extLst>
          </p:cNvPr>
          <p:cNvSpPr/>
          <p:nvPr/>
        </p:nvSpPr>
        <p:spPr>
          <a:xfrm>
            <a:off x="4221114" y="2571750"/>
            <a:ext cx="4816555" cy="597204"/>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chemeClr val="tx1"/>
                </a:solidFill>
                <a:latin typeface="Times New Roman" panose="02020603050405020304" pitchFamily="18" charset="0"/>
                <a:cs typeface="Times New Roman" panose="02020603050405020304" pitchFamily="18" charset="0"/>
              </a:rPr>
              <a:t>2. </a:t>
            </a:r>
            <a:r>
              <a:rPr lang="en-US" sz="2200" b="1" dirty="0" err="1">
                <a:solidFill>
                  <a:schemeClr val="tx1"/>
                </a:solidFill>
                <a:latin typeface="Times New Roman" panose="02020603050405020304" pitchFamily="18" charset="0"/>
                <a:cs typeface="Times New Roman" panose="02020603050405020304" pitchFamily="18" charset="0"/>
              </a:rPr>
              <a:t>Loại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quần</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áo</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nào</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nên</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gấp</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gọn</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gàng</a:t>
            </a:r>
            <a:endParaRPr lang="en-US" sz="2200" b="1" dirty="0">
              <a:solidFill>
                <a:schemeClr val="tx1"/>
              </a:solidFill>
              <a:latin typeface="Times New Roman" panose="02020603050405020304" pitchFamily="18" charset="0"/>
              <a:cs typeface="Times New Roman" panose="02020603050405020304" pitchFamily="18" charset="0"/>
            </a:endParaRPr>
          </a:p>
        </p:txBody>
      </p:sp>
      <p:sp>
        <p:nvSpPr>
          <p:cNvPr id="9" name="Rectangle: Top Corners Snipped 8">
            <a:extLst>
              <a:ext uri="{FF2B5EF4-FFF2-40B4-BE49-F238E27FC236}">
                <a16:creationId xmlns:a16="http://schemas.microsoft.com/office/drawing/2014/main" xmlns="" id="{0D6B8252-9752-4197-A700-A3DEB00C108A}"/>
              </a:ext>
            </a:extLst>
          </p:cNvPr>
          <p:cNvSpPr/>
          <p:nvPr/>
        </p:nvSpPr>
        <p:spPr>
          <a:xfrm>
            <a:off x="4225545" y="3634038"/>
            <a:ext cx="4769591" cy="690488"/>
          </a:xfrm>
          <a:prstGeom prst="snip2Same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chemeClr val="tx1"/>
                </a:solidFill>
                <a:latin typeface="Times New Roman" panose="02020603050405020304" pitchFamily="18" charset="0"/>
                <a:cs typeface="Times New Roman" panose="02020603050405020304" pitchFamily="18" charset="0"/>
              </a:rPr>
              <a:t>3. </a:t>
            </a:r>
            <a:r>
              <a:rPr lang="en-US" sz="2200" b="1" dirty="0" err="1">
                <a:solidFill>
                  <a:schemeClr val="tx1"/>
                </a:solidFill>
                <a:latin typeface="Times New Roman" panose="02020603050405020304" pitchFamily="18" charset="0"/>
                <a:cs typeface="Times New Roman" panose="02020603050405020304" pitchFamily="18" charset="0"/>
              </a:rPr>
              <a:t>Những</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loại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quần</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áo</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ít</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sử</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dụng</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thì</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nên</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bảo</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quản</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bằng</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cách</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nào</a:t>
            </a:r>
            <a:r>
              <a:rPr lang="en-US" sz="2200" b="1" dirty="0">
                <a:solidFill>
                  <a:schemeClr val="tx1"/>
                </a:solidFill>
                <a:latin typeface="Times New Roman" panose="02020603050405020304" pitchFamily="18" charset="0"/>
                <a:cs typeface="Times New Roman" panose="02020603050405020304" pitchFamily="18" charset="0"/>
              </a:rPr>
              <a:t>?</a:t>
            </a:r>
          </a:p>
        </p:txBody>
      </p:sp>
      <p:sp>
        <p:nvSpPr>
          <p:cNvPr id="10" name="Google Shape;3441;p37">
            <a:extLst>
              <a:ext uri="{FF2B5EF4-FFF2-40B4-BE49-F238E27FC236}">
                <a16:creationId xmlns:a16="http://schemas.microsoft.com/office/drawing/2014/main" xmlns="" id="{ECECA97C-4A18-4B31-B460-46AA5272179E}"/>
              </a:ext>
            </a:extLst>
          </p:cNvPr>
          <p:cNvSpPr txBox="1">
            <a:spLocks/>
          </p:cNvSpPr>
          <p:nvPr/>
        </p:nvSpPr>
        <p:spPr>
          <a:xfrm>
            <a:off x="-342962" y="-575900"/>
            <a:ext cx="4160049" cy="9837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 sz="2000"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62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840;p55">
            <a:extLst>
              <a:ext uri="{FF2B5EF4-FFF2-40B4-BE49-F238E27FC236}">
                <a16:creationId xmlns:a16="http://schemas.microsoft.com/office/drawing/2014/main" xmlns="" id="{ECB5C906-8BEA-47B6-A03D-AB84DFD3C4FB}"/>
              </a:ext>
            </a:extLst>
          </p:cNvPr>
          <p:cNvSpPr txBox="1">
            <a:spLocks/>
          </p:cNvSpPr>
          <p:nvPr/>
        </p:nvSpPr>
        <p:spPr>
          <a:xfrm>
            <a:off x="274023" y="1719861"/>
            <a:ext cx="8595954" cy="85188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Poppins"/>
              <a:buNone/>
              <a:defRPr sz="2800" b="1"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endParaRPr lang="vi-VN" u="sng"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6091CA2F-1640-17B1-381E-7B367F8CC6A6}"/>
              </a:ext>
            </a:extLst>
          </p:cNvPr>
          <p:cNvPicPr>
            <a:picLocks noChangeAspect="1"/>
          </p:cNvPicPr>
          <p:nvPr/>
        </p:nvPicPr>
        <p:blipFill>
          <a:blip r:embed="rId2"/>
          <a:stretch>
            <a:fillRect/>
          </a:stretch>
        </p:blipFill>
        <p:spPr>
          <a:xfrm>
            <a:off x="262911" y="204396"/>
            <a:ext cx="1017249" cy="955680"/>
          </a:xfrm>
          <a:prstGeom prst="rect">
            <a:avLst/>
          </a:prstGeom>
        </p:spPr>
      </p:pic>
      <p:sp>
        <p:nvSpPr>
          <p:cNvPr id="2" name="TextBox 1"/>
          <p:cNvSpPr txBox="1"/>
          <p:nvPr/>
        </p:nvSpPr>
        <p:spPr>
          <a:xfrm>
            <a:off x="387275" y="839096"/>
            <a:ext cx="8240358" cy="3108543"/>
          </a:xfrm>
          <a:prstGeom prst="rect">
            <a:avLst/>
          </a:prstGeom>
          <a:noFill/>
        </p:spPr>
        <p:txBody>
          <a:bodyPr wrap="square" rtlCol="0">
            <a:spAutoFit/>
          </a:bodyPr>
          <a:lstStyle/>
          <a:p>
            <a:r>
              <a:rPr lang="en" sz="2800" b="1" smtClean="0">
                <a:solidFill>
                  <a:srgbClr val="FF0000"/>
                </a:solidFill>
                <a:latin typeface="Times New Roman" panose="02020603050405020304" pitchFamily="18" charset="0"/>
                <a:cs typeface="Times New Roman" panose="02020603050405020304" pitchFamily="18" charset="0"/>
              </a:rPr>
              <a:t>4. </a:t>
            </a:r>
            <a:r>
              <a:rPr lang="en" sz="2800" b="1" u="sng" smtClean="0">
                <a:solidFill>
                  <a:srgbClr val="FF0000"/>
                </a:solidFill>
                <a:latin typeface="Times New Roman" panose="02020603050405020304" pitchFamily="18" charset="0"/>
                <a:cs typeface="Times New Roman" panose="02020603050405020304" pitchFamily="18" charset="0"/>
              </a:rPr>
              <a:t>SỬ DỤNG VÀ BẢO QUẢN TRANG </a:t>
            </a:r>
            <a:r>
              <a:rPr lang="en" sz="2800" b="1" u="sng">
                <a:solidFill>
                  <a:srgbClr val="FF0000"/>
                </a:solidFill>
                <a:latin typeface="Times New Roman" panose="02020603050405020304" pitchFamily="18" charset="0"/>
                <a:cs typeface="Times New Roman" panose="02020603050405020304" pitchFamily="18" charset="0"/>
              </a:rPr>
              <a:t>PHỤC:</a:t>
            </a:r>
            <a:endParaRPr lang="en-US" sz="2800" b="1" u="sng">
              <a:solidFill>
                <a:srgbClr val="FF0000"/>
              </a:solidFill>
              <a:latin typeface="Times New Roman" panose="02020603050405020304" pitchFamily="18" charset="0"/>
              <a:cs typeface="Times New Roman" panose="02020603050405020304" pitchFamily="18" charset="0"/>
            </a:endParaRPr>
          </a:p>
          <a:p>
            <a:endParaRPr lang="en-US" sz="2400">
              <a:solidFill>
                <a:schemeClr val="bg2">
                  <a:lumMod val="50000"/>
                </a:schemeClr>
              </a:solidFill>
              <a:latin typeface="Times New Roman" panose="02020603050405020304" pitchFamily="18" charset="0"/>
              <a:cs typeface="Times New Roman" panose="02020603050405020304" pitchFamily="18" charset="0"/>
            </a:endParaRPr>
          </a:p>
          <a:p>
            <a:pPr marL="342900" indent="-342900">
              <a:buFontTx/>
              <a:buChar char="-"/>
            </a:pPr>
            <a:r>
              <a:rPr lang="en-US" sz="2400" smtClean="0">
                <a:solidFill>
                  <a:schemeClr val="bg2">
                    <a:lumMod val="50000"/>
                  </a:schemeClr>
                </a:solidFill>
                <a:latin typeface="Times New Roman" panose="02020603050405020304" pitchFamily="18" charset="0"/>
                <a:cs typeface="Times New Roman" panose="02020603050405020304" pitchFamily="18" charset="0"/>
              </a:rPr>
              <a:t>Sau khi giặt sạch, phơi khô, cần cất giữ trang phục ở nơi sạch sẽ, khô ráo.</a:t>
            </a:r>
          </a:p>
          <a:p>
            <a:pPr marL="457200" indent="-457200">
              <a:buFontTx/>
              <a:buChar char="-"/>
            </a:pPr>
            <a:r>
              <a:rPr lang="en-US" sz="2400" smtClean="0">
                <a:solidFill>
                  <a:schemeClr val="bg2">
                    <a:lumMod val="50000"/>
                  </a:schemeClr>
                </a:solidFill>
                <a:latin typeface="Times New Roman" panose="02020603050405020304" pitchFamily="18" charset="0"/>
                <a:cs typeface="Times New Roman" panose="02020603050405020304" pitchFamily="18" charset="0"/>
              </a:rPr>
              <a:t>Các loại quần áo sử dụng thường xuyên nên treo bằng móc áo hoặc gấp gọn gàng vào tủ theo từng loại.</a:t>
            </a:r>
          </a:p>
          <a:p>
            <a:pPr marL="457200" indent="-457200">
              <a:buFontTx/>
              <a:buChar char="-"/>
            </a:pPr>
            <a:r>
              <a:rPr lang="en-US" sz="2400" smtClean="0">
                <a:solidFill>
                  <a:schemeClr val="bg2">
                    <a:lumMod val="50000"/>
                  </a:schemeClr>
                </a:solidFill>
                <a:latin typeface="Times New Roman" panose="02020603050405020304" pitchFamily="18" charset="0"/>
                <a:cs typeface="Times New Roman" panose="02020603050405020304" pitchFamily="18" charset="0"/>
              </a:rPr>
              <a:t>Các loại quần áo ít dùng nên gói trong túi nylon để tránh ẩm móc và gián, con trùng làm hu hỏng. </a:t>
            </a:r>
            <a:endParaRPr lang="en-US" sz="280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694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37"/>
        <p:cNvGrpSpPr/>
        <p:nvPr/>
      </p:nvGrpSpPr>
      <p:grpSpPr>
        <a:xfrm>
          <a:off x="0" y="0"/>
          <a:ext cx="0" cy="0"/>
          <a:chOff x="0" y="0"/>
          <a:chExt cx="0" cy="0"/>
        </a:xfrm>
      </p:grpSpPr>
      <p:sp>
        <p:nvSpPr>
          <p:cNvPr id="3738" name="Google Shape;3738;p50"/>
          <p:cNvSpPr txBox="1">
            <a:spLocks noGrp="1"/>
          </p:cNvSpPr>
          <p:nvPr>
            <p:ph type="title"/>
          </p:nvPr>
        </p:nvSpPr>
        <p:spPr>
          <a:xfrm>
            <a:off x="0" y="1506681"/>
            <a:ext cx="9143999" cy="143394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dirty="0">
                <a:solidFill>
                  <a:srgbClr val="FF0000"/>
                </a:solidFill>
                <a:latin typeface="Times New Roman" panose="02020603050405020304" pitchFamily="18" charset="0"/>
                <a:cs typeface="Times New Roman" panose="02020603050405020304" pitchFamily="18" charset="0"/>
              </a:rPr>
              <a:t>5. </a:t>
            </a:r>
            <a:r>
              <a:rPr lang="en" sz="3200" u="sng" dirty="0">
                <a:solidFill>
                  <a:srgbClr val="FF0000"/>
                </a:solidFill>
                <a:latin typeface="Times New Roman" panose="02020603050405020304" pitchFamily="18" charset="0"/>
                <a:cs typeface="Times New Roman" panose="02020603050405020304" pitchFamily="18" charset="0"/>
              </a:rPr>
              <a:t>ĐỌC NHÃN HƯỚNG DẪN SỬ DỤNG VÀ BẢO QUẢN TRANG PHỤC:</a:t>
            </a:r>
            <a:endParaRPr sz="3200"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953674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polygon&#10;&#10;Description automatically generated">
            <a:extLst>
              <a:ext uri="{FF2B5EF4-FFF2-40B4-BE49-F238E27FC236}">
                <a16:creationId xmlns:a16="http://schemas.microsoft.com/office/drawing/2014/main" xmlns="" id="{C4BBDC17-84E5-4FBA-A83C-B3C78CAA4522}"/>
              </a:ext>
            </a:extLst>
          </p:cNvPr>
          <p:cNvPicPr>
            <a:picLocks noChangeAspect="1"/>
          </p:cNvPicPr>
          <p:nvPr/>
        </p:nvPicPr>
        <p:blipFill>
          <a:blip r:embed="rId2"/>
          <a:stretch>
            <a:fillRect/>
          </a:stretch>
        </p:blipFill>
        <p:spPr>
          <a:xfrm>
            <a:off x="140034" y="710248"/>
            <a:ext cx="8863931" cy="3488891"/>
          </a:xfrm>
          <a:prstGeom prst="rect">
            <a:avLst/>
          </a:prstGeom>
        </p:spPr>
      </p:pic>
      <p:sp>
        <p:nvSpPr>
          <p:cNvPr id="5" name="Rectangle 4">
            <a:extLst>
              <a:ext uri="{FF2B5EF4-FFF2-40B4-BE49-F238E27FC236}">
                <a16:creationId xmlns:a16="http://schemas.microsoft.com/office/drawing/2014/main" xmlns="" id="{28CA1A8F-6D94-468A-B0CD-42250E1E6D54}"/>
              </a:ext>
            </a:extLst>
          </p:cNvPr>
          <p:cNvSpPr/>
          <p:nvPr/>
        </p:nvSpPr>
        <p:spPr>
          <a:xfrm>
            <a:off x="1376039" y="1367161"/>
            <a:ext cx="1677879" cy="390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809377F2-2F31-4D8E-9269-9C0012962036}"/>
              </a:ext>
            </a:extLst>
          </p:cNvPr>
          <p:cNvSpPr/>
          <p:nvPr/>
        </p:nvSpPr>
        <p:spPr>
          <a:xfrm>
            <a:off x="1376038" y="2062579"/>
            <a:ext cx="1677879" cy="390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3F6FBB99-93AE-4C5A-A206-4E4740D854E8}"/>
              </a:ext>
            </a:extLst>
          </p:cNvPr>
          <p:cNvSpPr/>
          <p:nvPr/>
        </p:nvSpPr>
        <p:spPr>
          <a:xfrm>
            <a:off x="1376038" y="2791993"/>
            <a:ext cx="1677879" cy="390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FAA1B6BC-3F4E-4C6A-8A8C-B95EE9E4066A}"/>
              </a:ext>
            </a:extLst>
          </p:cNvPr>
          <p:cNvSpPr/>
          <p:nvPr/>
        </p:nvSpPr>
        <p:spPr>
          <a:xfrm>
            <a:off x="1411550" y="3522200"/>
            <a:ext cx="1740023" cy="534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4FD2FBE1-F436-49D5-AD85-C6D96CB7DF30}"/>
              </a:ext>
            </a:extLst>
          </p:cNvPr>
          <p:cNvSpPr/>
          <p:nvPr/>
        </p:nvSpPr>
        <p:spPr>
          <a:xfrm>
            <a:off x="4316557" y="1367161"/>
            <a:ext cx="1098823" cy="390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6F28FD51-35C5-4A46-AA6F-43096FBF125C}"/>
              </a:ext>
            </a:extLst>
          </p:cNvPr>
          <p:cNvSpPr/>
          <p:nvPr/>
        </p:nvSpPr>
        <p:spPr>
          <a:xfrm>
            <a:off x="4316557" y="1997440"/>
            <a:ext cx="1098823" cy="574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03EEAD81-3B89-479C-8C89-610111CA4127}"/>
              </a:ext>
            </a:extLst>
          </p:cNvPr>
          <p:cNvSpPr/>
          <p:nvPr/>
        </p:nvSpPr>
        <p:spPr>
          <a:xfrm>
            <a:off x="4316556" y="2756483"/>
            <a:ext cx="1098823" cy="390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35A2607F-C84D-411C-87C2-1CBF1363B031}"/>
              </a:ext>
            </a:extLst>
          </p:cNvPr>
          <p:cNvSpPr/>
          <p:nvPr/>
        </p:nvSpPr>
        <p:spPr>
          <a:xfrm>
            <a:off x="4316556" y="3502492"/>
            <a:ext cx="1098823" cy="574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388B20C5-91F5-4EAB-B2C0-42126B1CE86A}"/>
              </a:ext>
            </a:extLst>
          </p:cNvPr>
          <p:cNvSpPr/>
          <p:nvPr/>
        </p:nvSpPr>
        <p:spPr>
          <a:xfrm>
            <a:off x="6608470" y="1349405"/>
            <a:ext cx="2029502" cy="390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0484345D-63EB-428C-94B0-C636960505FE}"/>
              </a:ext>
            </a:extLst>
          </p:cNvPr>
          <p:cNvSpPr/>
          <p:nvPr/>
        </p:nvSpPr>
        <p:spPr>
          <a:xfrm>
            <a:off x="6602288" y="1988562"/>
            <a:ext cx="2319770" cy="5743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596BF6DF-4665-47CE-918E-15A94B0EDDD6}"/>
              </a:ext>
            </a:extLst>
          </p:cNvPr>
          <p:cNvSpPr/>
          <p:nvPr/>
        </p:nvSpPr>
        <p:spPr>
          <a:xfrm>
            <a:off x="6586010" y="2726891"/>
            <a:ext cx="2319770" cy="5743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3023D811-B6EA-4D87-B90E-7288316635E0}"/>
              </a:ext>
            </a:extLst>
          </p:cNvPr>
          <p:cNvSpPr/>
          <p:nvPr/>
        </p:nvSpPr>
        <p:spPr>
          <a:xfrm>
            <a:off x="6605247" y="3482973"/>
            <a:ext cx="2319770" cy="5743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03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32" fill="hold" grpId="0" nodeType="clickEffect">
                                  <p:stCondLst>
                                    <p:cond delay="0"/>
                                  </p:stCondLst>
                                  <p:childTnLst>
                                    <p:animEffect transition="out" filter="diamond(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8" presetClass="exit" presetSubtype="32" fill="hold" grpId="0" nodeType="clickEffect">
                                  <p:stCondLst>
                                    <p:cond delay="0"/>
                                  </p:stCondLst>
                                  <p:childTnLst>
                                    <p:animEffect transition="out" filter="diamond(out)">
                                      <p:cBhvr>
                                        <p:cTn id="11" dur="2000"/>
                                        <p:tgtEl>
                                          <p:spTgt spid="6"/>
                                        </p:tgtEl>
                                      </p:cBhvr>
                                    </p:animEffect>
                                    <p:set>
                                      <p:cBhvr>
                                        <p:cTn id="12" dur="1" fill="hold">
                                          <p:stCondLst>
                                            <p:cond delay="19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8" presetClass="exit" presetSubtype="32" fill="hold" grpId="0" nodeType="clickEffect">
                                  <p:stCondLst>
                                    <p:cond delay="0"/>
                                  </p:stCondLst>
                                  <p:childTnLst>
                                    <p:animEffect transition="out" filter="diamond(out)">
                                      <p:cBhvr>
                                        <p:cTn id="16" dur="2000"/>
                                        <p:tgtEl>
                                          <p:spTgt spid="7"/>
                                        </p:tgtEl>
                                      </p:cBhvr>
                                    </p:animEffect>
                                    <p:set>
                                      <p:cBhvr>
                                        <p:cTn id="17" dur="1" fill="hold">
                                          <p:stCondLst>
                                            <p:cond delay="19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8" presetClass="exit" presetSubtype="32" fill="hold" grpId="0" nodeType="clickEffect">
                                  <p:stCondLst>
                                    <p:cond delay="0"/>
                                  </p:stCondLst>
                                  <p:childTnLst>
                                    <p:animEffect transition="out" filter="diamond(out)">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8" presetClass="exit" presetSubtype="32" fill="hold" grpId="0" nodeType="clickEffect">
                                  <p:stCondLst>
                                    <p:cond delay="0"/>
                                  </p:stCondLst>
                                  <p:childTnLst>
                                    <p:animEffect transition="out" filter="diamond(out)">
                                      <p:cBhvr>
                                        <p:cTn id="26" dur="2000"/>
                                        <p:tgtEl>
                                          <p:spTgt spid="9"/>
                                        </p:tgtEl>
                                      </p:cBhvr>
                                    </p:animEffect>
                                    <p:set>
                                      <p:cBhvr>
                                        <p:cTn id="27" dur="1" fill="hold">
                                          <p:stCondLst>
                                            <p:cond delay="19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8" presetClass="exit" presetSubtype="32" fill="hold" grpId="0" nodeType="clickEffect">
                                  <p:stCondLst>
                                    <p:cond delay="0"/>
                                  </p:stCondLst>
                                  <p:childTnLst>
                                    <p:animEffect transition="out" filter="diamond(out)">
                                      <p:cBhvr>
                                        <p:cTn id="31" dur="2000"/>
                                        <p:tgtEl>
                                          <p:spTgt spid="10"/>
                                        </p:tgtEl>
                                      </p:cBhvr>
                                    </p:animEffect>
                                    <p:set>
                                      <p:cBhvr>
                                        <p:cTn id="32" dur="1" fill="hold">
                                          <p:stCondLst>
                                            <p:cond delay="19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8" presetClass="exit" presetSubtype="32" fill="hold" grpId="0" nodeType="clickEffect">
                                  <p:stCondLst>
                                    <p:cond delay="0"/>
                                  </p:stCondLst>
                                  <p:childTnLst>
                                    <p:animEffect transition="out" filter="diamond(out)">
                                      <p:cBhvr>
                                        <p:cTn id="36" dur="2000"/>
                                        <p:tgtEl>
                                          <p:spTgt spid="11"/>
                                        </p:tgtEl>
                                      </p:cBhvr>
                                    </p:animEffect>
                                    <p:set>
                                      <p:cBhvr>
                                        <p:cTn id="37" dur="1" fill="hold">
                                          <p:stCondLst>
                                            <p:cond delay="19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grpId="0" nodeType="clickEffect">
                                  <p:stCondLst>
                                    <p:cond delay="0"/>
                                  </p:stCondLst>
                                  <p:childTnLst>
                                    <p:animEffect transition="out" filter="diamond(out)">
                                      <p:cBhvr>
                                        <p:cTn id="41" dur="2000"/>
                                        <p:tgtEl>
                                          <p:spTgt spid="12"/>
                                        </p:tgtEl>
                                      </p:cBhvr>
                                    </p:animEffect>
                                    <p:set>
                                      <p:cBhvr>
                                        <p:cTn id="42" dur="1" fill="hold">
                                          <p:stCondLst>
                                            <p:cond delay="1999"/>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8" presetClass="exit" presetSubtype="32" fill="hold" grpId="0" nodeType="clickEffect">
                                  <p:stCondLst>
                                    <p:cond delay="0"/>
                                  </p:stCondLst>
                                  <p:childTnLst>
                                    <p:animEffect transition="out" filter="diamond(out)">
                                      <p:cBhvr>
                                        <p:cTn id="46" dur="2000"/>
                                        <p:tgtEl>
                                          <p:spTgt spid="13"/>
                                        </p:tgtEl>
                                      </p:cBhvr>
                                    </p:animEffect>
                                    <p:set>
                                      <p:cBhvr>
                                        <p:cTn id="47" dur="1" fill="hold">
                                          <p:stCondLst>
                                            <p:cond delay="1999"/>
                                          </p:stCondLst>
                                        </p:cTn>
                                        <p:tgtEl>
                                          <p:spTgt spid="1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8" presetClass="exit" presetSubtype="32" fill="hold" grpId="0" nodeType="clickEffect">
                                  <p:stCondLst>
                                    <p:cond delay="0"/>
                                  </p:stCondLst>
                                  <p:childTnLst>
                                    <p:animEffect transition="out" filter="diamond(out)">
                                      <p:cBhvr>
                                        <p:cTn id="51" dur="2000"/>
                                        <p:tgtEl>
                                          <p:spTgt spid="14"/>
                                        </p:tgtEl>
                                      </p:cBhvr>
                                    </p:animEffect>
                                    <p:set>
                                      <p:cBhvr>
                                        <p:cTn id="52" dur="1" fill="hold">
                                          <p:stCondLst>
                                            <p:cond delay="1999"/>
                                          </p:stCondLst>
                                        </p:cTn>
                                        <p:tgtEl>
                                          <p:spTgt spid="1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8" presetClass="exit" presetSubtype="32" fill="hold" grpId="0" nodeType="clickEffect">
                                  <p:stCondLst>
                                    <p:cond delay="0"/>
                                  </p:stCondLst>
                                  <p:childTnLst>
                                    <p:animEffect transition="out" filter="diamond(out)">
                                      <p:cBhvr>
                                        <p:cTn id="56" dur="2000"/>
                                        <p:tgtEl>
                                          <p:spTgt spid="15"/>
                                        </p:tgtEl>
                                      </p:cBhvr>
                                    </p:animEffect>
                                    <p:set>
                                      <p:cBhvr>
                                        <p:cTn id="57" dur="1" fill="hold">
                                          <p:stCondLst>
                                            <p:cond delay="19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8" presetClass="exit" presetSubtype="32" fill="hold" grpId="0" nodeType="clickEffect">
                                  <p:stCondLst>
                                    <p:cond delay="0"/>
                                  </p:stCondLst>
                                  <p:childTnLst>
                                    <p:animEffect transition="out" filter="diamond(out)">
                                      <p:cBhvr>
                                        <p:cTn id="61" dur="2000"/>
                                        <p:tgtEl>
                                          <p:spTgt spid="16"/>
                                        </p:tgtEl>
                                      </p:cBhvr>
                                    </p:animEffect>
                                    <p:set>
                                      <p:cBhvr>
                                        <p:cTn id="62" dur="1" fill="hold">
                                          <p:stCondLst>
                                            <p:cond delay="1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0EDB66-4743-4F98-80C5-93C47618E4B4}"/>
              </a:ext>
            </a:extLst>
          </p:cNvPr>
          <p:cNvSpPr>
            <a:spLocks noGrp="1"/>
          </p:cNvSpPr>
          <p:nvPr>
            <p:ph type="title"/>
          </p:nvPr>
        </p:nvSpPr>
        <p:spPr>
          <a:xfrm>
            <a:off x="48472" y="21964"/>
            <a:ext cx="4559037" cy="581714"/>
          </a:xfrm>
        </p:spPr>
        <p:txBody>
          <a:bodyPr/>
          <a:lstStyle/>
          <a:p>
            <a:endParaRPr lang="en-US" sz="2400"/>
          </a:p>
        </p:txBody>
      </p:sp>
      <p:pic>
        <p:nvPicPr>
          <p:cNvPr id="4" name="Picture 3" descr="Table&#10;&#10;Description automatically generated with medium confidence">
            <a:extLst>
              <a:ext uri="{FF2B5EF4-FFF2-40B4-BE49-F238E27FC236}">
                <a16:creationId xmlns:a16="http://schemas.microsoft.com/office/drawing/2014/main" xmlns="" id="{A6E6B29D-5A36-4DB1-BB41-B159D2EA7C3B}"/>
              </a:ext>
            </a:extLst>
          </p:cNvPr>
          <p:cNvPicPr>
            <a:picLocks noChangeAspect="1"/>
          </p:cNvPicPr>
          <p:nvPr/>
        </p:nvPicPr>
        <p:blipFill>
          <a:blip r:embed="rId2"/>
          <a:stretch>
            <a:fillRect/>
          </a:stretch>
        </p:blipFill>
        <p:spPr>
          <a:xfrm>
            <a:off x="48472" y="554447"/>
            <a:ext cx="8394192" cy="4313552"/>
          </a:xfrm>
          <a:prstGeom prst="rect">
            <a:avLst/>
          </a:prstGeom>
        </p:spPr>
      </p:pic>
      <p:sp>
        <p:nvSpPr>
          <p:cNvPr id="5" name="Rectangle 4">
            <a:extLst>
              <a:ext uri="{FF2B5EF4-FFF2-40B4-BE49-F238E27FC236}">
                <a16:creationId xmlns:a16="http://schemas.microsoft.com/office/drawing/2014/main" xmlns="" id="{DEBF1D0B-93A8-4646-B413-2EE4A72A1966}"/>
              </a:ext>
            </a:extLst>
          </p:cNvPr>
          <p:cNvSpPr/>
          <p:nvPr/>
        </p:nvSpPr>
        <p:spPr>
          <a:xfrm>
            <a:off x="48472" y="1908699"/>
            <a:ext cx="8376437" cy="1109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1423F58B-616D-4D0D-A246-D1CE9DC92364}"/>
              </a:ext>
            </a:extLst>
          </p:cNvPr>
          <p:cNvSpPr/>
          <p:nvPr/>
        </p:nvSpPr>
        <p:spPr>
          <a:xfrm>
            <a:off x="0" y="3018408"/>
            <a:ext cx="8376437" cy="998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5B57AEA1-62B9-4417-B653-26DBFB44A760}"/>
              </a:ext>
            </a:extLst>
          </p:cNvPr>
          <p:cNvSpPr/>
          <p:nvPr/>
        </p:nvSpPr>
        <p:spPr>
          <a:xfrm>
            <a:off x="-7400" y="3996429"/>
            <a:ext cx="8376437" cy="998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085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32" fill="hold" grpId="0" nodeType="clickEffect">
                                  <p:stCondLst>
                                    <p:cond delay="0"/>
                                  </p:stCondLst>
                                  <p:childTnLst>
                                    <p:animEffect transition="out" filter="diamond(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8" presetClass="exit" presetSubtype="32" fill="hold" grpId="0" nodeType="clickEffect">
                                  <p:stCondLst>
                                    <p:cond delay="0"/>
                                  </p:stCondLst>
                                  <p:childTnLst>
                                    <p:animEffect transition="out" filter="diamond(out)">
                                      <p:cBhvr>
                                        <p:cTn id="11" dur="2000"/>
                                        <p:tgtEl>
                                          <p:spTgt spid="6"/>
                                        </p:tgtEl>
                                      </p:cBhvr>
                                    </p:animEffect>
                                    <p:set>
                                      <p:cBhvr>
                                        <p:cTn id="12" dur="1" fill="hold">
                                          <p:stCondLst>
                                            <p:cond delay="19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8" presetClass="exit" presetSubtype="32" fill="hold" grpId="0" nodeType="clickEffect">
                                  <p:stCondLst>
                                    <p:cond delay="0"/>
                                  </p:stCondLst>
                                  <p:childTnLst>
                                    <p:animEffect transition="out" filter="diamond(out)">
                                      <p:cBhvr>
                                        <p:cTn id="16" dur="2000"/>
                                        <p:tgtEl>
                                          <p:spTgt spid="7"/>
                                        </p:tgtEl>
                                      </p:cBhvr>
                                    </p:animEffect>
                                    <p:set>
                                      <p:cBhvr>
                                        <p:cTn id="1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F798EF-9FFE-470B-BDD4-EA808C06C105}"/>
              </a:ext>
            </a:extLst>
          </p:cNvPr>
          <p:cNvSpPr>
            <a:spLocks noGrp="1"/>
          </p:cNvSpPr>
          <p:nvPr>
            <p:ph type="title"/>
          </p:nvPr>
        </p:nvSpPr>
        <p:spPr>
          <a:xfrm>
            <a:off x="418232" y="0"/>
            <a:ext cx="8086576" cy="1031358"/>
          </a:xfrm>
        </p:spPr>
        <p:txBody>
          <a:bodyPr/>
          <a:lstStyle/>
          <a:p>
            <a:pPr algn="ctr"/>
            <a:r>
              <a:rPr lang="en-US" dirty="0" err="1">
                <a:latin typeface="Times New Roman" panose="02020603050405020304" pitchFamily="18" charset="0"/>
                <a:cs typeface="Times New Roman" panose="02020603050405020304" pitchFamily="18" charset="0"/>
              </a:rPr>
              <a:t>Quy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hướng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dẫn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phục</a:t>
            </a:r>
            <a:endParaRPr lang="en-US"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xmlns="" id="{152454DC-A8E6-4374-B249-F9D03929E376}"/>
              </a:ext>
            </a:extLst>
          </p:cNvPr>
          <p:cNvSpPr/>
          <p:nvPr/>
        </p:nvSpPr>
        <p:spPr>
          <a:xfrm>
            <a:off x="641858" y="1186738"/>
            <a:ext cx="6525088" cy="665825"/>
          </a:xfrm>
          <a:prstGeom prst="roundRect">
            <a:avLst>
              <a:gd name="adj" fmla="val 273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24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b="1" dirty="0" err="1">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24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4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4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24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phục</a:t>
            </a:r>
            <a:r>
              <a:rPr lang="en-US" sz="24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gắn</a:t>
            </a:r>
            <a:r>
              <a:rPr lang="en-US" sz="2400" b="1" dirty="0">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ysClr val="windowText" lastClr="000000"/>
                </a:solidFill>
                <a:effectLst/>
                <a:latin typeface="Times New Roman" panose="02020603050405020304" pitchFamily="18" charset="0"/>
                <a:ea typeface="Calibri" panose="020F0502020204030204" pitchFamily="34" charset="0"/>
                <a:cs typeface="Times New Roman" panose="02020603050405020304" pitchFamily="18" charset="0"/>
              </a:rPr>
              <a:t>nhãn</a:t>
            </a:r>
            <a:endParaRPr lang="en-US" sz="1800" b="1" dirty="0">
              <a:solidFill>
                <a:sysClr val="windowText" lastClr="000000"/>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1ACCCD40-8245-4F23-816C-45DDFB4C3A57}"/>
              </a:ext>
            </a:extLst>
          </p:cNvPr>
          <p:cNvSpPr/>
          <p:nvPr/>
        </p:nvSpPr>
        <p:spPr>
          <a:xfrm>
            <a:off x="1024627" y="2103751"/>
            <a:ext cx="6525088" cy="665825"/>
          </a:xfrm>
          <a:prstGeom prst="roundRect">
            <a:avLst>
              <a:gd name="adj" fmla="val 273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Bước</a:t>
            </a:r>
            <a:r>
              <a:rPr lang="en-US" sz="2400" b="1" dirty="0">
                <a:solidFill>
                  <a:schemeClr val="tx1"/>
                </a:solidFill>
                <a:latin typeface="Times New Roman" panose="02020603050405020304" pitchFamily="18" charset="0"/>
                <a:cs typeface="Times New Roman" panose="02020603050405020304" pitchFamily="18" charset="0"/>
              </a:rPr>
              <a:t> 2: </a:t>
            </a:r>
            <a:r>
              <a:rPr lang="en-US" sz="2400" b="1" dirty="0" err="1">
                <a:solidFill>
                  <a:schemeClr val="tx1"/>
                </a:solidFill>
                <a:latin typeface="Times New Roman" panose="02020603050405020304" pitchFamily="18" charset="0"/>
                <a:cs typeface="Times New Roman" panose="02020603050405020304" pitchFamily="18" charset="0"/>
              </a:rPr>
              <a:t>Đọc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thành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phần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sợi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dệt</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trên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nhãn</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E4C73C7F-9070-4B1D-A1E2-3C22E7541D3A}"/>
              </a:ext>
            </a:extLst>
          </p:cNvPr>
          <p:cNvSpPr/>
          <p:nvPr/>
        </p:nvSpPr>
        <p:spPr>
          <a:xfrm>
            <a:off x="1421578" y="3020765"/>
            <a:ext cx="6525088" cy="665825"/>
          </a:xfrm>
          <a:prstGeom prst="roundRect">
            <a:avLst>
              <a:gd name="adj" fmla="val 273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Bước</a:t>
            </a:r>
            <a:r>
              <a:rPr lang="en-US" sz="2400" b="1" dirty="0">
                <a:solidFill>
                  <a:schemeClr val="tx1"/>
                </a:solidFill>
                <a:latin typeface="Times New Roman" panose="02020603050405020304" pitchFamily="18" charset="0"/>
                <a:cs typeface="Times New Roman" panose="02020603050405020304" pitchFamily="18" charset="0"/>
              </a:rPr>
              <a:t> 3: </a:t>
            </a:r>
            <a:r>
              <a:rPr lang="en-US" sz="2400" b="1" dirty="0" err="1">
                <a:solidFill>
                  <a:schemeClr val="tx1"/>
                </a:solidFill>
                <a:latin typeface="Times New Roman" panose="02020603050405020304" pitchFamily="18" charset="0"/>
                <a:cs typeface="Times New Roman" panose="02020603050405020304" pitchFamily="18" charset="0"/>
              </a:rPr>
              <a:t>Đọc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kí</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hiệu</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sử</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dụng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bảo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quản</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xmlns="" id="{F58DDD0B-4843-4BE5-B044-CFC98D32F7CA}"/>
              </a:ext>
            </a:extLst>
          </p:cNvPr>
          <p:cNvSpPr/>
          <p:nvPr/>
        </p:nvSpPr>
        <p:spPr>
          <a:xfrm>
            <a:off x="1931940" y="3937779"/>
            <a:ext cx="6525088" cy="665825"/>
          </a:xfrm>
          <a:prstGeom prst="roundRect">
            <a:avLst>
              <a:gd name="adj" fmla="val 273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Bước</a:t>
            </a:r>
            <a:r>
              <a:rPr lang="en-US" sz="2400" b="1" dirty="0">
                <a:solidFill>
                  <a:schemeClr val="tx1"/>
                </a:solidFill>
                <a:latin typeface="Times New Roman" panose="02020603050405020304" pitchFamily="18" charset="0"/>
                <a:cs typeface="Times New Roman" panose="02020603050405020304" pitchFamily="18" charset="0"/>
              </a:rPr>
              <a:t> 4: </a:t>
            </a:r>
            <a:r>
              <a:rPr lang="en-US" sz="2400" b="1" dirty="0" err="1">
                <a:solidFill>
                  <a:schemeClr val="tx1"/>
                </a:solidFill>
                <a:latin typeface="Times New Roman" panose="02020603050405020304" pitchFamily="18" charset="0"/>
                <a:cs typeface="Times New Roman" panose="02020603050405020304" pitchFamily="18" charset="0"/>
              </a:rPr>
              <a:t>Ghi</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nhận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cách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sử</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dụng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bảo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quản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trang</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phục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được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gắn</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nhãn</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420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12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125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40"/>
        <p:cNvGrpSpPr/>
        <p:nvPr/>
      </p:nvGrpSpPr>
      <p:grpSpPr>
        <a:xfrm>
          <a:off x="0" y="0"/>
          <a:ext cx="0" cy="0"/>
          <a:chOff x="0" y="0"/>
          <a:chExt cx="0" cy="0"/>
        </a:xfrm>
      </p:grpSpPr>
      <p:sp>
        <p:nvSpPr>
          <p:cNvPr id="3441" name="Google Shape;3441;p37"/>
          <p:cNvSpPr txBox="1">
            <a:spLocks noGrp="1"/>
          </p:cNvSpPr>
          <p:nvPr>
            <p:ph type="title" idx="2"/>
          </p:nvPr>
        </p:nvSpPr>
        <p:spPr>
          <a:xfrm>
            <a:off x="902138" y="200965"/>
            <a:ext cx="2610000" cy="98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solidFill>
                  <a:srgbClr val="FF0000"/>
                </a:solidFill>
                <a:latin typeface="Times New Roman" panose="02020603050405020304" pitchFamily="18" charset="0"/>
                <a:cs typeface="Times New Roman" panose="02020603050405020304" pitchFamily="18" charset="0"/>
                <a:hlinkClick r:id="rId3" action="ppaction://hlinksldjump"/>
              </a:rPr>
              <a:t>01</a:t>
            </a:r>
            <a:endParaRPr dirty="0">
              <a:solidFill>
                <a:srgbClr val="FF0000"/>
              </a:solidFill>
              <a:latin typeface="Times New Roman" panose="02020603050405020304" pitchFamily="18" charset="0"/>
              <a:cs typeface="Times New Roman" panose="02020603050405020304" pitchFamily="18" charset="0"/>
            </a:endParaRPr>
          </a:p>
        </p:txBody>
      </p:sp>
      <p:sp>
        <p:nvSpPr>
          <p:cNvPr id="3442" name="Google Shape;3442;p37"/>
          <p:cNvSpPr txBox="1">
            <a:spLocks noGrp="1"/>
          </p:cNvSpPr>
          <p:nvPr>
            <p:ph type="title"/>
          </p:nvPr>
        </p:nvSpPr>
        <p:spPr>
          <a:xfrm>
            <a:off x="350873" y="1101322"/>
            <a:ext cx="4082903" cy="75775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a:solidFill>
                  <a:srgbClr val="FF0000"/>
                </a:solidFill>
                <a:latin typeface="Times New Roman" panose="02020603050405020304" pitchFamily="18" charset="0"/>
                <a:cs typeface="Times New Roman" panose="02020603050405020304" pitchFamily="18" charset="0"/>
              </a:rPr>
              <a:t>TRANG PHỤC VÀ VAI TRÒ CỦA TRANG PHỤC</a:t>
            </a:r>
            <a:endParaRPr sz="2000" dirty="0">
              <a:solidFill>
                <a:srgbClr val="FF0000"/>
              </a:solidFill>
              <a:latin typeface="Times New Roman" panose="02020603050405020304" pitchFamily="18" charset="0"/>
              <a:cs typeface="Times New Roman" panose="02020603050405020304" pitchFamily="18" charset="0"/>
            </a:endParaRPr>
          </a:p>
        </p:txBody>
      </p:sp>
      <p:sp>
        <p:nvSpPr>
          <p:cNvPr id="3444" name="Google Shape;3444;p37"/>
          <p:cNvSpPr txBox="1">
            <a:spLocks noGrp="1"/>
          </p:cNvSpPr>
          <p:nvPr>
            <p:ph type="title" idx="3"/>
          </p:nvPr>
        </p:nvSpPr>
        <p:spPr>
          <a:xfrm>
            <a:off x="4747704" y="1011220"/>
            <a:ext cx="3430001" cy="53788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a:solidFill>
                  <a:srgbClr val="FF0000"/>
                </a:solidFill>
                <a:latin typeface="Times New Roman" panose="02020603050405020304" pitchFamily="18" charset="0"/>
                <a:cs typeface="Times New Roman" panose="02020603050405020304" pitchFamily="18" charset="0"/>
              </a:rPr>
              <a:t>CÁC LOẠI TRANG PHỤC</a:t>
            </a:r>
            <a:endParaRPr sz="2000" dirty="0">
              <a:solidFill>
                <a:srgbClr val="FF0000"/>
              </a:solidFill>
              <a:latin typeface="Times New Roman" panose="02020603050405020304" pitchFamily="18" charset="0"/>
              <a:cs typeface="Times New Roman" panose="02020603050405020304" pitchFamily="18" charset="0"/>
            </a:endParaRPr>
          </a:p>
        </p:txBody>
      </p:sp>
      <p:sp>
        <p:nvSpPr>
          <p:cNvPr id="3445" name="Google Shape;3445;p37"/>
          <p:cNvSpPr txBox="1">
            <a:spLocks noGrp="1"/>
          </p:cNvSpPr>
          <p:nvPr>
            <p:ph type="title" idx="4"/>
          </p:nvPr>
        </p:nvSpPr>
        <p:spPr>
          <a:xfrm>
            <a:off x="5012250" y="130730"/>
            <a:ext cx="2610000" cy="98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solidFill>
                  <a:srgbClr val="FF0000"/>
                </a:solidFill>
                <a:latin typeface="Times New Roman" panose="02020603050405020304" pitchFamily="18" charset="0"/>
                <a:cs typeface="Times New Roman" panose="02020603050405020304" pitchFamily="18" charset="0"/>
                <a:hlinkClick r:id="rId4" action="ppaction://hlinksldjump"/>
              </a:rPr>
              <a:t>02</a:t>
            </a:r>
            <a:endParaRPr dirty="0">
              <a:solidFill>
                <a:srgbClr val="FF0000"/>
              </a:solidFill>
              <a:latin typeface="Times New Roman" panose="02020603050405020304" pitchFamily="18" charset="0"/>
              <a:cs typeface="Times New Roman" panose="02020603050405020304" pitchFamily="18" charset="0"/>
            </a:endParaRPr>
          </a:p>
        </p:txBody>
      </p:sp>
      <p:sp>
        <p:nvSpPr>
          <p:cNvPr id="3447" name="Google Shape;3447;p37"/>
          <p:cNvSpPr txBox="1">
            <a:spLocks noGrp="1"/>
          </p:cNvSpPr>
          <p:nvPr>
            <p:ph type="title" idx="6"/>
          </p:nvPr>
        </p:nvSpPr>
        <p:spPr>
          <a:xfrm>
            <a:off x="435935" y="2757442"/>
            <a:ext cx="3676615"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a:solidFill>
                  <a:srgbClr val="FF0000"/>
                </a:solidFill>
                <a:latin typeface="Times New Roman" panose="02020603050405020304" pitchFamily="18" charset="0"/>
                <a:cs typeface="Times New Roman" panose="02020603050405020304" pitchFamily="18" charset="0"/>
              </a:rPr>
              <a:t>LỰA CHỌN TRANG PHỤC</a:t>
            </a:r>
            <a:endParaRPr sz="2000" dirty="0">
              <a:solidFill>
                <a:srgbClr val="FF0000"/>
              </a:solidFill>
              <a:latin typeface="Times New Roman" panose="02020603050405020304" pitchFamily="18" charset="0"/>
              <a:cs typeface="Times New Roman" panose="02020603050405020304" pitchFamily="18" charset="0"/>
            </a:endParaRPr>
          </a:p>
        </p:txBody>
      </p:sp>
      <p:sp>
        <p:nvSpPr>
          <p:cNvPr id="3448" name="Google Shape;3448;p37"/>
          <p:cNvSpPr txBox="1">
            <a:spLocks noGrp="1"/>
          </p:cNvSpPr>
          <p:nvPr>
            <p:ph type="title" idx="7"/>
          </p:nvPr>
        </p:nvSpPr>
        <p:spPr>
          <a:xfrm>
            <a:off x="910258" y="1768050"/>
            <a:ext cx="2610000" cy="98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solidFill>
                  <a:srgbClr val="FF0000"/>
                </a:solidFill>
                <a:latin typeface="Times New Roman" panose="02020603050405020304" pitchFamily="18" charset="0"/>
                <a:cs typeface="Times New Roman" panose="02020603050405020304" pitchFamily="18" charset="0"/>
                <a:hlinkClick r:id="rId5" action="ppaction://hlinksldjump"/>
              </a:rPr>
              <a:t>03</a:t>
            </a:r>
            <a:endParaRPr dirty="0">
              <a:solidFill>
                <a:srgbClr val="FF0000"/>
              </a:solidFill>
              <a:latin typeface="Times New Roman" panose="02020603050405020304" pitchFamily="18" charset="0"/>
              <a:cs typeface="Times New Roman" panose="02020603050405020304" pitchFamily="18" charset="0"/>
            </a:endParaRPr>
          </a:p>
        </p:txBody>
      </p:sp>
      <p:sp>
        <p:nvSpPr>
          <p:cNvPr id="3450" name="Google Shape;3450;p37"/>
          <p:cNvSpPr txBox="1">
            <a:spLocks noGrp="1"/>
          </p:cNvSpPr>
          <p:nvPr>
            <p:ph type="title" idx="9"/>
          </p:nvPr>
        </p:nvSpPr>
        <p:spPr>
          <a:xfrm>
            <a:off x="4629405" y="2646381"/>
            <a:ext cx="3632468" cy="69924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a:solidFill>
                  <a:srgbClr val="FF0000"/>
                </a:solidFill>
                <a:latin typeface="Times New Roman" panose="02020603050405020304" pitchFamily="18" charset="0"/>
                <a:cs typeface="Times New Roman" panose="02020603050405020304" pitchFamily="18" charset="0"/>
              </a:rPr>
              <a:t>SỬ DỤNG VÀ BẢO QUẢN TRANG PHỤC</a:t>
            </a:r>
            <a:endParaRPr sz="2000" dirty="0">
              <a:solidFill>
                <a:srgbClr val="FF0000"/>
              </a:solidFill>
              <a:latin typeface="Times New Roman" panose="02020603050405020304" pitchFamily="18" charset="0"/>
              <a:cs typeface="Times New Roman" panose="02020603050405020304" pitchFamily="18" charset="0"/>
            </a:endParaRPr>
          </a:p>
        </p:txBody>
      </p:sp>
      <p:sp>
        <p:nvSpPr>
          <p:cNvPr id="3451" name="Google Shape;3451;p37"/>
          <p:cNvSpPr txBox="1">
            <a:spLocks noGrp="1"/>
          </p:cNvSpPr>
          <p:nvPr>
            <p:ph type="title" idx="13"/>
          </p:nvPr>
        </p:nvSpPr>
        <p:spPr>
          <a:xfrm>
            <a:off x="5072907" y="1714892"/>
            <a:ext cx="2610000" cy="98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solidFill>
                  <a:srgbClr val="FF0000"/>
                </a:solidFill>
                <a:latin typeface="Times New Roman" panose="02020603050405020304" pitchFamily="18" charset="0"/>
                <a:cs typeface="Times New Roman" panose="02020603050405020304" pitchFamily="18" charset="0"/>
                <a:hlinkClick r:id="rId6" action="ppaction://hlinksldjump"/>
              </a:rPr>
              <a:t>04</a:t>
            </a:r>
            <a:endParaRPr dirty="0">
              <a:solidFill>
                <a:srgbClr val="FF0000"/>
              </a:solidFill>
              <a:latin typeface="Times New Roman" panose="02020603050405020304" pitchFamily="18" charset="0"/>
              <a:cs typeface="Times New Roman" panose="02020603050405020304" pitchFamily="18" charset="0"/>
            </a:endParaRPr>
          </a:p>
        </p:txBody>
      </p:sp>
      <p:sp>
        <p:nvSpPr>
          <p:cNvPr id="26" name="Google Shape;3450;p37">
            <a:extLst>
              <a:ext uri="{FF2B5EF4-FFF2-40B4-BE49-F238E27FC236}">
                <a16:creationId xmlns:a16="http://schemas.microsoft.com/office/drawing/2014/main" xmlns="" id="{EBA89A74-4E71-4FC5-9FB3-B492BE0D06DE}"/>
              </a:ext>
            </a:extLst>
          </p:cNvPr>
          <p:cNvSpPr txBox="1">
            <a:spLocks/>
          </p:cNvSpPr>
          <p:nvPr/>
        </p:nvSpPr>
        <p:spPr>
          <a:xfrm>
            <a:off x="2011680" y="3905027"/>
            <a:ext cx="4679576" cy="8283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700"/>
              <a:buFont typeface="Poppins"/>
              <a:buNone/>
              <a:defRPr sz="1700" b="1" i="0" u="none" strike="noStrike" cap="none">
                <a:solidFill>
                  <a:schemeClr val="dk1"/>
                </a:solidFill>
                <a:latin typeface="Poppins"/>
                <a:ea typeface="Poppins"/>
                <a:cs typeface="Poppins"/>
                <a:sym typeface="Poppins"/>
              </a:defRPr>
            </a:lvl1pPr>
            <a:lvl2pPr marR="0" lvl="1"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r>
              <a:rPr lang="en-US" sz="2000" dirty="0">
                <a:solidFill>
                  <a:srgbClr val="FF0000"/>
                </a:solidFill>
                <a:latin typeface="Times New Roman" panose="02020603050405020304" pitchFamily="18" charset="0"/>
                <a:cs typeface="Times New Roman" panose="02020603050405020304" pitchFamily="18" charset="0"/>
              </a:rPr>
              <a:t>ĐỌC NHÃN HƯỚNG DẪN SỬ DỤNG VÀ BẢO QUẢN TRANG PHỤC</a:t>
            </a:r>
          </a:p>
        </p:txBody>
      </p:sp>
      <p:sp>
        <p:nvSpPr>
          <p:cNvPr id="27" name="Google Shape;3451;p37">
            <a:extLst>
              <a:ext uri="{FF2B5EF4-FFF2-40B4-BE49-F238E27FC236}">
                <a16:creationId xmlns:a16="http://schemas.microsoft.com/office/drawing/2014/main" xmlns="" id="{3ADC314F-A4F6-49C9-A216-AE576469F695}"/>
              </a:ext>
            </a:extLst>
          </p:cNvPr>
          <p:cNvSpPr txBox="1">
            <a:spLocks/>
          </p:cNvSpPr>
          <p:nvPr/>
        </p:nvSpPr>
        <p:spPr>
          <a:xfrm>
            <a:off x="3008048" y="3052975"/>
            <a:ext cx="2610000" cy="983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Poppins"/>
              <a:buNone/>
              <a:defRPr sz="3600" b="1" i="0" u="none" strike="noStrike" cap="none">
                <a:solidFill>
                  <a:schemeClr val="dk1"/>
                </a:solidFill>
                <a:latin typeface="Poppins"/>
                <a:ea typeface="Poppins"/>
                <a:cs typeface="Poppins"/>
                <a:sym typeface="Poppins"/>
              </a:defRPr>
            </a:lvl1pPr>
            <a:lvl2pPr marR="0" lvl="1" algn="ctr" rtl="0">
              <a:lnSpc>
                <a:spcPct val="100000"/>
              </a:lnSpc>
              <a:spcBef>
                <a:spcPts val="0"/>
              </a:spcBef>
              <a:spcAft>
                <a:spcPts val="0"/>
              </a:spcAft>
              <a:buClr>
                <a:schemeClr val="dk1"/>
              </a:buClr>
              <a:buSzPts val="11000"/>
              <a:buFont typeface="Poppins"/>
              <a:buNone/>
              <a:defRPr sz="11000" b="1" i="0" u="none" strike="noStrike" cap="none">
                <a:solidFill>
                  <a:schemeClr val="dk1"/>
                </a:solidFill>
                <a:latin typeface="Poppins"/>
                <a:ea typeface="Poppins"/>
                <a:cs typeface="Poppins"/>
                <a:sym typeface="Poppins"/>
              </a:defRPr>
            </a:lvl2pPr>
            <a:lvl3pPr marR="0" lvl="2" algn="ctr" rtl="0">
              <a:lnSpc>
                <a:spcPct val="100000"/>
              </a:lnSpc>
              <a:spcBef>
                <a:spcPts val="0"/>
              </a:spcBef>
              <a:spcAft>
                <a:spcPts val="0"/>
              </a:spcAft>
              <a:buClr>
                <a:schemeClr val="dk1"/>
              </a:buClr>
              <a:buSzPts val="11000"/>
              <a:buFont typeface="Poppins"/>
              <a:buNone/>
              <a:defRPr sz="11000" b="1" i="0" u="none" strike="noStrike" cap="none">
                <a:solidFill>
                  <a:schemeClr val="dk1"/>
                </a:solidFill>
                <a:latin typeface="Poppins"/>
                <a:ea typeface="Poppins"/>
                <a:cs typeface="Poppins"/>
                <a:sym typeface="Poppins"/>
              </a:defRPr>
            </a:lvl3pPr>
            <a:lvl4pPr marR="0" lvl="3" algn="ctr" rtl="0">
              <a:lnSpc>
                <a:spcPct val="100000"/>
              </a:lnSpc>
              <a:spcBef>
                <a:spcPts val="0"/>
              </a:spcBef>
              <a:spcAft>
                <a:spcPts val="0"/>
              </a:spcAft>
              <a:buClr>
                <a:schemeClr val="dk1"/>
              </a:buClr>
              <a:buSzPts val="11000"/>
              <a:buFont typeface="Poppins"/>
              <a:buNone/>
              <a:defRPr sz="11000" b="1" i="0" u="none" strike="noStrike" cap="none">
                <a:solidFill>
                  <a:schemeClr val="dk1"/>
                </a:solidFill>
                <a:latin typeface="Poppins"/>
                <a:ea typeface="Poppins"/>
                <a:cs typeface="Poppins"/>
                <a:sym typeface="Poppins"/>
              </a:defRPr>
            </a:lvl4pPr>
            <a:lvl5pPr marR="0" lvl="4" algn="ctr" rtl="0">
              <a:lnSpc>
                <a:spcPct val="100000"/>
              </a:lnSpc>
              <a:spcBef>
                <a:spcPts val="0"/>
              </a:spcBef>
              <a:spcAft>
                <a:spcPts val="0"/>
              </a:spcAft>
              <a:buClr>
                <a:schemeClr val="dk1"/>
              </a:buClr>
              <a:buSzPts val="11000"/>
              <a:buFont typeface="Poppins"/>
              <a:buNone/>
              <a:defRPr sz="11000" b="1" i="0" u="none" strike="noStrike" cap="none">
                <a:solidFill>
                  <a:schemeClr val="dk1"/>
                </a:solidFill>
                <a:latin typeface="Poppins"/>
                <a:ea typeface="Poppins"/>
                <a:cs typeface="Poppins"/>
                <a:sym typeface="Poppins"/>
              </a:defRPr>
            </a:lvl5pPr>
            <a:lvl6pPr marR="0" lvl="5" algn="ctr" rtl="0">
              <a:lnSpc>
                <a:spcPct val="100000"/>
              </a:lnSpc>
              <a:spcBef>
                <a:spcPts val="0"/>
              </a:spcBef>
              <a:spcAft>
                <a:spcPts val="0"/>
              </a:spcAft>
              <a:buClr>
                <a:schemeClr val="dk1"/>
              </a:buClr>
              <a:buSzPts val="11000"/>
              <a:buFont typeface="Poppins"/>
              <a:buNone/>
              <a:defRPr sz="11000" b="1" i="0" u="none" strike="noStrike" cap="none">
                <a:solidFill>
                  <a:schemeClr val="dk1"/>
                </a:solidFill>
                <a:latin typeface="Poppins"/>
                <a:ea typeface="Poppins"/>
                <a:cs typeface="Poppins"/>
                <a:sym typeface="Poppins"/>
              </a:defRPr>
            </a:lvl6pPr>
            <a:lvl7pPr marR="0" lvl="6" algn="ctr" rtl="0">
              <a:lnSpc>
                <a:spcPct val="100000"/>
              </a:lnSpc>
              <a:spcBef>
                <a:spcPts val="0"/>
              </a:spcBef>
              <a:spcAft>
                <a:spcPts val="0"/>
              </a:spcAft>
              <a:buClr>
                <a:schemeClr val="dk1"/>
              </a:buClr>
              <a:buSzPts val="11000"/>
              <a:buFont typeface="Poppins"/>
              <a:buNone/>
              <a:defRPr sz="11000" b="1" i="0" u="none" strike="noStrike" cap="none">
                <a:solidFill>
                  <a:schemeClr val="dk1"/>
                </a:solidFill>
                <a:latin typeface="Poppins"/>
                <a:ea typeface="Poppins"/>
                <a:cs typeface="Poppins"/>
                <a:sym typeface="Poppins"/>
              </a:defRPr>
            </a:lvl7pPr>
            <a:lvl8pPr marR="0" lvl="7" algn="ctr" rtl="0">
              <a:lnSpc>
                <a:spcPct val="100000"/>
              </a:lnSpc>
              <a:spcBef>
                <a:spcPts val="0"/>
              </a:spcBef>
              <a:spcAft>
                <a:spcPts val="0"/>
              </a:spcAft>
              <a:buClr>
                <a:schemeClr val="dk1"/>
              </a:buClr>
              <a:buSzPts val="11000"/>
              <a:buFont typeface="Poppins"/>
              <a:buNone/>
              <a:defRPr sz="11000" b="1" i="0" u="none" strike="noStrike" cap="none">
                <a:solidFill>
                  <a:schemeClr val="dk1"/>
                </a:solidFill>
                <a:latin typeface="Poppins"/>
                <a:ea typeface="Poppins"/>
                <a:cs typeface="Poppins"/>
                <a:sym typeface="Poppins"/>
              </a:defRPr>
            </a:lvl8pPr>
            <a:lvl9pPr marR="0" lvl="8" algn="ctr" rtl="0">
              <a:lnSpc>
                <a:spcPct val="100000"/>
              </a:lnSpc>
              <a:spcBef>
                <a:spcPts val="0"/>
              </a:spcBef>
              <a:spcAft>
                <a:spcPts val="0"/>
              </a:spcAft>
              <a:buClr>
                <a:schemeClr val="dk1"/>
              </a:buClr>
              <a:buSzPts val="11000"/>
              <a:buFont typeface="Poppins"/>
              <a:buNone/>
              <a:defRPr sz="11000" b="1" i="0" u="none" strike="noStrike" cap="none">
                <a:solidFill>
                  <a:schemeClr val="dk1"/>
                </a:solidFill>
                <a:latin typeface="Poppins"/>
                <a:ea typeface="Poppins"/>
                <a:cs typeface="Poppins"/>
                <a:sym typeface="Poppins"/>
              </a:defRPr>
            </a:lvl9pPr>
          </a:lstStyle>
          <a:p>
            <a:r>
              <a:rPr lang="en" dirty="0">
                <a:solidFill>
                  <a:srgbClr val="FF0000"/>
                </a:solidFill>
                <a:latin typeface="Times New Roman" panose="02020603050405020304" pitchFamily="18" charset="0"/>
                <a:cs typeface="Times New Roman" panose="02020603050405020304" pitchFamily="18" charset="0"/>
                <a:hlinkClick r:id="rId7" action="ppaction://hlinksldjump"/>
              </a:rPr>
              <a:t>05</a:t>
            </a:r>
            <a:endParaRPr lang="en"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1" grpId="0"/>
      <p:bldP spid="3442" grpId="0"/>
      <p:bldP spid="3444" grpId="0"/>
      <p:bldP spid="3445" grpId="0"/>
      <p:bldP spid="3447" grpId="0"/>
      <p:bldP spid="3448" grpId="0"/>
      <p:bldP spid="3450" grpId="0"/>
      <p:bldP spid="3451" grpId="0"/>
      <p:bldP spid="26" grpId="0"/>
      <p:bldP spid="2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294"/>
        <p:cNvGrpSpPr/>
        <p:nvPr/>
      </p:nvGrpSpPr>
      <p:grpSpPr>
        <a:xfrm>
          <a:off x="0" y="0"/>
          <a:ext cx="0" cy="0"/>
          <a:chOff x="0" y="0"/>
          <a:chExt cx="0" cy="0"/>
        </a:xfrm>
      </p:grpSpPr>
      <p:sp>
        <p:nvSpPr>
          <p:cNvPr id="4295" name="Google Shape;4295;p61"/>
          <p:cNvSpPr txBox="1">
            <a:spLocks noGrp="1"/>
          </p:cNvSpPr>
          <p:nvPr>
            <p:ph type="title"/>
          </p:nvPr>
        </p:nvSpPr>
        <p:spPr>
          <a:xfrm>
            <a:off x="3393110" y="0"/>
            <a:ext cx="3194976" cy="6698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a:latin typeface="Times New Roman" panose="02020603050405020304" pitchFamily="18" charset="0"/>
                <a:cs typeface="Times New Roman" panose="02020603050405020304" pitchFamily="18" charset="0"/>
              </a:rPr>
              <a:t>LUYỆN TẬP</a:t>
            </a:r>
            <a:endParaRPr sz="36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FFC1FA51-3366-47C7-A9C0-873AE3AF03B5}"/>
              </a:ext>
            </a:extLst>
          </p:cNvPr>
          <p:cNvSpPr txBox="1"/>
          <p:nvPr/>
        </p:nvSpPr>
        <p:spPr>
          <a:xfrm>
            <a:off x="683581" y="745724"/>
            <a:ext cx="7528264" cy="2246769"/>
          </a:xfrm>
          <a:prstGeom prst="rect">
            <a:avLst/>
          </a:prstGeom>
          <a:solidFill>
            <a:schemeClr val="accent1"/>
          </a:solid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HOẠT ĐỘNG NHÓM ĐÔI</a:t>
            </a:r>
          </a:p>
          <a:p>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rPr>
              <a:t>Bàn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1, 2 (1 </a:t>
            </a:r>
            <a:r>
              <a:rPr lang="en-US" sz="2800" dirty="0" err="1">
                <a:latin typeface="Times New Roman" panose="02020603050405020304" pitchFamily="18" charset="0"/>
                <a:cs typeface="Times New Roman" panose="02020603050405020304" pitchFamily="18" charset="0"/>
              </a:rPr>
              <a:t>phút</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3, 4 </a:t>
            </a:r>
          </a:p>
          <a:p>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rPr>
              <a:t>Trao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phút</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rPr>
              <a:t>Nhóm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xmlns="" id="{9D8D0B44-AB13-4480-B976-2C290A89E2A9}"/>
              </a:ext>
            </a:extLst>
          </p:cNvPr>
          <p:cNvPicPr>
            <a:picLocks noChangeAspect="1"/>
          </p:cNvPicPr>
          <p:nvPr/>
        </p:nvPicPr>
        <p:blipFill>
          <a:blip r:embed="rId2"/>
          <a:stretch>
            <a:fillRect/>
          </a:stretch>
        </p:blipFill>
        <p:spPr>
          <a:xfrm>
            <a:off x="619290" y="3845"/>
            <a:ext cx="7938785" cy="5149727"/>
          </a:xfrm>
          <a:prstGeom prst="rect">
            <a:avLst/>
          </a:prstGeom>
        </p:spPr>
      </p:pic>
      <p:pic>
        <p:nvPicPr>
          <p:cNvPr id="8" name="Graphic 7" descr="Checkmark with solid fill">
            <a:extLst>
              <a:ext uri="{FF2B5EF4-FFF2-40B4-BE49-F238E27FC236}">
                <a16:creationId xmlns:a16="http://schemas.microsoft.com/office/drawing/2014/main" xmlns="" id="{BFA1696A-6112-4440-87BA-EB7EA9C7A08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69370" y="1679544"/>
            <a:ext cx="392909" cy="392909"/>
          </a:xfrm>
          <a:prstGeom prst="rect">
            <a:avLst/>
          </a:prstGeom>
        </p:spPr>
      </p:pic>
      <p:pic>
        <p:nvPicPr>
          <p:cNvPr id="9" name="Graphic 8" descr="Checkmark with solid fill">
            <a:extLst>
              <a:ext uri="{FF2B5EF4-FFF2-40B4-BE49-F238E27FC236}">
                <a16:creationId xmlns:a16="http://schemas.microsoft.com/office/drawing/2014/main" xmlns="" id="{08F01109-465A-43B8-A120-DD1F5C7E7EC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261582" y="1752044"/>
            <a:ext cx="392909" cy="392909"/>
          </a:xfrm>
          <a:prstGeom prst="rect">
            <a:avLst/>
          </a:prstGeom>
        </p:spPr>
      </p:pic>
      <p:pic>
        <p:nvPicPr>
          <p:cNvPr id="10" name="Graphic 9" descr="Checkmark with solid fill">
            <a:extLst>
              <a:ext uri="{FF2B5EF4-FFF2-40B4-BE49-F238E27FC236}">
                <a16:creationId xmlns:a16="http://schemas.microsoft.com/office/drawing/2014/main" xmlns="" id="{210AB08B-0865-4993-A8F8-0CA3F018880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044989" y="1752045"/>
            <a:ext cx="392909" cy="392909"/>
          </a:xfrm>
          <a:prstGeom prst="rect">
            <a:avLst/>
          </a:prstGeom>
        </p:spPr>
      </p:pic>
    </p:spTree>
    <p:extLst>
      <p:ext uri="{BB962C8B-B14F-4D97-AF65-F5344CB8AC3E}">
        <p14:creationId xmlns:p14="http://schemas.microsoft.com/office/powerpoint/2010/main" val="216163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group&#10;&#10;Description automatically generated">
            <a:extLst>
              <a:ext uri="{FF2B5EF4-FFF2-40B4-BE49-F238E27FC236}">
                <a16:creationId xmlns:a16="http://schemas.microsoft.com/office/drawing/2014/main" xmlns="" id="{0AE26487-BA25-42FF-8E14-5B307958084C}"/>
              </a:ext>
            </a:extLst>
          </p:cNvPr>
          <p:cNvPicPr>
            <a:picLocks noChangeAspect="1"/>
          </p:cNvPicPr>
          <p:nvPr/>
        </p:nvPicPr>
        <p:blipFill>
          <a:blip r:embed="rId2"/>
          <a:stretch>
            <a:fillRect/>
          </a:stretch>
        </p:blipFill>
        <p:spPr>
          <a:xfrm>
            <a:off x="1721542" y="130863"/>
            <a:ext cx="5922131" cy="5012637"/>
          </a:xfrm>
          <a:prstGeom prst="rect">
            <a:avLst/>
          </a:prstGeom>
        </p:spPr>
      </p:pic>
    </p:spTree>
    <p:extLst>
      <p:ext uri="{BB962C8B-B14F-4D97-AF65-F5344CB8AC3E}">
        <p14:creationId xmlns:p14="http://schemas.microsoft.com/office/powerpoint/2010/main" val="35070399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CC6A91BC-1CF2-4771-BD27-666A14399072}"/>
              </a:ext>
            </a:extLst>
          </p:cNvPr>
          <p:cNvSpPr txBox="1"/>
          <p:nvPr/>
        </p:nvSpPr>
        <p:spPr>
          <a:xfrm>
            <a:off x="159797" y="284085"/>
            <a:ext cx="8655729" cy="830997"/>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dưới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hợp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thành</a:t>
            </a:r>
            <a:r>
              <a:rPr lang="en-US" sz="2400" b="1" dirty="0">
                <a:latin typeface="Times New Roman" panose="02020603050405020304" pitchFamily="18" charset="0"/>
                <a:cs typeface="Times New Roman" panose="02020603050405020304" pitchFamily="18" charset="0"/>
              </a:rPr>
              <a:t> bao </a:t>
            </a:r>
            <a:r>
              <a:rPr lang="en-US" sz="2400" b="1" dirty="0" err="1">
                <a:latin typeface="Times New Roman" panose="02020603050405020304" pitchFamily="18" charset="0"/>
                <a:cs typeface="Times New Roman" panose="02020603050405020304" pitchFamily="18" charset="0"/>
              </a:rPr>
              <a:t>nhiêu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bộ</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trang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phục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phù</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hợp</a:t>
            </a:r>
            <a:r>
              <a:rPr lang="en-US" sz="2400" b="1" dirty="0">
                <a:latin typeface="Times New Roman" panose="02020603050405020304" pitchFamily="18" charset="0"/>
                <a:cs typeface="Times New Roman" panose="02020603050405020304" pitchFamily="18" charset="0"/>
              </a:rPr>
              <a:t>?</a:t>
            </a:r>
          </a:p>
        </p:txBody>
      </p:sp>
      <p:pic>
        <p:nvPicPr>
          <p:cNvPr id="7" name="Picture 6" descr="A pair of jeans&#10;&#10;Description automatically generated with medium confidence">
            <a:extLst>
              <a:ext uri="{FF2B5EF4-FFF2-40B4-BE49-F238E27FC236}">
                <a16:creationId xmlns:a16="http://schemas.microsoft.com/office/drawing/2014/main" xmlns="" id="{DA20A4D1-49F4-401B-89EC-F6C76EB7F5A7}"/>
              </a:ext>
            </a:extLst>
          </p:cNvPr>
          <p:cNvPicPr>
            <a:picLocks noChangeAspect="1"/>
          </p:cNvPicPr>
          <p:nvPr/>
        </p:nvPicPr>
        <p:blipFill>
          <a:blip r:embed="rId2"/>
          <a:stretch>
            <a:fillRect/>
          </a:stretch>
        </p:blipFill>
        <p:spPr>
          <a:xfrm>
            <a:off x="6738697" y="1011308"/>
            <a:ext cx="1619333" cy="1828894"/>
          </a:xfrm>
          <a:prstGeom prst="rect">
            <a:avLst/>
          </a:prstGeom>
        </p:spPr>
      </p:pic>
      <p:pic>
        <p:nvPicPr>
          <p:cNvPr id="9" name="Picture 8" descr="A picture containing clothing&#10;&#10;Description automatically generated">
            <a:extLst>
              <a:ext uri="{FF2B5EF4-FFF2-40B4-BE49-F238E27FC236}">
                <a16:creationId xmlns:a16="http://schemas.microsoft.com/office/drawing/2014/main" xmlns="" id="{EB07ACC6-F377-4EF1-8925-98A20F99A8AB}"/>
              </a:ext>
            </a:extLst>
          </p:cNvPr>
          <p:cNvPicPr>
            <a:picLocks noChangeAspect="1"/>
          </p:cNvPicPr>
          <p:nvPr/>
        </p:nvPicPr>
        <p:blipFill>
          <a:blip r:embed="rId3"/>
          <a:stretch>
            <a:fillRect/>
          </a:stretch>
        </p:blipFill>
        <p:spPr>
          <a:xfrm>
            <a:off x="2556486" y="2453790"/>
            <a:ext cx="2075520" cy="1041453"/>
          </a:xfrm>
          <a:prstGeom prst="rect">
            <a:avLst/>
          </a:prstGeom>
        </p:spPr>
      </p:pic>
      <p:pic>
        <p:nvPicPr>
          <p:cNvPr id="11" name="Picture 10">
            <a:extLst>
              <a:ext uri="{FF2B5EF4-FFF2-40B4-BE49-F238E27FC236}">
                <a16:creationId xmlns:a16="http://schemas.microsoft.com/office/drawing/2014/main" xmlns="" id="{D5DA270E-E69B-4654-9E7C-80A649C07C0F}"/>
              </a:ext>
            </a:extLst>
          </p:cNvPr>
          <p:cNvPicPr>
            <a:picLocks noChangeAspect="1"/>
          </p:cNvPicPr>
          <p:nvPr/>
        </p:nvPicPr>
        <p:blipFill>
          <a:blip r:embed="rId4"/>
          <a:stretch>
            <a:fillRect/>
          </a:stretch>
        </p:blipFill>
        <p:spPr>
          <a:xfrm>
            <a:off x="360895" y="2444743"/>
            <a:ext cx="1828894" cy="1041454"/>
          </a:xfrm>
          <a:prstGeom prst="rect">
            <a:avLst/>
          </a:prstGeom>
        </p:spPr>
      </p:pic>
      <p:pic>
        <p:nvPicPr>
          <p:cNvPr id="13" name="Picture 12" descr="A picture containing romper&#10;&#10;Description automatically generated">
            <a:extLst>
              <a:ext uri="{FF2B5EF4-FFF2-40B4-BE49-F238E27FC236}">
                <a16:creationId xmlns:a16="http://schemas.microsoft.com/office/drawing/2014/main" xmlns="" id="{2B38B0E0-855F-4E10-BE96-CCFF59DC14DB}"/>
              </a:ext>
            </a:extLst>
          </p:cNvPr>
          <p:cNvPicPr>
            <a:picLocks noChangeAspect="1"/>
          </p:cNvPicPr>
          <p:nvPr/>
        </p:nvPicPr>
        <p:blipFill>
          <a:blip r:embed="rId5"/>
          <a:stretch>
            <a:fillRect/>
          </a:stretch>
        </p:blipFill>
        <p:spPr>
          <a:xfrm>
            <a:off x="2108808" y="1085720"/>
            <a:ext cx="1228157" cy="1293659"/>
          </a:xfrm>
          <a:prstGeom prst="rect">
            <a:avLst/>
          </a:prstGeom>
        </p:spPr>
      </p:pic>
      <p:pic>
        <p:nvPicPr>
          <p:cNvPr id="15" name="Picture 14" descr="A picture containing clothing&#10;&#10;Description automatically generated">
            <a:extLst>
              <a:ext uri="{FF2B5EF4-FFF2-40B4-BE49-F238E27FC236}">
                <a16:creationId xmlns:a16="http://schemas.microsoft.com/office/drawing/2014/main" xmlns="" id="{8625EDAB-E0B2-4A73-9ECB-7BE5275E4CD4}"/>
              </a:ext>
            </a:extLst>
          </p:cNvPr>
          <p:cNvPicPr>
            <a:picLocks noChangeAspect="1"/>
          </p:cNvPicPr>
          <p:nvPr/>
        </p:nvPicPr>
        <p:blipFill>
          <a:blip r:embed="rId6"/>
          <a:stretch>
            <a:fillRect/>
          </a:stretch>
        </p:blipFill>
        <p:spPr>
          <a:xfrm>
            <a:off x="360895" y="1072490"/>
            <a:ext cx="1211781" cy="1162655"/>
          </a:xfrm>
          <a:prstGeom prst="rect">
            <a:avLst/>
          </a:prstGeom>
        </p:spPr>
      </p:pic>
      <p:pic>
        <p:nvPicPr>
          <p:cNvPr id="17" name="Picture 16" descr="A white t-shirt with a red bow on it&#10;&#10;Description automatically generated with low confidence">
            <a:extLst>
              <a:ext uri="{FF2B5EF4-FFF2-40B4-BE49-F238E27FC236}">
                <a16:creationId xmlns:a16="http://schemas.microsoft.com/office/drawing/2014/main" xmlns="" id="{D70A6DBC-2778-4BA3-AC2E-3B8070962861}"/>
              </a:ext>
            </a:extLst>
          </p:cNvPr>
          <p:cNvPicPr>
            <a:picLocks noChangeAspect="1"/>
          </p:cNvPicPr>
          <p:nvPr/>
        </p:nvPicPr>
        <p:blipFill>
          <a:blip r:embed="rId7"/>
          <a:stretch>
            <a:fillRect/>
          </a:stretch>
        </p:blipFill>
        <p:spPr>
          <a:xfrm>
            <a:off x="3666119" y="997176"/>
            <a:ext cx="1228157" cy="1228157"/>
          </a:xfrm>
          <a:prstGeom prst="rect">
            <a:avLst/>
          </a:prstGeom>
        </p:spPr>
      </p:pic>
      <p:pic>
        <p:nvPicPr>
          <p:cNvPr id="19" name="Picture 18" descr="A blue shirt on a white background&#10;&#10;Description automatically generated with low confidence">
            <a:extLst>
              <a:ext uri="{FF2B5EF4-FFF2-40B4-BE49-F238E27FC236}">
                <a16:creationId xmlns:a16="http://schemas.microsoft.com/office/drawing/2014/main" xmlns="" id="{0EE41EA9-A7FB-48EA-B8E9-213A4E00DDB6}"/>
              </a:ext>
            </a:extLst>
          </p:cNvPr>
          <p:cNvPicPr>
            <a:picLocks noChangeAspect="1"/>
          </p:cNvPicPr>
          <p:nvPr/>
        </p:nvPicPr>
        <p:blipFill rotWithShape="1">
          <a:blip r:embed="rId8"/>
          <a:srcRect l="16178" t="24487" r="9605" b="29799"/>
          <a:stretch/>
        </p:blipFill>
        <p:spPr>
          <a:xfrm>
            <a:off x="350299" y="3649181"/>
            <a:ext cx="1619333" cy="1494319"/>
          </a:xfrm>
          <a:prstGeom prst="rect">
            <a:avLst/>
          </a:prstGeom>
        </p:spPr>
      </p:pic>
      <p:pic>
        <p:nvPicPr>
          <p:cNvPr id="21" name="Picture 20" descr="A picture containing shirt&#10;&#10;Description automatically generated">
            <a:extLst>
              <a:ext uri="{FF2B5EF4-FFF2-40B4-BE49-F238E27FC236}">
                <a16:creationId xmlns:a16="http://schemas.microsoft.com/office/drawing/2014/main" xmlns="" id="{75EA7E6E-26A6-4CF6-9DB4-95EE2A4B223E}"/>
              </a:ext>
            </a:extLst>
          </p:cNvPr>
          <p:cNvPicPr>
            <a:picLocks noChangeAspect="1"/>
          </p:cNvPicPr>
          <p:nvPr/>
        </p:nvPicPr>
        <p:blipFill rotWithShape="1">
          <a:blip r:embed="rId9"/>
          <a:srcRect l="8025" t="19274" r="4628" b="20977"/>
          <a:stretch/>
        </p:blipFill>
        <p:spPr>
          <a:xfrm>
            <a:off x="5260973" y="1011308"/>
            <a:ext cx="1404470" cy="1442482"/>
          </a:xfrm>
          <a:prstGeom prst="rect">
            <a:avLst/>
          </a:prstGeom>
        </p:spPr>
      </p:pic>
      <p:pic>
        <p:nvPicPr>
          <p:cNvPr id="23" name="Picture 22" descr="A picture containing clothing&#10;&#10;Description automatically generated">
            <a:extLst>
              <a:ext uri="{FF2B5EF4-FFF2-40B4-BE49-F238E27FC236}">
                <a16:creationId xmlns:a16="http://schemas.microsoft.com/office/drawing/2014/main" xmlns="" id="{6107AB08-DAC1-4FD3-9C52-0049C3913284}"/>
              </a:ext>
            </a:extLst>
          </p:cNvPr>
          <p:cNvPicPr>
            <a:picLocks noChangeAspect="1"/>
          </p:cNvPicPr>
          <p:nvPr/>
        </p:nvPicPr>
        <p:blipFill>
          <a:blip r:embed="rId10"/>
          <a:stretch>
            <a:fillRect/>
          </a:stretch>
        </p:blipFill>
        <p:spPr>
          <a:xfrm>
            <a:off x="6780741" y="3048437"/>
            <a:ext cx="1535247" cy="1916973"/>
          </a:xfrm>
          <a:prstGeom prst="rect">
            <a:avLst/>
          </a:prstGeom>
        </p:spPr>
      </p:pic>
      <p:pic>
        <p:nvPicPr>
          <p:cNvPr id="25" name="Picture 24" descr="A pair of jeans and a pair of shoes&#10;&#10;Description automatically generated with low confidence">
            <a:extLst>
              <a:ext uri="{FF2B5EF4-FFF2-40B4-BE49-F238E27FC236}">
                <a16:creationId xmlns:a16="http://schemas.microsoft.com/office/drawing/2014/main" xmlns="" id="{F09A8B52-7748-4BB5-B353-25038A59307A}"/>
              </a:ext>
            </a:extLst>
          </p:cNvPr>
          <p:cNvPicPr>
            <a:picLocks noChangeAspect="1"/>
          </p:cNvPicPr>
          <p:nvPr/>
        </p:nvPicPr>
        <p:blipFill rotWithShape="1">
          <a:blip r:embed="rId11"/>
          <a:srcRect l="20659" t="8859" r="14775" b="8149"/>
          <a:stretch/>
        </p:blipFill>
        <p:spPr>
          <a:xfrm>
            <a:off x="4934651" y="2698451"/>
            <a:ext cx="1767419" cy="2305636"/>
          </a:xfrm>
          <a:prstGeom prst="rect">
            <a:avLst/>
          </a:prstGeom>
        </p:spPr>
      </p:pic>
    </p:spTree>
    <p:extLst>
      <p:ext uri="{BB962C8B-B14F-4D97-AF65-F5344CB8AC3E}">
        <p14:creationId xmlns:p14="http://schemas.microsoft.com/office/powerpoint/2010/main" val="18810537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294"/>
        <p:cNvGrpSpPr/>
        <p:nvPr/>
      </p:nvGrpSpPr>
      <p:grpSpPr>
        <a:xfrm>
          <a:off x="0" y="0"/>
          <a:ext cx="0" cy="0"/>
          <a:chOff x="0" y="0"/>
          <a:chExt cx="0" cy="0"/>
        </a:xfrm>
      </p:grpSpPr>
      <p:sp>
        <p:nvSpPr>
          <p:cNvPr id="4295" name="Google Shape;4295;p61"/>
          <p:cNvSpPr txBox="1">
            <a:spLocks noGrp="1"/>
          </p:cNvSpPr>
          <p:nvPr>
            <p:ph type="title"/>
          </p:nvPr>
        </p:nvSpPr>
        <p:spPr>
          <a:xfrm>
            <a:off x="3563100" y="-1"/>
            <a:ext cx="3071614" cy="5746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a:latin typeface="Times New Roman" panose="02020603050405020304" pitchFamily="18" charset="0"/>
                <a:cs typeface="Times New Roman" panose="02020603050405020304" pitchFamily="18" charset="0"/>
              </a:rPr>
              <a:t>VẬN DỤNG</a:t>
            </a:r>
            <a:endParaRPr sz="36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FFC1FA51-3366-47C7-A9C0-873AE3AF03B5}"/>
              </a:ext>
            </a:extLst>
          </p:cNvPr>
          <p:cNvSpPr txBox="1"/>
          <p:nvPr/>
        </p:nvSpPr>
        <p:spPr>
          <a:xfrm>
            <a:off x="683581" y="776176"/>
            <a:ext cx="8016536" cy="3539430"/>
          </a:xfrm>
          <a:prstGeom prst="rect">
            <a:avLst/>
          </a:prstGeom>
          <a:solidFill>
            <a:schemeClr val="accent1"/>
          </a:solidFill>
        </p:spPr>
        <p:txBody>
          <a:bodyPr wrap="square" rtlCol="0">
            <a:spAutoFit/>
          </a:bodyPr>
          <a:lstStyle/>
          <a:p>
            <a:pPr marR="0">
              <a:spcBef>
                <a:spcPts val="0"/>
              </a:spcBef>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dục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R="0">
              <a:spcBef>
                <a:spcPts val="0"/>
              </a:spcBef>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2.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vóc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R="0">
              <a:spcBef>
                <a:spcPts val="0"/>
              </a:spcBef>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Tủ</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quần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áo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sắp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xếp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R="0">
              <a:spcBef>
                <a:spcPts val="0"/>
              </a:spcBef>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4.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quần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áo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quần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áo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1431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Google Shape;291;p32">
            <a:extLst>
              <a:ext uri="{FF2B5EF4-FFF2-40B4-BE49-F238E27FC236}">
                <a16:creationId xmlns:a16="http://schemas.microsoft.com/office/drawing/2014/main" xmlns="" id="{45DF53CE-E496-B2EC-773D-9E4EDE35C9B8}"/>
              </a:ext>
            </a:extLst>
          </p:cNvPr>
          <p:cNvSpPr>
            <a:spLocks noGrp="1"/>
          </p:cNvSpPr>
          <p:nvPr>
            <p:ph type="sldNum" sz="quarter" idx="4294967295"/>
          </p:nvPr>
        </p:nvSpPr>
        <p:spPr bwMode="auto">
          <a:xfrm>
            <a:off x="4366023" y="3505200"/>
            <a:ext cx="411956" cy="2952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lvl1pPr>
              <a:defRPr sz="1800">
                <a:solidFill>
                  <a:schemeClr val="tx1"/>
                </a:solidFill>
                <a:latin typeface="Times New Roman" panose="02020603050405020304" pitchFamily="18" charset="0"/>
              </a:defRPr>
            </a:lvl1pPr>
            <a:lvl2pPr marL="557213" indent="-214313">
              <a:defRPr sz="1800">
                <a:solidFill>
                  <a:schemeClr val="tx1"/>
                </a:solidFill>
                <a:latin typeface="Times New Roman" panose="02020603050405020304" pitchFamily="18" charset="0"/>
              </a:defRPr>
            </a:lvl2pPr>
            <a:lvl3pPr marL="857250" indent="-171450">
              <a:defRPr sz="1800">
                <a:solidFill>
                  <a:schemeClr val="tx1"/>
                </a:solidFill>
                <a:latin typeface="Times New Roman" panose="02020603050405020304" pitchFamily="18" charset="0"/>
              </a:defRPr>
            </a:lvl3pPr>
            <a:lvl4pPr marL="1200150" indent="-171450">
              <a:defRPr sz="1800">
                <a:solidFill>
                  <a:schemeClr val="tx1"/>
                </a:solidFill>
                <a:latin typeface="Times New Roman" panose="02020603050405020304" pitchFamily="18" charset="0"/>
              </a:defRPr>
            </a:lvl4pPr>
            <a:lvl5pPr marL="1543050" indent="-171450">
              <a:defRPr sz="1800">
                <a:solidFill>
                  <a:schemeClr val="tx1"/>
                </a:solidFill>
                <a:latin typeface="Times New Roman" panose="02020603050405020304" pitchFamily="18" charset="0"/>
              </a:defRPr>
            </a:lvl5pPr>
            <a:lvl6pPr marL="1885950" indent="-171450" eaLnBrk="0" fontAlgn="base" hangingPunct="0">
              <a:spcBef>
                <a:spcPct val="0"/>
              </a:spcBef>
              <a:spcAft>
                <a:spcPct val="0"/>
              </a:spcAft>
              <a:defRPr sz="1800">
                <a:solidFill>
                  <a:schemeClr val="tx1"/>
                </a:solidFill>
                <a:latin typeface="Times New Roman" panose="02020603050405020304" pitchFamily="18" charset="0"/>
              </a:defRPr>
            </a:lvl6pPr>
            <a:lvl7pPr marL="2228850" indent="-171450" eaLnBrk="0" fontAlgn="base" hangingPunct="0">
              <a:spcBef>
                <a:spcPct val="0"/>
              </a:spcBef>
              <a:spcAft>
                <a:spcPct val="0"/>
              </a:spcAft>
              <a:defRPr sz="1800">
                <a:solidFill>
                  <a:schemeClr val="tx1"/>
                </a:solidFill>
                <a:latin typeface="Times New Roman" panose="02020603050405020304" pitchFamily="18" charset="0"/>
              </a:defRPr>
            </a:lvl7pPr>
            <a:lvl8pPr marL="2571750" indent="-171450" eaLnBrk="0" fontAlgn="base" hangingPunct="0">
              <a:spcBef>
                <a:spcPct val="0"/>
              </a:spcBef>
              <a:spcAft>
                <a:spcPct val="0"/>
              </a:spcAft>
              <a:defRPr sz="1800">
                <a:solidFill>
                  <a:schemeClr val="tx1"/>
                </a:solidFill>
                <a:latin typeface="Times New Roman" panose="02020603050405020304" pitchFamily="18" charset="0"/>
              </a:defRPr>
            </a:lvl8pPr>
            <a:lvl9pPr marL="2914650" indent="-171450" eaLnBrk="0" fontAlgn="base" hangingPunct="0">
              <a:spcBef>
                <a:spcPct val="0"/>
              </a:spcBef>
              <a:spcAft>
                <a:spcPct val="0"/>
              </a:spcAft>
              <a:defRPr sz="1800">
                <a:solidFill>
                  <a:schemeClr val="tx1"/>
                </a:solidFill>
                <a:latin typeface="Times New Roman" panose="02020603050405020304" pitchFamily="18" charset="0"/>
              </a:defRPr>
            </a:lvl9pPr>
          </a:lstStyle>
          <a:p>
            <a:pPr eaLnBrk="1" hangingPunct="1">
              <a:buClr>
                <a:srgbClr val="000000"/>
              </a:buClr>
              <a:buFont typeface="Arial" panose="020B0604020202020204" pitchFamily="34" charset="0"/>
              <a:buNone/>
            </a:pPr>
            <a:fld id="{8D1D6061-B666-45AD-BCD3-A2E79FAF776B}" type="slidenum">
              <a:rPr lang="en-US" altLang="en-US" sz="825">
                <a:solidFill>
                  <a:srgbClr val="2F3848"/>
                </a:solidFill>
                <a:latin typeface="Source Sans Pro" panose="020B0503030403020204" pitchFamily="34" charset="0"/>
                <a:cs typeface="Arial" panose="020B0604020202020204" pitchFamily="34" charset="0"/>
                <a:sym typeface="Source Sans Pro" panose="020B0503030403020204" pitchFamily="34" charset="0"/>
              </a:rPr>
              <a:pPr eaLnBrk="1" hangingPunct="1">
                <a:buClr>
                  <a:srgbClr val="000000"/>
                </a:buClr>
                <a:buFont typeface="Arial" panose="020B0604020202020204" pitchFamily="34" charset="0"/>
                <a:buNone/>
              </a:pPr>
              <a:t>55</a:t>
            </a:fld>
            <a:endParaRPr lang="en-US" altLang="en-US" sz="825">
              <a:solidFill>
                <a:srgbClr val="2F3848"/>
              </a:solidFill>
              <a:latin typeface="Source Sans Pro" panose="020B0503030403020204" pitchFamily="34" charset="0"/>
              <a:cs typeface="Arial" panose="020B0604020202020204" pitchFamily="34" charset="0"/>
              <a:sym typeface="Source Sans Pro" panose="020B0503030403020204" pitchFamily="34" charset="0"/>
            </a:endParaRPr>
          </a:p>
        </p:txBody>
      </p:sp>
      <p:grpSp>
        <p:nvGrpSpPr>
          <p:cNvPr id="2" name="Group 2">
            <a:extLst>
              <a:ext uri="{FF2B5EF4-FFF2-40B4-BE49-F238E27FC236}">
                <a16:creationId xmlns:a16="http://schemas.microsoft.com/office/drawing/2014/main" xmlns="" id="{7AC12D9F-65BF-2FEA-D547-F59FBCB35D7B}"/>
              </a:ext>
            </a:extLst>
          </p:cNvPr>
          <p:cNvGrpSpPr>
            <a:grpSpLocks/>
          </p:cNvGrpSpPr>
          <p:nvPr/>
        </p:nvGrpSpPr>
        <p:grpSpPr bwMode="auto">
          <a:xfrm>
            <a:off x="1354336" y="380072"/>
            <a:ext cx="4835128" cy="1950244"/>
            <a:chOff x="601552" y="1798888"/>
            <a:chExt cx="6450355" cy="2334024"/>
          </a:xfrm>
        </p:grpSpPr>
        <p:sp>
          <p:nvSpPr>
            <p:cNvPr id="40971" name="TextBox 1">
              <a:extLst>
                <a:ext uri="{FF2B5EF4-FFF2-40B4-BE49-F238E27FC236}">
                  <a16:creationId xmlns:a16="http://schemas.microsoft.com/office/drawing/2014/main" xmlns="" id="{426AA181-96EA-4534-4044-01E66037552F}"/>
                </a:ext>
              </a:extLst>
            </p:cNvPr>
            <p:cNvSpPr txBox="1">
              <a:spLocks noChangeArrowheads="1"/>
            </p:cNvSpPr>
            <p:nvPr/>
          </p:nvSpPr>
          <p:spPr bwMode="auto">
            <a:xfrm>
              <a:off x="1765922" y="1798888"/>
              <a:ext cx="5285985" cy="62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lnSpc>
                  <a:spcPct val="150000"/>
                </a:lnSpc>
                <a:buClr>
                  <a:srgbClr val="000000"/>
                </a:buClr>
                <a:buFont typeface="Arial" panose="020B0604020202020204" pitchFamily="34" charset="0"/>
                <a:buNone/>
              </a:pPr>
              <a:r>
                <a:rPr lang="en-US" altLang="en-US" sz="1800" b="1">
                  <a:solidFill>
                    <a:srgbClr val="FF0000"/>
                  </a:solidFill>
                  <a:latin typeface="Arial" panose="020B0604020202020204" pitchFamily="34" charset="0"/>
                  <a:cs typeface="Arial" panose="020B0604020202020204" pitchFamily="34" charset="0"/>
                  <a:sym typeface="Arial" panose="020B0604020202020204" pitchFamily="34" charset="0"/>
                </a:rPr>
                <a:t> </a:t>
              </a:r>
              <a:r>
                <a:rPr lang="en-US" altLang="en-US" sz="2100" b="1">
                  <a:solidFill>
                    <a:srgbClr val="FF0000"/>
                  </a:solidFill>
                  <a:cs typeface="Times New Roman" panose="02020603050405020304" pitchFamily="18" charset="0"/>
                  <a:sym typeface="Arial" panose="020B0604020202020204" pitchFamily="34" charset="0"/>
                </a:rPr>
                <a:t>DẶN DÒ</a:t>
              </a:r>
            </a:p>
          </p:txBody>
        </p:sp>
        <p:grpSp>
          <p:nvGrpSpPr>
            <p:cNvPr id="3" name="Google Shape;387;p37">
              <a:extLst>
                <a:ext uri="{FF2B5EF4-FFF2-40B4-BE49-F238E27FC236}">
                  <a16:creationId xmlns:a16="http://schemas.microsoft.com/office/drawing/2014/main" xmlns="" id="{1742C450-015F-7086-DEA2-FBF11D9B839C}"/>
                </a:ext>
              </a:extLst>
            </p:cNvPr>
            <p:cNvGrpSpPr/>
            <p:nvPr/>
          </p:nvGrpSpPr>
          <p:grpSpPr>
            <a:xfrm>
              <a:off x="601552" y="3071487"/>
              <a:ext cx="1828800" cy="1061425"/>
              <a:chOff x="1926350" y="995225"/>
              <a:chExt cx="428650" cy="356600"/>
            </a:xfrm>
            <a:solidFill>
              <a:schemeClr val="accent1">
                <a:lumMod val="75000"/>
              </a:schemeClr>
            </a:solidFill>
          </p:grpSpPr>
          <p:sp>
            <p:nvSpPr>
              <p:cNvPr id="8" name="Google Shape;388;p37">
                <a:extLst>
                  <a:ext uri="{FF2B5EF4-FFF2-40B4-BE49-F238E27FC236}">
                    <a16:creationId xmlns:a16="http://schemas.microsoft.com/office/drawing/2014/main" xmlns="" id="{C9EA8E18-2EFD-76AD-B7B3-7AF170E5A188}"/>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lIns="68569" tIns="68569" rIns="68569" bIns="68569" anchor="ctr"/>
              <a:lstStyle/>
              <a:p>
                <a:pPr>
                  <a:defRPr/>
                </a:pPr>
                <a:endParaRPr sz="1050"/>
              </a:p>
            </p:txBody>
          </p:sp>
          <p:sp>
            <p:nvSpPr>
              <p:cNvPr id="9" name="Google Shape;389;p37">
                <a:extLst>
                  <a:ext uri="{FF2B5EF4-FFF2-40B4-BE49-F238E27FC236}">
                    <a16:creationId xmlns:a16="http://schemas.microsoft.com/office/drawing/2014/main" xmlns="" id="{E9928089-A8A3-2BEC-7177-7F835070B7F2}"/>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lIns="68569" tIns="68569" rIns="68569" bIns="68569" anchor="ctr"/>
              <a:lstStyle/>
              <a:p>
                <a:pPr>
                  <a:defRPr/>
                </a:pPr>
                <a:endParaRPr sz="1050"/>
              </a:p>
            </p:txBody>
          </p:sp>
          <p:sp>
            <p:nvSpPr>
              <p:cNvPr id="10" name="Google Shape;390;p37">
                <a:extLst>
                  <a:ext uri="{FF2B5EF4-FFF2-40B4-BE49-F238E27FC236}">
                    <a16:creationId xmlns:a16="http://schemas.microsoft.com/office/drawing/2014/main" xmlns="" id="{3D80F00A-99BD-3DEF-2EEF-20E3334A916E}"/>
                  </a:ext>
                </a:extLst>
              </p:cNvPr>
              <p:cNvSpPr/>
              <p:nvPr/>
            </p:nvSpPr>
            <p:spPr>
              <a:xfrm>
                <a:off x="1926350" y="995225"/>
                <a:ext cx="208225" cy="332175"/>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lIns="68569" tIns="68569" rIns="68569" bIns="68569" anchor="ctr"/>
              <a:lstStyle/>
              <a:p>
                <a:pPr>
                  <a:defRPr/>
                </a:pPr>
                <a:endParaRPr sz="1050"/>
              </a:p>
            </p:txBody>
          </p:sp>
          <p:sp>
            <p:nvSpPr>
              <p:cNvPr id="11" name="Google Shape;391;p37">
                <a:extLst>
                  <a:ext uri="{FF2B5EF4-FFF2-40B4-BE49-F238E27FC236}">
                    <a16:creationId xmlns:a16="http://schemas.microsoft.com/office/drawing/2014/main" xmlns="" id="{44F38F33-9110-06DE-298B-DCF43E719F25}"/>
                  </a:ext>
                </a:extLst>
              </p:cNvPr>
              <p:cNvSpPr/>
              <p:nvPr/>
            </p:nvSpPr>
            <p:spPr>
              <a:xfrm>
                <a:off x="2146775" y="995225"/>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lIns="68569" tIns="68569" rIns="68569" bIns="68569" anchor="ctr"/>
              <a:lstStyle/>
              <a:p>
                <a:pPr>
                  <a:defRPr/>
                </a:pPr>
                <a:endParaRPr sz="1050"/>
              </a:p>
            </p:txBody>
          </p:sp>
        </p:grpSp>
      </p:grpSp>
      <p:grpSp>
        <p:nvGrpSpPr>
          <p:cNvPr id="4" name="Group 4">
            <a:extLst>
              <a:ext uri="{FF2B5EF4-FFF2-40B4-BE49-F238E27FC236}">
                <a16:creationId xmlns:a16="http://schemas.microsoft.com/office/drawing/2014/main" xmlns="" id="{E282ED97-7FA5-1A99-03D9-888C951E0A1F}"/>
              </a:ext>
            </a:extLst>
          </p:cNvPr>
          <p:cNvGrpSpPr>
            <a:grpSpLocks/>
          </p:cNvGrpSpPr>
          <p:nvPr/>
        </p:nvGrpSpPr>
        <p:grpSpPr bwMode="auto">
          <a:xfrm>
            <a:off x="3771900" y="1432323"/>
            <a:ext cx="4229100" cy="2572499"/>
            <a:chOff x="3041520" y="1326800"/>
            <a:chExt cx="5380752" cy="3429051"/>
          </a:xfrm>
        </p:grpSpPr>
        <p:sp>
          <p:nvSpPr>
            <p:cNvPr id="40967" name="TextBox 3">
              <a:extLst>
                <a:ext uri="{FF2B5EF4-FFF2-40B4-BE49-F238E27FC236}">
                  <a16:creationId xmlns:a16="http://schemas.microsoft.com/office/drawing/2014/main" xmlns="" id="{E0567CE8-A46B-D4B7-12DE-4A33D1BBD11E}"/>
                </a:ext>
              </a:extLst>
            </p:cNvPr>
            <p:cNvSpPr txBox="1">
              <a:spLocks noChangeArrowheads="1"/>
            </p:cNvSpPr>
            <p:nvPr/>
          </p:nvSpPr>
          <p:spPr bwMode="auto">
            <a:xfrm>
              <a:off x="3041520" y="1326800"/>
              <a:ext cx="5380752" cy="342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135000"/>
                </a:lnSpc>
                <a:spcBef>
                  <a:spcPts val="450"/>
                </a:spcBef>
                <a:spcAft>
                  <a:spcPts val="450"/>
                </a:spcAft>
              </a:pPr>
              <a:r>
                <a:rPr lang="en-GB" altLang="en-US" sz="1500" i="1">
                  <a:solidFill>
                    <a:srgbClr val="002060"/>
                  </a:solidFill>
                  <a:latin typeface="Arial" panose="020B0604020202020204" pitchFamily="34" charset="0"/>
                  <a:cs typeface="Arial" panose="020B0604020202020204" pitchFamily="34" charset="0"/>
                  <a:sym typeface="Arial" panose="020B0604020202020204" pitchFamily="34" charset="0"/>
                </a:rPr>
                <a:t>        </a:t>
              </a:r>
              <a:r>
                <a:rPr lang="en-GB" altLang="en-US" sz="1800" i="1">
                  <a:solidFill>
                    <a:srgbClr val="002060"/>
                  </a:solidFill>
                  <a:cs typeface="Times New Roman" panose="02020603050405020304" pitchFamily="18" charset="0"/>
                  <a:sym typeface="Arial" panose="020B0604020202020204" pitchFamily="34" charset="0"/>
                </a:rPr>
                <a:t> Học bài.</a:t>
              </a:r>
            </a:p>
            <a:p>
              <a:pPr>
                <a:lnSpc>
                  <a:spcPct val="135000"/>
                </a:lnSpc>
                <a:spcBef>
                  <a:spcPts val="450"/>
                </a:spcBef>
                <a:spcAft>
                  <a:spcPts val="450"/>
                </a:spcAft>
              </a:pPr>
              <a:r>
                <a:rPr lang="en-GB" altLang="en-US" sz="1800" i="1">
                  <a:solidFill>
                    <a:srgbClr val="002060"/>
                  </a:solidFill>
                  <a:cs typeface="Times New Roman" panose="02020603050405020304" pitchFamily="18" charset="0"/>
                  <a:sym typeface="Arial" panose="020B0604020202020204" pitchFamily="34" charset="0"/>
                </a:rPr>
                <a:t>        Làm bài tập và trả lời các câu hỏi </a:t>
              </a:r>
            </a:p>
            <a:p>
              <a:pPr>
                <a:lnSpc>
                  <a:spcPct val="135000"/>
                </a:lnSpc>
                <a:spcBef>
                  <a:spcPts val="450"/>
                </a:spcBef>
                <a:spcAft>
                  <a:spcPts val="450"/>
                </a:spcAft>
              </a:pPr>
              <a:r>
                <a:rPr lang="en-GB" altLang="en-US" sz="1800" i="1">
                  <a:solidFill>
                    <a:srgbClr val="002060"/>
                  </a:solidFill>
                  <a:cs typeface="Times New Roman" panose="02020603050405020304" pitchFamily="18" charset="0"/>
                  <a:sym typeface="Arial" panose="020B0604020202020204" pitchFamily="34" charset="0"/>
                </a:rPr>
                <a:t>        luyện tập, vận dụng sách giáo khoa.</a:t>
              </a:r>
            </a:p>
            <a:p>
              <a:pPr>
                <a:lnSpc>
                  <a:spcPct val="135000"/>
                </a:lnSpc>
                <a:spcBef>
                  <a:spcPts val="450"/>
                </a:spcBef>
                <a:spcAft>
                  <a:spcPts val="450"/>
                </a:spcAft>
              </a:pPr>
              <a:r>
                <a:rPr lang="en-US" altLang="en-US" sz="1800" i="1">
                  <a:solidFill>
                    <a:srgbClr val="002060"/>
                  </a:solidFill>
                  <a:cs typeface="Times New Roman" panose="02020603050405020304" pitchFamily="18" charset="0"/>
                  <a:sym typeface="Arial" panose="020B0604020202020204" pitchFamily="34" charset="0"/>
                </a:rPr>
                <a:t>         Chuẩn bị bài mới: Bài </a:t>
              </a:r>
              <a:r>
                <a:rPr lang="en-US" altLang="en-US" sz="1800" i="1" smtClean="0">
                  <a:solidFill>
                    <a:srgbClr val="002060"/>
                  </a:solidFill>
                  <a:cs typeface="Times New Roman" panose="02020603050405020304" pitchFamily="18" charset="0"/>
                  <a:sym typeface="Arial" panose="020B0604020202020204" pitchFamily="34" charset="0"/>
                </a:rPr>
                <a:t>8: Thời trang Trang 58</a:t>
              </a:r>
              <a:r>
                <a:rPr lang="en-US" altLang="en-US" sz="1800" i="1">
                  <a:solidFill>
                    <a:srgbClr val="002060"/>
                  </a:solidFill>
                  <a:cs typeface="Times New Roman" panose="02020603050405020304" pitchFamily="18" charset="0"/>
                  <a:sym typeface="Arial" panose="020B0604020202020204" pitchFamily="34" charset="0"/>
                </a:rPr>
                <a:t>.</a:t>
              </a:r>
            </a:p>
            <a:p>
              <a:pPr eaLnBrk="1" hangingPunct="1">
                <a:buClr>
                  <a:srgbClr val="000000"/>
                </a:buClr>
                <a:buFont typeface="Arial" panose="020B0604020202020204" pitchFamily="34" charset="0"/>
                <a:buNone/>
              </a:pPr>
              <a:endParaRPr lang="en-US" altLang="en-US" sz="1050">
                <a:solidFill>
                  <a:srgbClr val="000000"/>
                </a:solidFill>
                <a:latin typeface="Arial" panose="020B0604020202020204" pitchFamily="34" charset="0"/>
                <a:cs typeface="Times New Roman" panose="02020603050405020304" pitchFamily="18" charset="0"/>
                <a:sym typeface="Arial" panose="020B0604020202020204" pitchFamily="34" charset="0"/>
              </a:endParaRPr>
            </a:p>
          </p:txBody>
        </p:sp>
        <p:grpSp>
          <p:nvGrpSpPr>
            <p:cNvPr id="5" name="Google Shape;330;p37">
              <a:extLst>
                <a:ext uri="{FF2B5EF4-FFF2-40B4-BE49-F238E27FC236}">
                  <a16:creationId xmlns:a16="http://schemas.microsoft.com/office/drawing/2014/main" xmlns="" id="{764D8021-EDAE-9F9D-C21B-0FDB964CCD39}"/>
                </a:ext>
              </a:extLst>
            </p:cNvPr>
            <p:cNvGrpSpPr/>
            <p:nvPr/>
          </p:nvGrpSpPr>
          <p:grpSpPr>
            <a:xfrm>
              <a:off x="3260809" y="1507440"/>
              <a:ext cx="307249" cy="388574"/>
              <a:chOff x="584925" y="238125"/>
              <a:chExt cx="415200" cy="525100"/>
            </a:xfrm>
            <a:solidFill>
              <a:schemeClr val="accent4">
                <a:lumMod val="75000"/>
              </a:schemeClr>
            </a:solidFill>
          </p:grpSpPr>
          <p:sp>
            <p:nvSpPr>
              <p:cNvPr id="15" name="Google Shape;331;p37">
                <a:extLst>
                  <a:ext uri="{FF2B5EF4-FFF2-40B4-BE49-F238E27FC236}">
                    <a16:creationId xmlns:a16="http://schemas.microsoft.com/office/drawing/2014/main" xmlns="" id="{C6FDB2B7-3A19-AF41-146A-243F89F40C8A}"/>
                  </a:ext>
                </a:extLst>
              </p:cNvPr>
              <p:cNvSpPr/>
              <p:nvPr/>
            </p:nvSpPr>
            <p:spPr>
              <a:xfrm>
                <a:off x="621550" y="299175"/>
                <a:ext cx="378575" cy="464050"/>
              </a:xfrm>
              <a:custGeom>
                <a:avLst/>
                <a:gdLst/>
                <a:ahLst/>
                <a:cxnLst/>
                <a:rect l="l" t="t" r="r" b="b"/>
                <a:pathLst>
                  <a:path w="15143" h="18562" extrusionOk="0">
                    <a:moveTo>
                      <a:pt x="14166" y="0"/>
                    </a:moveTo>
                    <a:lnTo>
                      <a:pt x="14166" y="16755"/>
                    </a:lnTo>
                    <a:lnTo>
                      <a:pt x="14141" y="16926"/>
                    </a:lnTo>
                    <a:lnTo>
                      <a:pt x="14093" y="17072"/>
                    </a:lnTo>
                    <a:lnTo>
                      <a:pt x="14044" y="17194"/>
                    </a:lnTo>
                    <a:lnTo>
                      <a:pt x="13946" y="17341"/>
                    </a:lnTo>
                    <a:lnTo>
                      <a:pt x="13824" y="17438"/>
                    </a:lnTo>
                    <a:lnTo>
                      <a:pt x="13677" y="17512"/>
                    </a:lnTo>
                    <a:lnTo>
                      <a:pt x="13531" y="17561"/>
                    </a:lnTo>
                    <a:lnTo>
                      <a:pt x="13384" y="17585"/>
                    </a:lnTo>
                    <a:lnTo>
                      <a:pt x="0" y="17585"/>
                    </a:lnTo>
                    <a:lnTo>
                      <a:pt x="0" y="17731"/>
                    </a:lnTo>
                    <a:lnTo>
                      <a:pt x="25" y="17902"/>
                    </a:lnTo>
                    <a:lnTo>
                      <a:pt x="74" y="18049"/>
                    </a:lnTo>
                    <a:lnTo>
                      <a:pt x="123" y="18171"/>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71"/>
                    </a:lnTo>
                    <a:lnTo>
                      <a:pt x="15069" y="18049"/>
                    </a:lnTo>
                    <a:lnTo>
                      <a:pt x="15118" y="17902"/>
                    </a:lnTo>
                    <a:lnTo>
                      <a:pt x="15143" y="17731"/>
                    </a:lnTo>
                    <a:lnTo>
                      <a:pt x="15143" y="733"/>
                    </a:lnTo>
                    <a:lnTo>
                      <a:pt x="15118" y="586"/>
                    </a:lnTo>
                    <a:lnTo>
                      <a:pt x="15069" y="440"/>
                    </a:lnTo>
                    <a:lnTo>
                      <a:pt x="15021" y="318"/>
                    </a:lnTo>
                    <a:lnTo>
                      <a:pt x="14923" y="196"/>
                    </a:lnTo>
                    <a:lnTo>
                      <a:pt x="14801" y="122"/>
                    </a:lnTo>
                    <a:lnTo>
                      <a:pt x="14654" y="49"/>
                    </a:lnTo>
                    <a:lnTo>
                      <a:pt x="14508" y="25"/>
                    </a:lnTo>
                    <a:lnTo>
                      <a:pt x="14361" y="0"/>
                    </a:lnTo>
                    <a:close/>
                  </a:path>
                </a:pathLst>
              </a:custGeom>
              <a:grpFill/>
              <a:ln>
                <a:noFill/>
              </a:ln>
            </p:spPr>
            <p:txBody>
              <a:bodyPr spcFirstLastPara="1" lIns="68569" tIns="68569" rIns="68569" bIns="68569" anchor="ctr"/>
              <a:lstStyle/>
              <a:p>
                <a:pPr>
                  <a:defRPr/>
                </a:pPr>
                <a:endParaRPr sz="1050"/>
              </a:p>
            </p:txBody>
          </p:sp>
          <p:sp>
            <p:nvSpPr>
              <p:cNvPr id="16" name="Google Shape;332;p37">
                <a:extLst>
                  <a:ext uri="{FF2B5EF4-FFF2-40B4-BE49-F238E27FC236}">
                    <a16:creationId xmlns:a16="http://schemas.microsoft.com/office/drawing/2014/main" xmlns="" id="{E8EA3A7F-515C-FE06-4966-C6A77C0DD757}"/>
                  </a:ext>
                </a:extLst>
              </p:cNvPr>
              <p:cNvSpPr/>
              <p:nvPr/>
            </p:nvSpPr>
            <p:spPr>
              <a:xfrm>
                <a:off x="633750" y="238125"/>
                <a:ext cx="29350" cy="63500"/>
              </a:xfrm>
              <a:custGeom>
                <a:avLst/>
                <a:gdLst/>
                <a:ahLst/>
                <a:cxnLst/>
                <a:rect l="l" t="t" r="r" b="b"/>
                <a:pathLst>
                  <a:path w="1174" h="2540" extrusionOk="0">
                    <a:moveTo>
                      <a:pt x="392" y="0"/>
                    </a:moveTo>
                    <a:lnTo>
                      <a:pt x="294" y="49"/>
                    </a:lnTo>
                    <a:lnTo>
                      <a:pt x="221" y="73"/>
                    </a:lnTo>
                    <a:lnTo>
                      <a:pt x="147" y="147"/>
                    </a:lnTo>
                    <a:lnTo>
                      <a:pt x="74" y="220"/>
                    </a:lnTo>
                    <a:lnTo>
                      <a:pt x="50" y="293"/>
                    </a:lnTo>
                    <a:lnTo>
                      <a:pt x="1" y="391"/>
                    </a:lnTo>
                    <a:lnTo>
                      <a:pt x="1" y="488"/>
                    </a:lnTo>
                    <a:lnTo>
                      <a:pt x="1" y="2052"/>
                    </a:lnTo>
                    <a:lnTo>
                      <a:pt x="1" y="2149"/>
                    </a:lnTo>
                    <a:lnTo>
                      <a:pt x="50" y="2247"/>
                    </a:lnTo>
                    <a:lnTo>
                      <a:pt x="74" y="2320"/>
                    </a:lnTo>
                    <a:lnTo>
                      <a:pt x="147" y="2393"/>
                    </a:lnTo>
                    <a:lnTo>
                      <a:pt x="221" y="2467"/>
                    </a:lnTo>
                    <a:lnTo>
                      <a:pt x="294" y="2491"/>
                    </a:lnTo>
                    <a:lnTo>
                      <a:pt x="392" y="2540"/>
                    </a:lnTo>
                    <a:lnTo>
                      <a:pt x="782"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2" y="0"/>
                    </a:lnTo>
                    <a:close/>
                  </a:path>
                </a:pathLst>
              </a:custGeom>
              <a:grpFill/>
              <a:ln>
                <a:noFill/>
              </a:ln>
            </p:spPr>
            <p:txBody>
              <a:bodyPr spcFirstLastPara="1" lIns="68569" tIns="68569" rIns="68569" bIns="68569" anchor="ctr"/>
              <a:lstStyle/>
              <a:p>
                <a:pPr>
                  <a:defRPr/>
                </a:pPr>
                <a:endParaRPr sz="1050"/>
              </a:p>
            </p:txBody>
          </p:sp>
          <p:sp>
            <p:nvSpPr>
              <p:cNvPr id="17" name="Google Shape;333;p37">
                <a:extLst>
                  <a:ext uri="{FF2B5EF4-FFF2-40B4-BE49-F238E27FC236}">
                    <a16:creationId xmlns:a16="http://schemas.microsoft.com/office/drawing/2014/main" xmlns="" id="{A00E0138-DE7E-6CF5-9E91-7D8C618C18D8}"/>
                  </a:ext>
                </a:extLst>
              </p:cNvPr>
              <p:cNvSpPr/>
              <p:nvPr/>
            </p:nvSpPr>
            <p:spPr>
              <a:xfrm>
                <a:off x="716800" y="238125"/>
                <a:ext cx="29325" cy="63500"/>
              </a:xfrm>
              <a:custGeom>
                <a:avLst/>
                <a:gdLst/>
                <a:ahLst/>
                <a:cxnLst/>
                <a:rect l="l" t="t" r="r" b="b"/>
                <a:pathLst>
                  <a:path w="1173" h="2540" extrusionOk="0">
                    <a:moveTo>
                      <a:pt x="391" y="0"/>
                    </a:moveTo>
                    <a:lnTo>
                      <a:pt x="294" y="49"/>
                    </a:lnTo>
                    <a:lnTo>
                      <a:pt x="220" y="73"/>
                    </a:lnTo>
                    <a:lnTo>
                      <a:pt x="147" y="147"/>
                    </a:lnTo>
                    <a:lnTo>
                      <a:pt x="74" y="220"/>
                    </a:lnTo>
                    <a:lnTo>
                      <a:pt x="49" y="293"/>
                    </a:lnTo>
                    <a:lnTo>
                      <a:pt x="0" y="391"/>
                    </a:lnTo>
                    <a:lnTo>
                      <a:pt x="0" y="488"/>
                    </a:lnTo>
                    <a:lnTo>
                      <a:pt x="0" y="2052"/>
                    </a:lnTo>
                    <a:lnTo>
                      <a:pt x="0"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099" y="2320"/>
                    </a:lnTo>
                    <a:lnTo>
                      <a:pt x="1124" y="2247"/>
                    </a:lnTo>
                    <a:lnTo>
                      <a:pt x="1173" y="2149"/>
                    </a:lnTo>
                    <a:lnTo>
                      <a:pt x="1173" y="2052"/>
                    </a:lnTo>
                    <a:lnTo>
                      <a:pt x="1173" y="488"/>
                    </a:lnTo>
                    <a:lnTo>
                      <a:pt x="1173" y="391"/>
                    </a:lnTo>
                    <a:lnTo>
                      <a:pt x="1124" y="293"/>
                    </a:lnTo>
                    <a:lnTo>
                      <a:pt x="1099" y="220"/>
                    </a:lnTo>
                    <a:lnTo>
                      <a:pt x="1026" y="147"/>
                    </a:lnTo>
                    <a:lnTo>
                      <a:pt x="953" y="73"/>
                    </a:lnTo>
                    <a:lnTo>
                      <a:pt x="880" y="49"/>
                    </a:lnTo>
                    <a:lnTo>
                      <a:pt x="782" y="0"/>
                    </a:lnTo>
                    <a:close/>
                  </a:path>
                </a:pathLst>
              </a:custGeom>
              <a:grpFill/>
              <a:ln>
                <a:noFill/>
              </a:ln>
            </p:spPr>
            <p:txBody>
              <a:bodyPr spcFirstLastPara="1" lIns="68569" tIns="68569" rIns="68569" bIns="68569" anchor="ctr"/>
              <a:lstStyle/>
              <a:p>
                <a:pPr>
                  <a:defRPr/>
                </a:pPr>
                <a:endParaRPr sz="1050"/>
              </a:p>
            </p:txBody>
          </p:sp>
          <p:sp>
            <p:nvSpPr>
              <p:cNvPr id="18" name="Google Shape;334;p37">
                <a:extLst>
                  <a:ext uri="{FF2B5EF4-FFF2-40B4-BE49-F238E27FC236}">
                    <a16:creationId xmlns:a16="http://schemas.microsoft.com/office/drawing/2014/main" xmlns="" id="{A9AF625B-4213-E021-3FFD-CFE2E1210FB8}"/>
                  </a:ext>
                </a:extLst>
              </p:cNvPr>
              <p:cNvSpPr/>
              <p:nvPr/>
            </p:nvSpPr>
            <p:spPr>
              <a:xfrm>
                <a:off x="799825" y="238125"/>
                <a:ext cx="29350" cy="63500"/>
              </a:xfrm>
              <a:custGeom>
                <a:avLst/>
                <a:gdLst/>
                <a:ahLst/>
                <a:cxnLst/>
                <a:rect l="l" t="t" r="r" b="b"/>
                <a:pathLst>
                  <a:path w="1174" h="2540" extrusionOk="0">
                    <a:moveTo>
                      <a:pt x="392" y="0"/>
                    </a:moveTo>
                    <a:lnTo>
                      <a:pt x="294" y="49"/>
                    </a:lnTo>
                    <a:lnTo>
                      <a:pt x="221" y="73"/>
                    </a:lnTo>
                    <a:lnTo>
                      <a:pt x="148" y="147"/>
                    </a:lnTo>
                    <a:lnTo>
                      <a:pt x="74" y="220"/>
                    </a:lnTo>
                    <a:lnTo>
                      <a:pt x="50" y="293"/>
                    </a:lnTo>
                    <a:lnTo>
                      <a:pt x="1" y="391"/>
                    </a:lnTo>
                    <a:lnTo>
                      <a:pt x="1" y="488"/>
                    </a:lnTo>
                    <a:lnTo>
                      <a:pt x="1" y="2052"/>
                    </a:lnTo>
                    <a:lnTo>
                      <a:pt x="1" y="2149"/>
                    </a:lnTo>
                    <a:lnTo>
                      <a:pt x="50" y="2247"/>
                    </a:lnTo>
                    <a:lnTo>
                      <a:pt x="74" y="2320"/>
                    </a:lnTo>
                    <a:lnTo>
                      <a:pt x="148" y="2393"/>
                    </a:lnTo>
                    <a:lnTo>
                      <a:pt x="221" y="2467"/>
                    </a:lnTo>
                    <a:lnTo>
                      <a:pt x="294" y="2491"/>
                    </a:lnTo>
                    <a:lnTo>
                      <a:pt x="392" y="2540"/>
                    </a:lnTo>
                    <a:lnTo>
                      <a:pt x="783" y="2540"/>
                    </a:lnTo>
                    <a:lnTo>
                      <a:pt x="880" y="2491"/>
                    </a:lnTo>
                    <a:lnTo>
                      <a:pt x="953" y="2467"/>
                    </a:lnTo>
                    <a:lnTo>
                      <a:pt x="1027" y="2393"/>
                    </a:lnTo>
                    <a:lnTo>
                      <a:pt x="1100" y="2320"/>
                    </a:lnTo>
                    <a:lnTo>
                      <a:pt x="1124" y="2247"/>
                    </a:lnTo>
                    <a:lnTo>
                      <a:pt x="1173" y="2149"/>
                    </a:lnTo>
                    <a:lnTo>
                      <a:pt x="1173" y="2052"/>
                    </a:lnTo>
                    <a:lnTo>
                      <a:pt x="1173" y="488"/>
                    </a:lnTo>
                    <a:lnTo>
                      <a:pt x="1173" y="391"/>
                    </a:lnTo>
                    <a:lnTo>
                      <a:pt x="1124" y="293"/>
                    </a:lnTo>
                    <a:lnTo>
                      <a:pt x="1100" y="220"/>
                    </a:lnTo>
                    <a:lnTo>
                      <a:pt x="1027" y="147"/>
                    </a:lnTo>
                    <a:lnTo>
                      <a:pt x="953" y="73"/>
                    </a:lnTo>
                    <a:lnTo>
                      <a:pt x="880" y="49"/>
                    </a:lnTo>
                    <a:lnTo>
                      <a:pt x="783" y="0"/>
                    </a:lnTo>
                    <a:close/>
                  </a:path>
                </a:pathLst>
              </a:custGeom>
              <a:grpFill/>
              <a:ln>
                <a:noFill/>
              </a:ln>
            </p:spPr>
            <p:txBody>
              <a:bodyPr spcFirstLastPara="1" lIns="68569" tIns="68569" rIns="68569" bIns="68569" anchor="ctr"/>
              <a:lstStyle/>
              <a:p>
                <a:pPr>
                  <a:defRPr/>
                </a:pPr>
                <a:endParaRPr sz="1050"/>
              </a:p>
            </p:txBody>
          </p:sp>
          <p:sp>
            <p:nvSpPr>
              <p:cNvPr id="19" name="Google Shape;335;p37">
                <a:extLst>
                  <a:ext uri="{FF2B5EF4-FFF2-40B4-BE49-F238E27FC236}">
                    <a16:creationId xmlns:a16="http://schemas.microsoft.com/office/drawing/2014/main" xmlns="" id="{7CD44A65-8812-6AD3-D48E-E6A1DD732EF7}"/>
                  </a:ext>
                </a:extLst>
              </p:cNvPr>
              <p:cNvSpPr/>
              <p:nvPr/>
            </p:nvSpPr>
            <p:spPr>
              <a:xfrm>
                <a:off x="882875" y="238125"/>
                <a:ext cx="29325" cy="63500"/>
              </a:xfrm>
              <a:custGeom>
                <a:avLst/>
                <a:gdLst/>
                <a:ahLst/>
                <a:cxnLst/>
                <a:rect l="l" t="t" r="r" b="b"/>
                <a:pathLst>
                  <a:path w="1173" h="2540" extrusionOk="0">
                    <a:moveTo>
                      <a:pt x="391" y="0"/>
                    </a:moveTo>
                    <a:lnTo>
                      <a:pt x="294" y="49"/>
                    </a:lnTo>
                    <a:lnTo>
                      <a:pt x="220" y="73"/>
                    </a:lnTo>
                    <a:lnTo>
                      <a:pt x="147" y="147"/>
                    </a:lnTo>
                    <a:lnTo>
                      <a:pt x="74" y="220"/>
                    </a:lnTo>
                    <a:lnTo>
                      <a:pt x="49" y="293"/>
                    </a:lnTo>
                    <a:lnTo>
                      <a:pt x="1" y="391"/>
                    </a:lnTo>
                    <a:lnTo>
                      <a:pt x="1" y="488"/>
                    </a:lnTo>
                    <a:lnTo>
                      <a:pt x="1" y="2052"/>
                    </a:lnTo>
                    <a:lnTo>
                      <a:pt x="1" y="2149"/>
                    </a:lnTo>
                    <a:lnTo>
                      <a:pt x="49" y="2247"/>
                    </a:lnTo>
                    <a:lnTo>
                      <a:pt x="74" y="2320"/>
                    </a:lnTo>
                    <a:lnTo>
                      <a:pt x="147" y="2393"/>
                    </a:lnTo>
                    <a:lnTo>
                      <a:pt x="220" y="2467"/>
                    </a:lnTo>
                    <a:lnTo>
                      <a:pt x="294" y="2491"/>
                    </a:lnTo>
                    <a:lnTo>
                      <a:pt x="391" y="2540"/>
                    </a:lnTo>
                    <a:lnTo>
                      <a:pt x="782" y="2540"/>
                    </a:lnTo>
                    <a:lnTo>
                      <a:pt x="880" y="2491"/>
                    </a:lnTo>
                    <a:lnTo>
                      <a:pt x="953" y="2467"/>
                    </a:lnTo>
                    <a:lnTo>
                      <a:pt x="1026" y="2393"/>
                    </a:lnTo>
                    <a:lnTo>
                      <a:pt x="1100" y="2320"/>
                    </a:lnTo>
                    <a:lnTo>
                      <a:pt x="1124" y="2247"/>
                    </a:lnTo>
                    <a:lnTo>
                      <a:pt x="1173" y="2149"/>
                    </a:lnTo>
                    <a:lnTo>
                      <a:pt x="1173" y="2052"/>
                    </a:lnTo>
                    <a:lnTo>
                      <a:pt x="1173" y="488"/>
                    </a:lnTo>
                    <a:lnTo>
                      <a:pt x="1173" y="391"/>
                    </a:lnTo>
                    <a:lnTo>
                      <a:pt x="1124" y="293"/>
                    </a:lnTo>
                    <a:lnTo>
                      <a:pt x="1100" y="220"/>
                    </a:lnTo>
                    <a:lnTo>
                      <a:pt x="1026" y="147"/>
                    </a:lnTo>
                    <a:lnTo>
                      <a:pt x="953" y="73"/>
                    </a:lnTo>
                    <a:lnTo>
                      <a:pt x="880" y="49"/>
                    </a:lnTo>
                    <a:lnTo>
                      <a:pt x="782" y="0"/>
                    </a:lnTo>
                    <a:close/>
                  </a:path>
                </a:pathLst>
              </a:custGeom>
              <a:grpFill/>
              <a:ln>
                <a:noFill/>
              </a:ln>
            </p:spPr>
            <p:txBody>
              <a:bodyPr spcFirstLastPara="1" lIns="68569" tIns="68569" rIns="68569" bIns="68569" anchor="ctr"/>
              <a:lstStyle/>
              <a:p>
                <a:pPr>
                  <a:defRPr/>
                </a:pPr>
                <a:endParaRPr sz="1050"/>
              </a:p>
            </p:txBody>
          </p:sp>
          <p:sp>
            <p:nvSpPr>
              <p:cNvPr id="20" name="Google Shape;336;p37">
                <a:extLst>
                  <a:ext uri="{FF2B5EF4-FFF2-40B4-BE49-F238E27FC236}">
                    <a16:creationId xmlns:a16="http://schemas.microsoft.com/office/drawing/2014/main" xmlns="" id="{EAB1E580-6A23-DB52-4394-5814FB3B5C0F}"/>
                  </a:ext>
                </a:extLst>
              </p:cNvPr>
              <p:cNvSpPr/>
              <p:nvPr/>
            </p:nvSpPr>
            <p:spPr>
              <a:xfrm>
                <a:off x="584925" y="261325"/>
                <a:ext cx="378575" cy="464050"/>
              </a:xfrm>
              <a:custGeom>
                <a:avLst/>
                <a:gdLst/>
                <a:ahLst/>
                <a:cxnLst/>
                <a:rect l="l" t="t" r="r" b="b"/>
                <a:pathLst>
                  <a:path w="15143" h="18562" extrusionOk="0">
                    <a:moveTo>
                      <a:pt x="2540" y="171"/>
                    </a:moveTo>
                    <a:lnTo>
                      <a:pt x="2711" y="195"/>
                    </a:lnTo>
                    <a:lnTo>
                      <a:pt x="2882" y="244"/>
                    </a:lnTo>
                    <a:lnTo>
                      <a:pt x="3053" y="318"/>
                    </a:lnTo>
                    <a:lnTo>
                      <a:pt x="3175" y="440"/>
                    </a:lnTo>
                    <a:lnTo>
                      <a:pt x="3297" y="562"/>
                    </a:lnTo>
                    <a:lnTo>
                      <a:pt x="3370" y="733"/>
                    </a:lnTo>
                    <a:lnTo>
                      <a:pt x="3419" y="904"/>
                    </a:lnTo>
                    <a:lnTo>
                      <a:pt x="3444" y="1075"/>
                    </a:lnTo>
                    <a:lnTo>
                      <a:pt x="3419" y="1246"/>
                    </a:lnTo>
                    <a:lnTo>
                      <a:pt x="3370" y="1417"/>
                    </a:lnTo>
                    <a:lnTo>
                      <a:pt x="3297" y="1588"/>
                    </a:lnTo>
                    <a:lnTo>
                      <a:pt x="3175" y="1710"/>
                    </a:lnTo>
                    <a:lnTo>
                      <a:pt x="3053" y="1832"/>
                    </a:lnTo>
                    <a:lnTo>
                      <a:pt x="2882" y="1905"/>
                    </a:lnTo>
                    <a:lnTo>
                      <a:pt x="2711" y="1954"/>
                    </a:lnTo>
                    <a:lnTo>
                      <a:pt x="2540" y="1978"/>
                    </a:lnTo>
                    <a:lnTo>
                      <a:pt x="2369" y="1954"/>
                    </a:lnTo>
                    <a:lnTo>
                      <a:pt x="2198" y="1905"/>
                    </a:lnTo>
                    <a:lnTo>
                      <a:pt x="2027" y="1832"/>
                    </a:lnTo>
                    <a:lnTo>
                      <a:pt x="1905" y="1710"/>
                    </a:lnTo>
                    <a:lnTo>
                      <a:pt x="1783" y="1588"/>
                    </a:lnTo>
                    <a:lnTo>
                      <a:pt x="1710" y="1417"/>
                    </a:lnTo>
                    <a:lnTo>
                      <a:pt x="1661" y="1246"/>
                    </a:lnTo>
                    <a:lnTo>
                      <a:pt x="1636" y="1075"/>
                    </a:lnTo>
                    <a:lnTo>
                      <a:pt x="1661" y="904"/>
                    </a:lnTo>
                    <a:lnTo>
                      <a:pt x="1710" y="733"/>
                    </a:lnTo>
                    <a:lnTo>
                      <a:pt x="1783" y="562"/>
                    </a:lnTo>
                    <a:lnTo>
                      <a:pt x="1905" y="440"/>
                    </a:lnTo>
                    <a:lnTo>
                      <a:pt x="2027" y="318"/>
                    </a:lnTo>
                    <a:lnTo>
                      <a:pt x="2198" y="244"/>
                    </a:lnTo>
                    <a:lnTo>
                      <a:pt x="2369" y="195"/>
                    </a:lnTo>
                    <a:lnTo>
                      <a:pt x="2540" y="171"/>
                    </a:lnTo>
                    <a:close/>
                    <a:moveTo>
                      <a:pt x="5862" y="171"/>
                    </a:moveTo>
                    <a:lnTo>
                      <a:pt x="6033" y="195"/>
                    </a:lnTo>
                    <a:lnTo>
                      <a:pt x="6204" y="244"/>
                    </a:lnTo>
                    <a:lnTo>
                      <a:pt x="6374" y="318"/>
                    </a:lnTo>
                    <a:lnTo>
                      <a:pt x="6497" y="440"/>
                    </a:lnTo>
                    <a:lnTo>
                      <a:pt x="6619" y="562"/>
                    </a:lnTo>
                    <a:lnTo>
                      <a:pt x="6692" y="733"/>
                    </a:lnTo>
                    <a:lnTo>
                      <a:pt x="6741" y="904"/>
                    </a:lnTo>
                    <a:lnTo>
                      <a:pt x="6765" y="1075"/>
                    </a:lnTo>
                    <a:lnTo>
                      <a:pt x="6741" y="1246"/>
                    </a:lnTo>
                    <a:lnTo>
                      <a:pt x="6692" y="1417"/>
                    </a:lnTo>
                    <a:lnTo>
                      <a:pt x="6619" y="1588"/>
                    </a:lnTo>
                    <a:lnTo>
                      <a:pt x="6497" y="1710"/>
                    </a:lnTo>
                    <a:lnTo>
                      <a:pt x="6374" y="1832"/>
                    </a:lnTo>
                    <a:lnTo>
                      <a:pt x="6204" y="1905"/>
                    </a:lnTo>
                    <a:lnTo>
                      <a:pt x="6033" y="1954"/>
                    </a:lnTo>
                    <a:lnTo>
                      <a:pt x="5862" y="1978"/>
                    </a:lnTo>
                    <a:lnTo>
                      <a:pt x="5691" y="1954"/>
                    </a:lnTo>
                    <a:lnTo>
                      <a:pt x="5520" y="1905"/>
                    </a:lnTo>
                    <a:lnTo>
                      <a:pt x="5349" y="1832"/>
                    </a:lnTo>
                    <a:lnTo>
                      <a:pt x="5227" y="1710"/>
                    </a:lnTo>
                    <a:lnTo>
                      <a:pt x="5104" y="1588"/>
                    </a:lnTo>
                    <a:lnTo>
                      <a:pt x="5031" y="1417"/>
                    </a:lnTo>
                    <a:lnTo>
                      <a:pt x="4982" y="1246"/>
                    </a:lnTo>
                    <a:lnTo>
                      <a:pt x="4958" y="1075"/>
                    </a:lnTo>
                    <a:lnTo>
                      <a:pt x="4982" y="904"/>
                    </a:lnTo>
                    <a:lnTo>
                      <a:pt x="5031" y="733"/>
                    </a:lnTo>
                    <a:lnTo>
                      <a:pt x="5104" y="562"/>
                    </a:lnTo>
                    <a:lnTo>
                      <a:pt x="5227" y="440"/>
                    </a:lnTo>
                    <a:lnTo>
                      <a:pt x="5349" y="318"/>
                    </a:lnTo>
                    <a:lnTo>
                      <a:pt x="5520" y="244"/>
                    </a:lnTo>
                    <a:lnTo>
                      <a:pt x="5691" y="195"/>
                    </a:lnTo>
                    <a:lnTo>
                      <a:pt x="5862" y="171"/>
                    </a:lnTo>
                    <a:close/>
                    <a:moveTo>
                      <a:pt x="9183" y="171"/>
                    </a:moveTo>
                    <a:lnTo>
                      <a:pt x="9354" y="195"/>
                    </a:lnTo>
                    <a:lnTo>
                      <a:pt x="9525" y="244"/>
                    </a:lnTo>
                    <a:lnTo>
                      <a:pt x="9696" y="318"/>
                    </a:lnTo>
                    <a:lnTo>
                      <a:pt x="9818" y="440"/>
                    </a:lnTo>
                    <a:lnTo>
                      <a:pt x="9940" y="562"/>
                    </a:lnTo>
                    <a:lnTo>
                      <a:pt x="10014" y="733"/>
                    </a:lnTo>
                    <a:lnTo>
                      <a:pt x="10062" y="904"/>
                    </a:lnTo>
                    <a:lnTo>
                      <a:pt x="10087" y="1075"/>
                    </a:lnTo>
                    <a:lnTo>
                      <a:pt x="10062" y="1246"/>
                    </a:lnTo>
                    <a:lnTo>
                      <a:pt x="10014" y="1417"/>
                    </a:lnTo>
                    <a:lnTo>
                      <a:pt x="9940" y="1588"/>
                    </a:lnTo>
                    <a:lnTo>
                      <a:pt x="9818" y="1710"/>
                    </a:lnTo>
                    <a:lnTo>
                      <a:pt x="9696" y="1832"/>
                    </a:lnTo>
                    <a:lnTo>
                      <a:pt x="9525" y="1905"/>
                    </a:lnTo>
                    <a:lnTo>
                      <a:pt x="9354" y="1954"/>
                    </a:lnTo>
                    <a:lnTo>
                      <a:pt x="9183" y="1978"/>
                    </a:lnTo>
                    <a:lnTo>
                      <a:pt x="9012" y="1954"/>
                    </a:lnTo>
                    <a:lnTo>
                      <a:pt x="8841" y="1905"/>
                    </a:lnTo>
                    <a:lnTo>
                      <a:pt x="8670" y="1832"/>
                    </a:lnTo>
                    <a:lnTo>
                      <a:pt x="8548" y="1710"/>
                    </a:lnTo>
                    <a:lnTo>
                      <a:pt x="8426" y="1588"/>
                    </a:lnTo>
                    <a:lnTo>
                      <a:pt x="8353" y="1417"/>
                    </a:lnTo>
                    <a:lnTo>
                      <a:pt x="8304" y="1246"/>
                    </a:lnTo>
                    <a:lnTo>
                      <a:pt x="8279" y="1075"/>
                    </a:lnTo>
                    <a:lnTo>
                      <a:pt x="8304" y="904"/>
                    </a:lnTo>
                    <a:lnTo>
                      <a:pt x="8353" y="733"/>
                    </a:lnTo>
                    <a:lnTo>
                      <a:pt x="8426" y="562"/>
                    </a:lnTo>
                    <a:lnTo>
                      <a:pt x="8548" y="440"/>
                    </a:lnTo>
                    <a:lnTo>
                      <a:pt x="8670" y="318"/>
                    </a:lnTo>
                    <a:lnTo>
                      <a:pt x="8841" y="244"/>
                    </a:lnTo>
                    <a:lnTo>
                      <a:pt x="9012" y="195"/>
                    </a:lnTo>
                    <a:lnTo>
                      <a:pt x="9183" y="171"/>
                    </a:lnTo>
                    <a:close/>
                    <a:moveTo>
                      <a:pt x="12505" y="171"/>
                    </a:moveTo>
                    <a:lnTo>
                      <a:pt x="12676" y="195"/>
                    </a:lnTo>
                    <a:lnTo>
                      <a:pt x="12847" y="244"/>
                    </a:lnTo>
                    <a:lnTo>
                      <a:pt x="13018" y="318"/>
                    </a:lnTo>
                    <a:lnTo>
                      <a:pt x="13140" y="440"/>
                    </a:lnTo>
                    <a:lnTo>
                      <a:pt x="13262" y="562"/>
                    </a:lnTo>
                    <a:lnTo>
                      <a:pt x="13335" y="733"/>
                    </a:lnTo>
                    <a:lnTo>
                      <a:pt x="13384" y="904"/>
                    </a:lnTo>
                    <a:lnTo>
                      <a:pt x="13408" y="1075"/>
                    </a:lnTo>
                    <a:lnTo>
                      <a:pt x="13384" y="1246"/>
                    </a:lnTo>
                    <a:lnTo>
                      <a:pt x="13335" y="1417"/>
                    </a:lnTo>
                    <a:lnTo>
                      <a:pt x="13262" y="1588"/>
                    </a:lnTo>
                    <a:lnTo>
                      <a:pt x="13140" y="1710"/>
                    </a:lnTo>
                    <a:lnTo>
                      <a:pt x="13018" y="1832"/>
                    </a:lnTo>
                    <a:lnTo>
                      <a:pt x="12847" y="1905"/>
                    </a:lnTo>
                    <a:lnTo>
                      <a:pt x="12676" y="1954"/>
                    </a:lnTo>
                    <a:lnTo>
                      <a:pt x="12505" y="1978"/>
                    </a:lnTo>
                    <a:lnTo>
                      <a:pt x="12334" y="1954"/>
                    </a:lnTo>
                    <a:lnTo>
                      <a:pt x="12163" y="1905"/>
                    </a:lnTo>
                    <a:lnTo>
                      <a:pt x="11992" y="1832"/>
                    </a:lnTo>
                    <a:lnTo>
                      <a:pt x="11870" y="1710"/>
                    </a:lnTo>
                    <a:lnTo>
                      <a:pt x="11748" y="1588"/>
                    </a:lnTo>
                    <a:lnTo>
                      <a:pt x="11674" y="1417"/>
                    </a:lnTo>
                    <a:lnTo>
                      <a:pt x="11625" y="1246"/>
                    </a:lnTo>
                    <a:lnTo>
                      <a:pt x="11601" y="1075"/>
                    </a:lnTo>
                    <a:lnTo>
                      <a:pt x="11625" y="904"/>
                    </a:lnTo>
                    <a:lnTo>
                      <a:pt x="11674" y="733"/>
                    </a:lnTo>
                    <a:lnTo>
                      <a:pt x="11748" y="562"/>
                    </a:lnTo>
                    <a:lnTo>
                      <a:pt x="11870" y="440"/>
                    </a:lnTo>
                    <a:lnTo>
                      <a:pt x="11992" y="318"/>
                    </a:lnTo>
                    <a:lnTo>
                      <a:pt x="12163" y="244"/>
                    </a:lnTo>
                    <a:lnTo>
                      <a:pt x="12334" y="195"/>
                    </a:lnTo>
                    <a:lnTo>
                      <a:pt x="12505" y="171"/>
                    </a:lnTo>
                    <a:close/>
                    <a:moveTo>
                      <a:pt x="13091" y="5520"/>
                    </a:moveTo>
                    <a:lnTo>
                      <a:pt x="13189" y="5544"/>
                    </a:lnTo>
                    <a:lnTo>
                      <a:pt x="13262" y="5593"/>
                    </a:lnTo>
                    <a:lnTo>
                      <a:pt x="13311" y="5666"/>
                    </a:lnTo>
                    <a:lnTo>
                      <a:pt x="13335" y="5764"/>
                    </a:lnTo>
                    <a:lnTo>
                      <a:pt x="13311" y="5862"/>
                    </a:lnTo>
                    <a:lnTo>
                      <a:pt x="13262" y="5935"/>
                    </a:lnTo>
                    <a:lnTo>
                      <a:pt x="13189" y="5984"/>
                    </a:lnTo>
                    <a:lnTo>
                      <a:pt x="13091" y="6008"/>
                    </a:lnTo>
                    <a:lnTo>
                      <a:pt x="1954" y="6008"/>
                    </a:lnTo>
                    <a:lnTo>
                      <a:pt x="1856" y="5984"/>
                    </a:lnTo>
                    <a:lnTo>
                      <a:pt x="1783" y="5935"/>
                    </a:lnTo>
                    <a:lnTo>
                      <a:pt x="1734" y="5862"/>
                    </a:lnTo>
                    <a:lnTo>
                      <a:pt x="1710" y="5764"/>
                    </a:lnTo>
                    <a:lnTo>
                      <a:pt x="1734" y="5666"/>
                    </a:lnTo>
                    <a:lnTo>
                      <a:pt x="1783" y="5593"/>
                    </a:lnTo>
                    <a:lnTo>
                      <a:pt x="1856" y="5544"/>
                    </a:lnTo>
                    <a:lnTo>
                      <a:pt x="1954" y="5520"/>
                    </a:lnTo>
                    <a:close/>
                    <a:moveTo>
                      <a:pt x="13189" y="7840"/>
                    </a:moveTo>
                    <a:lnTo>
                      <a:pt x="13262" y="7913"/>
                    </a:lnTo>
                    <a:lnTo>
                      <a:pt x="13311" y="7986"/>
                    </a:lnTo>
                    <a:lnTo>
                      <a:pt x="13335" y="8084"/>
                    </a:lnTo>
                    <a:lnTo>
                      <a:pt x="13311" y="8182"/>
                    </a:lnTo>
                    <a:lnTo>
                      <a:pt x="13262" y="8255"/>
                    </a:lnTo>
                    <a:lnTo>
                      <a:pt x="13189" y="8304"/>
                    </a:lnTo>
                    <a:lnTo>
                      <a:pt x="13091" y="8328"/>
                    </a:lnTo>
                    <a:lnTo>
                      <a:pt x="1954" y="8328"/>
                    </a:lnTo>
                    <a:lnTo>
                      <a:pt x="1856" y="8304"/>
                    </a:lnTo>
                    <a:lnTo>
                      <a:pt x="1783" y="8255"/>
                    </a:lnTo>
                    <a:lnTo>
                      <a:pt x="1734" y="8182"/>
                    </a:lnTo>
                    <a:lnTo>
                      <a:pt x="1710" y="8084"/>
                    </a:lnTo>
                    <a:lnTo>
                      <a:pt x="1734" y="7986"/>
                    </a:lnTo>
                    <a:lnTo>
                      <a:pt x="1783" y="7913"/>
                    </a:lnTo>
                    <a:lnTo>
                      <a:pt x="1856" y="7840"/>
                    </a:lnTo>
                    <a:close/>
                    <a:moveTo>
                      <a:pt x="13091" y="10136"/>
                    </a:moveTo>
                    <a:lnTo>
                      <a:pt x="13189" y="10160"/>
                    </a:lnTo>
                    <a:lnTo>
                      <a:pt x="13262" y="10209"/>
                    </a:lnTo>
                    <a:lnTo>
                      <a:pt x="13311" y="10282"/>
                    </a:lnTo>
                    <a:lnTo>
                      <a:pt x="13335" y="10380"/>
                    </a:lnTo>
                    <a:lnTo>
                      <a:pt x="13311" y="10478"/>
                    </a:lnTo>
                    <a:lnTo>
                      <a:pt x="13262" y="10551"/>
                    </a:lnTo>
                    <a:lnTo>
                      <a:pt x="13189" y="10600"/>
                    </a:lnTo>
                    <a:lnTo>
                      <a:pt x="13091" y="10624"/>
                    </a:lnTo>
                    <a:lnTo>
                      <a:pt x="1954" y="10624"/>
                    </a:lnTo>
                    <a:lnTo>
                      <a:pt x="1856" y="10600"/>
                    </a:lnTo>
                    <a:lnTo>
                      <a:pt x="1783" y="10551"/>
                    </a:lnTo>
                    <a:lnTo>
                      <a:pt x="1734" y="10478"/>
                    </a:lnTo>
                    <a:lnTo>
                      <a:pt x="1710" y="10380"/>
                    </a:lnTo>
                    <a:lnTo>
                      <a:pt x="1734" y="10282"/>
                    </a:lnTo>
                    <a:lnTo>
                      <a:pt x="1783" y="10209"/>
                    </a:lnTo>
                    <a:lnTo>
                      <a:pt x="1856" y="10160"/>
                    </a:lnTo>
                    <a:lnTo>
                      <a:pt x="1954" y="10136"/>
                    </a:lnTo>
                    <a:close/>
                    <a:moveTo>
                      <a:pt x="8206" y="12456"/>
                    </a:moveTo>
                    <a:lnTo>
                      <a:pt x="8304" y="12480"/>
                    </a:lnTo>
                    <a:lnTo>
                      <a:pt x="8377" y="12529"/>
                    </a:lnTo>
                    <a:lnTo>
                      <a:pt x="8426" y="12602"/>
                    </a:lnTo>
                    <a:lnTo>
                      <a:pt x="8450" y="12700"/>
                    </a:lnTo>
                    <a:lnTo>
                      <a:pt x="8426" y="12798"/>
                    </a:lnTo>
                    <a:lnTo>
                      <a:pt x="8377" y="12871"/>
                    </a:lnTo>
                    <a:lnTo>
                      <a:pt x="8304" y="12920"/>
                    </a:lnTo>
                    <a:lnTo>
                      <a:pt x="8206" y="12944"/>
                    </a:lnTo>
                    <a:lnTo>
                      <a:pt x="1954" y="12944"/>
                    </a:lnTo>
                    <a:lnTo>
                      <a:pt x="1856" y="12920"/>
                    </a:lnTo>
                    <a:lnTo>
                      <a:pt x="1783" y="12871"/>
                    </a:lnTo>
                    <a:lnTo>
                      <a:pt x="1734" y="12798"/>
                    </a:lnTo>
                    <a:lnTo>
                      <a:pt x="1710" y="12700"/>
                    </a:lnTo>
                    <a:lnTo>
                      <a:pt x="1734" y="12602"/>
                    </a:lnTo>
                    <a:lnTo>
                      <a:pt x="1783" y="12529"/>
                    </a:lnTo>
                    <a:lnTo>
                      <a:pt x="1856" y="12480"/>
                    </a:lnTo>
                    <a:lnTo>
                      <a:pt x="1954" y="12456"/>
                    </a:lnTo>
                    <a:close/>
                    <a:moveTo>
                      <a:pt x="782" y="0"/>
                    </a:moveTo>
                    <a:lnTo>
                      <a:pt x="635" y="25"/>
                    </a:lnTo>
                    <a:lnTo>
                      <a:pt x="489" y="73"/>
                    </a:lnTo>
                    <a:lnTo>
                      <a:pt x="342" y="122"/>
                    </a:lnTo>
                    <a:lnTo>
                      <a:pt x="220" y="220"/>
                    </a:lnTo>
                    <a:lnTo>
                      <a:pt x="122" y="342"/>
                    </a:lnTo>
                    <a:lnTo>
                      <a:pt x="73" y="489"/>
                    </a:lnTo>
                    <a:lnTo>
                      <a:pt x="24" y="635"/>
                    </a:lnTo>
                    <a:lnTo>
                      <a:pt x="0" y="782"/>
                    </a:lnTo>
                    <a:lnTo>
                      <a:pt x="0" y="17780"/>
                    </a:lnTo>
                    <a:lnTo>
                      <a:pt x="24" y="17927"/>
                    </a:lnTo>
                    <a:lnTo>
                      <a:pt x="73" y="18073"/>
                    </a:lnTo>
                    <a:lnTo>
                      <a:pt x="122" y="18220"/>
                    </a:lnTo>
                    <a:lnTo>
                      <a:pt x="220" y="18342"/>
                    </a:lnTo>
                    <a:lnTo>
                      <a:pt x="342" y="18440"/>
                    </a:lnTo>
                    <a:lnTo>
                      <a:pt x="489" y="18488"/>
                    </a:lnTo>
                    <a:lnTo>
                      <a:pt x="635" y="18537"/>
                    </a:lnTo>
                    <a:lnTo>
                      <a:pt x="782" y="18562"/>
                    </a:lnTo>
                    <a:lnTo>
                      <a:pt x="14361" y="18562"/>
                    </a:lnTo>
                    <a:lnTo>
                      <a:pt x="14507" y="18537"/>
                    </a:lnTo>
                    <a:lnTo>
                      <a:pt x="14654" y="18488"/>
                    </a:lnTo>
                    <a:lnTo>
                      <a:pt x="14800" y="18440"/>
                    </a:lnTo>
                    <a:lnTo>
                      <a:pt x="14923" y="18342"/>
                    </a:lnTo>
                    <a:lnTo>
                      <a:pt x="15020" y="18220"/>
                    </a:lnTo>
                    <a:lnTo>
                      <a:pt x="15069" y="18073"/>
                    </a:lnTo>
                    <a:lnTo>
                      <a:pt x="15118" y="17927"/>
                    </a:lnTo>
                    <a:lnTo>
                      <a:pt x="15142" y="17780"/>
                    </a:lnTo>
                    <a:lnTo>
                      <a:pt x="15142" y="782"/>
                    </a:lnTo>
                    <a:lnTo>
                      <a:pt x="15118" y="635"/>
                    </a:lnTo>
                    <a:lnTo>
                      <a:pt x="15069" y="489"/>
                    </a:lnTo>
                    <a:lnTo>
                      <a:pt x="15020" y="342"/>
                    </a:lnTo>
                    <a:lnTo>
                      <a:pt x="14923" y="220"/>
                    </a:lnTo>
                    <a:lnTo>
                      <a:pt x="14800" y="122"/>
                    </a:lnTo>
                    <a:lnTo>
                      <a:pt x="14654" y="73"/>
                    </a:lnTo>
                    <a:lnTo>
                      <a:pt x="14507" y="25"/>
                    </a:lnTo>
                    <a:lnTo>
                      <a:pt x="14361" y="0"/>
                    </a:lnTo>
                    <a:close/>
                  </a:path>
                </a:pathLst>
              </a:custGeom>
              <a:grpFill/>
              <a:ln>
                <a:noFill/>
              </a:ln>
            </p:spPr>
            <p:txBody>
              <a:bodyPr spcFirstLastPara="1" lIns="68569" tIns="68569" rIns="68569" bIns="68569" anchor="ctr"/>
              <a:lstStyle/>
              <a:p>
                <a:pPr>
                  <a:defRPr/>
                </a:pPr>
                <a:endParaRPr sz="1050"/>
              </a:p>
            </p:txBody>
          </p:sp>
        </p:grpSp>
        <p:grpSp>
          <p:nvGrpSpPr>
            <p:cNvPr id="6" name="Google Shape;379;p37">
              <a:extLst>
                <a:ext uri="{FF2B5EF4-FFF2-40B4-BE49-F238E27FC236}">
                  <a16:creationId xmlns:a16="http://schemas.microsoft.com/office/drawing/2014/main" xmlns="" id="{01259869-41F3-A0EE-A5C8-78D7A3657141}"/>
                </a:ext>
              </a:extLst>
            </p:cNvPr>
            <p:cNvGrpSpPr/>
            <p:nvPr/>
          </p:nvGrpSpPr>
          <p:grpSpPr>
            <a:xfrm>
              <a:off x="3260808" y="2129352"/>
              <a:ext cx="307248" cy="371871"/>
              <a:chOff x="584925" y="922573"/>
              <a:chExt cx="415201" cy="502527"/>
            </a:xfrm>
            <a:solidFill>
              <a:schemeClr val="accent1">
                <a:lumMod val="75000"/>
              </a:schemeClr>
            </a:solidFill>
          </p:grpSpPr>
          <p:sp>
            <p:nvSpPr>
              <p:cNvPr id="22" name="Google Shape;380;p37">
                <a:extLst>
                  <a:ext uri="{FF2B5EF4-FFF2-40B4-BE49-F238E27FC236}">
                    <a16:creationId xmlns:a16="http://schemas.microsoft.com/office/drawing/2014/main" xmlns="" id="{DB7EA1D2-F235-59C8-1C63-78C3B0598405}"/>
                  </a:ext>
                </a:extLst>
              </p:cNvPr>
              <p:cNvSpPr/>
              <p:nvPr/>
            </p:nvSpPr>
            <p:spPr>
              <a:xfrm>
                <a:off x="584925" y="961025"/>
                <a:ext cx="378575" cy="464075"/>
              </a:xfrm>
              <a:custGeom>
                <a:avLst/>
                <a:gdLst/>
                <a:ahLst/>
                <a:cxnLst/>
                <a:rect l="l" t="t" r="r" b="b"/>
                <a:pathLst>
                  <a:path w="15143" h="18563" extrusionOk="0">
                    <a:moveTo>
                      <a:pt x="782" y="1"/>
                    </a:moveTo>
                    <a:lnTo>
                      <a:pt x="635" y="25"/>
                    </a:lnTo>
                    <a:lnTo>
                      <a:pt x="489" y="50"/>
                    </a:lnTo>
                    <a:lnTo>
                      <a:pt x="342" y="123"/>
                    </a:lnTo>
                    <a:lnTo>
                      <a:pt x="220" y="196"/>
                    </a:lnTo>
                    <a:lnTo>
                      <a:pt x="122" y="294"/>
                    </a:lnTo>
                    <a:lnTo>
                      <a:pt x="73" y="416"/>
                    </a:lnTo>
                    <a:lnTo>
                      <a:pt x="24" y="563"/>
                    </a:lnTo>
                    <a:lnTo>
                      <a:pt x="0" y="709"/>
                    </a:lnTo>
                    <a:lnTo>
                      <a:pt x="0" y="17708"/>
                    </a:lnTo>
                    <a:lnTo>
                      <a:pt x="24" y="17879"/>
                    </a:lnTo>
                    <a:lnTo>
                      <a:pt x="73" y="18025"/>
                    </a:lnTo>
                    <a:lnTo>
                      <a:pt x="122" y="18172"/>
                    </a:lnTo>
                    <a:lnTo>
                      <a:pt x="220" y="18294"/>
                    </a:lnTo>
                    <a:lnTo>
                      <a:pt x="342" y="18416"/>
                    </a:lnTo>
                    <a:lnTo>
                      <a:pt x="489" y="18489"/>
                    </a:lnTo>
                    <a:lnTo>
                      <a:pt x="635" y="18538"/>
                    </a:lnTo>
                    <a:lnTo>
                      <a:pt x="782" y="18562"/>
                    </a:lnTo>
                    <a:lnTo>
                      <a:pt x="14361" y="18562"/>
                    </a:lnTo>
                    <a:lnTo>
                      <a:pt x="14507" y="18538"/>
                    </a:lnTo>
                    <a:lnTo>
                      <a:pt x="14654" y="18489"/>
                    </a:lnTo>
                    <a:lnTo>
                      <a:pt x="14800" y="18416"/>
                    </a:lnTo>
                    <a:lnTo>
                      <a:pt x="14923" y="18294"/>
                    </a:lnTo>
                    <a:lnTo>
                      <a:pt x="15020" y="18172"/>
                    </a:lnTo>
                    <a:lnTo>
                      <a:pt x="15069" y="18025"/>
                    </a:lnTo>
                    <a:lnTo>
                      <a:pt x="15118" y="17879"/>
                    </a:lnTo>
                    <a:lnTo>
                      <a:pt x="15142" y="17708"/>
                    </a:lnTo>
                    <a:lnTo>
                      <a:pt x="15142" y="17586"/>
                    </a:lnTo>
                    <a:lnTo>
                      <a:pt x="1759" y="17586"/>
                    </a:lnTo>
                    <a:lnTo>
                      <a:pt x="1612" y="17561"/>
                    </a:lnTo>
                    <a:lnTo>
                      <a:pt x="1465" y="17512"/>
                    </a:lnTo>
                    <a:lnTo>
                      <a:pt x="1319" y="17439"/>
                    </a:lnTo>
                    <a:lnTo>
                      <a:pt x="1197" y="17317"/>
                    </a:lnTo>
                    <a:lnTo>
                      <a:pt x="1099" y="17195"/>
                    </a:lnTo>
                    <a:lnTo>
                      <a:pt x="1050" y="17048"/>
                    </a:lnTo>
                    <a:lnTo>
                      <a:pt x="1001" y="16902"/>
                    </a:lnTo>
                    <a:lnTo>
                      <a:pt x="977" y="16731"/>
                    </a:lnTo>
                    <a:lnTo>
                      <a:pt x="977" y="1"/>
                    </a:lnTo>
                    <a:close/>
                  </a:path>
                </a:pathLst>
              </a:custGeom>
              <a:grpFill/>
              <a:ln>
                <a:noFill/>
              </a:ln>
            </p:spPr>
            <p:txBody>
              <a:bodyPr spcFirstLastPara="1" lIns="68569" tIns="68569" rIns="68569" bIns="68569" anchor="ctr"/>
              <a:lstStyle/>
              <a:p>
                <a:pPr>
                  <a:defRPr/>
                </a:pPr>
                <a:endParaRPr sz="1050"/>
              </a:p>
            </p:txBody>
          </p:sp>
          <p:sp>
            <p:nvSpPr>
              <p:cNvPr id="23" name="Google Shape;381;p37">
                <a:extLst>
                  <a:ext uri="{FF2B5EF4-FFF2-40B4-BE49-F238E27FC236}">
                    <a16:creationId xmlns:a16="http://schemas.microsoft.com/office/drawing/2014/main" xmlns="" id="{AE725842-96E7-BF82-B5DC-54AC6021C4ED}"/>
                  </a:ext>
                </a:extLst>
              </p:cNvPr>
              <p:cNvSpPr/>
              <p:nvPr/>
            </p:nvSpPr>
            <p:spPr>
              <a:xfrm>
                <a:off x="621551" y="922573"/>
                <a:ext cx="378575" cy="464048"/>
              </a:xfrm>
              <a:custGeom>
                <a:avLst/>
                <a:gdLst/>
                <a:ahLst/>
                <a:cxnLst/>
                <a:rect l="l" t="t" r="r" b="b"/>
                <a:pathLst>
                  <a:path w="15143" h="18562" extrusionOk="0">
                    <a:moveTo>
                      <a:pt x="13140" y="6472"/>
                    </a:moveTo>
                    <a:lnTo>
                      <a:pt x="13238" y="6497"/>
                    </a:lnTo>
                    <a:lnTo>
                      <a:pt x="13311" y="6546"/>
                    </a:lnTo>
                    <a:lnTo>
                      <a:pt x="13360" y="6619"/>
                    </a:lnTo>
                    <a:lnTo>
                      <a:pt x="13384" y="6717"/>
                    </a:lnTo>
                    <a:lnTo>
                      <a:pt x="13360" y="6814"/>
                    </a:lnTo>
                    <a:lnTo>
                      <a:pt x="13311" y="6888"/>
                    </a:lnTo>
                    <a:lnTo>
                      <a:pt x="13238" y="6936"/>
                    </a:lnTo>
                    <a:lnTo>
                      <a:pt x="13140" y="6961"/>
                    </a:lnTo>
                    <a:lnTo>
                      <a:pt x="2003" y="6961"/>
                    </a:lnTo>
                    <a:lnTo>
                      <a:pt x="1905" y="6936"/>
                    </a:lnTo>
                    <a:lnTo>
                      <a:pt x="1832" y="6888"/>
                    </a:lnTo>
                    <a:lnTo>
                      <a:pt x="1783" y="6814"/>
                    </a:lnTo>
                    <a:lnTo>
                      <a:pt x="1759" y="6717"/>
                    </a:lnTo>
                    <a:lnTo>
                      <a:pt x="1783" y="6619"/>
                    </a:lnTo>
                    <a:lnTo>
                      <a:pt x="1832" y="6546"/>
                    </a:lnTo>
                    <a:lnTo>
                      <a:pt x="1905" y="6497"/>
                    </a:lnTo>
                    <a:lnTo>
                      <a:pt x="2003" y="6472"/>
                    </a:lnTo>
                    <a:close/>
                    <a:moveTo>
                      <a:pt x="13238" y="8793"/>
                    </a:moveTo>
                    <a:lnTo>
                      <a:pt x="13311" y="8866"/>
                    </a:lnTo>
                    <a:lnTo>
                      <a:pt x="13360" y="8939"/>
                    </a:lnTo>
                    <a:lnTo>
                      <a:pt x="13384" y="9037"/>
                    </a:lnTo>
                    <a:lnTo>
                      <a:pt x="13360" y="9135"/>
                    </a:lnTo>
                    <a:lnTo>
                      <a:pt x="13311" y="9208"/>
                    </a:lnTo>
                    <a:lnTo>
                      <a:pt x="13238" y="9257"/>
                    </a:lnTo>
                    <a:lnTo>
                      <a:pt x="13140" y="9281"/>
                    </a:lnTo>
                    <a:lnTo>
                      <a:pt x="2003" y="9281"/>
                    </a:lnTo>
                    <a:lnTo>
                      <a:pt x="1905" y="9257"/>
                    </a:lnTo>
                    <a:lnTo>
                      <a:pt x="1832" y="9208"/>
                    </a:lnTo>
                    <a:lnTo>
                      <a:pt x="1783" y="9135"/>
                    </a:lnTo>
                    <a:lnTo>
                      <a:pt x="1759" y="9037"/>
                    </a:lnTo>
                    <a:lnTo>
                      <a:pt x="1783" y="8939"/>
                    </a:lnTo>
                    <a:lnTo>
                      <a:pt x="1832" y="8866"/>
                    </a:lnTo>
                    <a:lnTo>
                      <a:pt x="1905" y="8793"/>
                    </a:lnTo>
                    <a:close/>
                    <a:moveTo>
                      <a:pt x="13140" y="11088"/>
                    </a:moveTo>
                    <a:lnTo>
                      <a:pt x="13238" y="11113"/>
                    </a:lnTo>
                    <a:lnTo>
                      <a:pt x="13311" y="11162"/>
                    </a:lnTo>
                    <a:lnTo>
                      <a:pt x="13360" y="11235"/>
                    </a:lnTo>
                    <a:lnTo>
                      <a:pt x="13384" y="11333"/>
                    </a:lnTo>
                    <a:lnTo>
                      <a:pt x="13360" y="11430"/>
                    </a:lnTo>
                    <a:lnTo>
                      <a:pt x="13311" y="11504"/>
                    </a:lnTo>
                    <a:lnTo>
                      <a:pt x="13238" y="11552"/>
                    </a:lnTo>
                    <a:lnTo>
                      <a:pt x="13140" y="11577"/>
                    </a:lnTo>
                    <a:lnTo>
                      <a:pt x="2003" y="11577"/>
                    </a:lnTo>
                    <a:lnTo>
                      <a:pt x="1905" y="11552"/>
                    </a:lnTo>
                    <a:lnTo>
                      <a:pt x="1832" y="11504"/>
                    </a:lnTo>
                    <a:lnTo>
                      <a:pt x="1783" y="11430"/>
                    </a:lnTo>
                    <a:lnTo>
                      <a:pt x="1759" y="11333"/>
                    </a:lnTo>
                    <a:lnTo>
                      <a:pt x="1783" y="11235"/>
                    </a:lnTo>
                    <a:lnTo>
                      <a:pt x="1832" y="11162"/>
                    </a:lnTo>
                    <a:lnTo>
                      <a:pt x="1905" y="11113"/>
                    </a:lnTo>
                    <a:lnTo>
                      <a:pt x="2003" y="11088"/>
                    </a:lnTo>
                    <a:close/>
                    <a:moveTo>
                      <a:pt x="8255" y="13409"/>
                    </a:moveTo>
                    <a:lnTo>
                      <a:pt x="8353" y="13433"/>
                    </a:lnTo>
                    <a:lnTo>
                      <a:pt x="8426" y="13482"/>
                    </a:lnTo>
                    <a:lnTo>
                      <a:pt x="8475" y="13555"/>
                    </a:lnTo>
                    <a:lnTo>
                      <a:pt x="8500" y="13653"/>
                    </a:lnTo>
                    <a:lnTo>
                      <a:pt x="8475" y="13750"/>
                    </a:lnTo>
                    <a:lnTo>
                      <a:pt x="8426" y="13824"/>
                    </a:lnTo>
                    <a:lnTo>
                      <a:pt x="8353" y="13873"/>
                    </a:lnTo>
                    <a:lnTo>
                      <a:pt x="8255" y="13897"/>
                    </a:lnTo>
                    <a:lnTo>
                      <a:pt x="2003" y="13897"/>
                    </a:lnTo>
                    <a:lnTo>
                      <a:pt x="1905" y="13873"/>
                    </a:lnTo>
                    <a:lnTo>
                      <a:pt x="1832" y="13824"/>
                    </a:lnTo>
                    <a:lnTo>
                      <a:pt x="1783" y="13750"/>
                    </a:lnTo>
                    <a:lnTo>
                      <a:pt x="1759" y="13653"/>
                    </a:lnTo>
                    <a:lnTo>
                      <a:pt x="1783" y="13555"/>
                    </a:lnTo>
                    <a:lnTo>
                      <a:pt x="1832" y="13482"/>
                    </a:lnTo>
                    <a:lnTo>
                      <a:pt x="1905" y="13433"/>
                    </a:lnTo>
                    <a:lnTo>
                      <a:pt x="2003" y="13409"/>
                    </a:lnTo>
                    <a:close/>
                    <a:moveTo>
                      <a:pt x="635" y="0"/>
                    </a:moveTo>
                    <a:lnTo>
                      <a:pt x="489" y="49"/>
                    </a:lnTo>
                    <a:lnTo>
                      <a:pt x="342" y="122"/>
                    </a:lnTo>
                    <a:lnTo>
                      <a:pt x="220" y="220"/>
                    </a:lnTo>
                    <a:lnTo>
                      <a:pt x="123" y="342"/>
                    </a:lnTo>
                    <a:lnTo>
                      <a:pt x="74" y="464"/>
                    </a:lnTo>
                    <a:lnTo>
                      <a:pt x="25" y="611"/>
                    </a:lnTo>
                    <a:lnTo>
                      <a:pt x="0" y="782"/>
                    </a:lnTo>
                    <a:lnTo>
                      <a:pt x="0" y="17780"/>
                    </a:lnTo>
                    <a:lnTo>
                      <a:pt x="25" y="17927"/>
                    </a:lnTo>
                    <a:lnTo>
                      <a:pt x="74" y="18073"/>
                    </a:lnTo>
                    <a:lnTo>
                      <a:pt x="123" y="18195"/>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95"/>
                    </a:lnTo>
                    <a:lnTo>
                      <a:pt x="15069" y="18073"/>
                    </a:lnTo>
                    <a:lnTo>
                      <a:pt x="15118" y="17927"/>
                    </a:lnTo>
                    <a:lnTo>
                      <a:pt x="15143" y="17780"/>
                    </a:lnTo>
                    <a:lnTo>
                      <a:pt x="15143" y="3859"/>
                    </a:lnTo>
                    <a:lnTo>
                      <a:pt x="12554" y="3859"/>
                    </a:lnTo>
                    <a:lnTo>
                      <a:pt x="12285" y="3835"/>
                    </a:lnTo>
                    <a:lnTo>
                      <a:pt x="12065" y="3761"/>
                    </a:lnTo>
                    <a:lnTo>
                      <a:pt x="11846" y="3639"/>
                    </a:lnTo>
                    <a:lnTo>
                      <a:pt x="11650" y="3468"/>
                    </a:lnTo>
                    <a:lnTo>
                      <a:pt x="11504" y="3297"/>
                    </a:lnTo>
                    <a:lnTo>
                      <a:pt x="11382" y="3078"/>
                    </a:lnTo>
                    <a:lnTo>
                      <a:pt x="11308" y="2833"/>
                    </a:lnTo>
                    <a:lnTo>
                      <a:pt x="11284" y="2589"/>
                    </a:lnTo>
                    <a:lnTo>
                      <a:pt x="11284" y="0"/>
                    </a:lnTo>
                    <a:close/>
                  </a:path>
                </a:pathLst>
              </a:custGeom>
              <a:grpFill/>
              <a:ln>
                <a:noFill/>
              </a:ln>
            </p:spPr>
            <p:txBody>
              <a:bodyPr spcFirstLastPara="1" lIns="68569" tIns="68569" rIns="68569" bIns="68569" anchor="ctr"/>
              <a:lstStyle/>
              <a:p>
                <a:pPr>
                  <a:defRPr/>
                </a:pPr>
                <a:endParaRPr sz="1050"/>
              </a:p>
            </p:txBody>
          </p:sp>
          <p:sp>
            <p:nvSpPr>
              <p:cNvPr id="24" name="Google Shape;382;p37">
                <a:extLst>
                  <a:ext uri="{FF2B5EF4-FFF2-40B4-BE49-F238E27FC236}">
                    <a16:creationId xmlns:a16="http://schemas.microsoft.com/office/drawing/2014/main" xmlns="" id="{93FFC718-88C4-E07C-C0D0-966F5860F0CA}"/>
                  </a:ext>
                </a:extLst>
              </p:cNvPr>
              <p:cNvSpPr/>
              <p:nvPr/>
            </p:nvSpPr>
            <p:spPr>
              <a:xfrm>
                <a:off x="915850" y="922575"/>
                <a:ext cx="84275" cy="84275"/>
              </a:xfrm>
              <a:custGeom>
                <a:avLst/>
                <a:gdLst/>
                <a:ahLst/>
                <a:cxnLst/>
                <a:rect l="l" t="t" r="r" b="b"/>
                <a:pathLst>
                  <a:path w="3371" h="3371" extrusionOk="0">
                    <a:moveTo>
                      <a:pt x="0" y="0"/>
                    </a:moveTo>
                    <a:lnTo>
                      <a:pt x="0" y="2589"/>
                    </a:lnTo>
                    <a:lnTo>
                      <a:pt x="0" y="2736"/>
                    </a:lnTo>
                    <a:lnTo>
                      <a:pt x="49" y="2882"/>
                    </a:lnTo>
                    <a:lnTo>
                      <a:pt x="122" y="3029"/>
                    </a:lnTo>
                    <a:lnTo>
                      <a:pt x="220" y="3126"/>
                    </a:lnTo>
                    <a:lnTo>
                      <a:pt x="342" y="3224"/>
                    </a:lnTo>
                    <a:lnTo>
                      <a:pt x="464" y="3297"/>
                    </a:lnTo>
                    <a:lnTo>
                      <a:pt x="611" y="3346"/>
                    </a:lnTo>
                    <a:lnTo>
                      <a:pt x="782" y="3371"/>
                    </a:lnTo>
                    <a:lnTo>
                      <a:pt x="3371" y="3371"/>
                    </a:lnTo>
                    <a:lnTo>
                      <a:pt x="0" y="0"/>
                    </a:lnTo>
                    <a:close/>
                  </a:path>
                </a:pathLst>
              </a:custGeom>
              <a:grpFill/>
              <a:ln>
                <a:noFill/>
              </a:ln>
            </p:spPr>
            <p:txBody>
              <a:bodyPr spcFirstLastPara="1" lIns="68569" tIns="68569" rIns="68569" bIns="68569" anchor="ctr"/>
              <a:lstStyle/>
              <a:p>
                <a:pPr>
                  <a:defRPr/>
                </a:pPr>
                <a:endParaRPr sz="1050"/>
              </a:p>
            </p:txBody>
          </p:sp>
        </p:grpSp>
        <p:grpSp>
          <p:nvGrpSpPr>
            <p:cNvPr id="7" name="Google Shape;387;p37">
              <a:extLst>
                <a:ext uri="{FF2B5EF4-FFF2-40B4-BE49-F238E27FC236}">
                  <a16:creationId xmlns:a16="http://schemas.microsoft.com/office/drawing/2014/main" xmlns="" id="{21746A77-F62F-9CD5-A789-FAA79307A496}"/>
                </a:ext>
              </a:extLst>
            </p:cNvPr>
            <p:cNvGrpSpPr/>
            <p:nvPr/>
          </p:nvGrpSpPr>
          <p:grpSpPr>
            <a:xfrm>
              <a:off x="3223122" y="3157331"/>
              <a:ext cx="415142" cy="384635"/>
              <a:chOff x="1926350" y="995224"/>
              <a:chExt cx="428650" cy="356601"/>
            </a:xfrm>
            <a:solidFill>
              <a:schemeClr val="accent4">
                <a:lumMod val="75000"/>
              </a:schemeClr>
            </a:solidFill>
          </p:grpSpPr>
          <p:sp>
            <p:nvSpPr>
              <p:cNvPr id="26" name="Google Shape;388;p37">
                <a:extLst>
                  <a:ext uri="{FF2B5EF4-FFF2-40B4-BE49-F238E27FC236}">
                    <a16:creationId xmlns:a16="http://schemas.microsoft.com/office/drawing/2014/main" xmlns="" id="{6CDBD0F5-B9C7-639C-DA36-2E6571BC8AC8}"/>
                  </a:ext>
                </a:extLst>
              </p:cNvPr>
              <p:cNvSpPr/>
              <p:nvPr/>
            </p:nvSpPr>
            <p:spPr>
              <a:xfrm>
                <a:off x="1926350" y="1298075"/>
                <a:ext cx="208225" cy="53750"/>
              </a:xfrm>
              <a:custGeom>
                <a:avLst/>
                <a:gdLst/>
                <a:ahLst/>
                <a:cxnLst/>
                <a:rect l="l" t="t" r="r" b="b"/>
                <a:pathLst>
                  <a:path w="8329" h="2150" extrusionOk="0">
                    <a:moveTo>
                      <a:pt x="0" y="0"/>
                    </a:moveTo>
                    <a:lnTo>
                      <a:pt x="0" y="489"/>
                    </a:lnTo>
                    <a:lnTo>
                      <a:pt x="25" y="635"/>
                    </a:lnTo>
                    <a:lnTo>
                      <a:pt x="74" y="758"/>
                    </a:lnTo>
                    <a:lnTo>
                      <a:pt x="147" y="855"/>
                    </a:lnTo>
                    <a:lnTo>
                      <a:pt x="245" y="953"/>
                    </a:lnTo>
                    <a:lnTo>
                      <a:pt x="391" y="1026"/>
                    </a:lnTo>
                    <a:lnTo>
                      <a:pt x="562" y="1051"/>
                    </a:lnTo>
                    <a:lnTo>
                      <a:pt x="733" y="1026"/>
                    </a:lnTo>
                    <a:lnTo>
                      <a:pt x="1295" y="855"/>
                    </a:lnTo>
                    <a:lnTo>
                      <a:pt x="1661" y="782"/>
                    </a:lnTo>
                    <a:lnTo>
                      <a:pt x="2076" y="684"/>
                    </a:lnTo>
                    <a:lnTo>
                      <a:pt x="2540" y="611"/>
                    </a:lnTo>
                    <a:lnTo>
                      <a:pt x="3029" y="562"/>
                    </a:lnTo>
                    <a:lnTo>
                      <a:pt x="3591" y="513"/>
                    </a:lnTo>
                    <a:lnTo>
                      <a:pt x="4177" y="489"/>
                    </a:lnTo>
                    <a:lnTo>
                      <a:pt x="4616" y="513"/>
                    </a:lnTo>
                    <a:lnTo>
                      <a:pt x="5032" y="538"/>
                    </a:lnTo>
                    <a:lnTo>
                      <a:pt x="5422" y="611"/>
                    </a:lnTo>
                    <a:lnTo>
                      <a:pt x="5789" y="684"/>
                    </a:lnTo>
                    <a:lnTo>
                      <a:pt x="6131" y="782"/>
                    </a:lnTo>
                    <a:lnTo>
                      <a:pt x="6448" y="880"/>
                    </a:lnTo>
                    <a:lnTo>
                      <a:pt x="6717" y="1002"/>
                    </a:lnTo>
                    <a:lnTo>
                      <a:pt x="6985" y="1124"/>
                    </a:lnTo>
                    <a:lnTo>
                      <a:pt x="7205" y="1246"/>
                    </a:lnTo>
                    <a:lnTo>
                      <a:pt x="7425" y="1393"/>
                    </a:lnTo>
                    <a:lnTo>
                      <a:pt x="7791" y="1661"/>
                    </a:lnTo>
                    <a:lnTo>
                      <a:pt x="8084" y="1930"/>
                    </a:lnTo>
                    <a:lnTo>
                      <a:pt x="8329" y="2150"/>
                    </a:lnTo>
                    <a:lnTo>
                      <a:pt x="8329" y="1661"/>
                    </a:lnTo>
                    <a:lnTo>
                      <a:pt x="8084" y="1441"/>
                    </a:lnTo>
                    <a:lnTo>
                      <a:pt x="7791" y="1173"/>
                    </a:lnTo>
                    <a:lnTo>
                      <a:pt x="7425" y="904"/>
                    </a:lnTo>
                    <a:lnTo>
                      <a:pt x="7205" y="758"/>
                    </a:lnTo>
                    <a:lnTo>
                      <a:pt x="6985" y="635"/>
                    </a:lnTo>
                    <a:lnTo>
                      <a:pt x="6717" y="513"/>
                    </a:lnTo>
                    <a:lnTo>
                      <a:pt x="6448" y="391"/>
                    </a:lnTo>
                    <a:lnTo>
                      <a:pt x="6131" y="294"/>
                    </a:lnTo>
                    <a:lnTo>
                      <a:pt x="5789" y="196"/>
                    </a:lnTo>
                    <a:lnTo>
                      <a:pt x="5422" y="123"/>
                    </a:lnTo>
                    <a:lnTo>
                      <a:pt x="5032" y="49"/>
                    </a:lnTo>
                    <a:lnTo>
                      <a:pt x="4616" y="25"/>
                    </a:lnTo>
                    <a:lnTo>
                      <a:pt x="4177" y="0"/>
                    </a:lnTo>
                    <a:lnTo>
                      <a:pt x="3591" y="25"/>
                    </a:lnTo>
                    <a:lnTo>
                      <a:pt x="3029" y="74"/>
                    </a:lnTo>
                    <a:lnTo>
                      <a:pt x="2540" y="123"/>
                    </a:lnTo>
                    <a:lnTo>
                      <a:pt x="2076" y="196"/>
                    </a:lnTo>
                    <a:lnTo>
                      <a:pt x="1661" y="294"/>
                    </a:lnTo>
                    <a:lnTo>
                      <a:pt x="1295" y="367"/>
                    </a:lnTo>
                    <a:lnTo>
                      <a:pt x="733" y="538"/>
                    </a:lnTo>
                    <a:lnTo>
                      <a:pt x="562" y="562"/>
                    </a:lnTo>
                    <a:lnTo>
                      <a:pt x="391" y="538"/>
                    </a:lnTo>
                    <a:lnTo>
                      <a:pt x="245" y="465"/>
                    </a:lnTo>
                    <a:lnTo>
                      <a:pt x="147" y="367"/>
                    </a:lnTo>
                    <a:lnTo>
                      <a:pt x="74" y="269"/>
                    </a:lnTo>
                    <a:lnTo>
                      <a:pt x="25" y="147"/>
                    </a:lnTo>
                    <a:lnTo>
                      <a:pt x="0" y="0"/>
                    </a:lnTo>
                    <a:close/>
                  </a:path>
                </a:pathLst>
              </a:custGeom>
              <a:grpFill/>
              <a:ln>
                <a:noFill/>
              </a:ln>
            </p:spPr>
            <p:txBody>
              <a:bodyPr spcFirstLastPara="1" lIns="68569" tIns="68569" rIns="68569" bIns="68569" anchor="ctr"/>
              <a:lstStyle/>
              <a:p>
                <a:pPr>
                  <a:defRPr/>
                </a:pPr>
                <a:endParaRPr sz="1050"/>
              </a:p>
            </p:txBody>
          </p:sp>
          <p:sp>
            <p:nvSpPr>
              <p:cNvPr id="27" name="Google Shape;389;p37">
                <a:extLst>
                  <a:ext uri="{FF2B5EF4-FFF2-40B4-BE49-F238E27FC236}">
                    <a16:creationId xmlns:a16="http://schemas.microsoft.com/office/drawing/2014/main" xmlns="" id="{84B0E685-1608-0469-AD72-E7E4246F4E9B}"/>
                  </a:ext>
                </a:extLst>
              </p:cNvPr>
              <p:cNvSpPr/>
              <p:nvPr/>
            </p:nvSpPr>
            <p:spPr>
              <a:xfrm>
                <a:off x="2146775" y="1298075"/>
                <a:ext cx="208225" cy="53750"/>
              </a:xfrm>
              <a:custGeom>
                <a:avLst/>
                <a:gdLst/>
                <a:ahLst/>
                <a:cxnLst/>
                <a:rect l="l" t="t" r="r" b="b"/>
                <a:pathLst>
                  <a:path w="8329" h="2150" extrusionOk="0">
                    <a:moveTo>
                      <a:pt x="4152" y="0"/>
                    </a:moveTo>
                    <a:lnTo>
                      <a:pt x="3712" y="25"/>
                    </a:lnTo>
                    <a:lnTo>
                      <a:pt x="3297" y="49"/>
                    </a:lnTo>
                    <a:lnTo>
                      <a:pt x="2907" y="123"/>
                    </a:lnTo>
                    <a:lnTo>
                      <a:pt x="2540" y="196"/>
                    </a:lnTo>
                    <a:lnTo>
                      <a:pt x="2198" y="294"/>
                    </a:lnTo>
                    <a:lnTo>
                      <a:pt x="1881" y="391"/>
                    </a:lnTo>
                    <a:lnTo>
                      <a:pt x="1612" y="513"/>
                    </a:lnTo>
                    <a:lnTo>
                      <a:pt x="1343" y="635"/>
                    </a:lnTo>
                    <a:lnTo>
                      <a:pt x="1124" y="758"/>
                    </a:lnTo>
                    <a:lnTo>
                      <a:pt x="904" y="904"/>
                    </a:lnTo>
                    <a:lnTo>
                      <a:pt x="537" y="1173"/>
                    </a:lnTo>
                    <a:lnTo>
                      <a:pt x="244" y="1441"/>
                    </a:lnTo>
                    <a:lnTo>
                      <a:pt x="0" y="1661"/>
                    </a:lnTo>
                    <a:lnTo>
                      <a:pt x="0" y="2150"/>
                    </a:lnTo>
                    <a:lnTo>
                      <a:pt x="244" y="1930"/>
                    </a:lnTo>
                    <a:lnTo>
                      <a:pt x="537" y="1661"/>
                    </a:lnTo>
                    <a:lnTo>
                      <a:pt x="904" y="1393"/>
                    </a:lnTo>
                    <a:lnTo>
                      <a:pt x="1124" y="1246"/>
                    </a:lnTo>
                    <a:lnTo>
                      <a:pt x="1343" y="1124"/>
                    </a:lnTo>
                    <a:lnTo>
                      <a:pt x="1612" y="1002"/>
                    </a:lnTo>
                    <a:lnTo>
                      <a:pt x="1881" y="880"/>
                    </a:lnTo>
                    <a:lnTo>
                      <a:pt x="2198" y="782"/>
                    </a:lnTo>
                    <a:lnTo>
                      <a:pt x="2540" y="684"/>
                    </a:lnTo>
                    <a:lnTo>
                      <a:pt x="2907" y="611"/>
                    </a:lnTo>
                    <a:lnTo>
                      <a:pt x="3297" y="538"/>
                    </a:lnTo>
                    <a:lnTo>
                      <a:pt x="3712" y="513"/>
                    </a:lnTo>
                    <a:lnTo>
                      <a:pt x="4152" y="489"/>
                    </a:lnTo>
                    <a:lnTo>
                      <a:pt x="4738" y="513"/>
                    </a:lnTo>
                    <a:lnTo>
                      <a:pt x="5300" y="562"/>
                    </a:lnTo>
                    <a:lnTo>
                      <a:pt x="5788" y="611"/>
                    </a:lnTo>
                    <a:lnTo>
                      <a:pt x="6252" y="684"/>
                    </a:lnTo>
                    <a:lnTo>
                      <a:pt x="6668" y="782"/>
                    </a:lnTo>
                    <a:lnTo>
                      <a:pt x="7034" y="855"/>
                    </a:lnTo>
                    <a:lnTo>
                      <a:pt x="7596" y="1026"/>
                    </a:lnTo>
                    <a:lnTo>
                      <a:pt x="7767" y="1051"/>
                    </a:lnTo>
                    <a:lnTo>
                      <a:pt x="7938" y="1026"/>
                    </a:lnTo>
                    <a:lnTo>
                      <a:pt x="8084" y="953"/>
                    </a:lnTo>
                    <a:lnTo>
                      <a:pt x="8182" y="855"/>
                    </a:lnTo>
                    <a:lnTo>
                      <a:pt x="8255" y="758"/>
                    </a:lnTo>
                    <a:lnTo>
                      <a:pt x="8304" y="635"/>
                    </a:lnTo>
                    <a:lnTo>
                      <a:pt x="8328" y="489"/>
                    </a:lnTo>
                    <a:lnTo>
                      <a:pt x="8328" y="0"/>
                    </a:lnTo>
                    <a:lnTo>
                      <a:pt x="8304" y="147"/>
                    </a:lnTo>
                    <a:lnTo>
                      <a:pt x="8255" y="269"/>
                    </a:lnTo>
                    <a:lnTo>
                      <a:pt x="8182" y="367"/>
                    </a:lnTo>
                    <a:lnTo>
                      <a:pt x="8084" y="465"/>
                    </a:lnTo>
                    <a:lnTo>
                      <a:pt x="7938" y="538"/>
                    </a:lnTo>
                    <a:lnTo>
                      <a:pt x="7767" y="562"/>
                    </a:lnTo>
                    <a:lnTo>
                      <a:pt x="7596" y="538"/>
                    </a:lnTo>
                    <a:lnTo>
                      <a:pt x="7034" y="367"/>
                    </a:lnTo>
                    <a:lnTo>
                      <a:pt x="6668" y="294"/>
                    </a:lnTo>
                    <a:lnTo>
                      <a:pt x="6252" y="196"/>
                    </a:lnTo>
                    <a:lnTo>
                      <a:pt x="5788" y="123"/>
                    </a:lnTo>
                    <a:lnTo>
                      <a:pt x="5300" y="74"/>
                    </a:lnTo>
                    <a:lnTo>
                      <a:pt x="4738" y="25"/>
                    </a:lnTo>
                    <a:lnTo>
                      <a:pt x="4152" y="0"/>
                    </a:lnTo>
                    <a:close/>
                  </a:path>
                </a:pathLst>
              </a:custGeom>
              <a:grpFill/>
              <a:ln>
                <a:noFill/>
              </a:ln>
            </p:spPr>
            <p:txBody>
              <a:bodyPr spcFirstLastPara="1" lIns="68569" tIns="68569" rIns="68569" bIns="68569" anchor="ctr"/>
              <a:lstStyle/>
              <a:p>
                <a:pPr>
                  <a:defRPr/>
                </a:pPr>
                <a:endParaRPr sz="1050"/>
              </a:p>
            </p:txBody>
          </p:sp>
          <p:sp>
            <p:nvSpPr>
              <p:cNvPr id="28" name="Google Shape;390;p37">
                <a:extLst>
                  <a:ext uri="{FF2B5EF4-FFF2-40B4-BE49-F238E27FC236}">
                    <a16:creationId xmlns:a16="http://schemas.microsoft.com/office/drawing/2014/main" xmlns="" id="{804AD452-A675-AA86-2C44-7BC387718811}"/>
                  </a:ext>
                </a:extLst>
              </p:cNvPr>
              <p:cNvSpPr/>
              <p:nvPr/>
            </p:nvSpPr>
            <p:spPr>
              <a:xfrm>
                <a:off x="1926350" y="995225"/>
                <a:ext cx="208225" cy="332174"/>
              </a:xfrm>
              <a:custGeom>
                <a:avLst/>
                <a:gdLst/>
                <a:ahLst/>
                <a:cxnLst/>
                <a:rect l="l" t="t" r="r" b="b"/>
                <a:pathLst>
                  <a:path w="8329" h="13287" extrusionOk="0">
                    <a:moveTo>
                      <a:pt x="4177" y="1"/>
                    </a:moveTo>
                    <a:lnTo>
                      <a:pt x="3591" y="25"/>
                    </a:lnTo>
                    <a:lnTo>
                      <a:pt x="3029" y="74"/>
                    </a:lnTo>
                    <a:lnTo>
                      <a:pt x="2467" y="196"/>
                    </a:lnTo>
                    <a:lnTo>
                      <a:pt x="1905" y="343"/>
                    </a:lnTo>
                    <a:lnTo>
                      <a:pt x="1393" y="538"/>
                    </a:lnTo>
                    <a:lnTo>
                      <a:pt x="929" y="758"/>
                    </a:lnTo>
                    <a:lnTo>
                      <a:pt x="513" y="978"/>
                    </a:lnTo>
                    <a:lnTo>
                      <a:pt x="342" y="1124"/>
                    </a:lnTo>
                    <a:lnTo>
                      <a:pt x="196" y="1246"/>
                    </a:lnTo>
                    <a:lnTo>
                      <a:pt x="123" y="1319"/>
                    </a:lnTo>
                    <a:lnTo>
                      <a:pt x="49" y="1442"/>
                    </a:lnTo>
                    <a:lnTo>
                      <a:pt x="25" y="1539"/>
                    </a:lnTo>
                    <a:lnTo>
                      <a:pt x="0" y="1661"/>
                    </a:lnTo>
                    <a:lnTo>
                      <a:pt x="0" y="11626"/>
                    </a:lnTo>
                    <a:lnTo>
                      <a:pt x="25" y="11773"/>
                    </a:lnTo>
                    <a:lnTo>
                      <a:pt x="74" y="11895"/>
                    </a:lnTo>
                    <a:lnTo>
                      <a:pt x="147" y="11992"/>
                    </a:lnTo>
                    <a:lnTo>
                      <a:pt x="245" y="12090"/>
                    </a:lnTo>
                    <a:lnTo>
                      <a:pt x="391" y="12163"/>
                    </a:lnTo>
                    <a:lnTo>
                      <a:pt x="562" y="12188"/>
                    </a:lnTo>
                    <a:lnTo>
                      <a:pt x="733" y="12163"/>
                    </a:lnTo>
                    <a:lnTo>
                      <a:pt x="1295" y="11992"/>
                    </a:lnTo>
                    <a:lnTo>
                      <a:pt x="1661" y="11919"/>
                    </a:lnTo>
                    <a:lnTo>
                      <a:pt x="2076" y="11821"/>
                    </a:lnTo>
                    <a:lnTo>
                      <a:pt x="2540" y="11748"/>
                    </a:lnTo>
                    <a:lnTo>
                      <a:pt x="3029" y="11699"/>
                    </a:lnTo>
                    <a:lnTo>
                      <a:pt x="3591" y="11650"/>
                    </a:lnTo>
                    <a:lnTo>
                      <a:pt x="4177" y="11626"/>
                    </a:lnTo>
                    <a:lnTo>
                      <a:pt x="4616" y="11650"/>
                    </a:lnTo>
                    <a:lnTo>
                      <a:pt x="5032" y="11675"/>
                    </a:lnTo>
                    <a:lnTo>
                      <a:pt x="5422" y="11748"/>
                    </a:lnTo>
                    <a:lnTo>
                      <a:pt x="5789" y="11821"/>
                    </a:lnTo>
                    <a:lnTo>
                      <a:pt x="6131" y="11919"/>
                    </a:lnTo>
                    <a:lnTo>
                      <a:pt x="6448" y="12017"/>
                    </a:lnTo>
                    <a:lnTo>
                      <a:pt x="6717" y="12139"/>
                    </a:lnTo>
                    <a:lnTo>
                      <a:pt x="6985" y="12261"/>
                    </a:lnTo>
                    <a:lnTo>
                      <a:pt x="7205" y="12383"/>
                    </a:lnTo>
                    <a:lnTo>
                      <a:pt x="7425" y="12530"/>
                    </a:lnTo>
                    <a:lnTo>
                      <a:pt x="7791" y="12798"/>
                    </a:lnTo>
                    <a:lnTo>
                      <a:pt x="8084" y="13067"/>
                    </a:lnTo>
                    <a:lnTo>
                      <a:pt x="8329" y="13287"/>
                    </a:lnTo>
                    <a:lnTo>
                      <a:pt x="8329" y="2199"/>
                    </a:lnTo>
                    <a:lnTo>
                      <a:pt x="8329" y="2101"/>
                    </a:lnTo>
                    <a:lnTo>
                      <a:pt x="8280" y="1979"/>
                    </a:lnTo>
                    <a:lnTo>
                      <a:pt x="8231" y="1881"/>
                    </a:lnTo>
                    <a:lnTo>
                      <a:pt x="8158" y="1808"/>
                    </a:lnTo>
                    <a:lnTo>
                      <a:pt x="8036" y="1686"/>
                    </a:lnTo>
                    <a:lnTo>
                      <a:pt x="7767" y="1442"/>
                    </a:lnTo>
                    <a:lnTo>
                      <a:pt x="7449" y="1173"/>
                    </a:lnTo>
                    <a:lnTo>
                      <a:pt x="7083" y="904"/>
                    </a:lnTo>
                    <a:lnTo>
                      <a:pt x="6644" y="611"/>
                    </a:lnTo>
                    <a:lnTo>
                      <a:pt x="6375" y="489"/>
                    </a:lnTo>
                    <a:lnTo>
                      <a:pt x="6131" y="367"/>
                    </a:lnTo>
                    <a:lnTo>
                      <a:pt x="5838" y="269"/>
                    </a:lnTo>
                    <a:lnTo>
                      <a:pt x="5544" y="172"/>
                    </a:lnTo>
                    <a:lnTo>
                      <a:pt x="5227" y="98"/>
                    </a:lnTo>
                    <a:lnTo>
                      <a:pt x="4885" y="49"/>
                    </a:lnTo>
                    <a:lnTo>
                      <a:pt x="4543" y="1"/>
                    </a:lnTo>
                    <a:close/>
                  </a:path>
                </a:pathLst>
              </a:custGeom>
              <a:grpFill/>
              <a:ln>
                <a:noFill/>
              </a:ln>
            </p:spPr>
            <p:txBody>
              <a:bodyPr spcFirstLastPara="1" lIns="68569" tIns="68569" rIns="68569" bIns="68569" anchor="ctr"/>
              <a:lstStyle/>
              <a:p>
                <a:pPr>
                  <a:defRPr/>
                </a:pPr>
                <a:endParaRPr sz="1050"/>
              </a:p>
            </p:txBody>
          </p:sp>
          <p:sp>
            <p:nvSpPr>
              <p:cNvPr id="29" name="Google Shape;391;p37">
                <a:extLst>
                  <a:ext uri="{FF2B5EF4-FFF2-40B4-BE49-F238E27FC236}">
                    <a16:creationId xmlns:a16="http://schemas.microsoft.com/office/drawing/2014/main" xmlns="" id="{21D3E557-18C6-1B36-8D4D-DCAA02F4295B}"/>
                  </a:ext>
                </a:extLst>
              </p:cNvPr>
              <p:cNvSpPr/>
              <p:nvPr/>
            </p:nvSpPr>
            <p:spPr>
              <a:xfrm>
                <a:off x="2146775" y="995224"/>
                <a:ext cx="208225" cy="332175"/>
              </a:xfrm>
              <a:custGeom>
                <a:avLst/>
                <a:gdLst/>
                <a:ahLst/>
                <a:cxnLst/>
                <a:rect l="l" t="t" r="r" b="b"/>
                <a:pathLst>
                  <a:path w="8329" h="13287" extrusionOk="0">
                    <a:moveTo>
                      <a:pt x="3786" y="1"/>
                    </a:moveTo>
                    <a:lnTo>
                      <a:pt x="3444" y="49"/>
                    </a:lnTo>
                    <a:lnTo>
                      <a:pt x="3102" y="98"/>
                    </a:lnTo>
                    <a:lnTo>
                      <a:pt x="2784" y="172"/>
                    </a:lnTo>
                    <a:lnTo>
                      <a:pt x="2491" y="269"/>
                    </a:lnTo>
                    <a:lnTo>
                      <a:pt x="2198" y="367"/>
                    </a:lnTo>
                    <a:lnTo>
                      <a:pt x="1954" y="489"/>
                    </a:lnTo>
                    <a:lnTo>
                      <a:pt x="1685" y="611"/>
                    </a:lnTo>
                    <a:lnTo>
                      <a:pt x="1246" y="904"/>
                    </a:lnTo>
                    <a:lnTo>
                      <a:pt x="879" y="1173"/>
                    </a:lnTo>
                    <a:lnTo>
                      <a:pt x="562" y="1442"/>
                    </a:lnTo>
                    <a:lnTo>
                      <a:pt x="293" y="1686"/>
                    </a:lnTo>
                    <a:lnTo>
                      <a:pt x="171" y="1808"/>
                    </a:lnTo>
                    <a:lnTo>
                      <a:pt x="98" y="1881"/>
                    </a:lnTo>
                    <a:lnTo>
                      <a:pt x="49" y="1979"/>
                    </a:lnTo>
                    <a:lnTo>
                      <a:pt x="0" y="2101"/>
                    </a:lnTo>
                    <a:lnTo>
                      <a:pt x="0" y="2199"/>
                    </a:lnTo>
                    <a:lnTo>
                      <a:pt x="0" y="13287"/>
                    </a:lnTo>
                    <a:lnTo>
                      <a:pt x="244" y="13067"/>
                    </a:lnTo>
                    <a:lnTo>
                      <a:pt x="537" y="12798"/>
                    </a:lnTo>
                    <a:lnTo>
                      <a:pt x="904" y="12530"/>
                    </a:lnTo>
                    <a:lnTo>
                      <a:pt x="1124" y="12383"/>
                    </a:lnTo>
                    <a:lnTo>
                      <a:pt x="1343" y="12261"/>
                    </a:lnTo>
                    <a:lnTo>
                      <a:pt x="1612" y="12139"/>
                    </a:lnTo>
                    <a:lnTo>
                      <a:pt x="1881" y="12017"/>
                    </a:lnTo>
                    <a:lnTo>
                      <a:pt x="2198" y="11919"/>
                    </a:lnTo>
                    <a:lnTo>
                      <a:pt x="2540" y="11821"/>
                    </a:lnTo>
                    <a:lnTo>
                      <a:pt x="2907" y="11748"/>
                    </a:lnTo>
                    <a:lnTo>
                      <a:pt x="3297" y="11675"/>
                    </a:lnTo>
                    <a:lnTo>
                      <a:pt x="3712" y="11650"/>
                    </a:lnTo>
                    <a:lnTo>
                      <a:pt x="4152" y="11626"/>
                    </a:lnTo>
                    <a:lnTo>
                      <a:pt x="4738" y="11650"/>
                    </a:lnTo>
                    <a:lnTo>
                      <a:pt x="5300" y="11699"/>
                    </a:lnTo>
                    <a:lnTo>
                      <a:pt x="5788" y="11748"/>
                    </a:lnTo>
                    <a:lnTo>
                      <a:pt x="6252" y="11821"/>
                    </a:lnTo>
                    <a:lnTo>
                      <a:pt x="6668" y="11919"/>
                    </a:lnTo>
                    <a:lnTo>
                      <a:pt x="7034" y="11992"/>
                    </a:lnTo>
                    <a:lnTo>
                      <a:pt x="7596" y="12163"/>
                    </a:lnTo>
                    <a:lnTo>
                      <a:pt x="7767" y="12188"/>
                    </a:lnTo>
                    <a:lnTo>
                      <a:pt x="7938" y="12163"/>
                    </a:lnTo>
                    <a:lnTo>
                      <a:pt x="8084" y="12090"/>
                    </a:lnTo>
                    <a:lnTo>
                      <a:pt x="8182" y="11992"/>
                    </a:lnTo>
                    <a:lnTo>
                      <a:pt x="8255" y="11895"/>
                    </a:lnTo>
                    <a:lnTo>
                      <a:pt x="8304" y="11773"/>
                    </a:lnTo>
                    <a:lnTo>
                      <a:pt x="8328" y="11626"/>
                    </a:lnTo>
                    <a:lnTo>
                      <a:pt x="8328" y="1661"/>
                    </a:lnTo>
                    <a:lnTo>
                      <a:pt x="8304" y="1539"/>
                    </a:lnTo>
                    <a:lnTo>
                      <a:pt x="8280" y="1442"/>
                    </a:lnTo>
                    <a:lnTo>
                      <a:pt x="8206" y="1319"/>
                    </a:lnTo>
                    <a:lnTo>
                      <a:pt x="8133" y="1246"/>
                    </a:lnTo>
                    <a:lnTo>
                      <a:pt x="7987" y="1124"/>
                    </a:lnTo>
                    <a:lnTo>
                      <a:pt x="7816" y="978"/>
                    </a:lnTo>
                    <a:lnTo>
                      <a:pt x="7400" y="758"/>
                    </a:lnTo>
                    <a:lnTo>
                      <a:pt x="6936" y="538"/>
                    </a:lnTo>
                    <a:lnTo>
                      <a:pt x="6423" y="343"/>
                    </a:lnTo>
                    <a:lnTo>
                      <a:pt x="5862" y="196"/>
                    </a:lnTo>
                    <a:lnTo>
                      <a:pt x="5300" y="74"/>
                    </a:lnTo>
                    <a:lnTo>
                      <a:pt x="4738" y="25"/>
                    </a:lnTo>
                    <a:lnTo>
                      <a:pt x="4152" y="1"/>
                    </a:lnTo>
                    <a:close/>
                  </a:path>
                </a:pathLst>
              </a:custGeom>
              <a:grpFill/>
              <a:ln>
                <a:noFill/>
              </a:ln>
            </p:spPr>
            <p:txBody>
              <a:bodyPr spcFirstLastPara="1" lIns="68569" tIns="68569" rIns="68569" bIns="68569" anchor="ctr"/>
              <a:lstStyle/>
              <a:p>
                <a:pPr>
                  <a:defRPr/>
                </a:pPr>
                <a:endParaRPr sz="1050"/>
              </a:p>
            </p:txBody>
          </p:sp>
        </p:grpSp>
      </p:grpSp>
      <p:pic>
        <p:nvPicPr>
          <p:cNvPr id="66" name="Picture 2" descr="Trẻ Em, Học Tập, Học Bài, Giáo Dục, Tải hình PNG 91 - Free.Vector6.com">
            <a:extLst>
              <a:ext uri="{FF2B5EF4-FFF2-40B4-BE49-F238E27FC236}">
                <a16:creationId xmlns:a16="http://schemas.microsoft.com/office/drawing/2014/main" xmlns="" id="{D4B5B14F-0901-490C-2FA3-CF8B4EF15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5742" y="3605213"/>
            <a:ext cx="198239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12" descr="Trẻ Em, Mầm Non, Cậu Bé, Đi Học, Tải hình PNG 357 - Free.Vector6.com">
            <a:extLst>
              <a:ext uri="{FF2B5EF4-FFF2-40B4-BE49-F238E27FC236}">
                <a16:creationId xmlns:a16="http://schemas.microsoft.com/office/drawing/2014/main" xmlns="" id="{203911F0-7319-A675-EF11-8B71905FEA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5869" y="2934891"/>
            <a:ext cx="1519238"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67"/>
                                        </p:tgtEl>
                                      </p:cBhvr>
                                    </p:animEffect>
                                    <p:animScale>
                                      <p:cBhvr>
                                        <p:cTn id="17" dur="250" autoRev="1" fill="hold"/>
                                        <p:tgtEl>
                                          <p:spTgt spid="67"/>
                                        </p:tgtEl>
                                      </p:cBhvr>
                                      <p:by x="105000" y="105000"/>
                                    </p:animScale>
                                  </p:childTnLst>
                                </p:cTn>
                              </p:par>
                              <p:par>
                                <p:cTn id="18" presetID="26" presetClass="emph" presetSubtype="0" fill="hold" nodeType="withEffect">
                                  <p:stCondLst>
                                    <p:cond delay="0"/>
                                  </p:stCondLst>
                                  <p:childTnLst>
                                    <p:animEffect transition="out" filter="fade">
                                      <p:cBhvr>
                                        <p:cTn id="19" dur="500" tmFilter="0, 0; .2, .5; .8, .5; 1, 0"/>
                                        <p:tgtEl>
                                          <p:spTgt spid="66"/>
                                        </p:tgtEl>
                                      </p:cBhvr>
                                    </p:animEffect>
                                    <p:animScale>
                                      <p:cBhvr>
                                        <p:cTn id="20" dur="250" autoRev="1" fill="hold"/>
                                        <p:tgtEl>
                                          <p:spTgt spid="6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56"/>
        <p:cNvGrpSpPr/>
        <p:nvPr/>
      </p:nvGrpSpPr>
      <p:grpSpPr>
        <a:xfrm>
          <a:off x="0" y="0"/>
          <a:ext cx="0" cy="0"/>
          <a:chOff x="0" y="0"/>
          <a:chExt cx="0" cy="0"/>
        </a:xfrm>
      </p:grpSpPr>
      <p:sp>
        <p:nvSpPr>
          <p:cNvPr id="3457" name="Google Shape;3457;p38"/>
          <p:cNvSpPr txBox="1">
            <a:spLocks noGrp="1"/>
          </p:cNvSpPr>
          <p:nvPr>
            <p:ph type="title"/>
          </p:nvPr>
        </p:nvSpPr>
        <p:spPr>
          <a:xfrm>
            <a:off x="-86061" y="1714500"/>
            <a:ext cx="9230061" cy="1074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dirty="0">
                <a:solidFill>
                  <a:srgbClr val="FF0000"/>
                </a:solidFill>
                <a:latin typeface="Times New Roman" panose="02020603050405020304" pitchFamily="18" charset="0"/>
                <a:cs typeface="Times New Roman" panose="02020603050405020304" pitchFamily="18" charset="0"/>
              </a:rPr>
              <a:t>1. </a:t>
            </a:r>
            <a:r>
              <a:rPr lang="en" sz="3000" u="sng" dirty="0">
                <a:solidFill>
                  <a:srgbClr val="FF0000"/>
                </a:solidFill>
                <a:latin typeface="Times New Roman" panose="02020603050405020304" pitchFamily="18" charset="0"/>
                <a:cs typeface="Times New Roman" panose="02020603050405020304" pitchFamily="18" charset="0"/>
              </a:rPr>
              <a:t>TRANG PHỤC VÀ VAI TRÒ CỦA TRANG PHỤC:</a:t>
            </a:r>
            <a:endParaRPr sz="3000" u="sng"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73"/>
        <p:cNvGrpSpPr/>
        <p:nvPr/>
      </p:nvGrpSpPr>
      <p:grpSpPr>
        <a:xfrm>
          <a:off x="0" y="0"/>
          <a:ext cx="0" cy="0"/>
          <a:chOff x="0" y="0"/>
          <a:chExt cx="0" cy="0"/>
        </a:xfrm>
      </p:grpSpPr>
      <p:sp>
        <p:nvSpPr>
          <p:cNvPr id="3474" name="Google Shape;3474;p40"/>
          <p:cNvSpPr/>
          <p:nvPr/>
        </p:nvSpPr>
        <p:spPr>
          <a:xfrm>
            <a:off x="348557" y="1594846"/>
            <a:ext cx="2480704" cy="2268452"/>
          </a:xfrm>
          <a:custGeom>
            <a:avLst/>
            <a:gdLst/>
            <a:ahLst/>
            <a:cxnLst/>
            <a:rect l="l" t="t" r="r" b="b"/>
            <a:pathLst>
              <a:path w="95808" h="83468" extrusionOk="0">
                <a:moveTo>
                  <a:pt x="14743" y="1"/>
                </a:moveTo>
                <a:cubicBezTo>
                  <a:pt x="6597" y="1"/>
                  <a:pt x="1" y="6597"/>
                  <a:pt x="1" y="14743"/>
                </a:cubicBezTo>
                <a:lnTo>
                  <a:pt x="1" y="68725"/>
                </a:lnTo>
                <a:cubicBezTo>
                  <a:pt x="1" y="76871"/>
                  <a:pt x="6597" y="83467"/>
                  <a:pt x="14743" y="83467"/>
                </a:cubicBezTo>
                <a:lnTo>
                  <a:pt x="81066" y="83467"/>
                </a:lnTo>
                <a:cubicBezTo>
                  <a:pt x="89212" y="83467"/>
                  <a:pt x="95808" y="76871"/>
                  <a:pt x="95808" y="68725"/>
                </a:cubicBezTo>
                <a:lnTo>
                  <a:pt x="95808" y="14743"/>
                </a:lnTo>
                <a:cubicBezTo>
                  <a:pt x="95808" y="6597"/>
                  <a:pt x="89212" y="1"/>
                  <a:pt x="81066" y="1"/>
                </a:cubicBezTo>
                <a:close/>
              </a:path>
            </a:pathLst>
          </a:cu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40"/>
          <p:cNvSpPr txBox="1">
            <a:spLocks noGrp="1"/>
          </p:cNvSpPr>
          <p:nvPr>
            <p:ph type="title"/>
          </p:nvPr>
        </p:nvSpPr>
        <p:spPr>
          <a:xfrm>
            <a:off x="4008528" y="-42981"/>
            <a:ext cx="5135474"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dirty="0">
                <a:latin typeface="Times New Roman" panose="02020603050405020304" pitchFamily="18" charset="0"/>
                <a:cs typeface="Times New Roman" panose="02020603050405020304" pitchFamily="18" charset="0"/>
              </a:rPr>
              <a:t>Thảo luận nhóm Phiếu học tập 1</a:t>
            </a:r>
            <a:endParaRPr sz="2800" dirty="0">
              <a:latin typeface="Times New Roman" panose="02020603050405020304" pitchFamily="18" charset="0"/>
              <a:cs typeface="Times New Roman" panose="02020603050405020304" pitchFamily="18" charset="0"/>
            </a:endParaRPr>
          </a:p>
        </p:txBody>
      </p:sp>
      <p:sp>
        <p:nvSpPr>
          <p:cNvPr id="3476" name="Google Shape;3476;p40"/>
          <p:cNvSpPr txBox="1">
            <a:spLocks noGrp="1"/>
          </p:cNvSpPr>
          <p:nvPr>
            <p:ph type="body" idx="1"/>
          </p:nvPr>
        </p:nvSpPr>
        <p:spPr>
          <a:xfrm>
            <a:off x="5133275" y="2094450"/>
            <a:ext cx="2915400" cy="2508600"/>
          </a:xfrm>
          <a:prstGeom prst="rect">
            <a:avLst/>
          </a:prstGeom>
        </p:spPr>
        <p:txBody>
          <a:bodyPr spcFirstLastPara="1" wrap="square" lIns="91425" tIns="91425" rIns="91425" bIns="91425" anchor="t" anchorCtr="0">
            <a:noAutofit/>
          </a:bodyPr>
          <a:lstStyle/>
          <a:p>
            <a:pPr marL="0" lvl="0" indent="0" algn="l" rtl="0">
              <a:spcBef>
                <a:spcPts val="1600"/>
              </a:spcBef>
              <a:spcAft>
                <a:spcPts val="0"/>
              </a:spcAft>
              <a:buClr>
                <a:schemeClr val="dk1"/>
              </a:buClr>
              <a:buSzPts val="1100"/>
              <a:buFont typeface="Arial"/>
              <a:buNone/>
            </a:pPr>
            <a:endParaRPr/>
          </a:p>
          <a:p>
            <a:pPr marL="0" lvl="0" indent="0" algn="l" rtl="0">
              <a:spcBef>
                <a:spcPts val="1600"/>
              </a:spcBef>
              <a:spcAft>
                <a:spcPts val="1600"/>
              </a:spcAft>
              <a:buNone/>
            </a:pPr>
            <a:endParaRPr/>
          </a:p>
        </p:txBody>
      </p:sp>
      <p:graphicFrame>
        <p:nvGraphicFramePr>
          <p:cNvPr id="3" name="Table 2">
            <a:extLst>
              <a:ext uri="{FF2B5EF4-FFF2-40B4-BE49-F238E27FC236}">
                <a16:creationId xmlns:a16="http://schemas.microsoft.com/office/drawing/2014/main" xmlns="" id="{042271FB-CA19-4581-BDC3-7BE65DD8D66F}"/>
              </a:ext>
            </a:extLst>
          </p:cNvPr>
          <p:cNvGraphicFramePr>
            <a:graphicFrameLocks noGrp="1"/>
          </p:cNvGraphicFramePr>
          <p:nvPr>
            <p:extLst>
              <p:ext uri="{D42A27DB-BD31-4B8C-83A1-F6EECF244321}">
                <p14:modId xmlns:p14="http://schemas.microsoft.com/office/powerpoint/2010/main" val="2356235157"/>
              </p:ext>
            </p:extLst>
          </p:nvPr>
        </p:nvGraphicFramePr>
        <p:xfrm>
          <a:off x="2932126" y="677731"/>
          <a:ext cx="5976905" cy="4433548"/>
        </p:xfrm>
        <a:graphic>
          <a:graphicData uri="http://schemas.openxmlformats.org/drawingml/2006/table">
            <a:tbl>
              <a:tblPr firstRow="1" firstCol="1" bandRow="1">
                <a:tableStyleId>{ED9759AB-2AA7-4E80-962D-F859B1D66D4E}</a:tableStyleId>
              </a:tblPr>
              <a:tblGrid>
                <a:gridCol w="3881355">
                  <a:extLst>
                    <a:ext uri="{9D8B030D-6E8A-4147-A177-3AD203B41FA5}">
                      <a16:colId xmlns:a16="http://schemas.microsoft.com/office/drawing/2014/main" xmlns="" val="4272597841"/>
                    </a:ext>
                  </a:extLst>
                </a:gridCol>
                <a:gridCol w="2095550">
                  <a:extLst>
                    <a:ext uri="{9D8B030D-6E8A-4147-A177-3AD203B41FA5}">
                      <a16:colId xmlns:a16="http://schemas.microsoft.com/office/drawing/2014/main" xmlns="" val="3825616009"/>
                    </a:ext>
                  </a:extLst>
                </a:gridCol>
              </a:tblGrid>
              <a:tr h="39896">
                <a:tc>
                  <a:txBody>
                    <a:bodyPr/>
                    <a:lstStyle/>
                    <a:p>
                      <a:pPr marL="0" marR="0" algn="ctr">
                        <a:lnSpc>
                          <a:spcPct val="107000"/>
                        </a:lnSpc>
                        <a:spcBef>
                          <a:spcPts val="300"/>
                        </a:spcBef>
                        <a:spcAft>
                          <a:spcPts val="300"/>
                        </a:spcAft>
                      </a:pPr>
                      <a:r>
                        <a:rPr lang="en-US" sz="900">
                          <a:effectLst/>
                        </a:rPr>
                        <a:t>Câu hỏi</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18752" marR="18752" marT="0" marB="0"/>
                </a:tc>
                <a:tc>
                  <a:txBody>
                    <a:bodyPr/>
                    <a:lstStyle/>
                    <a:p>
                      <a:pPr marL="0" marR="0" algn="ctr">
                        <a:lnSpc>
                          <a:spcPct val="107000"/>
                        </a:lnSpc>
                        <a:spcBef>
                          <a:spcPts val="300"/>
                        </a:spcBef>
                        <a:spcAft>
                          <a:spcPts val="300"/>
                        </a:spcAft>
                      </a:pPr>
                      <a:r>
                        <a:rPr lang="en-US" sz="900">
                          <a:effectLst/>
                        </a:rPr>
                        <a:t>Trả lời</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18752" marR="18752" marT="0" marB="0"/>
                </a:tc>
                <a:extLst>
                  <a:ext uri="{0D108BD9-81ED-4DB2-BD59-A6C34878D82A}">
                    <a16:rowId xmlns:a16="http://schemas.microsoft.com/office/drawing/2014/main" xmlns="" val="3191368931"/>
                  </a:ext>
                </a:extLst>
              </a:tr>
              <a:tr h="1351829">
                <a:tc>
                  <a:txBody>
                    <a:bodyPr/>
                    <a:lstStyle/>
                    <a:p>
                      <a:pPr marL="0" marR="0">
                        <a:spcBef>
                          <a:spcPts val="0"/>
                        </a:spcBef>
                      </a:pPr>
                      <a:r>
                        <a:rPr lang="en-US" sz="900">
                          <a:effectLst/>
                        </a:rPr>
                        <a:t>Câu 1) Quan sát Hình 7.1 trong SHS và liệt kê những vật dụng mà các người mẫu mặc và mang trên người.</a:t>
                      </a:r>
                      <a:endParaRPr lang="en-US" sz="800">
                        <a:effectLst/>
                      </a:endParaRPr>
                    </a:p>
                    <a:p>
                      <a:pPr marL="0" marR="0">
                        <a:spcBef>
                          <a:spcPts val="0"/>
                        </a:spcBef>
                      </a:pPr>
                      <a:r>
                        <a:rPr lang="en-US" sz="900">
                          <a:effectLst/>
                        </a:rPr>
                        <a:t> </a:t>
                      </a:r>
                      <a:endParaRPr lang="en-US"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752" marR="18752" marT="0" marB="0"/>
                </a:tc>
                <a:tc>
                  <a:txBody>
                    <a:bodyPr/>
                    <a:lstStyle/>
                    <a:p>
                      <a:pPr marL="0" marR="0" algn="just">
                        <a:lnSpc>
                          <a:spcPct val="107000"/>
                        </a:lnSpc>
                        <a:spcBef>
                          <a:spcPts val="300"/>
                        </a:spcBef>
                        <a:spcAft>
                          <a:spcPts val="300"/>
                        </a:spcAft>
                      </a:pPr>
                      <a:r>
                        <a:rPr lang="en-US" sz="900">
                          <a:effectLst/>
                        </a:rPr>
                        <a:t>……………………………………………………………………………………………………………………………..………………………………………………………………………………………………………………………………………………………………………………………………………………………………………………………………………………</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18752" marR="18752" marT="0" marB="0"/>
                </a:tc>
                <a:extLst>
                  <a:ext uri="{0D108BD9-81ED-4DB2-BD59-A6C34878D82A}">
                    <a16:rowId xmlns:a16="http://schemas.microsoft.com/office/drawing/2014/main" xmlns="" val="104591849"/>
                  </a:ext>
                </a:extLst>
              </a:tr>
              <a:tr h="580906">
                <a:tc>
                  <a:txBody>
                    <a:bodyPr/>
                    <a:lstStyle/>
                    <a:p>
                      <a:pPr marL="0" marR="0">
                        <a:lnSpc>
                          <a:spcPct val="107000"/>
                        </a:lnSpc>
                        <a:spcBef>
                          <a:spcPts val="300"/>
                        </a:spcBef>
                        <a:spcAft>
                          <a:spcPts val="300"/>
                        </a:spcAft>
                      </a:pPr>
                      <a:r>
                        <a:rPr lang="en-US" sz="900">
                          <a:effectLst/>
                        </a:rPr>
                        <a:t>Câu 2) Kể thêm những vật dụng thường được mặc và mang trên người trong những hoàn cảnh khác nhau.</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18752" marR="18752" marT="0" marB="0"/>
                </a:tc>
                <a:tc>
                  <a:txBody>
                    <a:bodyPr/>
                    <a:lstStyle/>
                    <a:p>
                      <a:pPr marL="0" marR="0" algn="just">
                        <a:lnSpc>
                          <a:spcPct val="107000"/>
                        </a:lnSpc>
                        <a:spcBef>
                          <a:spcPts val="300"/>
                        </a:spcBef>
                        <a:spcAft>
                          <a:spcPts val="300"/>
                        </a:spcAft>
                      </a:pPr>
                      <a:r>
                        <a:rPr lang="en-US" sz="900">
                          <a:effectLst/>
                        </a:rPr>
                        <a:t>……………………………………………………………………………….….……………………..……………………………………………………</a:t>
                      </a:r>
                      <a:endParaRPr lang="en-US" sz="800">
                        <a:effectLst/>
                        <a:latin typeface="Times New Roman" panose="02020603050405020304" pitchFamily="18" charset="0"/>
                        <a:ea typeface="Calibri" panose="020F0502020204030204" pitchFamily="34" charset="0"/>
                        <a:cs typeface="Times New Roman" panose="02020603050405020304" pitchFamily="18" charset="0"/>
                      </a:endParaRPr>
                    </a:p>
                  </a:txBody>
                  <a:tcPr marL="18752" marR="18752" marT="0" marB="0"/>
                </a:tc>
                <a:extLst>
                  <a:ext uri="{0D108BD9-81ED-4DB2-BD59-A6C34878D82A}">
                    <a16:rowId xmlns:a16="http://schemas.microsoft.com/office/drawing/2014/main" xmlns="" val="192447819"/>
                  </a:ext>
                </a:extLst>
              </a:tr>
              <a:tr h="2347781">
                <a:tc>
                  <a:txBody>
                    <a:bodyPr/>
                    <a:lstStyle/>
                    <a:p>
                      <a:pPr marL="0" marR="0"/>
                      <a:r>
                        <a:rPr lang="en-US" sz="800" dirty="0">
                          <a:effectLst/>
                        </a:rPr>
                        <a:t/>
                      </a:r>
                      <a:br>
                        <a:rPr lang="en-US" sz="800" dirty="0">
                          <a:effectLst/>
                        </a:rPr>
                      </a:br>
                      <a:r>
                        <a:rPr lang="en-US" sz="900" dirty="0" err="1">
                          <a:effectLst/>
                        </a:rPr>
                        <a:t>Câu</a:t>
                      </a:r>
                      <a:r>
                        <a:rPr lang="en-US" sz="900" dirty="0">
                          <a:effectLst/>
                        </a:rPr>
                        <a:t> 3) Quan </a:t>
                      </a:r>
                      <a:r>
                        <a:rPr lang="en-US" sz="900" dirty="0" err="1">
                          <a:effectLst/>
                        </a:rPr>
                        <a:t>sát</a:t>
                      </a:r>
                      <a:r>
                        <a:rPr lang="en-US" sz="900" dirty="0">
                          <a:effectLst/>
                        </a:rPr>
                        <a:t> </a:t>
                      </a:r>
                      <a:r>
                        <a:rPr lang="en-US" sz="900" dirty="0" err="1">
                          <a:effectLst/>
                        </a:rPr>
                        <a:t>Hình</a:t>
                      </a:r>
                      <a:r>
                        <a:rPr lang="en-US" sz="900" dirty="0">
                          <a:effectLst/>
                        </a:rPr>
                        <a:t> 7.2 </a:t>
                      </a:r>
                      <a:r>
                        <a:rPr lang="en-US" sz="900" dirty="0" err="1">
                          <a:effectLst/>
                        </a:rPr>
                        <a:t>trong</a:t>
                      </a:r>
                      <a:r>
                        <a:rPr lang="en-US" sz="900" dirty="0">
                          <a:effectLst/>
                        </a:rPr>
                        <a:t> SHS </a:t>
                      </a:r>
                      <a:r>
                        <a:rPr lang="en-US" sz="900" dirty="0" err="1">
                          <a:effectLst/>
                        </a:rPr>
                        <a:t>và</a:t>
                      </a:r>
                      <a:r>
                        <a:rPr lang="en-US" sz="900" dirty="0">
                          <a:effectLst/>
                        </a:rPr>
                        <a:t> </a:t>
                      </a:r>
                      <a:r>
                        <a:rPr lang="en-US" sz="900" dirty="0" err="1">
                          <a:effectLst/>
                        </a:rPr>
                        <a:t>trả</a:t>
                      </a:r>
                      <a:r>
                        <a:rPr lang="en-US" sz="900" dirty="0">
                          <a:effectLst/>
                        </a:rPr>
                        <a:t> </a:t>
                      </a:r>
                      <a:r>
                        <a:rPr lang="en-US" sz="900" dirty="0" err="1">
                          <a:effectLst/>
                        </a:rPr>
                        <a:t>lời</a:t>
                      </a:r>
                      <a:r>
                        <a:rPr lang="en-US" sz="900" dirty="0">
                          <a:effectLst/>
                        </a:rPr>
                        <a:t> </a:t>
                      </a:r>
                      <a:r>
                        <a:rPr lang="en-US" sz="900" dirty="0" err="1">
                          <a:effectLst/>
                        </a:rPr>
                        <a:t>câu</a:t>
                      </a:r>
                      <a:r>
                        <a:rPr lang="en-US" sz="900" dirty="0">
                          <a:effectLst/>
                        </a:rPr>
                        <a:t> </a:t>
                      </a:r>
                      <a:r>
                        <a:rPr lang="en-US" sz="900" dirty="0" err="1">
                          <a:effectLst/>
                        </a:rPr>
                        <a:t>hỏi</a:t>
                      </a:r>
                      <a:r>
                        <a:rPr lang="en-US" sz="900" dirty="0">
                          <a:effectLst/>
                        </a:rPr>
                        <a:t> </a:t>
                      </a:r>
                      <a:r>
                        <a:rPr lang="en-US" sz="900" dirty="0" err="1">
                          <a:effectLst/>
                        </a:rPr>
                        <a:t>về</a:t>
                      </a:r>
                      <a:r>
                        <a:rPr lang="en-US" sz="900" dirty="0">
                          <a:effectLst/>
                        </a:rPr>
                        <a:t> </a:t>
                      </a:r>
                      <a:r>
                        <a:rPr lang="en-US" sz="900" dirty="0" err="1">
                          <a:effectLst/>
                        </a:rPr>
                        <a:t>tác</a:t>
                      </a:r>
                      <a:r>
                        <a:rPr lang="en-US" sz="900" dirty="0">
                          <a:effectLst/>
                        </a:rPr>
                        <a:t> </a:t>
                      </a:r>
                      <a:r>
                        <a:rPr lang="en-US" sz="900" dirty="0" err="1">
                          <a:effectLst/>
                        </a:rPr>
                        <a:t>dụng</a:t>
                      </a:r>
                      <a:r>
                        <a:rPr lang="en-US" sz="900" dirty="0">
                          <a:effectLst/>
                        </a:rPr>
                        <a:t> </a:t>
                      </a:r>
                      <a:r>
                        <a:rPr lang="en-US" sz="900" dirty="0" err="1">
                          <a:effectLst/>
                        </a:rPr>
                        <a:t>của</a:t>
                      </a:r>
                      <a:r>
                        <a:rPr lang="en-US" sz="900" dirty="0">
                          <a:effectLst/>
                        </a:rPr>
                        <a:t> </a:t>
                      </a:r>
                      <a:r>
                        <a:rPr lang="en-US" sz="900" dirty="0" err="1">
                          <a:effectLst/>
                        </a:rPr>
                        <a:t>trang</a:t>
                      </a:r>
                      <a:r>
                        <a:rPr lang="en-US" sz="900" dirty="0">
                          <a:effectLst/>
                        </a:rPr>
                        <a:t> </a:t>
                      </a:r>
                      <a:r>
                        <a:rPr lang="en-US" sz="900" dirty="0" err="1">
                          <a:effectLst/>
                        </a:rPr>
                        <a:t>phục</a:t>
                      </a:r>
                      <a:r>
                        <a:rPr lang="en-US" sz="900" dirty="0">
                          <a:effectLst/>
                        </a:rPr>
                        <a:t> </a:t>
                      </a:r>
                      <a:r>
                        <a:rPr lang="en-US" sz="900" dirty="0" err="1">
                          <a:effectLst/>
                        </a:rPr>
                        <a:t>trong</a:t>
                      </a:r>
                      <a:r>
                        <a:rPr lang="en-US" sz="900" dirty="0">
                          <a:effectLst/>
                        </a:rPr>
                        <a:t> </a:t>
                      </a:r>
                      <a:r>
                        <a:rPr lang="en-US" sz="900" dirty="0" err="1">
                          <a:effectLst/>
                        </a:rPr>
                        <a:t>mỗi</a:t>
                      </a:r>
                      <a:r>
                        <a:rPr lang="en-US" sz="900" dirty="0">
                          <a:effectLst/>
                        </a:rPr>
                        <a:t> </a:t>
                      </a:r>
                      <a:r>
                        <a:rPr lang="en-US" sz="900" dirty="0" err="1">
                          <a:effectLst/>
                        </a:rPr>
                        <a:t>hình</a:t>
                      </a:r>
                      <a:r>
                        <a:rPr lang="en-US" sz="900" dirty="0">
                          <a:effectLst/>
                        </a:rPr>
                        <a:t>.</a:t>
                      </a:r>
                      <a:r>
                        <a:rPr lang="en-US" sz="800" dirty="0">
                          <a:effectLst/>
                        </a:rPr>
                        <a:t> </a:t>
                      </a:r>
                      <a:br>
                        <a:rPr lang="en-US" sz="800" dirty="0">
                          <a:effectLst/>
                        </a:rPr>
                      </a:br>
                      <a:endParaRPr lang="en-US"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752" marR="18752" marT="0" marB="0"/>
                </a:tc>
                <a:tc>
                  <a:txBody>
                    <a:bodyPr/>
                    <a:lstStyle/>
                    <a:p>
                      <a:pPr marL="0" marR="0" algn="just">
                        <a:lnSpc>
                          <a:spcPct val="107000"/>
                        </a:lnSpc>
                        <a:spcBef>
                          <a:spcPts val="300"/>
                        </a:spcBef>
                        <a:spcAft>
                          <a:spcPts val="300"/>
                        </a:spcAft>
                      </a:pPr>
                      <a:r>
                        <a:rPr lang="en-US" sz="900" dirty="0">
                          <a:effectLst/>
                        </a:rPr>
                        <a:t>……………………………………………………………………………….…..……………………………………..…..……………………………………......……………………………………………………………………………………………………………………………………………………………………………………………………………………………………………………………………………………………………………………………………………………………………………………………………………………………………………………………………………………………………………………………………………………………………</a:t>
                      </a:r>
                      <a:endParaRPr lang="en-US" sz="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8752" marR="18752" marT="0" marB="0"/>
                </a:tc>
                <a:extLst>
                  <a:ext uri="{0D108BD9-81ED-4DB2-BD59-A6C34878D82A}">
                    <a16:rowId xmlns:a16="http://schemas.microsoft.com/office/drawing/2014/main" xmlns="" val="3139399773"/>
                  </a:ext>
                </a:extLst>
              </a:tr>
            </a:tbl>
          </a:graphicData>
        </a:graphic>
      </p:graphicFrame>
      <p:pic>
        <p:nvPicPr>
          <p:cNvPr id="2053" name="Shape 483">
            <a:extLst>
              <a:ext uri="{FF2B5EF4-FFF2-40B4-BE49-F238E27FC236}">
                <a16:creationId xmlns:a16="http://schemas.microsoft.com/office/drawing/2014/main" xmlns="" id="{4A2C2603-6812-4F15-9A47-EF00671AA9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4275" y="1129776"/>
            <a:ext cx="1060559" cy="9848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Shape 487">
            <a:extLst>
              <a:ext uri="{FF2B5EF4-FFF2-40B4-BE49-F238E27FC236}">
                <a16:creationId xmlns:a16="http://schemas.microsoft.com/office/drawing/2014/main" xmlns="" id="{364D09E4-6494-4B26-A7E7-594DB0215C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4206" y="3212396"/>
            <a:ext cx="883383" cy="1088244"/>
          </a:xfrm>
          <a:prstGeom prst="rect">
            <a:avLst/>
          </a:prstGeom>
          <a:noFill/>
          <a:extLst>
            <a:ext uri="{909E8E84-426E-40DD-AFC4-6F175D3DCCD1}">
              <a14:hiddenFill xmlns:a14="http://schemas.microsoft.com/office/drawing/2010/main">
                <a:solidFill>
                  <a:srgbClr val="FFFFFF"/>
                </a:solidFill>
              </a14:hiddenFill>
            </a:ext>
          </a:extLst>
        </p:spPr>
      </p:pic>
      <p:pic>
        <p:nvPicPr>
          <p:cNvPr id="2051" name="Shape 491">
            <a:extLst>
              <a:ext uri="{FF2B5EF4-FFF2-40B4-BE49-F238E27FC236}">
                <a16:creationId xmlns:a16="http://schemas.microsoft.com/office/drawing/2014/main" xmlns="" id="{CBF259BC-EDBD-4ECF-A1E2-31867F8C33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7589" y="3251542"/>
            <a:ext cx="883383" cy="1049098"/>
          </a:xfrm>
          <a:prstGeom prst="rect">
            <a:avLst/>
          </a:prstGeom>
          <a:noFill/>
          <a:extLst>
            <a:ext uri="{909E8E84-426E-40DD-AFC4-6F175D3DCCD1}">
              <a14:hiddenFill xmlns:a14="http://schemas.microsoft.com/office/drawing/2010/main">
                <a:solidFill>
                  <a:srgbClr val="FFFFFF"/>
                </a:solidFill>
              </a14:hiddenFill>
            </a:ext>
          </a:extLst>
        </p:spPr>
      </p:pic>
      <p:pic>
        <p:nvPicPr>
          <p:cNvPr id="2050" name="Shape 495">
            <a:extLst>
              <a:ext uri="{FF2B5EF4-FFF2-40B4-BE49-F238E27FC236}">
                <a16:creationId xmlns:a16="http://schemas.microsoft.com/office/drawing/2014/main" xmlns="" id="{53232F6F-AAE9-464A-B1C1-DE918C3278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0972" y="3207673"/>
            <a:ext cx="892517" cy="1257875"/>
          </a:xfrm>
          <a:prstGeom prst="rect">
            <a:avLst/>
          </a:prstGeom>
          <a:noFill/>
          <a:extLst>
            <a:ext uri="{909E8E84-426E-40DD-AFC4-6F175D3DCCD1}">
              <a14:hiddenFill xmlns:a14="http://schemas.microsoft.com/office/drawing/2010/main">
                <a:solidFill>
                  <a:srgbClr val="FFFFFF"/>
                </a:solidFill>
              </a14:hiddenFill>
            </a:ext>
          </a:extLst>
        </p:spPr>
      </p:pic>
      <p:pic>
        <p:nvPicPr>
          <p:cNvPr id="2049" name="Shape 499">
            <a:extLst>
              <a:ext uri="{FF2B5EF4-FFF2-40B4-BE49-F238E27FC236}">
                <a16:creationId xmlns:a16="http://schemas.microsoft.com/office/drawing/2014/main" xmlns="" id="{08F25FDA-C4FB-4D33-9B09-78455DB136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3489" y="3212396"/>
            <a:ext cx="991685" cy="12578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oup of people sitting at a table with laptops&#10;&#10;Description automatically generated with low confidence">
            <a:extLst>
              <a:ext uri="{FF2B5EF4-FFF2-40B4-BE49-F238E27FC236}">
                <a16:creationId xmlns:a16="http://schemas.microsoft.com/office/drawing/2014/main" xmlns="" id="{EFA8AF97-77F3-4F7B-9434-0780D4CBE32F}"/>
              </a:ext>
            </a:extLst>
          </p:cNvPr>
          <p:cNvPicPr>
            <a:picLocks noChangeAspect="1"/>
          </p:cNvPicPr>
          <p:nvPr/>
        </p:nvPicPr>
        <p:blipFill>
          <a:blip r:embed="rId8"/>
          <a:stretch>
            <a:fillRect/>
          </a:stretch>
        </p:blipFill>
        <p:spPr>
          <a:xfrm>
            <a:off x="412217" y="1805147"/>
            <a:ext cx="2320225" cy="184785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43D6CBD-F25F-4D47-86E8-1E4CAB6761FF}"/>
              </a:ext>
            </a:extLst>
          </p:cNvPr>
          <p:cNvPicPr>
            <a:picLocks noChangeAspect="1"/>
          </p:cNvPicPr>
          <p:nvPr/>
        </p:nvPicPr>
        <p:blipFill>
          <a:blip r:embed="rId2"/>
          <a:stretch>
            <a:fillRect/>
          </a:stretch>
        </p:blipFill>
        <p:spPr>
          <a:xfrm>
            <a:off x="2088573" y="1098839"/>
            <a:ext cx="4622470" cy="4044661"/>
          </a:xfrm>
          <a:prstGeom prst="rect">
            <a:avLst/>
          </a:prstGeom>
        </p:spPr>
      </p:pic>
      <p:sp>
        <p:nvSpPr>
          <p:cNvPr id="6" name="TextBox 5">
            <a:extLst>
              <a:ext uri="{FF2B5EF4-FFF2-40B4-BE49-F238E27FC236}">
                <a16:creationId xmlns:a16="http://schemas.microsoft.com/office/drawing/2014/main" xmlns="" id="{B747735A-0AAE-40B7-B329-DDB255B239A2}"/>
              </a:ext>
            </a:extLst>
          </p:cNvPr>
          <p:cNvSpPr txBox="1"/>
          <p:nvPr/>
        </p:nvSpPr>
        <p:spPr>
          <a:xfrm>
            <a:off x="3380510" y="234656"/>
            <a:ext cx="3131128"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BÁO CÁO</a:t>
            </a:r>
          </a:p>
        </p:txBody>
      </p:sp>
    </p:spTree>
    <p:extLst>
      <p:ext uri="{BB962C8B-B14F-4D97-AF65-F5344CB8AC3E}">
        <p14:creationId xmlns:p14="http://schemas.microsoft.com/office/powerpoint/2010/main" val="22001824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Áo mưa SƠN THUỶ Choàng kính k7 | Shopee Việt Nam">
            <a:extLst>
              <a:ext uri="{FF2B5EF4-FFF2-40B4-BE49-F238E27FC236}">
                <a16:creationId xmlns:a16="http://schemas.microsoft.com/office/drawing/2014/main" xmlns="" id="{1C983A73-78B7-408D-9F01-C03160CAF5D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9806" y="265412"/>
            <a:ext cx="3688104" cy="4067633"/>
          </a:xfrm>
          <a:prstGeom prst="rect">
            <a:avLst/>
          </a:prstGeom>
          <a:noFill/>
        </p:spPr>
      </p:pic>
      <p:pic>
        <p:nvPicPr>
          <p:cNvPr id="5" name="Picture 4" descr="Áo chống nắng nguyên bộ 2 lớp | Shopee Việt Nam">
            <a:extLst>
              <a:ext uri="{FF2B5EF4-FFF2-40B4-BE49-F238E27FC236}">
                <a16:creationId xmlns:a16="http://schemas.microsoft.com/office/drawing/2014/main" xmlns="" id="{038C8739-C037-482E-9205-1A0E7AE539D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9537" y="265412"/>
            <a:ext cx="3266328" cy="4067633"/>
          </a:xfrm>
          <a:prstGeom prst="rect">
            <a:avLst/>
          </a:prstGeom>
          <a:noFill/>
        </p:spPr>
      </p:pic>
      <p:sp>
        <p:nvSpPr>
          <p:cNvPr id="8" name="TextBox 7">
            <a:extLst>
              <a:ext uri="{FF2B5EF4-FFF2-40B4-BE49-F238E27FC236}">
                <a16:creationId xmlns:a16="http://schemas.microsoft.com/office/drawing/2014/main" xmlns="" id="{671E020C-166D-4711-A7B8-0D5D686AF04E}"/>
              </a:ext>
            </a:extLst>
          </p:cNvPr>
          <p:cNvSpPr txBox="1"/>
          <p:nvPr/>
        </p:nvSpPr>
        <p:spPr>
          <a:xfrm>
            <a:off x="1247917" y="4354868"/>
            <a:ext cx="3091882" cy="523220"/>
          </a:xfrm>
          <a:prstGeom prst="rect">
            <a:avLst/>
          </a:prstGeom>
          <a:noFill/>
        </p:spPr>
        <p:txBody>
          <a:bodyPr wrap="square">
            <a:spAutoFit/>
          </a:bodyPr>
          <a:lstStyle/>
          <a:p>
            <a:r>
              <a:rPr lang="en-US" sz="2800" dirty="0">
                <a:effectLst/>
                <a:latin typeface="Times New Roman" panose="02020603050405020304" pitchFamily="18" charset="0"/>
                <a:ea typeface="Calibri" panose="020F0502020204030204" pitchFamily="34" charset="0"/>
                <a:cs typeface="Times New Roman" panose="02020603050405020304" pitchFamily="18" charset="0"/>
              </a:rPr>
              <a:t>Trang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phục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mưa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59160DCA-5808-4F1C-9ABB-45AEC3D4D514}"/>
              </a:ext>
            </a:extLst>
          </p:cNvPr>
          <p:cNvSpPr txBox="1"/>
          <p:nvPr/>
        </p:nvSpPr>
        <p:spPr>
          <a:xfrm>
            <a:off x="5041983" y="4354868"/>
            <a:ext cx="3924463" cy="523220"/>
          </a:xfrm>
          <a:prstGeom prst="rect">
            <a:avLst/>
          </a:prstGeom>
          <a:noFill/>
        </p:spPr>
        <p:txBody>
          <a:bodyPr wrap="square">
            <a:spAutoFit/>
          </a:bodyPr>
          <a:lstStyle/>
          <a:p>
            <a:r>
              <a:rPr lang="en-US" sz="2800" dirty="0">
                <a:effectLst/>
                <a:latin typeface="Times New Roman" panose="02020603050405020304" pitchFamily="18" charset="0"/>
                <a:ea typeface="Calibri" panose="020F0502020204030204" pitchFamily="34" charset="0"/>
                <a:cs typeface="Times New Roman" panose="02020603050405020304" pitchFamily="18" charset="0"/>
              </a:rPr>
              <a:t>Trang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phục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nắng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414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100"/>
                                        <p:tgtEl>
                                          <p:spTgt spid="4"/>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100"/>
                                        <p:tgtEl>
                                          <p:spTgt spid="5"/>
                                        </p:tgtEl>
                                      </p:cBhvr>
                                    </p:animEffect>
                                  </p:childTnLst>
                                </p:cTn>
                              </p:par>
                              <p:par>
                                <p:cTn id="16" presetID="10" presetClass="entr" presetSubtype="0" fill="hold" grpId="0" nodeType="withEffect">
                                  <p:stCondLst>
                                    <p:cond delay="11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theme/theme1.xml><?xml version="1.0" encoding="utf-8"?>
<a:theme xmlns:a="http://schemas.openxmlformats.org/drawingml/2006/main" name="Pastel Portfolio by Slidesgo">
  <a:themeElements>
    <a:clrScheme name="Simple Light">
      <a:dk1>
        <a:srgbClr val="000000"/>
      </a:dk1>
      <a:lt1>
        <a:srgbClr val="FFFFFF"/>
      </a:lt1>
      <a:dk2>
        <a:srgbClr val="595959"/>
      </a:dk2>
      <a:lt2>
        <a:srgbClr val="B6702A"/>
      </a:lt2>
      <a:accent1>
        <a:srgbClr val="FAD3D4"/>
      </a:accent1>
      <a:accent2>
        <a:srgbClr val="8CBEAA"/>
      </a:accent2>
      <a:accent3>
        <a:srgbClr val="E6A157"/>
      </a:accent3>
      <a:accent4>
        <a:srgbClr val="F8BC9E"/>
      </a:accent4>
      <a:accent5>
        <a:srgbClr val="E98C8C"/>
      </a:accent5>
      <a:accent6>
        <a:srgbClr val="FCC00D"/>
      </a:accent6>
      <a:hlink>
        <a:srgbClr val="E6A15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769</TotalTime>
  <Words>1753</Words>
  <Application>Microsoft Office PowerPoint</Application>
  <PresentationFormat>On-screen Show (16:9)</PresentationFormat>
  <Paragraphs>175</Paragraphs>
  <Slides>55</Slides>
  <Notes>18</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Pastel Portfolio by Slidesgo</vt:lpstr>
      <vt:lpstr>PowerPoint Presentation</vt:lpstr>
      <vt:lpstr>PowerPoint Presentation</vt:lpstr>
      <vt:lpstr>PowerPoint Presentation</vt:lpstr>
      <vt:lpstr>Bài 7. TRANG PHỤC</vt:lpstr>
      <vt:lpstr>01</vt:lpstr>
      <vt:lpstr>1. TRANG PHỤC VÀ VAI TRÒ CỦA TRANG PHỤC:</vt:lpstr>
      <vt:lpstr>Thảo luận nhóm Phiếu học tập 1</vt:lpstr>
      <vt:lpstr>PowerPoint Presentation</vt:lpstr>
      <vt:lpstr>PowerPoint Presentation</vt:lpstr>
      <vt:lpstr>PowerPoint Presentation</vt:lpstr>
      <vt:lpstr>PowerPoint Presentation</vt:lpstr>
      <vt:lpstr>PowerPoint Presentation</vt:lpstr>
      <vt:lpstr>PowerPoint Presentation</vt:lpstr>
      <vt:lpstr>2. CÁC LOẠI TRANG PHỤC:</vt:lpstr>
      <vt:lpstr>PowerPoint Presentation</vt:lpstr>
      <vt:lpstr>PowerPoint Presentation</vt:lpstr>
      <vt:lpstr>3. LỰA CHỌN TRANG PHỤC: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hãy xác định trang phục phù hợp với lứa tuổi của mình?</vt:lpstr>
      <vt:lpstr>PowerPoint Presentation</vt:lpstr>
      <vt:lpstr>PowerPoint Presentation</vt:lpstr>
      <vt:lpstr>PowerPoint Presentation</vt:lpstr>
      <vt:lpstr>Em có sử dụng trang phục đi chơi để đi học được không?</vt:lpstr>
      <vt:lpstr>PowerPoint Presentation</vt:lpstr>
      <vt:lpstr>PowerPoint Presentation</vt:lpstr>
      <vt:lpstr>PowerPoint Presentation</vt:lpstr>
      <vt:lpstr>4. SỬ DỤNG VÀ BẢO QUẢN TRANG PHỤC:</vt:lpstr>
      <vt:lpstr>Bảo quản trang phục bao gồm các công việc nào?</vt:lpstr>
      <vt:lpstr>PowerPoint Presentation</vt:lpstr>
      <vt:lpstr>PowerPoint Presentation</vt:lpstr>
      <vt:lpstr>PowerPoint Presentation</vt:lpstr>
      <vt:lpstr>PowerPoint Presentation</vt:lpstr>
      <vt:lpstr>PowerPoint Presentation</vt:lpstr>
      <vt:lpstr>Trình bày quy trình là quần áo</vt:lpstr>
      <vt:lpstr>PowerPoint Presentation</vt:lpstr>
      <vt:lpstr>PowerPoint Presentation</vt:lpstr>
      <vt:lpstr>PowerPoint Presentation</vt:lpstr>
      <vt:lpstr>5. ĐỌC NHÃN HƯỚNG DẪN SỬ DỤNG VÀ BẢO QUẢN TRANG PHỤC:</vt:lpstr>
      <vt:lpstr>PowerPoint Presentation</vt:lpstr>
      <vt:lpstr>PowerPoint Presentation</vt:lpstr>
      <vt:lpstr>Quy trình đọc nhãn hướng dẫn sử dụng vào bảo quản trang phục</vt:lpstr>
      <vt:lpstr>LUYỆN TẬP</vt:lpstr>
      <vt:lpstr>PowerPoint Presentation</vt:lpstr>
      <vt:lpstr>PowerPoint Presentation</vt:lpstr>
      <vt:lpstr>PowerPoint Presentation</vt:lpstr>
      <vt:lpstr>VẬN DỤNG</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root</cp:lastModifiedBy>
  <cp:revision>116</cp:revision>
  <dcterms:modified xsi:type="dcterms:W3CDTF">2023-11-06T14:39:57Z</dcterms:modified>
</cp:coreProperties>
</file>