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 id="2147484027" r:id="rId2"/>
    <p:sldMasterId id="2147484029" r:id="rId3"/>
    <p:sldMasterId id="2147484031" r:id="rId4"/>
    <p:sldMasterId id="2147484033" r:id="rId5"/>
  </p:sldMasterIdLst>
  <p:notesMasterIdLst>
    <p:notesMasterId r:id="rId38"/>
  </p:notesMasterIdLst>
  <p:handoutMasterIdLst>
    <p:handoutMasterId r:id="rId39"/>
  </p:handoutMasterIdLst>
  <p:sldIdLst>
    <p:sldId id="2905" r:id="rId6"/>
    <p:sldId id="2900" r:id="rId7"/>
    <p:sldId id="2437" r:id="rId8"/>
    <p:sldId id="2894" r:id="rId9"/>
    <p:sldId id="2584" r:id="rId10"/>
    <p:sldId id="2871" r:id="rId11"/>
    <p:sldId id="2895" r:id="rId12"/>
    <p:sldId id="2896" r:id="rId13"/>
    <p:sldId id="2910" r:id="rId14"/>
    <p:sldId id="2911" r:id="rId15"/>
    <p:sldId id="2893" r:id="rId16"/>
    <p:sldId id="2912" r:id="rId17"/>
    <p:sldId id="2898" r:id="rId18"/>
    <p:sldId id="2878" r:id="rId19"/>
    <p:sldId id="2901" r:id="rId20"/>
    <p:sldId id="2877" r:id="rId21"/>
    <p:sldId id="1865" r:id="rId22"/>
    <p:sldId id="2902" r:id="rId23"/>
    <p:sldId id="2906" r:id="rId24"/>
    <p:sldId id="2907" r:id="rId25"/>
    <p:sldId id="2909" r:id="rId26"/>
    <p:sldId id="2083" r:id="rId27"/>
    <p:sldId id="2913" r:id="rId28"/>
    <p:sldId id="2880" r:id="rId29"/>
    <p:sldId id="2881" r:id="rId30"/>
    <p:sldId id="2882" r:id="rId31"/>
    <p:sldId id="2883" r:id="rId32"/>
    <p:sldId id="2886" r:id="rId33"/>
    <p:sldId id="2458" r:id="rId34"/>
    <p:sldId id="2914" r:id="rId35"/>
    <p:sldId id="2915" r:id="rId36"/>
    <p:sldId id="2916" r:id="rId37"/>
  </p:sldIdLst>
  <p:sldSz cx="9144000" cy="6858000" type="screen4x3"/>
  <p:notesSz cx="6858000" cy="9144000"/>
  <p:embeddedFontLst>
    <p:embeddedFont>
      <p:font typeface="#9Slide02 Tieu de rat dai 01" panose="020B060402020202020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DEE"/>
    <a:srgbClr val="E799DE"/>
    <a:srgbClr val="A7E5EF"/>
    <a:srgbClr val="9DD3AF"/>
    <a:srgbClr val="EEC7AA"/>
    <a:srgbClr val="F1CAAD"/>
    <a:srgbClr val="DC2515"/>
    <a:srgbClr val="C6B98C"/>
    <a:srgbClr val="789358"/>
    <a:srgbClr val="6E8E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0" autoAdjust="0"/>
    <p:restoredTop sz="92701" autoAdjust="0"/>
  </p:normalViewPr>
  <p:slideViewPr>
    <p:cSldViewPr>
      <p:cViewPr varScale="1">
        <p:scale>
          <a:sx n="62" d="100"/>
          <a:sy n="62" d="100"/>
        </p:scale>
        <p:origin x="1276" y="48"/>
      </p:cViewPr>
      <p:guideLst>
        <p:guide orient="horz" pos="2160"/>
        <p:guide pos="2880"/>
        <p:guide orient="horz" pos="4320"/>
        <p:guide orient="horz"/>
        <p:guide/>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63B1A-623D-4B4D-8F15-76D38D235A2F}"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B9694717-56C6-460A-A9AE-C5982CA7D382}">
      <dgm:prSet phldrT="[Text]" custT="1"/>
      <dgm:spPr/>
      <dgm:t>
        <a:bodyPr/>
        <a:lstStyle/>
        <a:p>
          <a:r>
            <a:rPr lang="en-US" sz="2000" dirty="0" err="1"/>
            <a:t>Bước</a:t>
          </a:r>
          <a:r>
            <a:rPr lang="en-US" sz="2000" dirty="0"/>
            <a:t> 1</a:t>
          </a:r>
        </a:p>
      </dgm:t>
    </dgm:pt>
    <dgm:pt modelId="{43C0E3FC-2465-4FF7-91E9-92C257B59C5C}" type="parTrans" cxnId="{D364A4CC-5AAB-4529-9885-AA0B3A69AF37}">
      <dgm:prSet/>
      <dgm:spPr/>
      <dgm:t>
        <a:bodyPr/>
        <a:lstStyle/>
        <a:p>
          <a:endParaRPr lang="en-US" sz="2000"/>
        </a:p>
      </dgm:t>
    </dgm:pt>
    <dgm:pt modelId="{2DD29E6A-7AC8-45CD-829C-A307BB31EBA1}" type="sibTrans" cxnId="{D364A4CC-5AAB-4529-9885-AA0B3A69AF37}">
      <dgm:prSet/>
      <dgm:spPr/>
      <dgm:t>
        <a:bodyPr/>
        <a:lstStyle/>
        <a:p>
          <a:endParaRPr lang="en-US" sz="2000"/>
        </a:p>
      </dgm:t>
    </dgm:pt>
    <dgm:pt modelId="{0137C1FB-43DC-448C-B771-C525E30B1722}">
      <dgm:prSet phldrT="[Text]" custT="1"/>
      <dgm:spPr/>
      <dgm:t>
        <a:bodyPr/>
        <a:lstStyle/>
        <a:p>
          <a:pPr>
            <a:buFontTx/>
            <a:buNone/>
          </a:pPr>
          <a:r>
            <a:rPr lang="en-US" sz="2000" dirty="0" err="1"/>
            <a:t>Chọn</a:t>
          </a:r>
          <a:r>
            <a:rPr lang="en-US" sz="2000" dirty="0"/>
            <a:t> </a:t>
          </a:r>
          <a:r>
            <a:rPr lang="en-US" sz="2000" dirty="0" err="1"/>
            <a:t>vật</a:t>
          </a:r>
          <a:r>
            <a:rPr lang="en-US" sz="2000" dirty="0"/>
            <a:t> </a:t>
          </a:r>
          <a:r>
            <a:rPr lang="en-US" sz="2000" dirty="0" err="1"/>
            <a:t>liệu</a:t>
          </a:r>
          <a:endParaRPr lang="en-US" sz="2000" dirty="0"/>
        </a:p>
      </dgm:t>
    </dgm:pt>
    <dgm:pt modelId="{6CA6EF51-0974-46D3-AA0F-86D75773852C}" type="parTrans" cxnId="{620913A2-C22B-4000-BB2F-694534EF5B14}">
      <dgm:prSet/>
      <dgm:spPr/>
      <dgm:t>
        <a:bodyPr/>
        <a:lstStyle/>
        <a:p>
          <a:endParaRPr lang="en-US" sz="2000"/>
        </a:p>
      </dgm:t>
    </dgm:pt>
    <dgm:pt modelId="{86204CDA-54FF-41A1-BB6A-EC57F8526442}" type="sibTrans" cxnId="{620913A2-C22B-4000-BB2F-694534EF5B14}">
      <dgm:prSet/>
      <dgm:spPr/>
      <dgm:t>
        <a:bodyPr/>
        <a:lstStyle/>
        <a:p>
          <a:endParaRPr lang="en-US" sz="2000"/>
        </a:p>
      </dgm:t>
    </dgm:pt>
    <dgm:pt modelId="{5519D943-7979-433F-960D-F69EACC9CF69}">
      <dgm:prSet phldrT="[Text]" custT="1"/>
      <dgm:spPr/>
      <dgm:t>
        <a:bodyPr/>
        <a:lstStyle/>
        <a:p>
          <a:r>
            <a:rPr lang="en-US" sz="2000" dirty="0"/>
            <a:t>B</a:t>
          </a:r>
          <a:r>
            <a:rPr lang="vi-VN" sz="2000" dirty="0"/>
            <a:t>ước 2</a:t>
          </a:r>
          <a:endParaRPr lang="en-US" sz="2000" dirty="0"/>
        </a:p>
      </dgm:t>
    </dgm:pt>
    <dgm:pt modelId="{DAF66537-855E-4DFE-99BC-EA3CAEEEB676}" type="parTrans" cxnId="{BBCFA128-AD5D-4E59-8BD4-DC4103A4F048}">
      <dgm:prSet/>
      <dgm:spPr/>
      <dgm:t>
        <a:bodyPr/>
        <a:lstStyle/>
        <a:p>
          <a:endParaRPr lang="en-US" sz="2000"/>
        </a:p>
      </dgm:t>
    </dgm:pt>
    <dgm:pt modelId="{CA1F077F-7E2A-4FDE-BB19-1461D1562B91}" type="sibTrans" cxnId="{BBCFA128-AD5D-4E59-8BD4-DC4103A4F048}">
      <dgm:prSet/>
      <dgm:spPr/>
      <dgm:t>
        <a:bodyPr/>
        <a:lstStyle/>
        <a:p>
          <a:endParaRPr lang="en-US" sz="2000"/>
        </a:p>
      </dgm:t>
    </dgm:pt>
    <dgm:pt modelId="{CA496A10-6435-4A72-8B35-C71C87A4EFE9}">
      <dgm:prSet phldrT="[Text]" custT="1"/>
      <dgm:spPr/>
      <dgm:t>
        <a:bodyPr/>
        <a:lstStyle/>
        <a:p>
          <a:pPr>
            <a:buFontTx/>
            <a:buNone/>
          </a:pPr>
          <a:r>
            <a:rPr lang="vi-VN" sz="2000" dirty="0"/>
            <a:t>Khử trùng</a:t>
          </a:r>
          <a:endParaRPr lang="en-US" sz="2000" dirty="0"/>
        </a:p>
      </dgm:t>
    </dgm:pt>
    <dgm:pt modelId="{29DD66B6-182A-4250-9940-F7706A31990D}" type="parTrans" cxnId="{CA3CCA8E-98F3-444A-8AAD-FD3FE87C1504}">
      <dgm:prSet/>
      <dgm:spPr/>
      <dgm:t>
        <a:bodyPr/>
        <a:lstStyle/>
        <a:p>
          <a:endParaRPr lang="en-US" sz="2000"/>
        </a:p>
      </dgm:t>
    </dgm:pt>
    <dgm:pt modelId="{F0F5D844-3CF7-4C26-B3CB-554C09FFF7BB}" type="sibTrans" cxnId="{CA3CCA8E-98F3-444A-8AAD-FD3FE87C1504}">
      <dgm:prSet/>
      <dgm:spPr/>
      <dgm:t>
        <a:bodyPr/>
        <a:lstStyle/>
        <a:p>
          <a:endParaRPr lang="en-US" sz="2000"/>
        </a:p>
      </dgm:t>
    </dgm:pt>
    <dgm:pt modelId="{5F9AA4C6-7D40-41DF-834E-DA987841C114}">
      <dgm:prSet phldrT="[Text]" custT="1"/>
      <dgm:spPr/>
      <dgm:t>
        <a:bodyPr/>
        <a:lstStyle/>
        <a:p>
          <a:r>
            <a:rPr lang="vi-VN" sz="2000" dirty="0"/>
            <a:t>Bước 5</a:t>
          </a:r>
          <a:endParaRPr lang="en-US" sz="2000" dirty="0"/>
        </a:p>
      </dgm:t>
    </dgm:pt>
    <dgm:pt modelId="{FC849574-9F13-4D71-909C-18361AE284F8}" type="parTrans" cxnId="{95D9409A-43A4-42E0-80CB-3AE03680DF3C}">
      <dgm:prSet/>
      <dgm:spPr/>
      <dgm:t>
        <a:bodyPr/>
        <a:lstStyle/>
        <a:p>
          <a:endParaRPr lang="en-US" sz="2000"/>
        </a:p>
      </dgm:t>
    </dgm:pt>
    <dgm:pt modelId="{CD1640BD-CABA-49E2-9F98-10CC859DFE31}" type="sibTrans" cxnId="{95D9409A-43A4-42E0-80CB-3AE03680DF3C}">
      <dgm:prSet/>
      <dgm:spPr/>
      <dgm:t>
        <a:bodyPr/>
        <a:lstStyle/>
        <a:p>
          <a:endParaRPr lang="en-US" sz="2000"/>
        </a:p>
      </dgm:t>
    </dgm:pt>
    <dgm:pt modelId="{9A80BDF8-50BE-4FDF-94DC-756256CF9651}">
      <dgm:prSet phldrT="[Text]" custT="1"/>
      <dgm:spPr/>
      <dgm:t>
        <a:bodyPr/>
        <a:lstStyle/>
        <a:p>
          <a:pPr>
            <a:buFontTx/>
            <a:buNone/>
          </a:pPr>
          <a:r>
            <a:rPr lang="vi-VN" sz="2000" dirty="0"/>
            <a:t>Trồng cây trong vườn ươm</a:t>
          </a:r>
          <a:endParaRPr lang="en-US" sz="2000" dirty="0"/>
        </a:p>
      </dgm:t>
    </dgm:pt>
    <dgm:pt modelId="{87C3FAF5-B916-4735-8A93-19B8FAF1B2EF}" type="parTrans" cxnId="{6BDF8630-D605-4062-A9DB-22E8DA1161F5}">
      <dgm:prSet/>
      <dgm:spPr/>
      <dgm:t>
        <a:bodyPr/>
        <a:lstStyle/>
        <a:p>
          <a:endParaRPr lang="en-US" sz="2000"/>
        </a:p>
      </dgm:t>
    </dgm:pt>
    <dgm:pt modelId="{800031F9-4EC5-4883-8788-140407E6F822}" type="sibTrans" cxnId="{6BDF8630-D605-4062-A9DB-22E8DA1161F5}">
      <dgm:prSet/>
      <dgm:spPr/>
      <dgm:t>
        <a:bodyPr/>
        <a:lstStyle/>
        <a:p>
          <a:endParaRPr lang="en-US" sz="2000"/>
        </a:p>
      </dgm:t>
    </dgm:pt>
    <dgm:pt modelId="{2A46ED35-D469-433F-B12C-1B65A491CD87}">
      <dgm:prSet custT="1"/>
      <dgm:spPr/>
      <dgm:t>
        <a:bodyPr/>
        <a:lstStyle/>
        <a:p>
          <a:r>
            <a:rPr lang="vi-VN" sz="2000" dirty="0"/>
            <a:t>Bước 3</a:t>
          </a:r>
          <a:endParaRPr lang="en-US" sz="2000" dirty="0"/>
        </a:p>
      </dgm:t>
    </dgm:pt>
    <dgm:pt modelId="{4431BC53-44E0-4BA5-9666-CB9959774DDA}" type="parTrans" cxnId="{4930F286-8566-47BA-AA49-3CBFF5829786}">
      <dgm:prSet/>
      <dgm:spPr/>
      <dgm:t>
        <a:bodyPr/>
        <a:lstStyle/>
        <a:p>
          <a:endParaRPr lang="en-US" sz="2000"/>
        </a:p>
      </dgm:t>
    </dgm:pt>
    <dgm:pt modelId="{999064EC-68F9-4E94-99AA-AD910B9C71AD}" type="sibTrans" cxnId="{4930F286-8566-47BA-AA49-3CBFF5829786}">
      <dgm:prSet/>
      <dgm:spPr/>
      <dgm:t>
        <a:bodyPr/>
        <a:lstStyle/>
        <a:p>
          <a:endParaRPr lang="en-US" sz="2000"/>
        </a:p>
      </dgm:t>
    </dgm:pt>
    <dgm:pt modelId="{F933D198-ACBE-4DD0-9C1C-1E5ABE76639A}">
      <dgm:prSet custT="1"/>
      <dgm:spPr/>
      <dgm:t>
        <a:bodyPr/>
        <a:lstStyle/>
        <a:p>
          <a:r>
            <a:rPr lang="vi-VN" sz="2000" dirty="0"/>
            <a:t>Bước 4</a:t>
          </a:r>
          <a:endParaRPr lang="en-US" sz="2000" dirty="0"/>
        </a:p>
      </dgm:t>
    </dgm:pt>
    <dgm:pt modelId="{E7C00DEA-5CFB-4B00-B14E-212D0ACE586F}" type="parTrans" cxnId="{2597DA4A-E394-4A0B-9622-1E08BFD0CFE9}">
      <dgm:prSet/>
      <dgm:spPr/>
      <dgm:t>
        <a:bodyPr/>
        <a:lstStyle/>
        <a:p>
          <a:endParaRPr lang="en-US" sz="2000"/>
        </a:p>
      </dgm:t>
    </dgm:pt>
    <dgm:pt modelId="{D4A2C8D6-AB36-449C-A0C3-397F127DD9AC}" type="sibTrans" cxnId="{2597DA4A-E394-4A0B-9622-1E08BFD0CFE9}">
      <dgm:prSet/>
      <dgm:spPr/>
      <dgm:t>
        <a:bodyPr/>
        <a:lstStyle/>
        <a:p>
          <a:endParaRPr lang="en-US" sz="2000"/>
        </a:p>
      </dgm:t>
    </dgm:pt>
    <dgm:pt modelId="{0E58C6AD-E782-4354-BB86-ACF42F4421F4}">
      <dgm:prSet custT="1"/>
      <dgm:spPr/>
      <dgm:t>
        <a:bodyPr/>
        <a:lstStyle/>
        <a:p>
          <a:pPr>
            <a:buFontTx/>
            <a:buNone/>
          </a:pPr>
          <a:r>
            <a:rPr lang="vi-VN" sz="2000" dirty="0"/>
            <a:t>Tạo chồi</a:t>
          </a:r>
          <a:endParaRPr lang="en-US" sz="2000" dirty="0"/>
        </a:p>
      </dgm:t>
    </dgm:pt>
    <dgm:pt modelId="{76AF18D5-4287-47E5-A4C4-50A366DACB24}" type="parTrans" cxnId="{74528E55-6CFE-4F23-AB62-CC0F2F1D4E77}">
      <dgm:prSet/>
      <dgm:spPr/>
      <dgm:t>
        <a:bodyPr/>
        <a:lstStyle/>
        <a:p>
          <a:endParaRPr lang="en-US" sz="2000"/>
        </a:p>
      </dgm:t>
    </dgm:pt>
    <dgm:pt modelId="{101D73AA-8511-4286-8E83-BEECD8C29187}" type="sibTrans" cxnId="{74528E55-6CFE-4F23-AB62-CC0F2F1D4E77}">
      <dgm:prSet/>
      <dgm:spPr/>
      <dgm:t>
        <a:bodyPr/>
        <a:lstStyle/>
        <a:p>
          <a:endParaRPr lang="en-US" sz="2000"/>
        </a:p>
      </dgm:t>
    </dgm:pt>
    <dgm:pt modelId="{C46753DF-5D7A-4CBC-8B70-0B3E643CD596}">
      <dgm:prSet custT="1"/>
      <dgm:spPr/>
      <dgm:t>
        <a:bodyPr/>
        <a:lstStyle/>
        <a:p>
          <a:pPr>
            <a:buFontTx/>
            <a:buNone/>
          </a:pPr>
          <a:r>
            <a:rPr lang="vi-VN" sz="2000" dirty="0"/>
            <a:t>Ra rễ và tạo cây hoàn chỉnh</a:t>
          </a:r>
          <a:endParaRPr lang="en-US" sz="2000" dirty="0"/>
        </a:p>
      </dgm:t>
    </dgm:pt>
    <dgm:pt modelId="{35092B33-0B0C-402F-960C-379C94E0A44A}" type="parTrans" cxnId="{E5DB3624-F8A5-44A8-8148-97CA730BE3E4}">
      <dgm:prSet/>
      <dgm:spPr/>
      <dgm:t>
        <a:bodyPr/>
        <a:lstStyle/>
        <a:p>
          <a:endParaRPr lang="en-US" sz="2000"/>
        </a:p>
      </dgm:t>
    </dgm:pt>
    <dgm:pt modelId="{106BD85F-ED0F-4150-B298-B40D741E2B19}" type="sibTrans" cxnId="{E5DB3624-F8A5-44A8-8148-97CA730BE3E4}">
      <dgm:prSet/>
      <dgm:spPr/>
      <dgm:t>
        <a:bodyPr/>
        <a:lstStyle/>
        <a:p>
          <a:endParaRPr lang="en-US" sz="2000"/>
        </a:p>
      </dgm:t>
    </dgm:pt>
    <dgm:pt modelId="{9CA47B98-233D-482F-89A0-6F80DAA7F14C}" type="pres">
      <dgm:prSet presAssocID="{87E63B1A-623D-4B4D-8F15-76D38D235A2F}" presName="Name0" presStyleCnt="0">
        <dgm:presLayoutVars>
          <dgm:dir/>
          <dgm:animLvl val="lvl"/>
          <dgm:resizeHandles val="exact"/>
        </dgm:presLayoutVars>
      </dgm:prSet>
      <dgm:spPr/>
    </dgm:pt>
    <dgm:pt modelId="{110ECA17-075D-464D-AEC0-89A5A4D72A21}" type="pres">
      <dgm:prSet presAssocID="{87E63B1A-623D-4B4D-8F15-76D38D235A2F}" presName="tSp" presStyleCnt="0"/>
      <dgm:spPr/>
    </dgm:pt>
    <dgm:pt modelId="{4FC2DA06-07F9-413A-9D1F-9C5BE0AF0184}" type="pres">
      <dgm:prSet presAssocID="{87E63B1A-623D-4B4D-8F15-76D38D235A2F}" presName="bSp" presStyleCnt="0"/>
      <dgm:spPr/>
    </dgm:pt>
    <dgm:pt modelId="{DCF8D0C5-FAAC-4130-A582-15B427F851EA}" type="pres">
      <dgm:prSet presAssocID="{87E63B1A-623D-4B4D-8F15-76D38D235A2F}" presName="process" presStyleCnt="0"/>
      <dgm:spPr/>
    </dgm:pt>
    <dgm:pt modelId="{AE26C279-538E-40DF-A1C9-33137BE62E03}" type="pres">
      <dgm:prSet presAssocID="{B9694717-56C6-460A-A9AE-C5982CA7D382}" presName="composite1" presStyleCnt="0"/>
      <dgm:spPr/>
    </dgm:pt>
    <dgm:pt modelId="{15CC15CF-CDB1-4D22-A149-4ABEBDCDEFA4}" type="pres">
      <dgm:prSet presAssocID="{B9694717-56C6-460A-A9AE-C5982CA7D382}" presName="dummyNode1" presStyleLbl="node1" presStyleIdx="0" presStyleCnt="5"/>
      <dgm:spPr/>
    </dgm:pt>
    <dgm:pt modelId="{99636C33-B393-4A42-A72B-2E0F92FE273F}" type="pres">
      <dgm:prSet presAssocID="{B9694717-56C6-460A-A9AE-C5982CA7D382}" presName="childNode1" presStyleLbl="bgAcc1" presStyleIdx="0" presStyleCnt="5">
        <dgm:presLayoutVars>
          <dgm:bulletEnabled val="1"/>
        </dgm:presLayoutVars>
      </dgm:prSet>
      <dgm:spPr/>
    </dgm:pt>
    <dgm:pt modelId="{C88D6F98-AC50-4C67-AB19-43581DBBA1EA}" type="pres">
      <dgm:prSet presAssocID="{B9694717-56C6-460A-A9AE-C5982CA7D382}" presName="childNode1tx" presStyleLbl="bgAcc1" presStyleIdx="0" presStyleCnt="5">
        <dgm:presLayoutVars>
          <dgm:bulletEnabled val="1"/>
        </dgm:presLayoutVars>
      </dgm:prSet>
      <dgm:spPr/>
    </dgm:pt>
    <dgm:pt modelId="{FC0838B6-F861-44F9-952F-9DC93C792D66}" type="pres">
      <dgm:prSet presAssocID="{B9694717-56C6-460A-A9AE-C5982CA7D382}" presName="parentNode1" presStyleLbl="node1" presStyleIdx="0" presStyleCnt="5">
        <dgm:presLayoutVars>
          <dgm:chMax val="1"/>
          <dgm:bulletEnabled val="1"/>
        </dgm:presLayoutVars>
      </dgm:prSet>
      <dgm:spPr/>
    </dgm:pt>
    <dgm:pt modelId="{FEB9ADDD-D7B8-423A-BC14-AD89EE646636}" type="pres">
      <dgm:prSet presAssocID="{B9694717-56C6-460A-A9AE-C5982CA7D382}" presName="connSite1" presStyleCnt="0"/>
      <dgm:spPr/>
    </dgm:pt>
    <dgm:pt modelId="{F8AF3EEA-A7CD-4412-8D75-1A5768E85840}" type="pres">
      <dgm:prSet presAssocID="{2DD29E6A-7AC8-45CD-829C-A307BB31EBA1}" presName="Name9" presStyleLbl="sibTrans2D1" presStyleIdx="0" presStyleCnt="4"/>
      <dgm:spPr/>
    </dgm:pt>
    <dgm:pt modelId="{0B5CB10A-BD99-4273-AF9B-F041FDB0B3B0}" type="pres">
      <dgm:prSet presAssocID="{5519D943-7979-433F-960D-F69EACC9CF69}" presName="composite2" presStyleCnt="0"/>
      <dgm:spPr/>
    </dgm:pt>
    <dgm:pt modelId="{98FA3D97-FB3F-4BBF-923F-CD8BC6EC70AB}" type="pres">
      <dgm:prSet presAssocID="{5519D943-7979-433F-960D-F69EACC9CF69}" presName="dummyNode2" presStyleLbl="node1" presStyleIdx="0" presStyleCnt="5"/>
      <dgm:spPr/>
    </dgm:pt>
    <dgm:pt modelId="{1553D7B6-2A79-4E43-8217-39E6BE5D2D2A}" type="pres">
      <dgm:prSet presAssocID="{5519D943-7979-433F-960D-F69EACC9CF69}" presName="childNode2" presStyleLbl="bgAcc1" presStyleIdx="1" presStyleCnt="5">
        <dgm:presLayoutVars>
          <dgm:bulletEnabled val="1"/>
        </dgm:presLayoutVars>
      </dgm:prSet>
      <dgm:spPr/>
    </dgm:pt>
    <dgm:pt modelId="{0D5A5B95-DC9F-49E5-896F-19E29726D595}" type="pres">
      <dgm:prSet presAssocID="{5519D943-7979-433F-960D-F69EACC9CF69}" presName="childNode2tx" presStyleLbl="bgAcc1" presStyleIdx="1" presStyleCnt="5">
        <dgm:presLayoutVars>
          <dgm:bulletEnabled val="1"/>
        </dgm:presLayoutVars>
      </dgm:prSet>
      <dgm:spPr/>
    </dgm:pt>
    <dgm:pt modelId="{641A98E2-50B1-4E16-AE36-BA07EF67274D}" type="pres">
      <dgm:prSet presAssocID="{5519D943-7979-433F-960D-F69EACC9CF69}" presName="parentNode2" presStyleLbl="node1" presStyleIdx="1" presStyleCnt="5">
        <dgm:presLayoutVars>
          <dgm:chMax val="0"/>
          <dgm:bulletEnabled val="1"/>
        </dgm:presLayoutVars>
      </dgm:prSet>
      <dgm:spPr/>
    </dgm:pt>
    <dgm:pt modelId="{9A4875BC-377F-41AD-94CA-2846C40D263B}" type="pres">
      <dgm:prSet presAssocID="{5519D943-7979-433F-960D-F69EACC9CF69}" presName="connSite2" presStyleCnt="0"/>
      <dgm:spPr/>
    </dgm:pt>
    <dgm:pt modelId="{0487DE7E-6B35-40DF-AABF-93FF50D7A77F}" type="pres">
      <dgm:prSet presAssocID="{CA1F077F-7E2A-4FDE-BB19-1461D1562B91}" presName="Name18" presStyleLbl="sibTrans2D1" presStyleIdx="1" presStyleCnt="4"/>
      <dgm:spPr/>
    </dgm:pt>
    <dgm:pt modelId="{72965B6E-6D39-4524-818E-1CA811F860C5}" type="pres">
      <dgm:prSet presAssocID="{2A46ED35-D469-433F-B12C-1B65A491CD87}" presName="composite1" presStyleCnt="0"/>
      <dgm:spPr/>
    </dgm:pt>
    <dgm:pt modelId="{1A3C3A85-EA01-41BA-B1B9-8EB513219295}" type="pres">
      <dgm:prSet presAssocID="{2A46ED35-D469-433F-B12C-1B65A491CD87}" presName="dummyNode1" presStyleLbl="node1" presStyleIdx="1" presStyleCnt="5"/>
      <dgm:spPr/>
    </dgm:pt>
    <dgm:pt modelId="{65EC5B32-A7F6-4204-9748-4D6FBEB8D3D7}" type="pres">
      <dgm:prSet presAssocID="{2A46ED35-D469-433F-B12C-1B65A491CD87}" presName="childNode1" presStyleLbl="bgAcc1" presStyleIdx="2" presStyleCnt="5">
        <dgm:presLayoutVars>
          <dgm:bulletEnabled val="1"/>
        </dgm:presLayoutVars>
      </dgm:prSet>
      <dgm:spPr/>
    </dgm:pt>
    <dgm:pt modelId="{18AD7E5A-77B7-46FA-95E4-E03D646CCFDB}" type="pres">
      <dgm:prSet presAssocID="{2A46ED35-D469-433F-B12C-1B65A491CD87}" presName="childNode1tx" presStyleLbl="bgAcc1" presStyleIdx="2" presStyleCnt="5">
        <dgm:presLayoutVars>
          <dgm:bulletEnabled val="1"/>
        </dgm:presLayoutVars>
      </dgm:prSet>
      <dgm:spPr/>
    </dgm:pt>
    <dgm:pt modelId="{B2D01F9D-B084-43D5-8D89-E094FC36636F}" type="pres">
      <dgm:prSet presAssocID="{2A46ED35-D469-433F-B12C-1B65A491CD87}" presName="parentNode1" presStyleLbl="node1" presStyleIdx="2" presStyleCnt="5">
        <dgm:presLayoutVars>
          <dgm:chMax val="1"/>
          <dgm:bulletEnabled val="1"/>
        </dgm:presLayoutVars>
      </dgm:prSet>
      <dgm:spPr/>
    </dgm:pt>
    <dgm:pt modelId="{68227CE3-9783-4EA1-8A19-62CA12B2B2B7}" type="pres">
      <dgm:prSet presAssocID="{2A46ED35-D469-433F-B12C-1B65A491CD87}" presName="connSite1" presStyleCnt="0"/>
      <dgm:spPr/>
    </dgm:pt>
    <dgm:pt modelId="{28021ECB-89C6-4BD8-BC87-13386F59155B}" type="pres">
      <dgm:prSet presAssocID="{999064EC-68F9-4E94-99AA-AD910B9C71AD}" presName="Name9" presStyleLbl="sibTrans2D1" presStyleIdx="2" presStyleCnt="4"/>
      <dgm:spPr/>
    </dgm:pt>
    <dgm:pt modelId="{38020F83-D7A7-4236-A9F6-B884760D4EFC}" type="pres">
      <dgm:prSet presAssocID="{F933D198-ACBE-4DD0-9C1C-1E5ABE76639A}" presName="composite2" presStyleCnt="0"/>
      <dgm:spPr/>
    </dgm:pt>
    <dgm:pt modelId="{116C1095-6242-461F-8BC1-BE69359AC506}" type="pres">
      <dgm:prSet presAssocID="{F933D198-ACBE-4DD0-9C1C-1E5ABE76639A}" presName="dummyNode2" presStyleLbl="node1" presStyleIdx="2" presStyleCnt="5"/>
      <dgm:spPr/>
    </dgm:pt>
    <dgm:pt modelId="{78B8D4A6-2373-4BA9-B36C-E327151FCD9B}" type="pres">
      <dgm:prSet presAssocID="{F933D198-ACBE-4DD0-9C1C-1E5ABE76639A}" presName="childNode2" presStyleLbl="bgAcc1" presStyleIdx="3" presStyleCnt="5" custScaleX="124705" custLinFactNeighborX="18">
        <dgm:presLayoutVars>
          <dgm:bulletEnabled val="1"/>
        </dgm:presLayoutVars>
      </dgm:prSet>
      <dgm:spPr/>
    </dgm:pt>
    <dgm:pt modelId="{2C5DED31-F144-4B05-B4D4-610131E4A11D}" type="pres">
      <dgm:prSet presAssocID="{F933D198-ACBE-4DD0-9C1C-1E5ABE76639A}" presName="childNode2tx" presStyleLbl="bgAcc1" presStyleIdx="3" presStyleCnt="5">
        <dgm:presLayoutVars>
          <dgm:bulletEnabled val="1"/>
        </dgm:presLayoutVars>
      </dgm:prSet>
      <dgm:spPr/>
    </dgm:pt>
    <dgm:pt modelId="{14676CB0-4D76-4C70-928F-70457119BD65}" type="pres">
      <dgm:prSet presAssocID="{F933D198-ACBE-4DD0-9C1C-1E5ABE76639A}" presName="parentNode2" presStyleLbl="node1" presStyleIdx="3" presStyleCnt="5">
        <dgm:presLayoutVars>
          <dgm:chMax val="0"/>
          <dgm:bulletEnabled val="1"/>
        </dgm:presLayoutVars>
      </dgm:prSet>
      <dgm:spPr/>
    </dgm:pt>
    <dgm:pt modelId="{18C5B831-ABCF-4F4C-A303-EE1FA13D8BAB}" type="pres">
      <dgm:prSet presAssocID="{F933D198-ACBE-4DD0-9C1C-1E5ABE76639A}" presName="connSite2" presStyleCnt="0"/>
      <dgm:spPr/>
    </dgm:pt>
    <dgm:pt modelId="{AAB1F22C-92A9-4D9F-8240-73B8489628D7}" type="pres">
      <dgm:prSet presAssocID="{D4A2C8D6-AB36-449C-A0C3-397F127DD9AC}" presName="Name18" presStyleLbl="sibTrans2D1" presStyleIdx="3" presStyleCnt="4"/>
      <dgm:spPr/>
    </dgm:pt>
    <dgm:pt modelId="{6901704C-EC8D-4D2F-A520-FCF3F4E10F7B}" type="pres">
      <dgm:prSet presAssocID="{5F9AA4C6-7D40-41DF-834E-DA987841C114}" presName="composite1" presStyleCnt="0"/>
      <dgm:spPr/>
    </dgm:pt>
    <dgm:pt modelId="{54BCB567-5D0D-447E-B90E-0C570ABB7861}" type="pres">
      <dgm:prSet presAssocID="{5F9AA4C6-7D40-41DF-834E-DA987841C114}" presName="dummyNode1" presStyleLbl="node1" presStyleIdx="3" presStyleCnt="5"/>
      <dgm:spPr/>
    </dgm:pt>
    <dgm:pt modelId="{895246F8-444C-4114-A583-C8CD3436264C}" type="pres">
      <dgm:prSet presAssocID="{5F9AA4C6-7D40-41DF-834E-DA987841C114}" presName="childNode1" presStyleLbl="bgAcc1" presStyleIdx="4" presStyleCnt="5" custLinFactNeighborX="-2476">
        <dgm:presLayoutVars>
          <dgm:bulletEnabled val="1"/>
        </dgm:presLayoutVars>
      </dgm:prSet>
      <dgm:spPr/>
    </dgm:pt>
    <dgm:pt modelId="{4CD4C65D-4542-492C-BAAE-36278E00F477}" type="pres">
      <dgm:prSet presAssocID="{5F9AA4C6-7D40-41DF-834E-DA987841C114}" presName="childNode1tx" presStyleLbl="bgAcc1" presStyleIdx="4" presStyleCnt="5">
        <dgm:presLayoutVars>
          <dgm:bulletEnabled val="1"/>
        </dgm:presLayoutVars>
      </dgm:prSet>
      <dgm:spPr/>
    </dgm:pt>
    <dgm:pt modelId="{C6B1BED0-F718-4EDC-AE7A-DB66D84C6FB1}" type="pres">
      <dgm:prSet presAssocID="{5F9AA4C6-7D40-41DF-834E-DA987841C114}" presName="parentNode1" presStyleLbl="node1" presStyleIdx="4" presStyleCnt="5">
        <dgm:presLayoutVars>
          <dgm:chMax val="1"/>
          <dgm:bulletEnabled val="1"/>
        </dgm:presLayoutVars>
      </dgm:prSet>
      <dgm:spPr/>
    </dgm:pt>
    <dgm:pt modelId="{D47CA2D2-C686-4337-B9CF-4D6A52D7AF30}" type="pres">
      <dgm:prSet presAssocID="{5F9AA4C6-7D40-41DF-834E-DA987841C114}" presName="connSite1" presStyleCnt="0"/>
      <dgm:spPr/>
    </dgm:pt>
  </dgm:ptLst>
  <dgm:cxnLst>
    <dgm:cxn modelId="{933B5E04-23C0-4F81-9DFB-E00F7DE60CA7}" type="presOf" srcId="{0E58C6AD-E782-4354-BB86-ACF42F4421F4}" destId="{65EC5B32-A7F6-4204-9748-4D6FBEB8D3D7}" srcOrd="0" destOrd="0" presId="urn:microsoft.com/office/officeart/2005/8/layout/hProcess4"/>
    <dgm:cxn modelId="{DD02570A-F949-460F-8E18-A1008980D143}" type="presOf" srcId="{0137C1FB-43DC-448C-B771-C525E30B1722}" destId="{C88D6F98-AC50-4C67-AB19-43581DBBA1EA}" srcOrd="1" destOrd="0" presId="urn:microsoft.com/office/officeart/2005/8/layout/hProcess4"/>
    <dgm:cxn modelId="{76AAF00A-C3C4-44CF-9AAD-C822E2EE29DE}" type="presOf" srcId="{CA496A10-6435-4A72-8B35-C71C87A4EFE9}" destId="{0D5A5B95-DC9F-49E5-896F-19E29726D595}" srcOrd="1" destOrd="0" presId="urn:microsoft.com/office/officeart/2005/8/layout/hProcess4"/>
    <dgm:cxn modelId="{D1E3D30F-B46F-467B-B81E-EECFD22EB0DA}" type="presOf" srcId="{9A80BDF8-50BE-4FDF-94DC-756256CF9651}" destId="{4CD4C65D-4542-492C-BAAE-36278E00F477}" srcOrd="1" destOrd="0" presId="urn:microsoft.com/office/officeart/2005/8/layout/hProcess4"/>
    <dgm:cxn modelId="{3780B01E-9020-475A-90AD-E63D09999433}" type="presOf" srcId="{999064EC-68F9-4E94-99AA-AD910B9C71AD}" destId="{28021ECB-89C6-4BD8-BC87-13386F59155B}" srcOrd="0" destOrd="0" presId="urn:microsoft.com/office/officeart/2005/8/layout/hProcess4"/>
    <dgm:cxn modelId="{E5DB3624-F8A5-44A8-8148-97CA730BE3E4}" srcId="{F933D198-ACBE-4DD0-9C1C-1E5ABE76639A}" destId="{C46753DF-5D7A-4CBC-8B70-0B3E643CD596}" srcOrd="0" destOrd="0" parTransId="{35092B33-0B0C-402F-960C-379C94E0A44A}" sibTransId="{106BD85F-ED0F-4150-B298-B40D741E2B19}"/>
    <dgm:cxn modelId="{CF6D3824-00A9-4D67-93C0-BEBEFB3A2D06}" type="presOf" srcId="{CA496A10-6435-4A72-8B35-C71C87A4EFE9}" destId="{1553D7B6-2A79-4E43-8217-39E6BE5D2D2A}" srcOrd="0" destOrd="0" presId="urn:microsoft.com/office/officeart/2005/8/layout/hProcess4"/>
    <dgm:cxn modelId="{BBCFA128-AD5D-4E59-8BD4-DC4103A4F048}" srcId="{87E63B1A-623D-4B4D-8F15-76D38D235A2F}" destId="{5519D943-7979-433F-960D-F69EACC9CF69}" srcOrd="1" destOrd="0" parTransId="{DAF66537-855E-4DFE-99BC-EA3CAEEEB676}" sibTransId="{CA1F077F-7E2A-4FDE-BB19-1461D1562B91}"/>
    <dgm:cxn modelId="{DA1D7829-B6E0-456B-AE77-627849FEC81D}" type="presOf" srcId="{9A80BDF8-50BE-4FDF-94DC-756256CF9651}" destId="{895246F8-444C-4114-A583-C8CD3436264C}" srcOrd="0" destOrd="0" presId="urn:microsoft.com/office/officeart/2005/8/layout/hProcess4"/>
    <dgm:cxn modelId="{84F9892E-36A3-4069-BFBB-280D65C470AE}" type="presOf" srcId="{D4A2C8D6-AB36-449C-A0C3-397F127DD9AC}" destId="{AAB1F22C-92A9-4D9F-8240-73B8489628D7}" srcOrd="0" destOrd="0" presId="urn:microsoft.com/office/officeart/2005/8/layout/hProcess4"/>
    <dgm:cxn modelId="{6BDF8630-D605-4062-A9DB-22E8DA1161F5}" srcId="{5F9AA4C6-7D40-41DF-834E-DA987841C114}" destId="{9A80BDF8-50BE-4FDF-94DC-756256CF9651}" srcOrd="0" destOrd="0" parTransId="{87C3FAF5-B916-4735-8A93-19B8FAF1B2EF}" sibTransId="{800031F9-4EC5-4883-8788-140407E6F822}"/>
    <dgm:cxn modelId="{2A6E7362-C8B4-45F4-BD19-2D28E3C9BADE}" type="presOf" srcId="{CA1F077F-7E2A-4FDE-BB19-1461D1562B91}" destId="{0487DE7E-6B35-40DF-AABF-93FF50D7A77F}" srcOrd="0" destOrd="0" presId="urn:microsoft.com/office/officeart/2005/8/layout/hProcess4"/>
    <dgm:cxn modelId="{225C5F67-E21C-4562-88DE-366998F332C5}" type="presOf" srcId="{B9694717-56C6-460A-A9AE-C5982CA7D382}" destId="{FC0838B6-F861-44F9-952F-9DC93C792D66}" srcOrd="0" destOrd="0" presId="urn:microsoft.com/office/officeart/2005/8/layout/hProcess4"/>
    <dgm:cxn modelId="{2597DA4A-E394-4A0B-9622-1E08BFD0CFE9}" srcId="{87E63B1A-623D-4B4D-8F15-76D38D235A2F}" destId="{F933D198-ACBE-4DD0-9C1C-1E5ABE76639A}" srcOrd="3" destOrd="0" parTransId="{E7C00DEA-5CFB-4B00-B14E-212D0ACE586F}" sibTransId="{D4A2C8D6-AB36-449C-A0C3-397F127DD9AC}"/>
    <dgm:cxn modelId="{74528E55-6CFE-4F23-AB62-CC0F2F1D4E77}" srcId="{2A46ED35-D469-433F-B12C-1B65A491CD87}" destId="{0E58C6AD-E782-4354-BB86-ACF42F4421F4}" srcOrd="0" destOrd="0" parTransId="{76AF18D5-4287-47E5-A4C4-50A366DACB24}" sibTransId="{101D73AA-8511-4286-8E83-BEECD8C29187}"/>
    <dgm:cxn modelId="{EE064883-1711-44A0-9522-908E89330754}" type="presOf" srcId="{2A46ED35-D469-433F-B12C-1B65A491CD87}" destId="{B2D01F9D-B084-43D5-8D89-E094FC36636F}" srcOrd="0" destOrd="0" presId="urn:microsoft.com/office/officeart/2005/8/layout/hProcess4"/>
    <dgm:cxn modelId="{4930F286-8566-47BA-AA49-3CBFF5829786}" srcId="{87E63B1A-623D-4B4D-8F15-76D38D235A2F}" destId="{2A46ED35-D469-433F-B12C-1B65A491CD87}" srcOrd="2" destOrd="0" parTransId="{4431BC53-44E0-4BA5-9666-CB9959774DDA}" sibTransId="{999064EC-68F9-4E94-99AA-AD910B9C71AD}"/>
    <dgm:cxn modelId="{9F1F5A87-47EE-4DA1-9979-621A647596C6}" type="presOf" srcId="{0E58C6AD-E782-4354-BB86-ACF42F4421F4}" destId="{18AD7E5A-77B7-46FA-95E4-E03D646CCFDB}" srcOrd="1" destOrd="0" presId="urn:microsoft.com/office/officeart/2005/8/layout/hProcess4"/>
    <dgm:cxn modelId="{CA3CCA8E-98F3-444A-8AAD-FD3FE87C1504}" srcId="{5519D943-7979-433F-960D-F69EACC9CF69}" destId="{CA496A10-6435-4A72-8B35-C71C87A4EFE9}" srcOrd="0" destOrd="0" parTransId="{29DD66B6-182A-4250-9940-F7706A31990D}" sibTransId="{F0F5D844-3CF7-4C26-B3CB-554C09FFF7BB}"/>
    <dgm:cxn modelId="{95D9409A-43A4-42E0-80CB-3AE03680DF3C}" srcId="{87E63B1A-623D-4B4D-8F15-76D38D235A2F}" destId="{5F9AA4C6-7D40-41DF-834E-DA987841C114}" srcOrd="4" destOrd="0" parTransId="{FC849574-9F13-4D71-909C-18361AE284F8}" sibTransId="{CD1640BD-CABA-49E2-9F98-10CC859DFE31}"/>
    <dgm:cxn modelId="{620913A2-C22B-4000-BB2F-694534EF5B14}" srcId="{B9694717-56C6-460A-A9AE-C5982CA7D382}" destId="{0137C1FB-43DC-448C-B771-C525E30B1722}" srcOrd="0" destOrd="0" parTransId="{6CA6EF51-0974-46D3-AA0F-86D75773852C}" sibTransId="{86204CDA-54FF-41A1-BB6A-EC57F8526442}"/>
    <dgm:cxn modelId="{9407F4A9-1138-454C-B2AF-6EAA3ACBA6A5}" type="presOf" srcId="{0137C1FB-43DC-448C-B771-C525E30B1722}" destId="{99636C33-B393-4A42-A72B-2E0F92FE273F}" srcOrd="0" destOrd="0" presId="urn:microsoft.com/office/officeart/2005/8/layout/hProcess4"/>
    <dgm:cxn modelId="{4FB80DB8-E35E-48ED-8326-3FB8CF94E602}" type="presOf" srcId="{C46753DF-5D7A-4CBC-8B70-0B3E643CD596}" destId="{78B8D4A6-2373-4BA9-B36C-E327151FCD9B}" srcOrd="0" destOrd="0" presId="urn:microsoft.com/office/officeart/2005/8/layout/hProcess4"/>
    <dgm:cxn modelId="{93652CCB-FAB8-4B29-B113-ED4441C64055}" type="presOf" srcId="{5F9AA4C6-7D40-41DF-834E-DA987841C114}" destId="{C6B1BED0-F718-4EDC-AE7A-DB66D84C6FB1}" srcOrd="0" destOrd="0" presId="urn:microsoft.com/office/officeart/2005/8/layout/hProcess4"/>
    <dgm:cxn modelId="{D364A4CC-5AAB-4529-9885-AA0B3A69AF37}" srcId="{87E63B1A-623D-4B4D-8F15-76D38D235A2F}" destId="{B9694717-56C6-460A-A9AE-C5982CA7D382}" srcOrd="0" destOrd="0" parTransId="{43C0E3FC-2465-4FF7-91E9-92C257B59C5C}" sibTransId="{2DD29E6A-7AC8-45CD-829C-A307BB31EBA1}"/>
    <dgm:cxn modelId="{0E2FE3CF-4033-46B2-90A3-19441FBAC52B}" type="presOf" srcId="{F933D198-ACBE-4DD0-9C1C-1E5ABE76639A}" destId="{14676CB0-4D76-4C70-928F-70457119BD65}" srcOrd="0" destOrd="0" presId="urn:microsoft.com/office/officeart/2005/8/layout/hProcess4"/>
    <dgm:cxn modelId="{0EB6F2DA-3080-4D9E-9435-F300CF3B0D5A}" type="presOf" srcId="{C46753DF-5D7A-4CBC-8B70-0B3E643CD596}" destId="{2C5DED31-F144-4B05-B4D4-610131E4A11D}" srcOrd="1" destOrd="0" presId="urn:microsoft.com/office/officeart/2005/8/layout/hProcess4"/>
    <dgm:cxn modelId="{8CF829E5-77D4-439A-8387-B54B1282FCE7}" type="presOf" srcId="{87E63B1A-623D-4B4D-8F15-76D38D235A2F}" destId="{9CA47B98-233D-482F-89A0-6F80DAA7F14C}" srcOrd="0" destOrd="0" presId="urn:microsoft.com/office/officeart/2005/8/layout/hProcess4"/>
    <dgm:cxn modelId="{78347CF8-BF48-4B1F-97E7-B341C18C4760}" type="presOf" srcId="{5519D943-7979-433F-960D-F69EACC9CF69}" destId="{641A98E2-50B1-4E16-AE36-BA07EF67274D}" srcOrd="0" destOrd="0" presId="urn:microsoft.com/office/officeart/2005/8/layout/hProcess4"/>
    <dgm:cxn modelId="{DB1EABFA-9587-440C-B807-0D2D23C7CA0C}" type="presOf" srcId="{2DD29E6A-7AC8-45CD-829C-A307BB31EBA1}" destId="{F8AF3EEA-A7CD-4412-8D75-1A5768E85840}" srcOrd="0" destOrd="0" presId="urn:microsoft.com/office/officeart/2005/8/layout/hProcess4"/>
    <dgm:cxn modelId="{B3A865AC-283A-4775-8EAC-886569974A75}" type="presParOf" srcId="{9CA47B98-233D-482F-89A0-6F80DAA7F14C}" destId="{110ECA17-075D-464D-AEC0-89A5A4D72A21}" srcOrd="0" destOrd="0" presId="urn:microsoft.com/office/officeart/2005/8/layout/hProcess4"/>
    <dgm:cxn modelId="{840DFAD7-A3B9-479B-AD84-D66F47230D4D}" type="presParOf" srcId="{9CA47B98-233D-482F-89A0-6F80DAA7F14C}" destId="{4FC2DA06-07F9-413A-9D1F-9C5BE0AF0184}" srcOrd="1" destOrd="0" presId="urn:microsoft.com/office/officeart/2005/8/layout/hProcess4"/>
    <dgm:cxn modelId="{288AED91-6522-452D-A85E-B1BB7C26E2E2}" type="presParOf" srcId="{9CA47B98-233D-482F-89A0-6F80DAA7F14C}" destId="{DCF8D0C5-FAAC-4130-A582-15B427F851EA}" srcOrd="2" destOrd="0" presId="urn:microsoft.com/office/officeart/2005/8/layout/hProcess4"/>
    <dgm:cxn modelId="{85BC3CC2-0D6D-44BE-B45B-71186F818E12}" type="presParOf" srcId="{DCF8D0C5-FAAC-4130-A582-15B427F851EA}" destId="{AE26C279-538E-40DF-A1C9-33137BE62E03}" srcOrd="0" destOrd="0" presId="urn:microsoft.com/office/officeart/2005/8/layout/hProcess4"/>
    <dgm:cxn modelId="{9AA38B59-6235-4D96-82FC-1D4E2A51F2E0}" type="presParOf" srcId="{AE26C279-538E-40DF-A1C9-33137BE62E03}" destId="{15CC15CF-CDB1-4D22-A149-4ABEBDCDEFA4}" srcOrd="0" destOrd="0" presId="urn:microsoft.com/office/officeart/2005/8/layout/hProcess4"/>
    <dgm:cxn modelId="{9C51683F-6F38-450B-9CD0-7979C6046F35}" type="presParOf" srcId="{AE26C279-538E-40DF-A1C9-33137BE62E03}" destId="{99636C33-B393-4A42-A72B-2E0F92FE273F}" srcOrd="1" destOrd="0" presId="urn:microsoft.com/office/officeart/2005/8/layout/hProcess4"/>
    <dgm:cxn modelId="{4F5A9ABA-D8BA-4251-8E0E-15B8AF921E66}" type="presParOf" srcId="{AE26C279-538E-40DF-A1C9-33137BE62E03}" destId="{C88D6F98-AC50-4C67-AB19-43581DBBA1EA}" srcOrd="2" destOrd="0" presId="urn:microsoft.com/office/officeart/2005/8/layout/hProcess4"/>
    <dgm:cxn modelId="{BE0B6491-00A0-4B86-9112-FAE8B9717B5F}" type="presParOf" srcId="{AE26C279-538E-40DF-A1C9-33137BE62E03}" destId="{FC0838B6-F861-44F9-952F-9DC93C792D66}" srcOrd="3" destOrd="0" presId="urn:microsoft.com/office/officeart/2005/8/layout/hProcess4"/>
    <dgm:cxn modelId="{0000FA01-89CE-4A82-9A7D-1DEB3A7E56D7}" type="presParOf" srcId="{AE26C279-538E-40DF-A1C9-33137BE62E03}" destId="{FEB9ADDD-D7B8-423A-BC14-AD89EE646636}" srcOrd="4" destOrd="0" presId="urn:microsoft.com/office/officeart/2005/8/layout/hProcess4"/>
    <dgm:cxn modelId="{B4CBDC36-60D1-4B92-A4CD-F26C5DE497E4}" type="presParOf" srcId="{DCF8D0C5-FAAC-4130-A582-15B427F851EA}" destId="{F8AF3EEA-A7CD-4412-8D75-1A5768E85840}" srcOrd="1" destOrd="0" presId="urn:microsoft.com/office/officeart/2005/8/layout/hProcess4"/>
    <dgm:cxn modelId="{182AE578-4DC4-4FBA-98F5-ED9FDA9B01A8}" type="presParOf" srcId="{DCF8D0C5-FAAC-4130-A582-15B427F851EA}" destId="{0B5CB10A-BD99-4273-AF9B-F041FDB0B3B0}" srcOrd="2" destOrd="0" presId="urn:microsoft.com/office/officeart/2005/8/layout/hProcess4"/>
    <dgm:cxn modelId="{0C68F864-E90A-42D1-BD7C-4D063D00C03F}" type="presParOf" srcId="{0B5CB10A-BD99-4273-AF9B-F041FDB0B3B0}" destId="{98FA3D97-FB3F-4BBF-923F-CD8BC6EC70AB}" srcOrd="0" destOrd="0" presId="urn:microsoft.com/office/officeart/2005/8/layout/hProcess4"/>
    <dgm:cxn modelId="{12C5FAA5-2036-4629-9A80-895126653536}" type="presParOf" srcId="{0B5CB10A-BD99-4273-AF9B-F041FDB0B3B0}" destId="{1553D7B6-2A79-4E43-8217-39E6BE5D2D2A}" srcOrd="1" destOrd="0" presId="urn:microsoft.com/office/officeart/2005/8/layout/hProcess4"/>
    <dgm:cxn modelId="{7F31DD83-8E12-4B75-A327-525D57E6545D}" type="presParOf" srcId="{0B5CB10A-BD99-4273-AF9B-F041FDB0B3B0}" destId="{0D5A5B95-DC9F-49E5-896F-19E29726D595}" srcOrd="2" destOrd="0" presId="urn:microsoft.com/office/officeart/2005/8/layout/hProcess4"/>
    <dgm:cxn modelId="{14825F85-81A5-4997-8442-6F9D3B68C79C}" type="presParOf" srcId="{0B5CB10A-BD99-4273-AF9B-F041FDB0B3B0}" destId="{641A98E2-50B1-4E16-AE36-BA07EF67274D}" srcOrd="3" destOrd="0" presId="urn:microsoft.com/office/officeart/2005/8/layout/hProcess4"/>
    <dgm:cxn modelId="{E8B1617E-D1FD-44A6-B467-5417282AFD9B}" type="presParOf" srcId="{0B5CB10A-BD99-4273-AF9B-F041FDB0B3B0}" destId="{9A4875BC-377F-41AD-94CA-2846C40D263B}" srcOrd="4" destOrd="0" presId="urn:microsoft.com/office/officeart/2005/8/layout/hProcess4"/>
    <dgm:cxn modelId="{9E8C9BCE-6B90-40C5-86CD-F3ED7A008BEA}" type="presParOf" srcId="{DCF8D0C5-FAAC-4130-A582-15B427F851EA}" destId="{0487DE7E-6B35-40DF-AABF-93FF50D7A77F}" srcOrd="3" destOrd="0" presId="urn:microsoft.com/office/officeart/2005/8/layout/hProcess4"/>
    <dgm:cxn modelId="{1BCD8B9A-4148-479A-B704-1DE7F98314B1}" type="presParOf" srcId="{DCF8D0C5-FAAC-4130-A582-15B427F851EA}" destId="{72965B6E-6D39-4524-818E-1CA811F860C5}" srcOrd="4" destOrd="0" presId="urn:microsoft.com/office/officeart/2005/8/layout/hProcess4"/>
    <dgm:cxn modelId="{895A38FC-1E95-4A45-ACAA-BF6E369B705E}" type="presParOf" srcId="{72965B6E-6D39-4524-818E-1CA811F860C5}" destId="{1A3C3A85-EA01-41BA-B1B9-8EB513219295}" srcOrd="0" destOrd="0" presId="urn:microsoft.com/office/officeart/2005/8/layout/hProcess4"/>
    <dgm:cxn modelId="{C7711ADD-4F3B-4FCB-B237-F9AF9E85A5D5}" type="presParOf" srcId="{72965B6E-6D39-4524-818E-1CA811F860C5}" destId="{65EC5B32-A7F6-4204-9748-4D6FBEB8D3D7}" srcOrd="1" destOrd="0" presId="urn:microsoft.com/office/officeart/2005/8/layout/hProcess4"/>
    <dgm:cxn modelId="{62A2CEF8-6A6D-49B4-8813-3B1C033B4BBA}" type="presParOf" srcId="{72965B6E-6D39-4524-818E-1CA811F860C5}" destId="{18AD7E5A-77B7-46FA-95E4-E03D646CCFDB}" srcOrd="2" destOrd="0" presId="urn:microsoft.com/office/officeart/2005/8/layout/hProcess4"/>
    <dgm:cxn modelId="{A9729245-4D44-4674-85DB-EA9E314B7A94}" type="presParOf" srcId="{72965B6E-6D39-4524-818E-1CA811F860C5}" destId="{B2D01F9D-B084-43D5-8D89-E094FC36636F}" srcOrd="3" destOrd="0" presId="urn:microsoft.com/office/officeart/2005/8/layout/hProcess4"/>
    <dgm:cxn modelId="{1C2DB9A5-C0F9-4038-A0E3-FCC9EF47FFE2}" type="presParOf" srcId="{72965B6E-6D39-4524-818E-1CA811F860C5}" destId="{68227CE3-9783-4EA1-8A19-62CA12B2B2B7}" srcOrd="4" destOrd="0" presId="urn:microsoft.com/office/officeart/2005/8/layout/hProcess4"/>
    <dgm:cxn modelId="{41CF54D9-436A-4023-A4D0-EBBC96353AD8}" type="presParOf" srcId="{DCF8D0C5-FAAC-4130-A582-15B427F851EA}" destId="{28021ECB-89C6-4BD8-BC87-13386F59155B}" srcOrd="5" destOrd="0" presId="urn:microsoft.com/office/officeart/2005/8/layout/hProcess4"/>
    <dgm:cxn modelId="{95995437-31CF-47B8-AB48-774D76EA29D0}" type="presParOf" srcId="{DCF8D0C5-FAAC-4130-A582-15B427F851EA}" destId="{38020F83-D7A7-4236-A9F6-B884760D4EFC}" srcOrd="6" destOrd="0" presId="urn:microsoft.com/office/officeart/2005/8/layout/hProcess4"/>
    <dgm:cxn modelId="{C348BE4E-1453-4D38-9D88-01059289DB97}" type="presParOf" srcId="{38020F83-D7A7-4236-A9F6-B884760D4EFC}" destId="{116C1095-6242-461F-8BC1-BE69359AC506}" srcOrd="0" destOrd="0" presId="urn:microsoft.com/office/officeart/2005/8/layout/hProcess4"/>
    <dgm:cxn modelId="{C04C7D2F-A6B5-4D95-87B5-92E86D7B399D}" type="presParOf" srcId="{38020F83-D7A7-4236-A9F6-B884760D4EFC}" destId="{78B8D4A6-2373-4BA9-B36C-E327151FCD9B}" srcOrd="1" destOrd="0" presId="urn:microsoft.com/office/officeart/2005/8/layout/hProcess4"/>
    <dgm:cxn modelId="{08D1C9D1-1282-4AAB-B9E7-8B9ECF57AF46}" type="presParOf" srcId="{38020F83-D7A7-4236-A9F6-B884760D4EFC}" destId="{2C5DED31-F144-4B05-B4D4-610131E4A11D}" srcOrd="2" destOrd="0" presId="urn:microsoft.com/office/officeart/2005/8/layout/hProcess4"/>
    <dgm:cxn modelId="{EE0221DE-3B6D-434C-9E43-14F14D3AF93B}" type="presParOf" srcId="{38020F83-D7A7-4236-A9F6-B884760D4EFC}" destId="{14676CB0-4D76-4C70-928F-70457119BD65}" srcOrd="3" destOrd="0" presId="urn:microsoft.com/office/officeart/2005/8/layout/hProcess4"/>
    <dgm:cxn modelId="{04A2C5E3-ACEE-4531-B416-2B549685FD43}" type="presParOf" srcId="{38020F83-D7A7-4236-A9F6-B884760D4EFC}" destId="{18C5B831-ABCF-4F4C-A303-EE1FA13D8BAB}" srcOrd="4" destOrd="0" presId="urn:microsoft.com/office/officeart/2005/8/layout/hProcess4"/>
    <dgm:cxn modelId="{C2FEFED0-C00F-49AD-887E-F6126A642AFE}" type="presParOf" srcId="{DCF8D0C5-FAAC-4130-A582-15B427F851EA}" destId="{AAB1F22C-92A9-4D9F-8240-73B8489628D7}" srcOrd="7" destOrd="0" presId="urn:microsoft.com/office/officeart/2005/8/layout/hProcess4"/>
    <dgm:cxn modelId="{2001EBC5-9D1C-4DF3-8039-11DE5AA49D74}" type="presParOf" srcId="{DCF8D0C5-FAAC-4130-A582-15B427F851EA}" destId="{6901704C-EC8D-4D2F-A520-FCF3F4E10F7B}" srcOrd="8" destOrd="0" presId="urn:microsoft.com/office/officeart/2005/8/layout/hProcess4"/>
    <dgm:cxn modelId="{0DB8B2E9-2FE7-4509-85DF-EEB8C0066E83}" type="presParOf" srcId="{6901704C-EC8D-4D2F-A520-FCF3F4E10F7B}" destId="{54BCB567-5D0D-447E-B90E-0C570ABB7861}" srcOrd="0" destOrd="0" presId="urn:microsoft.com/office/officeart/2005/8/layout/hProcess4"/>
    <dgm:cxn modelId="{CE81D1CF-A670-495B-9789-44FAB0FBA6CD}" type="presParOf" srcId="{6901704C-EC8D-4D2F-A520-FCF3F4E10F7B}" destId="{895246F8-444C-4114-A583-C8CD3436264C}" srcOrd="1" destOrd="0" presId="urn:microsoft.com/office/officeart/2005/8/layout/hProcess4"/>
    <dgm:cxn modelId="{E4D7B3D5-5388-422B-9EEB-C6C2A739CB13}" type="presParOf" srcId="{6901704C-EC8D-4D2F-A520-FCF3F4E10F7B}" destId="{4CD4C65D-4542-492C-BAAE-36278E00F477}" srcOrd="2" destOrd="0" presId="urn:microsoft.com/office/officeart/2005/8/layout/hProcess4"/>
    <dgm:cxn modelId="{2A81AC5B-2F16-495D-9C22-F3E0DE66AA07}" type="presParOf" srcId="{6901704C-EC8D-4D2F-A520-FCF3F4E10F7B}" destId="{C6B1BED0-F718-4EDC-AE7A-DB66D84C6FB1}" srcOrd="3" destOrd="0" presId="urn:microsoft.com/office/officeart/2005/8/layout/hProcess4"/>
    <dgm:cxn modelId="{491D71A1-F9F4-434C-A374-7DE26E1C6ED5}" type="presParOf" srcId="{6901704C-EC8D-4D2F-A520-FCF3F4E10F7B}" destId="{D47CA2D2-C686-4337-B9CF-4D6A52D7AF3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36C33-B393-4A42-A72B-2E0F92FE273F}">
      <dsp:nvSpPr>
        <dsp:cNvPr id="0" name=""/>
        <dsp:cNvSpPr/>
      </dsp:nvSpPr>
      <dsp:spPr>
        <a:xfrm>
          <a:off x="3566" y="2065909"/>
          <a:ext cx="1457559" cy="120218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Tx/>
            <a:buNone/>
          </a:pPr>
          <a:r>
            <a:rPr lang="en-US" sz="2000" kern="1200" dirty="0" err="1"/>
            <a:t>Chọn</a:t>
          </a:r>
          <a:r>
            <a:rPr lang="en-US" sz="2000" kern="1200" dirty="0"/>
            <a:t> </a:t>
          </a:r>
          <a:r>
            <a:rPr lang="en-US" sz="2000" kern="1200" dirty="0" err="1"/>
            <a:t>vật</a:t>
          </a:r>
          <a:r>
            <a:rPr lang="en-US" sz="2000" kern="1200" dirty="0"/>
            <a:t> </a:t>
          </a:r>
          <a:r>
            <a:rPr lang="en-US" sz="2000" kern="1200" dirty="0" err="1"/>
            <a:t>liệu</a:t>
          </a:r>
          <a:endParaRPr lang="en-US" sz="2000" kern="1200" dirty="0"/>
        </a:p>
      </dsp:txBody>
      <dsp:txXfrm>
        <a:off x="31232" y="2093575"/>
        <a:ext cx="1402227" cy="889239"/>
      </dsp:txXfrm>
    </dsp:sp>
    <dsp:sp modelId="{F8AF3EEA-A7CD-4412-8D75-1A5768E85840}">
      <dsp:nvSpPr>
        <dsp:cNvPr id="0" name=""/>
        <dsp:cNvSpPr/>
      </dsp:nvSpPr>
      <dsp:spPr>
        <a:xfrm>
          <a:off x="832100" y="2386076"/>
          <a:ext cx="1557418" cy="1557418"/>
        </a:xfrm>
        <a:prstGeom prst="leftCircularArrow">
          <a:avLst>
            <a:gd name="adj1" fmla="val 2836"/>
            <a:gd name="adj2" fmla="val 346349"/>
            <a:gd name="adj3" fmla="val 2121860"/>
            <a:gd name="adj4" fmla="val 9024489"/>
            <a:gd name="adj5" fmla="val 330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838B6-F861-44F9-952F-9DC93C792D66}">
      <dsp:nvSpPr>
        <dsp:cNvPr id="0" name=""/>
        <dsp:cNvSpPr/>
      </dsp:nvSpPr>
      <dsp:spPr>
        <a:xfrm>
          <a:off x="327468" y="3010480"/>
          <a:ext cx="1295608" cy="5152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Bước</a:t>
          </a:r>
          <a:r>
            <a:rPr lang="en-US" sz="2000" kern="1200" dirty="0"/>
            <a:t> 1</a:t>
          </a:r>
        </a:p>
      </dsp:txBody>
      <dsp:txXfrm>
        <a:off x="342558" y="3025570"/>
        <a:ext cx="1265428" cy="485040"/>
      </dsp:txXfrm>
    </dsp:sp>
    <dsp:sp modelId="{1553D7B6-2A79-4E43-8217-39E6BE5D2D2A}">
      <dsp:nvSpPr>
        <dsp:cNvPr id="0" name=""/>
        <dsp:cNvSpPr/>
      </dsp:nvSpPr>
      <dsp:spPr>
        <a:xfrm>
          <a:off x="1833371" y="2065909"/>
          <a:ext cx="1457559" cy="120218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Tx/>
            <a:buNone/>
          </a:pPr>
          <a:r>
            <a:rPr lang="vi-VN" sz="2000" kern="1200" dirty="0"/>
            <a:t>Khử trùng</a:t>
          </a:r>
          <a:endParaRPr lang="en-US" sz="2000" kern="1200" dirty="0"/>
        </a:p>
      </dsp:txBody>
      <dsp:txXfrm>
        <a:off x="1861037" y="2351185"/>
        <a:ext cx="1402227" cy="889239"/>
      </dsp:txXfrm>
    </dsp:sp>
    <dsp:sp modelId="{0487DE7E-6B35-40DF-AABF-93FF50D7A77F}">
      <dsp:nvSpPr>
        <dsp:cNvPr id="0" name=""/>
        <dsp:cNvSpPr/>
      </dsp:nvSpPr>
      <dsp:spPr>
        <a:xfrm>
          <a:off x="2649758" y="1343368"/>
          <a:ext cx="1743661" cy="1743661"/>
        </a:xfrm>
        <a:prstGeom prst="circularArrow">
          <a:avLst>
            <a:gd name="adj1" fmla="val 2533"/>
            <a:gd name="adj2" fmla="val 307179"/>
            <a:gd name="adj3" fmla="val 19517310"/>
            <a:gd name="adj4" fmla="val 12575511"/>
            <a:gd name="adj5" fmla="val 295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1A98E2-50B1-4E16-AE36-BA07EF67274D}">
      <dsp:nvSpPr>
        <dsp:cNvPr id="0" name=""/>
        <dsp:cNvSpPr/>
      </dsp:nvSpPr>
      <dsp:spPr>
        <a:xfrm>
          <a:off x="2157273" y="1808298"/>
          <a:ext cx="1295608" cy="5152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a:t>
          </a:r>
          <a:r>
            <a:rPr lang="vi-VN" sz="2000" kern="1200" dirty="0"/>
            <a:t>ước 2</a:t>
          </a:r>
          <a:endParaRPr lang="en-US" sz="2000" kern="1200" dirty="0"/>
        </a:p>
      </dsp:txBody>
      <dsp:txXfrm>
        <a:off x="2172363" y="1823388"/>
        <a:ext cx="1265428" cy="485040"/>
      </dsp:txXfrm>
    </dsp:sp>
    <dsp:sp modelId="{65EC5B32-A7F6-4204-9748-4D6FBEB8D3D7}">
      <dsp:nvSpPr>
        <dsp:cNvPr id="0" name=""/>
        <dsp:cNvSpPr/>
      </dsp:nvSpPr>
      <dsp:spPr>
        <a:xfrm>
          <a:off x="3663175" y="2065909"/>
          <a:ext cx="1457559" cy="120218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Tx/>
            <a:buNone/>
          </a:pPr>
          <a:r>
            <a:rPr lang="vi-VN" sz="2000" kern="1200" dirty="0"/>
            <a:t>Tạo chồi</a:t>
          </a:r>
          <a:endParaRPr lang="en-US" sz="2000" kern="1200" dirty="0"/>
        </a:p>
      </dsp:txBody>
      <dsp:txXfrm>
        <a:off x="3690841" y="2093575"/>
        <a:ext cx="1402227" cy="889239"/>
      </dsp:txXfrm>
    </dsp:sp>
    <dsp:sp modelId="{28021ECB-89C6-4BD8-BC87-13386F59155B}">
      <dsp:nvSpPr>
        <dsp:cNvPr id="0" name=""/>
        <dsp:cNvSpPr/>
      </dsp:nvSpPr>
      <dsp:spPr>
        <a:xfrm>
          <a:off x="4478186" y="2231202"/>
          <a:ext cx="1764771" cy="1764771"/>
        </a:xfrm>
        <a:prstGeom prst="leftCircularArrow">
          <a:avLst>
            <a:gd name="adj1" fmla="val 2502"/>
            <a:gd name="adj2" fmla="val 303292"/>
            <a:gd name="adj3" fmla="val 2078803"/>
            <a:gd name="adj4" fmla="val 9024489"/>
            <a:gd name="adj5" fmla="val 291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D01F9D-B084-43D5-8D89-E094FC36636F}">
      <dsp:nvSpPr>
        <dsp:cNvPr id="0" name=""/>
        <dsp:cNvSpPr/>
      </dsp:nvSpPr>
      <dsp:spPr>
        <a:xfrm>
          <a:off x="3987077" y="3010480"/>
          <a:ext cx="1295608" cy="5152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Bước 3</a:t>
          </a:r>
          <a:endParaRPr lang="en-US" sz="2000" kern="1200" dirty="0"/>
        </a:p>
      </dsp:txBody>
      <dsp:txXfrm>
        <a:off x="4002167" y="3025570"/>
        <a:ext cx="1265428" cy="485040"/>
      </dsp:txXfrm>
    </dsp:sp>
    <dsp:sp modelId="{78B8D4A6-2373-4BA9-B36C-E327151FCD9B}">
      <dsp:nvSpPr>
        <dsp:cNvPr id="0" name=""/>
        <dsp:cNvSpPr/>
      </dsp:nvSpPr>
      <dsp:spPr>
        <a:xfrm>
          <a:off x="5493242" y="2065909"/>
          <a:ext cx="1817649" cy="120218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Tx/>
            <a:buNone/>
          </a:pPr>
          <a:r>
            <a:rPr lang="vi-VN" sz="2000" kern="1200" dirty="0"/>
            <a:t>Ra rễ và tạo cây hoàn chỉnh</a:t>
          </a:r>
          <a:endParaRPr lang="en-US" sz="2000" kern="1200" dirty="0"/>
        </a:p>
      </dsp:txBody>
      <dsp:txXfrm>
        <a:off x="5520908" y="2351185"/>
        <a:ext cx="1762317" cy="889239"/>
      </dsp:txXfrm>
    </dsp:sp>
    <dsp:sp modelId="{AAB1F22C-92A9-4D9F-8240-73B8489628D7}">
      <dsp:nvSpPr>
        <dsp:cNvPr id="0" name=""/>
        <dsp:cNvSpPr/>
      </dsp:nvSpPr>
      <dsp:spPr>
        <a:xfrm>
          <a:off x="6490761" y="1348606"/>
          <a:ext cx="1722967" cy="1722967"/>
        </a:xfrm>
        <a:prstGeom prst="circularArrow">
          <a:avLst>
            <a:gd name="adj1" fmla="val 2563"/>
            <a:gd name="adj2" fmla="val 311089"/>
            <a:gd name="adj3" fmla="val 19513401"/>
            <a:gd name="adj4" fmla="val 12575511"/>
            <a:gd name="adj5" fmla="val 299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676CB0-4D76-4C70-928F-70457119BD65}">
      <dsp:nvSpPr>
        <dsp:cNvPr id="0" name=""/>
        <dsp:cNvSpPr/>
      </dsp:nvSpPr>
      <dsp:spPr>
        <a:xfrm>
          <a:off x="5996926" y="1808298"/>
          <a:ext cx="1295608" cy="5152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Bước 4</a:t>
          </a:r>
          <a:endParaRPr lang="en-US" sz="2000" kern="1200" dirty="0"/>
        </a:p>
      </dsp:txBody>
      <dsp:txXfrm>
        <a:off x="6012016" y="1823388"/>
        <a:ext cx="1265428" cy="485040"/>
      </dsp:txXfrm>
    </dsp:sp>
    <dsp:sp modelId="{895246F8-444C-4114-A583-C8CD3436264C}">
      <dsp:nvSpPr>
        <dsp:cNvPr id="0" name=""/>
        <dsp:cNvSpPr/>
      </dsp:nvSpPr>
      <dsp:spPr>
        <a:xfrm>
          <a:off x="7484833" y="2065909"/>
          <a:ext cx="1457559" cy="1202181"/>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Tx/>
            <a:buNone/>
          </a:pPr>
          <a:r>
            <a:rPr lang="vi-VN" sz="2000" kern="1200" dirty="0"/>
            <a:t>Trồng cây trong vườn ươm</a:t>
          </a:r>
          <a:endParaRPr lang="en-US" sz="2000" kern="1200" dirty="0"/>
        </a:p>
      </dsp:txBody>
      <dsp:txXfrm>
        <a:off x="7512499" y="2093575"/>
        <a:ext cx="1402227" cy="889239"/>
      </dsp:txXfrm>
    </dsp:sp>
    <dsp:sp modelId="{C6B1BED0-F718-4EDC-AE7A-DB66D84C6FB1}">
      <dsp:nvSpPr>
        <dsp:cNvPr id="0" name=""/>
        <dsp:cNvSpPr/>
      </dsp:nvSpPr>
      <dsp:spPr>
        <a:xfrm>
          <a:off x="7844825" y="3010480"/>
          <a:ext cx="1295608" cy="5152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vi-VN" sz="2000" kern="1200" dirty="0"/>
            <a:t>Bước 5</a:t>
          </a:r>
          <a:endParaRPr lang="en-US" sz="2000" kern="1200" dirty="0"/>
        </a:p>
      </dsp:txBody>
      <dsp:txXfrm>
        <a:off x="7859915" y="3025570"/>
        <a:ext cx="1265428" cy="4850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4/5/2025</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4/5/2025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85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64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19</a:t>
            </a:fld>
            <a:endParaRPr lang="en-US"/>
          </a:p>
        </p:txBody>
      </p:sp>
    </p:spTree>
    <p:extLst>
      <p:ext uri="{BB962C8B-B14F-4D97-AF65-F5344CB8AC3E}">
        <p14:creationId xmlns:p14="http://schemas.microsoft.com/office/powerpoint/2010/main" val="287724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20</a:t>
            </a:fld>
            <a:endParaRPr lang="en-US"/>
          </a:p>
        </p:txBody>
      </p:sp>
    </p:spTree>
    <p:extLst>
      <p:ext uri="{BB962C8B-B14F-4D97-AF65-F5344CB8AC3E}">
        <p14:creationId xmlns:p14="http://schemas.microsoft.com/office/powerpoint/2010/main" val="395676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21</a:t>
            </a:fld>
            <a:endParaRPr lang="en-US"/>
          </a:p>
        </p:txBody>
      </p:sp>
    </p:spTree>
    <p:extLst>
      <p:ext uri="{BB962C8B-B14F-4D97-AF65-F5344CB8AC3E}">
        <p14:creationId xmlns:p14="http://schemas.microsoft.com/office/powerpoint/2010/main" val="13156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67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72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11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66220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18018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5422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8336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851535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266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049E53-DE8E-6640-4CEF-40D68DFD53AC}"/>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x-none"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4/5/2025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991306401"/>
      </p:ext>
    </p:extLst>
  </p:cSld>
  <p:clrMap bg1="lt1" tx1="dk1" bg2="lt2" tx2="dk2" accent1="accent1" accent2="accent2" accent3="accent3" accent4="accent4" accent5="accent5" accent6="accent6" hlink="hlink" folHlink="folHlink"/>
  <p:sldLayoutIdLst>
    <p:sldLayoutId id="2147484028"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574122797"/>
      </p:ext>
    </p:extLst>
  </p:cSld>
  <p:clrMap bg1="lt1" tx1="dk1" bg2="lt2" tx2="dk2" accent1="accent1" accent2="accent2" accent3="accent3" accent4="accent4" accent5="accent5" accent6="accent6" hlink="hlink" folHlink="folHlink"/>
  <p:sldLayoutIdLst>
    <p:sldLayoutId id="2147484030"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838127501"/>
      </p:ext>
    </p:extLst>
  </p:cSld>
  <p:clrMap bg1="lt1" tx1="dk1" bg2="lt2" tx2="dk2" accent1="accent1" accent2="accent2" accent3="accent3" accent4="accent4" accent5="accent5" accent6="accent6" hlink="hlink" folHlink="folHlink"/>
  <p:sldLayoutIdLst>
    <p:sldLayoutId id="2147484032"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BA881EB-22C6-6CEA-E198-A4BD7827A9C4}"/>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en-VN"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4/5/2025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380953968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7F3C2-F243-08BC-1F24-0318598CE5C2}"/>
              </a:ext>
            </a:extLst>
          </p:cNvPr>
          <p:cNvSpPr>
            <a:spLocks noChangeArrowheads="1"/>
          </p:cNvSpPr>
          <p:nvPr/>
        </p:nvSpPr>
        <p:spPr bwMode="auto">
          <a:xfrm>
            <a:off x="1219200" y="5349491"/>
            <a:ext cx="6126566"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b="1" dirty="0" err="1">
                <a:solidFill>
                  <a:srgbClr val="FFFFE2"/>
                </a:solidFill>
                <a:latin typeface="#9Slide02 Tieu de rat dai 01" panose="02000000000000000000" pitchFamily="2" charset="0"/>
                <a:ea typeface="#9Slide02 Tieu de rat dai 01" panose="02000000000000000000" pitchFamily="2" charset="0"/>
              </a:rPr>
              <a:t>Cô</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muốn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nhân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giống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cây</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hoa</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hồng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này</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để</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đem</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về</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nhà</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trồng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Có</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những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cách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nào</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nhân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giống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cây</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nhanh</a:t>
            </a:r>
            <a:r>
              <a:rPr lang="en-US" b="1" dirty="0">
                <a:solidFill>
                  <a:srgbClr val="FFFFE2"/>
                </a:solidFill>
                <a:latin typeface="#9Slide02 Tieu de rat dai 01" panose="02000000000000000000" pitchFamily="2" charset="0"/>
                <a:ea typeface="#9Slide02 Tieu de rat dai 01" panose="02000000000000000000" pitchFamily="2" charset="0"/>
              </a:rPr>
              <a:t> ra </a:t>
            </a:r>
            <a:r>
              <a:rPr lang="en-US" b="1" dirty="0" err="1">
                <a:solidFill>
                  <a:srgbClr val="FFFFE2"/>
                </a:solidFill>
                <a:latin typeface="#9Slide02 Tieu de rat dai 01" panose="02000000000000000000" pitchFamily="2" charset="0"/>
                <a:ea typeface="#9Slide02 Tieu de rat dai 01" panose="02000000000000000000" pitchFamily="2" charset="0"/>
              </a:rPr>
              <a:t>hoa</a:t>
            </a:r>
            <a:r>
              <a:rPr lang="en-US" b="1" dirty="0">
                <a:solidFill>
                  <a:srgbClr val="FFFFE2"/>
                </a:solidFill>
                <a:latin typeface="#9Slide02 Tieu de rat dai 01" panose="02000000000000000000" pitchFamily="2" charset="0"/>
                <a:ea typeface="#9Slide02 Tieu de rat dai 01" panose="02000000000000000000" pitchFamily="2" charset="0"/>
              </a:rPr>
              <a:t>?</a:t>
            </a:r>
            <a:endParaRPr lang="vi-VN" b="1" dirty="0">
              <a:solidFill>
                <a:srgbClr val="FFFFE2"/>
              </a:solidFill>
              <a:latin typeface="#9Slide02 Tieu de rat dai 01" panose="02000000000000000000" pitchFamily="2" charset="0"/>
              <a:ea typeface="#9Slide02 Tieu de rat dai 01" panose="02000000000000000000" pitchFamily="2" charset="0"/>
            </a:endParaRPr>
          </a:p>
        </p:txBody>
      </p:sp>
      <p:pic>
        <p:nvPicPr>
          <p:cNvPr id="11266" name="Picture 2" descr="101 hình ảnh ngôi nhà hoa hồng đẹp, chất lượng cao, tải miễn phí">
            <a:extLst>
              <a:ext uri="{FF2B5EF4-FFF2-40B4-BE49-F238E27FC236}">
                <a16:creationId xmlns:a16="http://schemas.microsoft.com/office/drawing/2014/main" id="{9E310B27-AABA-4B66-BA64-34AE1DDC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17" y="1143000"/>
            <a:ext cx="6126566" cy="406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0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green onions growing in the ground&#10;&#10;Description automatically generated">
            <a:extLst>
              <a:ext uri="{FF2B5EF4-FFF2-40B4-BE49-F238E27FC236}">
                <a16:creationId xmlns:a16="http://schemas.microsoft.com/office/drawing/2014/main" id="{F97A6454-674C-780C-3DAD-B5BF61D3A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238059"/>
            <a:ext cx="6689894" cy="4381881"/>
          </a:xfrm>
          <a:prstGeom prst="rect">
            <a:avLst/>
          </a:prstGeom>
        </p:spPr>
      </p:pic>
      <p:sp>
        <p:nvSpPr>
          <p:cNvPr id="4" name="TextBox 3">
            <a:extLst>
              <a:ext uri="{FF2B5EF4-FFF2-40B4-BE49-F238E27FC236}">
                <a16:creationId xmlns:a16="http://schemas.microsoft.com/office/drawing/2014/main" id="{92E518C1-A4F1-B878-DE6C-75725555A649}"/>
              </a:ext>
            </a:extLst>
          </p:cNvPr>
          <p:cNvSpPr txBox="1"/>
          <p:nvPr/>
        </p:nvSpPr>
        <p:spPr>
          <a:xfrm>
            <a:off x="2971800" y="5715000"/>
            <a:ext cx="3199915" cy="461665"/>
          </a:xfrm>
          <a:prstGeom prst="rect">
            <a:avLst/>
          </a:prstGeom>
          <a:noFill/>
        </p:spPr>
        <p:txBody>
          <a:bodyPr wrap="none" rtlCol="0">
            <a:spAutoFit/>
          </a:bodyPr>
          <a:lstStyle/>
          <a:p>
            <a:r>
              <a:rPr lang="en-US" sz="2400" dirty="0">
                <a:solidFill>
                  <a:schemeClr val="bg1"/>
                </a:solidFill>
              </a:rPr>
              <a:t>Sinh </a:t>
            </a:r>
            <a:r>
              <a:rPr lang="en-US" sz="2400" dirty="0" err="1">
                <a:solidFill>
                  <a:schemeClr val="bg1"/>
                </a:solidFill>
              </a:rPr>
              <a:t>sản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thân</a:t>
            </a:r>
            <a:r>
              <a:rPr lang="en-US" sz="2400" dirty="0">
                <a:solidFill>
                  <a:schemeClr val="bg1"/>
                </a:solidFill>
              </a:rPr>
              <a:t> </a:t>
            </a:r>
            <a:r>
              <a:rPr lang="en-US" sz="2400" dirty="0" err="1">
                <a:solidFill>
                  <a:schemeClr val="bg1"/>
                </a:solidFill>
              </a:rPr>
              <a:t>hành</a:t>
            </a:r>
            <a:endParaRPr lang="en-US" sz="2400" dirty="0">
              <a:solidFill>
                <a:schemeClr val="bg1"/>
              </a:solidFill>
            </a:endParaRPr>
          </a:p>
        </p:txBody>
      </p:sp>
    </p:spTree>
    <p:extLst>
      <p:ext uri="{BB962C8B-B14F-4D97-AF65-F5344CB8AC3E}">
        <p14:creationId xmlns:p14="http://schemas.microsoft.com/office/powerpoint/2010/main" val="182728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ây Lá bỏng: Thành phần hóa học, tác dụng và bài thuốc">
            <a:extLst>
              <a:ext uri="{FF2B5EF4-FFF2-40B4-BE49-F238E27FC236}">
                <a16:creationId xmlns:a16="http://schemas.microsoft.com/office/drawing/2014/main" id="{A716315C-C786-44D7-BB4A-3EA6CAFA92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519" y="1219200"/>
            <a:ext cx="5920961" cy="3978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902979-A72D-C86E-FE8D-B5BCA96EBE37}"/>
              </a:ext>
            </a:extLst>
          </p:cNvPr>
          <p:cNvSpPr txBox="1"/>
          <p:nvPr/>
        </p:nvSpPr>
        <p:spPr>
          <a:xfrm>
            <a:off x="3468973" y="5407967"/>
            <a:ext cx="2206053" cy="461665"/>
          </a:xfrm>
          <a:prstGeom prst="rect">
            <a:avLst/>
          </a:prstGeom>
          <a:noFill/>
        </p:spPr>
        <p:txBody>
          <a:bodyPr wrap="none" rtlCol="0">
            <a:spAutoFit/>
          </a:bodyPr>
          <a:lstStyle/>
          <a:p>
            <a:r>
              <a:rPr lang="en-US" sz="2400" dirty="0">
                <a:solidFill>
                  <a:schemeClr val="bg1"/>
                </a:solidFill>
              </a:rPr>
              <a:t>Sinh </a:t>
            </a:r>
            <a:r>
              <a:rPr lang="en-US" sz="2400" dirty="0" err="1">
                <a:solidFill>
                  <a:schemeClr val="bg1"/>
                </a:solidFill>
              </a:rPr>
              <a:t>sản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lá</a:t>
            </a:r>
            <a:endParaRPr lang="en-US" sz="2400" dirty="0">
              <a:solidFill>
                <a:schemeClr val="bg1"/>
              </a:solidFill>
            </a:endParaRPr>
          </a:p>
        </p:txBody>
      </p:sp>
    </p:spTree>
    <p:extLst>
      <p:ext uri="{BB962C8B-B14F-4D97-AF65-F5344CB8AC3E}">
        <p14:creationId xmlns:p14="http://schemas.microsoft.com/office/powerpoint/2010/main" val="1554443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iên que tăm qua củ gừng rồi đem ngâm nước, vài tháng sau có gừng ăn tẹt ga  không hết">
            <a:extLst>
              <a:ext uri="{FF2B5EF4-FFF2-40B4-BE49-F238E27FC236}">
                <a16:creationId xmlns:a16="http://schemas.microsoft.com/office/drawing/2014/main" id="{94440AC2-0E38-5514-97F8-02276AEA0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0"/>
            <a:ext cx="5214938" cy="4502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E56FD1-2C13-5BE2-CEA5-3BD53EA35D7F}"/>
              </a:ext>
            </a:extLst>
          </p:cNvPr>
          <p:cNvSpPr txBox="1"/>
          <p:nvPr/>
        </p:nvSpPr>
        <p:spPr>
          <a:xfrm>
            <a:off x="3468973" y="5715000"/>
            <a:ext cx="2848857" cy="461665"/>
          </a:xfrm>
          <a:prstGeom prst="rect">
            <a:avLst/>
          </a:prstGeom>
          <a:noFill/>
        </p:spPr>
        <p:txBody>
          <a:bodyPr wrap="none" rtlCol="0">
            <a:spAutoFit/>
          </a:bodyPr>
          <a:lstStyle/>
          <a:p>
            <a:r>
              <a:rPr lang="en-US" sz="2400" dirty="0">
                <a:solidFill>
                  <a:schemeClr val="bg1"/>
                </a:solidFill>
              </a:rPr>
              <a:t>Sinh </a:t>
            </a:r>
            <a:r>
              <a:rPr lang="en-US" sz="2400" dirty="0" err="1">
                <a:solidFill>
                  <a:schemeClr val="bg1"/>
                </a:solidFill>
              </a:rPr>
              <a:t>sản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thân</a:t>
            </a:r>
            <a:r>
              <a:rPr lang="en-US" sz="2400" dirty="0">
                <a:solidFill>
                  <a:schemeClr val="bg1"/>
                </a:solidFill>
              </a:rPr>
              <a:t> </a:t>
            </a:r>
            <a:r>
              <a:rPr lang="en-US" sz="2400" dirty="0" err="1">
                <a:solidFill>
                  <a:schemeClr val="bg1"/>
                </a:solidFill>
              </a:rPr>
              <a:t>rễ</a:t>
            </a:r>
            <a:endParaRPr lang="en-US" sz="2400" dirty="0">
              <a:solidFill>
                <a:schemeClr val="bg1"/>
              </a:solidFill>
            </a:endParaRPr>
          </a:p>
        </p:txBody>
      </p:sp>
    </p:spTree>
    <p:extLst>
      <p:ext uri="{BB962C8B-B14F-4D97-AF65-F5344CB8AC3E}">
        <p14:creationId xmlns:p14="http://schemas.microsoft.com/office/powerpoint/2010/main" val="4217913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llustrated infographic depicting the life cycle of moss plants Stock  Vector Image &amp; Art - Alamy">
            <a:extLst>
              <a:ext uri="{FF2B5EF4-FFF2-40B4-BE49-F238E27FC236}">
                <a16:creationId xmlns:a16="http://schemas.microsoft.com/office/drawing/2014/main" id="{F9D4EA44-CF9B-4E39-87F6-F3E65FA46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62"/>
          <a:stretch/>
        </p:blipFill>
        <p:spPr bwMode="auto">
          <a:xfrm>
            <a:off x="0" y="484189"/>
            <a:ext cx="9144000" cy="5230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7C4B26-24C8-453F-9BD7-BD5E17DD36F2}"/>
              </a:ext>
            </a:extLst>
          </p:cNvPr>
          <p:cNvSpPr txBox="1"/>
          <p:nvPr/>
        </p:nvSpPr>
        <p:spPr>
          <a:xfrm>
            <a:off x="8001000" y="2483884"/>
            <a:ext cx="867545" cy="369332"/>
          </a:xfrm>
          <a:prstGeom prst="rect">
            <a:avLst/>
          </a:prstGeom>
          <a:noFill/>
        </p:spPr>
        <p:txBody>
          <a:bodyPr wrap="none" rtlCol="0">
            <a:spAutoFit/>
          </a:bodyPr>
          <a:lstStyle/>
          <a:p>
            <a:r>
              <a:rPr lang="en-US" dirty="0" err="1"/>
              <a:t>Thể</a:t>
            </a:r>
            <a:r>
              <a:rPr lang="en-US" dirty="0"/>
              <a:t> </a:t>
            </a:r>
            <a:r>
              <a:rPr lang="en-US" dirty="0" err="1"/>
              <a:t>sợi</a:t>
            </a:r>
            <a:endParaRPr lang="en-US" dirty="0"/>
          </a:p>
        </p:txBody>
      </p:sp>
      <p:sp>
        <p:nvSpPr>
          <p:cNvPr id="4" name="TextBox 3">
            <a:extLst>
              <a:ext uri="{FF2B5EF4-FFF2-40B4-BE49-F238E27FC236}">
                <a16:creationId xmlns:a16="http://schemas.microsoft.com/office/drawing/2014/main" id="{B29B2D3F-7731-4239-8173-B67ABF23098E}"/>
              </a:ext>
            </a:extLst>
          </p:cNvPr>
          <p:cNvSpPr txBox="1"/>
          <p:nvPr/>
        </p:nvSpPr>
        <p:spPr>
          <a:xfrm>
            <a:off x="6248400" y="3887929"/>
            <a:ext cx="1385317" cy="369332"/>
          </a:xfrm>
          <a:prstGeom prst="rect">
            <a:avLst/>
          </a:prstGeom>
          <a:solidFill>
            <a:schemeClr val="bg1"/>
          </a:solidFill>
        </p:spPr>
        <p:txBody>
          <a:bodyPr wrap="square" rtlCol="0">
            <a:spAutoFit/>
          </a:bodyPr>
          <a:lstStyle/>
          <a:p>
            <a:r>
              <a:rPr lang="en-US" dirty="0" err="1"/>
              <a:t>Rêu</a:t>
            </a:r>
            <a:r>
              <a:rPr lang="en-US" dirty="0"/>
              <a:t> </a:t>
            </a:r>
            <a:r>
              <a:rPr lang="en-US" dirty="0" err="1"/>
              <a:t>đực</a:t>
            </a:r>
            <a:r>
              <a:rPr lang="en-US" dirty="0"/>
              <a:t> (n)</a:t>
            </a:r>
          </a:p>
        </p:txBody>
      </p:sp>
      <p:sp>
        <p:nvSpPr>
          <p:cNvPr id="5" name="TextBox 4">
            <a:extLst>
              <a:ext uri="{FF2B5EF4-FFF2-40B4-BE49-F238E27FC236}">
                <a16:creationId xmlns:a16="http://schemas.microsoft.com/office/drawing/2014/main" id="{59C8EB1F-89A2-426F-A881-B211BBF22F51}"/>
              </a:ext>
            </a:extLst>
          </p:cNvPr>
          <p:cNvSpPr txBox="1"/>
          <p:nvPr/>
        </p:nvSpPr>
        <p:spPr>
          <a:xfrm>
            <a:off x="4020292" y="4076487"/>
            <a:ext cx="946093" cy="369332"/>
          </a:xfrm>
          <a:prstGeom prst="rect">
            <a:avLst/>
          </a:prstGeom>
          <a:noFill/>
        </p:spPr>
        <p:txBody>
          <a:bodyPr wrap="none" rtlCol="0">
            <a:spAutoFit/>
          </a:bodyPr>
          <a:lstStyle/>
          <a:p>
            <a:r>
              <a:rPr lang="en-US" dirty="0" err="1"/>
              <a:t>Thụ</a:t>
            </a:r>
            <a:r>
              <a:rPr lang="en-US" dirty="0"/>
              <a:t> </a:t>
            </a:r>
            <a:r>
              <a:rPr lang="en-US" dirty="0" err="1"/>
              <a:t>tinh</a:t>
            </a:r>
            <a:endParaRPr lang="en-US" dirty="0"/>
          </a:p>
        </p:txBody>
      </p:sp>
      <p:sp>
        <p:nvSpPr>
          <p:cNvPr id="6" name="TextBox 5">
            <a:extLst>
              <a:ext uri="{FF2B5EF4-FFF2-40B4-BE49-F238E27FC236}">
                <a16:creationId xmlns:a16="http://schemas.microsoft.com/office/drawing/2014/main" id="{99F3FE88-2020-4D33-BCF3-71C4276CB2F6}"/>
              </a:ext>
            </a:extLst>
          </p:cNvPr>
          <p:cNvSpPr txBox="1"/>
          <p:nvPr/>
        </p:nvSpPr>
        <p:spPr>
          <a:xfrm>
            <a:off x="1659049" y="1929886"/>
            <a:ext cx="1819481" cy="923330"/>
          </a:xfrm>
          <a:prstGeom prst="rect">
            <a:avLst/>
          </a:prstGeom>
          <a:noFill/>
        </p:spPr>
        <p:txBody>
          <a:bodyPr wrap="square" rtlCol="0">
            <a:spAutoFit/>
          </a:bodyPr>
          <a:lstStyle/>
          <a:p>
            <a:pPr algn="ctr"/>
            <a:r>
              <a:rPr lang="en-US" dirty="0" err="1"/>
              <a:t>Thể</a:t>
            </a:r>
            <a:r>
              <a:rPr lang="en-US" dirty="0"/>
              <a:t> </a:t>
            </a:r>
            <a:r>
              <a:rPr lang="en-US" dirty="0" err="1"/>
              <a:t>bào</a:t>
            </a:r>
            <a:r>
              <a:rPr lang="en-US" dirty="0"/>
              <a:t> </a:t>
            </a:r>
            <a:r>
              <a:rPr lang="en-US" dirty="0" err="1"/>
              <a:t>tử</a:t>
            </a:r>
            <a:r>
              <a:rPr lang="en-US" dirty="0"/>
              <a:t> </a:t>
            </a:r>
            <a:r>
              <a:rPr lang="en-US" dirty="0" err="1"/>
              <a:t>trưởng</a:t>
            </a:r>
            <a:r>
              <a:rPr lang="en-US" dirty="0"/>
              <a:t> </a:t>
            </a:r>
            <a:r>
              <a:rPr lang="en-US" dirty="0" err="1"/>
              <a:t>thành</a:t>
            </a:r>
            <a:endParaRPr lang="en-US" dirty="0"/>
          </a:p>
          <a:p>
            <a:pPr algn="ctr"/>
            <a:r>
              <a:rPr lang="en-US" dirty="0"/>
              <a:t>(2n)</a:t>
            </a:r>
          </a:p>
        </p:txBody>
      </p:sp>
      <p:sp>
        <p:nvSpPr>
          <p:cNvPr id="7" name="TextBox 6">
            <a:extLst>
              <a:ext uri="{FF2B5EF4-FFF2-40B4-BE49-F238E27FC236}">
                <a16:creationId xmlns:a16="http://schemas.microsoft.com/office/drawing/2014/main" id="{EAC813E1-64B5-47A3-B6EB-105B0D404AA6}"/>
              </a:ext>
            </a:extLst>
          </p:cNvPr>
          <p:cNvSpPr txBox="1"/>
          <p:nvPr/>
        </p:nvSpPr>
        <p:spPr>
          <a:xfrm>
            <a:off x="3245993" y="1142999"/>
            <a:ext cx="1819481" cy="646331"/>
          </a:xfrm>
          <a:prstGeom prst="rect">
            <a:avLst/>
          </a:prstGeom>
          <a:noFill/>
        </p:spPr>
        <p:txBody>
          <a:bodyPr wrap="square" rtlCol="0">
            <a:spAutoFit/>
          </a:bodyPr>
          <a:lstStyle/>
          <a:p>
            <a:pPr algn="ctr"/>
            <a:r>
              <a:rPr lang="en-US" dirty="0" err="1"/>
              <a:t>Bào</a:t>
            </a:r>
            <a:r>
              <a:rPr lang="en-US" dirty="0"/>
              <a:t> </a:t>
            </a:r>
            <a:r>
              <a:rPr lang="en-US" dirty="0" err="1"/>
              <a:t>tử</a:t>
            </a:r>
            <a:r>
              <a:rPr lang="en-US" dirty="0"/>
              <a:t> </a:t>
            </a:r>
          </a:p>
          <a:p>
            <a:pPr algn="ctr"/>
            <a:r>
              <a:rPr lang="en-US" dirty="0" err="1"/>
              <a:t>giảm</a:t>
            </a:r>
            <a:r>
              <a:rPr lang="en-US" dirty="0"/>
              <a:t> </a:t>
            </a:r>
            <a:r>
              <a:rPr lang="en-US" dirty="0" err="1"/>
              <a:t>phân</a:t>
            </a:r>
            <a:endParaRPr lang="en-US" dirty="0"/>
          </a:p>
        </p:txBody>
      </p:sp>
      <p:sp>
        <p:nvSpPr>
          <p:cNvPr id="8" name="TextBox 7">
            <a:extLst>
              <a:ext uri="{FF2B5EF4-FFF2-40B4-BE49-F238E27FC236}">
                <a16:creationId xmlns:a16="http://schemas.microsoft.com/office/drawing/2014/main" id="{F1D8C505-A4A2-4369-A9B5-CBC33C94AF42}"/>
              </a:ext>
            </a:extLst>
          </p:cNvPr>
          <p:cNvSpPr txBox="1"/>
          <p:nvPr/>
        </p:nvSpPr>
        <p:spPr>
          <a:xfrm>
            <a:off x="1662859" y="3518597"/>
            <a:ext cx="1385316" cy="369332"/>
          </a:xfrm>
          <a:prstGeom prst="rect">
            <a:avLst/>
          </a:prstGeom>
          <a:noFill/>
        </p:spPr>
        <p:txBody>
          <a:bodyPr wrap="none" rtlCol="0">
            <a:spAutoFit/>
          </a:bodyPr>
          <a:lstStyle/>
          <a:p>
            <a:r>
              <a:rPr lang="en-US" dirty="0" err="1"/>
              <a:t>Nguyên</a:t>
            </a:r>
            <a:r>
              <a:rPr lang="en-US" dirty="0"/>
              <a:t> </a:t>
            </a:r>
            <a:r>
              <a:rPr lang="en-US" dirty="0" err="1"/>
              <a:t>phân</a:t>
            </a:r>
            <a:endParaRPr lang="en-US" dirty="0"/>
          </a:p>
        </p:txBody>
      </p:sp>
      <p:sp>
        <p:nvSpPr>
          <p:cNvPr id="9" name="TextBox 8">
            <a:extLst>
              <a:ext uri="{FF2B5EF4-FFF2-40B4-BE49-F238E27FC236}">
                <a16:creationId xmlns:a16="http://schemas.microsoft.com/office/drawing/2014/main" id="{E2B528BF-E0FB-43E8-B157-3C327727CEA9}"/>
              </a:ext>
            </a:extLst>
          </p:cNvPr>
          <p:cNvSpPr txBox="1"/>
          <p:nvPr/>
        </p:nvSpPr>
        <p:spPr>
          <a:xfrm>
            <a:off x="4094696" y="5727319"/>
            <a:ext cx="1941557" cy="461665"/>
          </a:xfrm>
          <a:prstGeom prst="rect">
            <a:avLst/>
          </a:prstGeom>
          <a:noFill/>
        </p:spPr>
        <p:txBody>
          <a:bodyPr wrap="none" rtlCol="0">
            <a:spAutoFit/>
          </a:bodyPr>
          <a:lstStyle/>
          <a:p>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ở </a:t>
            </a:r>
            <a:r>
              <a:rPr lang="en-US" sz="2400" dirty="0" err="1">
                <a:solidFill>
                  <a:schemeClr val="bg1"/>
                </a:solidFill>
              </a:rPr>
              <a:t>rêu</a:t>
            </a:r>
            <a:endParaRPr lang="en-US" sz="2400" dirty="0">
              <a:solidFill>
                <a:schemeClr val="bg1"/>
              </a:solidFill>
            </a:endParaRPr>
          </a:p>
        </p:txBody>
      </p:sp>
      <p:sp>
        <p:nvSpPr>
          <p:cNvPr id="10" name="TextBox 9">
            <a:extLst>
              <a:ext uri="{FF2B5EF4-FFF2-40B4-BE49-F238E27FC236}">
                <a16:creationId xmlns:a16="http://schemas.microsoft.com/office/drawing/2014/main" id="{EAD079D8-73A6-4E6A-9B7F-040218BEBAE0}"/>
              </a:ext>
            </a:extLst>
          </p:cNvPr>
          <p:cNvSpPr txBox="1"/>
          <p:nvPr/>
        </p:nvSpPr>
        <p:spPr>
          <a:xfrm>
            <a:off x="6287574" y="5029200"/>
            <a:ext cx="1385317" cy="369332"/>
          </a:xfrm>
          <a:prstGeom prst="rect">
            <a:avLst/>
          </a:prstGeom>
          <a:solidFill>
            <a:schemeClr val="bg1"/>
          </a:solidFill>
        </p:spPr>
        <p:txBody>
          <a:bodyPr wrap="square" rtlCol="0">
            <a:spAutoFit/>
          </a:bodyPr>
          <a:lstStyle/>
          <a:p>
            <a:r>
              <a:rPr lang="en-US" dirty="0" err="1"/>
              <a:t>Rêu</a:t>
            </a:r>
            <a:r>
              <a:rPr lang="en-US" dirty="0"/>
              <a:t> </a:t>
            </a:r>
            <a:r>
              <a:rPr lang="vi-VN" dirty="0"/>
              <a:t>cái</a:t>
            </a:r>
            <a:r>
              <a:rPr lang="en-US" dirty="0"/>
              <a:t> (n)</a:t>
            </a:r>
          </a:p>
        </p:txBody>
      </p:sp>
      <p:sp>
        <p:nvSpPr>
          <p:cNvPr id="11" name="TextBox 10">
            <a:extLst>
              <a:ext uri="{FF2B5EF4-FFF2-40B4-BE49-F238E27FC236}">
                <a16:creationId xmlns:a16="http://schemas.microsoft.com/office/drawing/2014/main" id="{65475362-BE18-4CCA-88EF-CB7B676D0304}"/>
              </a:ext>
            </a:extLst>
          </p:cNvPr>
          <p:cNvSpPr txBox="1"/>
          <p:nvPr/>
        </p:nvSpPr>
        <p:spPr>
          <a:xfrm>
            <a:off x="6577896" y="1914171"/>
            <a:ext cx="1385316" cy="369332"/>
          </a:xfrm>
          <a:prstGeom prst="rect">
            <a:avLst/>
          </a:prstGeom>
          <a:noFill/>
        </p:spPr>
        <p:txBody>
          <a:bodyPr wrap="none" rtlCol="0">
            <a:spAutoFit/>
          </a:bodyPr>
          <a:lstStyle/>
          <a:p>
            <a:r>
              <a:rPr lang="en-US" dirty="0" err="1"/>
              <a:t>Nguyên</a:t>
            </a:r>
            <a:r>
              <a:rPr lang="en-US" dirty="0"/>
              <a:t> </a:t>
            </a:r>
            <a:r>
              <a:rPr lang="en-US" dirty="0" err="1"/>
              <a:t>phân</a:t>
            </a:r>
            <a:endParaRPr lang="en-US" dirty="0"/>
          </a:p>
        </p:txBody>
      </p:sp>
    </p:spTree>
    <p:extLst>
      <p:ext uri="{BB962C8B-B14F-4D97-AF65-F5344CB8AC3E}">
        <p14:creationId xmlns:p14="http://schemas.microsoft.com/office/powerpoint/2010/main" val="391049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381000" y="1066800"/>
            <a:ext cx="8324850" cy="3733800"/>
            <a:chOff x="1588349" y="3879534"/>
            <a:chExt cx="7789787" cy="1346232"/>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88349" y="3879534"/>
              <a:ext cx="7789787" cy="134623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20435" y="4016905"/>
              <a:ext cx="7579090" cy="964800"/>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HÌNH THỨC SINH SẢN VÔ TÍNH</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vô</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dưỡng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cây</a:t>
              </a:r>
              <a:r>
                <a:rPr lang="en-US" sz="2400" b="1" dirty="0">
                  <a:solidFill>
                    <a:schemeClr val="bg1"/>
                  </a:solidFill>
                  <a:latin typeface="#9Slide02 Tieu de rat dai 01" panose="02000000000000000000" pitchFamily="2" charset="0"/>
                  <a:ea typeface="#9Slide02 Tieu de rat dai 01" panose="02000000000000000000" pitchFamily="2" charset="0"/>
                </a:rPr>
                <a:t> con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ra </a:t>
              </a:r>
              <a:r>
                <a:rPr lang="en-US" sz="2400" b="1" dirty="0" err="1">
                  <a:solidFill>
                    <a:schemeClr val="bg1"/>
                  </a:solidFill>
                  <a:latin typeface="#9Slide02 Tieu de rat dai 01" panose="02000000000000000000" pitchFamily="2" charset="0"/>
                  <a:ea typeface="#9Slide02 Tieu de rat dai 01" panose="02000000000000000000" pitchFamily="2" charset="0"/>
                </a:rPr>
                <a:t>từ</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phận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dưỡng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nhau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cây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mẹ</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rễ</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lá</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ra </a:t>
              </a:r>
              <a:r>
                <a:rPr lang="en-US" sz="2400" b="1" dirty="0" err="1">
                  <a:solidFill>
                    <a:schemeClr val="bg1"/>
                  </a:solidFill>
                  <a:latin typeface="#9Slide02 Tieu de rat dai 01" panose="02000000000000000000" pitchFamily="2" charset="0"/>
                  <a:ea typeface="#9Slide02 Tieu de rat dai 01" panose="02000000000000000000" pitchFamily="2" charset="0"/>
                </a:rPr>
                <a:t>cây</a:t>
              </a:r>
              <a:r>
                <a:rPr lang="en-US" sz="2400" b="1" dirty="0">
                  <a:solidFill>
                    <a:schemeClr val="bg1"/>
                  </a:solidFill>
                  <a:latin typeface="#9Slide02 Tieu de rat dai 01" panose="02000000000000000000" pitchFamily="2" charset="0"/>
                  <a:ea typeface="#9Slide02 Tieu de rat dai 01" panose="02000000000000000000" pitchFamily="2" charset="0"/>
                </a:rPr>
                <a:t> con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gene </a:t>
              </a:r>
              <a:r>
                <a:rPr lang="en-US" sz="2400" b="1" dirty="0" err="1">
                  <a:solidFill>
                    <a:schemeClr val="bg1"/>
                  </a:solidFill>
                  <a:latin typeface="#9Slide02 Tieu de rat dai 01" panose="02000000000000000000" pitchFamily="2" charset="0"/>
                  <a:ea typeface="#9Slide02 Tieu de rat dai 01" panose="02000000000000000000" pitchFamily="2" charset="0"/>
                </a:rPr>
                <a:t>giống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cây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mẹ</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đảm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bảo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duy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kiểu</a:t>
              </a:r>
              <a:r>
                <a:rPr lang="en-US" sz="2400" b="1" dirty="0">
                  <a:solidFill>
                    <a:schemeClr val="bg1"/>
                  </a:solidFill>
                  <a:latin typeface="#9Slide02 Tieu de rat dai 01" panose="02000000000000000000" pitchFamily="2" charset="0"/>
                  <a:ea typeface="#9Slide02 Tieu de rat dai 01" panose="02000000000000000000" pitchFamily="2" charset="0"/>
                </a:rPr>
                <a:t> gen </a:t>
              </a:r>
              <a:r>
                <a:rPr lang="en-US" sz="2400" b="1" dirty="0" err="1">
                  <a:solidFill>
                    <a:schemeClr val="bg1"/>
                  </a:solidFill>
                  <a:latin typeface="#9Slide02 Tieu de rat dai 01" panose="02000000000000000000" pitchFamily="2" charset="0"/>
                  <a:ea typeface="#9Slide02 Tieu de rat dai 01" panose="02000000000000000000" pitchFamily="2" charset="0"/>
                </a:rPr>
                <a:t>thích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nghi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môi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trường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96927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743200" y="2750402"/>
            <a:ext cx="5486400" cy="830997"/>
          </a:xfrm>
          <a:prstGeom prst="rect">
            <a:avLst/>
          </a:prstGeom>
          <a:noFill/>
        </p:spPr>
        <p:txBody>
          <a:bodyPr wrap="square" rtlCol="0" anchor="ctr">
            <a:spAutoFit/>
          </a:bodyPr>
          <a:lstStyle/>
          <a:p>
            <a:pPr lvl="0">
              <a:defRPr/>
            </a:pPr>
            <a:r>
              <a:rPr lang="en-US" sz="2400" kern="0" noProof="1">
                <a:solidFill>
                  <a:srgbClr val="FFFF00"/>
                </a:solidFill>
                <a:latin typeface="#9Slide02 Tieu de rat dai 01" panose="020B0604020202020204" charset="0"/>
                <a:ea typeface="#9Slide02 Tieu de rat dai 01" panose="020B0604020202020204" charset="0"/>
              </a:rPr>
              <a:t>SINH SẢN VÔ TÍNH Ở THỰC VẬT</a:t>
            </a:r>
          </a:p>
          <a:p>
            <a:pPr lvl="0">
              <a:defRPr/>
            </a:pPr>
            <a:r>
              <a:rPr lang="en-US" sz="2400" kern="0" noProof="1">
                <a:solidFill>
                  <a:srgbClr val="FFFF00"/>
                </a:solidFill>
                <a:latin typeface="#9Slide02 Tieu de rat dai 01" panose="020B0604020202020204" charset="0"/>
                <a:ea typeface="#9Slide02 Tieu de rat dai 01" panose="020B0604020202020204" charset="0"/>
              </a:rPr>
              <a:t>- Các phương pháp nhân giống vô tính</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1026" name="Picture 2" descr="Rain droplets on the plantlets of Kalanchoe plants- II | Flickr">
            <a:extLst>
              <a:ext uri="{FF2B5EF4-FFF2-40B4-BE49-F238E27FC236}">
                <a16:creationId xmlns:a16="http://schemas.microsoft.com/office/drawing/2014/main" id="{7B121D5F-C25B-407C-8162-F4E27602C5D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86" b="82138" l="23633" r="80664">
                        <a14:foregroundMark x1="37207" y1="2343" x2="44531" y2="51684"/>
                        <a14:foregroundMark x1="44531" y1="51684" x2="49707" y2="55490"/>
                        <a14:foregroundMark x1="41895" y1="4246" x2="48242" y2="4246"/>
                        <a14:foregroundMark x1="48242" y1="4246" x2="70703" y2="586"/>
                        <a14:foregroundMark x1="23047" y1="36018" x2="23633" y2="45095"/>
                        <a14:foregroundMark x1="23633" y1="45095" x2="23633" y2="45095"/>
                        <a14:foregroundMark x1="52148" y1="82284" x2="52148" y2="82284"/>
                        <a14:foregroundMark x1="80664" y1="49780" x2="80664" y2="49780"/>
                      </a14:backgroundRemoval>
                    </a14:imgEffect>
                  </a14:imgLayer>
                </a14:imgProps>
              </a:ext>
              <a:ext uri="{28A0092B-C50C-407E-A947-70E740481C1C}">
                <a14:useLocalDpi xmlns:a14="http://schemas.microsoft.com/office/drawing/2010/main" val="0"/>
              </a:ext>
            </a:extLst>
          </a:blip>
          <a:srcRect l="18332" r="12500" b="11270"/>
          <a:stretch/>
        </p:blipFill>
        <p:spPr bwMode="auto">
          <a:xfrm>
            <a:off x="1295400" y="2744710"/>
            <a:ext cx="1524000" cy="130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2973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E767-5182-967A-C1D5-00B6F1520B64}"/>
              </a:ext>
            </a:extLst>
          </p:cNvPr>
          <p:cNvGrpSpPr/>
          <p:nvPr/>
        </p:nvGrpSpPr>
        <p:grpSpPr>
          <a:xfrm>
            <a:off x="1676400" y="1981201"/>
            <a:ext cx="5867401" cy="2133600"/>
            <a:chOff x="958582" y="3036178"/>
            <a:chExt cx="3319272" cy="1418071"/>
          </a:xfrm>
        </p:grpSpPr>
        <p:sp>
          <p:nvSpPr>
            <p:cNvPr id="3" name="Rectangle: Rounded Corners 2">
              <a:extLst>
                <a:ext uri="{FF2B5EF4-FFF2-40B4-BE49-F238E27FC236}">
                  <a16:creationId xmlns:a16="http://schemas.microsoft.com/office/drawing/2014/main" id="{574D5451-A3EE-D5B5-2015-B50AC6EF63AF}"/>
                </a:ext>
              </a:extLst>
            </p:cNvPr>
            <p:cNvSpPr/>
            <p:nvPr/>
          </p:nvSpPr>
          <p:spPr>
            <a:xfrm>
              <a:off x="958582" y="3203049"/>
              <a:ext cx="3319272" cy="1251200"/>
            </a:xfrm>
            <a:prstGeom prst="roundRect">
              <a:avLst>
                <a:gd name="adj" fmla="val 15145"/>
              </a:avLst>
            </a:prstGeom>
            <a:solidFill>
              <a:sysClr val="window" lastClr="FFFFFF"/>
            </a:solidFill>
            <a:ln w="28575" cap="flat" cmpd="sng" algn="ctr">
              <a:solidFill>
                <a:srgbClr val="05ACC7"/>
              </a:solidFill>
              <a:prstDash val="solid"/>
              <a:miter lim="800000"/>
            </a:ln>
            <a:effectLst/>
          </p:spPr>
          <p:txBody>
            <a:bodyPr bIns="18288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p:txBody>
        </p:sp>
        <p:sp>
          <p:nvSpPr>
            <p:cNvPr id="4" name="Freeform: Shape 3">
              <a:extLst>
                <a:ext uri="{FF2B5EF4-FFF2-40B4-BE49-F238E27FC236}">
                  <a16:creationId xmlns:a16="http://schemas.microsoft.com/office/drawing/2014/main" id="{820B3911-20B0-D489-0D75-2C6EA6FDE28F}"/>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Tìm</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hiểu</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endParaRPr>
            </a:p>
          </p:txBody>
        </p:sp>
      </p:grpSp>
      <p:sp>
        <p:nvSpPr>
          <p:cNvPr id="5" name="TextBox 4">
            <a:extLst>
              <a:ext uri="{FF2B5EF4-FFF2-40B4-BE49-F238E27FC236}">
                <a16:creationId xmlns:a16="http://schemas.microsoft.com/office/drawing/2014/main" id="{0B4EC9D8-9E06-7DB5-3B11-DEF653527F4C}"/>
              </a:ext>
            </a:extLst>
          </p:cNvPr>
          <p:cNvSpPr txBox="1"/>
          <p:nvPr/>
        </p:nvSpPr>
        <p:spPr>
          <a:xfrm>
            <a:off x="1917453" y="2914037"/>
            <a:ext cx="5385294" cy="1200329"/>
          </a:xfrm>
          <a:prstGeom prst="rect">
            <a:avLst/>
          </a:prstGeom>
          <a:noFill/>
        </p:spPr>
        <p:txBody>
          <a:bodyPr wrap="square" rtlCol="0">
            <a:spAutoFit/>
          </a:bodyPr>
          <a:lstStyle/>
          <a:p>
            <a:pPr algn="just"/>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- 2 phút nghiên cứu thông tin SGK, tìm hiểu các </a:t>
            </a:r>
            <a:r>
              <a:rPr lang="vi-VN" sz="2400" kern="0" noProof="1">
                <a:solidFill>
                  <a:prstClr val="black">
                    <a:lumMod val="65000"/>
                    <a:lumOff val="35000"/>
                  </a:prstClr>
                </a:solidFill>
                <a:latin typeface="#9Slide02 Tieu de rat dai 01" panose="020B0604020202020204" charset="0"/>
                <a:ea typeface="#9Slide02 Tieu de rat dai 01" panose="020B0604020202020204" charset="0"/>
              </a:rPr>
              <a:t>phương pháp nhân giống vô tính ở thực vật?</a:t>
            </a:r>
            <a:endParaRPr lang="en-US" sz="2400" kern="0" noProof="1">
              <a:solidFill>
                <a:prstClr val="black">
                  <a:lumMod val="65000"/>
                  <a:lumOff val="35000"/>
                </a:prstClr>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149741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7F3C2-F243-08BC-1F24-0318598CE5C2}"/>
              </a:ext>
            </a:extLst>
          </p:cNvPr>
          <p:cNvSpPr>
            <a:spLocks noChangeArrowheads="1"/>
          </p:cNvSpPr>
          <p:nvPr/>
        </p:nvSpPr>
        <p:spPr bwMode="auto">
          <a:xfrm>
            <a:off x="2389205" y="5562600"/>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b="1" dirty="0" err="1">
                <a:solidFill>
                  <a:srgbClr val="FFFFE2"/>
                </a:solidFill>
                <a:latin typeface="#9Slide02 Tieu de rat dai 01" panose="02000000000000000000" pitchFamily="2" charset="0"/>
                <a:ea typeface="#9Slide02 Tieu de rat dai 01" panose="02000000000000000000" pitchFamily="2" charset="0"/>
              </a:rPr>
              <a:t>Nhân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giống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hoa</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hồng</a:t>
            </a:r>
            <a:endParaRPr lang="vi-VN" b="1" dirty="0">
              <a:solidFill>
                <a:srgbClr val="FFFFE2"/>
              </a:solidFill>
              <a:latin typeface="#9Slide02 Tieu de rat dai 01" panose="02000000000000000000" pitchFamily="2" charset="0"/>
              <a:ea typeface="#9Slide02 Tieu de rat dai 01" panose="02000000000000000000" pitchFamily="2" charset="0"/>
            </a:endParaRPr>
          </a:p>
        </p:txBody>
      </p:sp>
      <p:pic>
        <p:nvPicPr>
          <p:cNvPr id="11266" name="Picture 2" descr="101 hình ảnh ngôi nhà hoa hồng đẹp, chất lượng cao, tải miễn phí">
            <a:extLst>
              <a:ext uri="{FF2B5EF4-FFF2-40B4-BE49-F238E27FC236}">
                <a16:creationId xmlns:a16="http://schemas.microsoft.com/office/drawing/2014/main" id="{9E310B27-AABA-4B66-BA64-34AE1DDC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71612"/>
            <a:ext cx="5897966"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9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ướng dẫn kỹ thuật giâm hom">
            <a:extLst>
              <a:ext uri="{FF2B5EF4-FFF2-40B4-BE49-F238E27FC236}">
                <a16:creationId xmlns:a16="http://schemas.microsoft.com/office/drawing/2014/main" id="{4ED14917-A2F8-4A5F-8C20-62B4E837B1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034"/>
          <a:stretch/>
        </p:blipFill>
        <p:spPr bwMode="auto">
          <a:xfrm>
            <a:off x="2681404" y="3762984"/>
            <a:ext cx="3333567" cy="212836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ách Chiết Cành Khế &quot;siêu đơn giản&quot; cho cành nhiều rễ">
            <a:extLst>
              <a:ext uri="{FF2B5EF4-FFF2-40B4-BE49-F238E27FC236}">
                <a16:creationId xmlns:a16="http://schemas.microsoft.com/office/drawing/2014/main" id="{F2C18782-62CE-42C3-931B-BDBCB3E14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1345"/>
            <a:ext cx="3616688" cy="273652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5 lý do ghép cành thất bại, học ngay để đỡ phải &quot;ngã sấp mặt&quot; nhé - Cây  Cảnh Hải Đăng">
            <a:extLst>
              <a:ext uri="{FF2B5EF4-FFF2-40B4-BE49-F238E27FC236}">
                <a16:creationId xmlns:a16="http://schemas.microsoft.com/office/drawing/2014/main" id="{9CD772F5-966B-423D-9AA3-43041B34B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133" y="519574"/>
            <a:ext cx="4357267" cy="27365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13A6F0-5A1C-47E9-BFC5-F19C92A79323}"/>
              </a:ext>
            </a:extLst>
          </p:cNvPr>
          <p:cNvSpPr>
            <a:spLocks noChangeArrowheads="1"/>
          </p:cNvSpPr>
          <p:nvPr/>
        </p:nvSpPr>
        <p:spPr bwMode="auto">
          <a:xfrm>
            <a:off x="-538007" y="3256094"/>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800" b="1" dirty="0" err="1">
                <a:solidFill>
                  <a:srgbClr val="FFFFE2"/>
                </a:solidFill>
                <a:latin typeface="#9Slide02 Tieu de rat dai 01" panose="02000000000000000000" pitchFamily="2" charset="0"/>
                <a:ea typeface="#9Slide02 Tieu de rat dai 01" panose="02000000000000000000" pitchFamily="2" charset="0"/>
              </a:rPr>
              <a:t>Chiết</a:t>
            </a:r>
            <a:r>
              <a:rPr lang="en-US" sz="2800" b="1" dirty="0">
                <a:solidFill>
                  <a:srgbClr val="FFFFE2"/>
                </a:solidFill>
                <a:latin typeface="#9Slide02 Tieu de rat dai 01" panose="02000000000000000000" pitchFamily="2" charset="0"/>
                <a:ea typeface="#9Slide02 Tieu de rat dai 01" panose="02000000000000000000" pitchFamily="2" charset="0"/>
              </a:rPr>
              <a:t> </a:t>
            </a:r>
            <a:r>
              <a:rPr lang="en-US" sz="2800" b="1" dirty="0" err="1">
                <a:solidFill>
                  <a:srgbClr val="FFFFE2"/>
                </a:solidFill>
                <a:latin typeface="#9Slide02 Tieu de rat dai 01" panose="02000000000000000000" pitchFamily="2" charset="0"/>
                <a:ea typeface="#9Slide02 Tieu de rat dai 01" panose="02000000000000000000" pitchFamily="2" charset="0"/>
              </a:rPr>
              <a:t>cành</a:t>
            </a:r>
            <a:endParaRPr lang="vi-VN" sz="2800" b="1" dirty="0">
              <a:solidFill>
                <a:srgbClr val="FFFFE2"/>
              </a:solidFill>
              <a:latin typeface="#9Slide02 Tieu de rat dai 01" panose="02000000000000000000" pitchFamily="2" charset="0"/>
              <a:ea typeface="#9Slide02 Tieu de rat dai 01" panose="02000000000000000000" pitchFamily="2" charset="0"/>
            </a:endParaRPr>
          </a:p>
        </p:txBody>
      </p:sp>
      <p:sp>
        <p:nvSpPr>
          <p:cNvPr id="6" name="Rectangle 5">
            <a:extLst>
              <a:ext uri="{FF2B5EF4-FFF2-40B4-BE49-F238E27FC236}">
                <a16:creationId xmlns:a16="http://schemas.microsoft.com/office/drawing/2014/main" id="{2EBBA02B-D244-4F6C-8EB0-55F1A04DA0A2}"/>
              </a:ext>
            </a:extLst>
          </p:cNvPr>
          <p:cNvSpPr>
            <a:spLocks noChangeArrowheads="1"/>
          </p:cNvSpPr>
          <p:nvPr/>
        </p:nvSpPr>
        <p:spPr bwMode="auto">
          <a:xfrm>
            <a:off x="4348188" y="3236398"/>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800" b="1" dirty="0" err="1">
                <a:solidFill>
                  <a:srgbClr val="FFFFE2"/>
                </a:solidFill>
                <a:latin typeface="#9Slide02 Tieu de rat dai 01" panose="02000000000000000000" pitchFamily="2" charset="0"/>
                <a:ea typeface="#9Slide02 Tieu de rat dai 01" panose="02000000000000000000" pitchFamily="2" charset="0"/>
              </a:rPr>
              <a:t>Ghép</a:t>
            </a:r>
            <a:r>
              <a:rPr lang="en-US" sz="2800" b="1" dirty="0">
                <a:solidFill>
                  <a:srgbClr val="FFFFE2"/>
                </a:solidFill>
                <a:latin typeface="#9Slide02 Tieu de rat dai 01" panose="02000000000000000000" pitchFamily="2" charset="0"/>
                <a:ea typeface="#9Slide02 Tieu de rat dai 01" panose="02000000000000000000" pitchFamily="2" charset="0"/>
              </a:rPr>
              <a:t> </a:t>
            </a:r>
            <a:r>
              <a:rPr lang="en-US" sz="2800" b="1" dirty="0" err="1">
                <a:solidFill>
                  <a:srgbClr val="FFFFE2"/>
                </a:solidFill>
                <a:latin typeface="#9Slide02 Tieu de rat dai 01" panose="02000000000000000000" pitchFamily="2" charset="0"/>
                <a:ea typeface="#9Slide02 Tieu de rat dai 01" panose="02000000000000000000" pitchFamily="2" charset="0"/>
              </a:rPr>
              <a:t>cành</a:t>
            </a:r>
            <a:endParaRPr lang="vi-VN" sz="2800" b="1" dirty="0">
              <a:solidFill>
                <a:srgbClr val="FFFFE2"/>
              </a:solidFill>
              <a:latin typeface="#9Slide02 Tieu de rat dai 01" panose="02000000000000000000" pitchFamily="2" charset="0"/>
              <a:ea typeface="#9Slide02 Tieu de rat dai 01" panose="02000000000000000000" pitchFamily="2" charset="0"/>
            </a:endParaRPr>
          </a:p>
        </p:txBody>
      </p:sp>
      <p:sp>
        <p:nvSpPr>
          <p:cNvPr id="7" name="Rectangle 6">
            <a:extLst>
              <a:ext uri="{FF2B5EF4-FFF2-40B4-BE49-F238E27FC236}">
                <a16:creationId xmlns:a16="http://schemas.microsoft.com/office/drawing/2014/main" id="{1BDB25C3-C405-4EE2-BBA0-7BDAD94FA7CA}"/>
              </a:ext>
            </a:extLst>
          </p:cNvPr>
          <p:cNvSpPr>
            <a:spLocks noChangeArrowheads="1"/>
          </p:cNvSpPr>
          <p:nvPr/>
        </p:nvSpPr>
        <p:spPr bwMode="auto">
          <a:xfrm>
            <a:off x="4724400" y="4827164"/>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800" b="1" dirty="0" err="1">
                <a:solidFill>
                  <a:srgbClr val="FFFFE2"/>
                </a:solidFill>
                <a:latin typeface="#9Slide02 Tieu de rat dai 01" panose="02000000000000000000" pitchFamily="2" charset="0"/>
                <a:ea typeface="#9Slide02 Tieu de rat dai 01" panose="02000000000000000000" pitchFamily="2" charset="0"/>
              </a:rPr>
              <a:t>Giâm</a:t>
            </a:r>
            <a:r>
              <a:rPr lang="en-US" sz="2800" b="1" dirty="0">
                <a:solidFill>
                  <a:srgbClr val="FFFFE2"/>
                </a:solidFill>
                <a:latin typeface="#9Slide02 Tieu de rat dai 01" panose="02000000000000000000" pitchFamily="2" charset="0"/>
                <a:ea typeface="#9Slide02 Tieu de rat dai 01" panose="02000000000000000000" pitchFamily="2" charset="0"/>
              </a:rPr>
              <a:t> </a:t>
            </a:r>
            <a:r>
              <a:rPr lang="en-US" sz="2800" b="1" dirty="0" err="1">
                <a:solidFill>
                  <a:srgbClr val="FFFFE2"/>
                </a:solidFill>
                <a:latin typeface="#9Slide02 Tieu de rat dai 01" panose="02000000000000000000" pitchFamily="2" charset="0"/>
                <a:ea typeface="#9Slide02 Tieu de rat dai 01" panose="02000000000000000000" pitchFamily="2" charset="0"/>
              </a:rPr>
              <a:t>cành</a:t>
            </a:r>
            <a:endParaRPr lang="vi-VN" sz="2800" b="1" dirty="0">
              <a:solidFill>
                <a:srgbClr val="FFFFE2"/>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403422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ân giống cành hoa hồng trong cát - How to plant roses with many roots">
            <a:hlinkClick r:id="" action="ppaction://media"/>
            <a:extLst>
              <a:ext uri="{FF2B5EF4-FFF2-40B4-BE49-F238E27FC236}">
                <a16:creationId xmlns:a16="http://schemas.microsoft.com/office/drawing/2014/main" id="{F3B94E9E-A24B-42D3-A52A-46BB0B37CBC6}"/>
              </a:ext>
            </a:extLst>
          </p:cNvPr>
          <p:cNvPicPr>
            <a:picLocks noChangeAspect="1"/>
          </p:cNvPicPr>
          <p:nvPr>
            <a:videoFile r:link="rId1"/>
            <p:extLst>
              <p:ext uri="{DAA4B4D4-6D71-4841-9C94-3DE7FCFB9230}">
                <p14:media xmlns:p14="http://schemas.microsoft.com/office/powerpoint/2010/main" r:embed="rId2">
                  <p14:trim st="27000" end="82519.1875"/>
                </p14:media>
              </p:ext>
            </p:extLst>
          </p:nvPr>
        </p:nvPicPr>
        <p:blipFill>
          <a:blip r:embed="rId5"/>
          <a:stretch>
            <a:fillRect/>
          </a:stretch>
        </p:blipFill>
        <p:spPr>
          <a:xfrm>
            <a:off x="0" y="457200"/>
            <a:ext cx="9177867" cy="5162550"/>
          </a:xfrm>
          <a:prstGeom prst="rect">
            <a:avLst/>
          </a:prstGeom>
        </p:spPr>
      </p:pic>
      <p:sp>
        <p:nvSpPr>
          <p:cNvPr id="3" name="Rectangle 2">
            <a:extLst>
              <a:ext uri="{FF2B5EF4-FFF2-40B4-BE49-F238E27FC236}">
                <a16:creationId xmlns:a16="http://schemas.microsoft.com/office/drawing/2014/main" id="{619E29A2-A9D2-48A0-87D4-F4EC8CB3B01B}"/>
              </a:ext>
            </a:extLst>
          </p:cNvPr>
          <p:cNvSpPr>
            <a:spLocks noChangeArrowheads="1"/>
          </p:cNvSpPr>
          <p:nvPr/>
        </p:nvSpPr>
        <p:spPr bwMode="auto">
          <a:xfrm>
            <a:off x="152400" y="5791200"/>
            <a:ext cx="8991600"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400" b="1" dirty="0" err="1">
                <a:solidFill>
                  <a:srgbClr val="FFFFE2"/>
                </a:solidFill>
                <a:latin typeface="#9Slide02 Tieu de rat dai 01" panose="02000000000000000000" pitchFamily="2" charset="0"/>
                <a:ea typeface="#9Slide02 Tieu de rat dai 01" panose="02000000000000000000" pitchFamily="2" charset="0"/>
              </a:rPr>
              <a:t>Nêu</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quy</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trình</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nhân</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giống</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cây</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hoa</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hồng</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bằng</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phương</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pháp</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giâm</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cành</a:t>
            </a:r>
            <a:endParaRPr lang="vi-VN" sz="2400" b="1" dirty="0">
              <a:solidFill>
                <a:srgbClr val="FFFFE2"/>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11616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E4E23-ED9D-48F1-8010-A9F40330DF37}"/>
              </a:ext>
            </a:extLst>
          </p:cNvPr>
          <p:cNvSpPr txBox="1"/>
          <p:nvPr/>
        </p:nvSpPr>
        <p:spPr>
          <a:xfrm>
            <a:off x="802991" y="353954"/>
            <a:ext cx="7415400" cy="461665"/>
          </a:xfrm>
          <a:prstGeom prst="rect">
            <a:avLst/>
          </a:prstGeom>
          <a:noFill/>
        </p:spPr>
        <p:txBody>
          <a:bodyPr wrap="square" rtlCol="0">
            <a:spAutoFit/>
          </a:bodyPr>
          <a:lstStyle/>
          <a:p>
            <a:pPr algn="ctr"/>
            <a:r>
              <a:rPr lang="en-US" sz="2400" dirty="0" err="1">
                <a:solidFill>
                  <a:schemeClr val="bg1">
                    <a:lumMod val="95000"/>
                  </a:schemeClr>
                </a:solidFill>
              </a:rPr>
              <a:t>Gọi</a:t>
            </a:r>
            <a:r>
              <a:rPr lang="en-US" sz="2400" dirty="0">
                <a:solidFill>
                  <a:schemeClr val="bg1">
                    <a:lumMod val="95000"/>
                  </a:schemeClr>
                </a:solidFill>
              </a:rPr>
              <a:t> </a:t>
            </a:r>
            <a:r>
              <a:rPr lang="en-US" sz="2400" dirty="0" err="1">
                <a:solidFill>
                  <a:schemeClr val="bg1">
                    <a:lumMod val="95000"/>
                  </a:schemeClr>
                </a:solidFill>
              </a:rPr>
              <a:t>tên</a:t>
            </a:r>
            <a:r>
              <a:rPr lang="en-US" sz="2400" dirty="0">
                <a:solidFill>
                  <a:schemeClr val="bg1">
                    <a:lumMod val="95000"/>
                  </a:schemeClr>
                </a:solidFill>
              </a:rPr>
              <a:t> </a:t>
            </a:r>
            <a:r>
              <a:rPr lang="en-US" sz="2400" dirty="0" err="1">
                <a:solidFill>
                  <a:schemeClr val="bg1">
                    <a:lumMod val="95000"/>
                  </a:schemeClr>
                </a:solidFill>
              </a:rPr>
              <a:t>các</a:t>
            </a:r>
            <a:r>
              <a:rPr lang="en-US" sz="2400" dirty="0">
                <a:solidFill>
                  <a:schemeClr val="bg1">
                    <a:lumMod val="95000"/>
                  </a:schemeClr>
                </a:solidFill>
              </a:rPr>
              <a:t> </a:t>
            </a:r>
            <a:r>
              <a:rPr lang="en-US" sz="2400" dirty="0" err="1">
                <a:solidFill>
                  <a:schemeClr val="bg1">
                    <a:lumMod val="95000"/>
                  </a:schemeClr>
                </a:solidFill>
              </a:rPr>
              <a:t>hình</a:t>
            </a:r>
            <a:r>
              <a:rPr lang="en-US" sz="2400" dirty="0">
                <a:solidFill>
                  <a:schemeClr val="bg1">
                    <a:lumMod val="95000"/>
                  </a:schemeClr>
                </a:solidFill>
              </a:rPr>
              <a:t> </a:t>
            </a:r>
            <a:r>
              <a:rPr lang="en-US" sz="2400" dirty="0" err="1">
                <a:solidFill>
                  <a:schemeClr val="bg1">
                    <a:lumMod val="95000"/>
                  </a:schemeClr>
                </a:solidFill>
              </a:rPr>
              <a:t>thức</a:t>
            </a:r>
            <a:r>
              <a:rPr lang="en-US" sz="2400" dirty="0">
                <a:solidFill>
                  <a:schemeClr val="bg1">
                    <a:lumMod val="95000"/>
                  </a:schemeClr>
                </a:solidFill>
              </a:rPr>
              <a:t> </a:t>
            </a:r>
            <a:r>
              <a:rPr lang="en-US" sz="2400" dirty="0" err="1">
                <a:solidFill>
                  <a:schemeClr val="bg1">
                    <a:lumMod val="95000"/>
                  </a:schemeClr>
                </a:solidFill>
              </a:rPr>
              <a:t>sinh</a:t>
            </a:r>
            <a:r>
              <a:rPr lang="en-US" sz="2400" dirty="0">
                <a:solidFill>
                  <a:schemeClr val="bg1">
                    <a:lumMod val="95000"/>
                  </a:schemeClr>
                </a:solidFill>
              </a:rPr>
              <a:t> </a:t>
            </a:r>
            <a:r>
              <a:rPr lang="en-US" sz="2400" dirty="0" err="1">
                <a:solidFill>
                  <a:schemeClr val="bg1">
                    <a:lumMod val="95000"/>
                  </a:schemeClr>
                </a:solidFill>
              </a:rPr>
              <a:t>sản</a:t>
            </a:r>
            <a:r>
              <a:rPr lang="en-US" sz="2400" dirty="0">
                <a:solidFill>
                  <a:schemeClr val="bg1">
                    <a:lumMod val="95000"/>
                  </a:schemeClr>
                </a:solidFill>
              </a:rPr>
              <a:t> ở </a:t>
            </a:r>
            <a:r>
              <a:rPr lang="en-US" sz="2400" dirty="0" err="1">
                <a:solidFill>
                  <a:schemeClr val="bg1">
                    <a:lumMod val="95000"/>
                  </a:schemeClr>
                </a:solidFill>
              </a:rPr>
              <a:t>một</a:t>
            </a:r>
            <a:r>
              <a:rPr lang="en-US" sz="2400" dirty="0">
                <a:solidFill>
                  <a:schemeClr val="bg1">
                    <a:lumMod val="95000"/>
                  </a:schemeClr>
                </a:solidFill>
              </a:rPr>
              <a:t> </a:t>
            </a:r>
            <a:r>
              <a:rPr lang="en-US" sz="2400" dirty="0" err="1">
                <a:solidFill>
                  <a:schemeClr val="bg1">
                    <a:lumMod val="95000"/>
                  </a:schemeClr>
                </a:solidFill>
              </a:rPr>
              <a:t>số</a:t>
            </a:r>
            <a:r>
              <a:rPr lang="en-US" sz="2400" dirty="0">
                <a:solidFill>
                  <a:schemeClr val="bg1">
                    <a:lumMod val="95000"/>
                  </a:schemeClr>
                </a:solidFill>
              </a:rPr>
              <a:t> </a:t>
            </a:r>
            <a:r>
              <a:rPr lang="en-US" sz="2400" dirty="0" err="1">
                <a:solidFill>
                  <a:schemeClr val="bg1">
                    <a:lumMod val="95000"/>
                  </a:schemeClr>
                </a:solidFill>
              </a:rPr>
              <a:t>thực</a:t>
            </a:r>
            <a:r>
              <a:rPr lang="en-US" sz="2400" dirty="0">
                <a:solidFill>
                  <a:schemeClr val="bg1">
                    <a:lumMod val="95000"/>
                  </a:schemeClr>
                </a:solidFill>
              </a:rPr>
              <a:t> </a:t>
            </a:r>
            <a:r>
              <a:rPr lang="en-US" sz="2400" dirty="0" err="1">
                <a:solidFill>
                  <a:schemeClr val="bg1">
                    <a:lumMod val="95000"/>
                  </a:schemeClr>
                </a:solidFill>
              </a:rPr>
              <a:t>vật</a:t>
            </a:r>
            <a:r>
              <a:rPr lang="en-US" sz="2400" dirty="0">
                <a:solidFill>
                  <a:schemeClr val="bg1">
                    <a:lumMod val="95000"/>
                  </a:schemeClr>
                </a:solidFill>
              </a:rPr>
              <a:t> </a:t>
            </a:r>
            <a:r>
              <a:rPr lang="en-US" sz="2400" dirty="0" err="1">
                <a:solidFill>
                  <a:schemeClr val="bg1">
                    <a:lumMod val="95000"/>
                  </a:schemeClr>
                </a:solidFill>
              </a:rPr>
              <a:t>dưới</a:t>
            </a:r>
            <a:r>
              <a:rPr lang="en-US" sz="2400" dirty="0">
                <a:solidFill>
                  <a:schemeClr val="bg1">
                    <a:lumMod val="95000"/>
                  </a:schemeClr>
                </a:solidFill>
              </a:rPr>
              <a:t> </a:t>
            </a:r>
            <a:r>
              <a:rPr lang="en-US" sz="2400" dirty="0" err="1">
                <a:solidFill>
                  <a:schemeClr val="bg1">
                    <a:lumMod val="95000"/>
                  </a:schemeClr>
                </a:solidFill>
              </a:rPr>
              <a:t>đây</a:t>
            </a:r>
            <a:endParaRPr lang="en-US" sz="2400" dirty="0">
              <a:solidFill>
                <a:schemeClr val="bg1">
                  <a:lumMod val="95000"/>
                </a:schemeClr>
              </a:solidFill>
            </a:endParaRPr>
          </a:p>
        </p:txBody>
      </p:sp>
      <p:pic>
        <p:nvPicPr>
          <p:cNvPr id="21" name="Picture 2" descr="Khoai tây mọc mầm gây độc như thế nào? 5 lưu ý khi ăn khoai tây để đảm bảo  cho sức khỏe">
            <a:extLst>
              <a:ext uri="{FF2B5EF4-FFF2-40B4-BE49-F238E27FC236}">
                <a16:creationId xmlns:a16="http://schemas.microsoft.com/office/drawing/2014/main" id="{A596A89D-03C3-4FB6-9EE2-AC6EA1A91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84" y="956644"/>
            <a:ext cx="3019887" cy="2164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Cây Lá bỏng: Thành phần hóa học, tác dụng và bài thuốc">
            <a:extLst>
              <a:ext uri="{FF2B5EF4-FFF2-40B4-BE49-F238E27FC236}">
                <a16:creationId xmlns:a16="http://schemas.microsoft.com/office/drawing/2014/main" id="{A716315C-C786-44D7-BB4A-3EA6CAFA92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470" y="1037035"/>
            <a:ext cx="3101561" cy="2083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Hệ luỵ khi lạm dụng chất kích thích sinh trưởng trong trồng trọt">
            <a:extLst>
              <a:ext uri="{FF2B5EF4-FFF2-40B4-BE49-F238E27FC236}">
                <a16:creationId xmlns:a16="http://schemas.microsoft.com/office/drawing/2014/main" id="{507961F2-E933-4D2C-A211-687A2DDEDD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94" y="3811710"/>
            <a:ext cx="3023697" cy="2014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 descr="Learning Bryophytes – Science &amp; Technology Outreach">
            <a:extLst>
              <a:ext uri="{FF2B5EF4-FFF2-40B4-BE49-F238E27FC236}">
                <a16:creationId xmlns:a16="http://schemas.microsoft.com/office/drawing/2014/main" id="{993B1268-F475-4D7A-8381-0F9C3DCC2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3742678"/>
            <a:ext cx="3101561" cy="2208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5B5475-2300-42D1-9998-3DA9F19D0468}"/>
              </a:ext>
            </a:extLst>
          </p:cNvPr>
          <p:cNvSpPr txBox="1"/>
          <p:nvPr/>
        </p:nvSpPr>
        <p:spPr>
          <a:xfrm>
            <a:off x="567677" y="3168087"/>
            <a:ext cx="3837910" cy="461665"/>
          </a:xfrm>
          <a:prstGeom prst="rect">
            <a:avLst/>
          </a:prstGeom>
          <a:noFill/>
        </p:spPr>
        <p:txBody>
          <a:bodyPr wrap="none" rtlCol="0">
            <a:spAutoFit/>
          </a:bodyPr>
          <a:lstStyle/>
          <a:p>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vô</a:t>
            </a:r>
            <a:r>
              <a:rPr lang="en-US" sz="2400" dirty="0">
                <a:solidFill>
                  <a:schemeClr val="bg1"/>
                </a:solidFill>
              </a:rPr>
              <a:t> </a:t>
            </a:r>
            <a:r>
              <a:rPr lang="en-US" sz="2400" dirty="0" err="1">
                <a:solidFill>
                  <a:schemeClr val="bg1"/>
                </a:solidFill>
              </a:rPr>
              <a:t>tính</a:t>
            </a:r>
            <a:r>
              <a:rPr lang="en-US" sz="2400" dirty="0">
                <a:solidFill>
                  <a:schemeClr val="bg1"/>
                </a:solidFill>
              </a:rPr>
              <a:t> – </a:t>
            </a:r>
            <a:r>
              <a:rPr lang="en-US" sz="2400" dirty="0" err="1">
                <a:solidFill>
                  <a:schemeClr val="bg1"/>
                </a:solidFill>
              </a:rPr>
              <a:t>sinh</a:t>
            </a:r>
            <a:r>
              <a:rPr lang="en-US" sz="2400" dirty="0">
                <a:solidFill>
                  <a:schemeClr val="bg1"/>
                </a:solidFill>
              </a:rPr>
              <a:t> </a:t>
            </a:r>
            <a:r>
              <a:rPr lang="en-US" sz="2400" dirty="0" err="1">
                <a:solidFill>
                  <a:schemeClr val="bg1"/>
                </a:solidFill>
              </a:rPr>
              <a:t>dưỡng</a:t>
            </a:r>
            <a:endParaRPr lang="en-US" sz="2400" dirty="0">
              <a:solidFill>
                <a:schemeClr val="bg1"/>
              </a:solidFill>
            </a:endParaRPr>
          </a:p>
        </p:txBody>
      </p:sp>
      <p:sp>
        <p:nvSpPr>
          <p:cNvPr id="26" name="TextBox 25">
            <a:extLst>
              <a:ext uri="{FF2B5EF4-FFF2-40B4-BE49-F238E27FC236}">
                <a16:creationId xmlns:a16="http://schemas.microsoft.com/office/drawing/2014/main" id="{6BBC5819-4CB0-4AD6-8C3C-AAFDD03AB6C9}"/>
              </a:ext>
            </a:extLst>
          </p:cNvPr>
          <p:cNvSpPr txBox="1"/>
          <p:nvPr/>
        </p:nvSpPr>
        <p:spPr>
          <a:xfrm>
            <a:off x="4876800" y="3194168"/>
            <a:ext cx="3837910" cy="461665"/>
          </a:xfrm>
          <a:prstGeom prst="rect">
            <a:avLst/>
          </a:prstGeom>
          <a:noFill/>
        </p:spPr>
        <p:txBody>
          <a:bodyPr wrap="none" rtlCol="0">
            <a:spAutoFit/>
          </a:bodyPr>
          <a:lstStyle/>
          <a:p>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vô</a:t>
            </a:r>
            <a:r>
              <a:rPr lang="en-US" sz="2400" dirty="0">
                <a:solidFill>
                  <a:schemeClr val="bg1"/>
                </a:solidFill>
              </a:rPr>
              <a:t> </a:t>
            </a:r>
            <a:r>
              <a:rPr lang="en-US" sz="2400" dirty="0" err="1">
                <a:solidFill>
                  <a:schemeClr val="bg1"/>
                </a:solidFill>
              </a:rPr>
              <a:t>tính</a:t>
            </a:r>
            <a:r>
              <a:rPr lang="en-US" sz="2400" dirty="0">
                <a:solidFill>
                  <a:schemeClr val="bg1"/>
                </a:solidFill>
              </a:rPr>
              <a:t> – </a:t>
            </a:r>
            <a:r>
              <a:rPr lang="en-US" sz="2400" dirty="0" err="1">
                <a:solidFill>
                  <a:schemeClr val="bg1"/>
                </a:solidFill>
              </a:rPr>
              <a:t>sinh</a:t>
            </a:r>
            <a:r>
              <a:rPr lang="en-US" sz="2400" dirty="0">
                <a:solidFill>
                  <a:schemeClr val="bg1"/>
                </a:solidFill>
              </a:rPr>
              <a:t> </a:t>
            </a:r>
            <a:r>
              <a:rPr lang="en-US" sz="2400" dirty="0" err="1">
                <a:solidFill>
                  <a:schemeClr val="bg1"/>
                </a:solidFill>
              </a:rPr>
              <a:t>dưỡng</a:t>
            </a:r>
            <a:endParaRPr lang="en-US" sz="2400" dirty="0">
              <a:solidFill>
                <a:schemeClr val="bg1"/>
              </a:solidFill>
            </a:endParaRPr>
          </a:p>
        </p:txBody>
      </p:sp>
      <p:sp>
        <p:nvSpPr>
          <p:cNvPr id="27" name="TextBox 26">
            <a:extLst>
              <a:ext uri="{FF2B5EF4-FFF2-40B4-BE49-F238E27FC236}">
                <a16:creationId xmlns:a16="http://schemas.microsoft.com/office/drawing/2014/main" id="{9EF6BC59-7874-4B6F-89E6-B32D635256E3}"/>
              </a:ext>
            </a:extLst>
          </p:cNvPr>
          <p:cNvSpPr txBox="1"/>
          <p:nvPr/>
        </p:nvSpPr>
        <p:spPr>
          <a:xfrm>
            <a:off x="1321088" y="5901356"/>
            <a:ext cx="2331087" cy="461665"/>
          </a:xfrm>
          <a:prstGeom prst="rect">
            <a:avLst/>
          </a:prstGeom>
          <a:noFill/>
        </p:spPr>
        <p:txBody>
          <a:bodyPr wrap="none" rtlCol="0">
            <a:spAutoFit/>
          </a:bodyPr>
          <a:lstStyle/>
          <a:p>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hữu</a:t>
            </a:r>
            <a:r>
              <a:rPr lang="en-US" sz="2400" dirty="0">
                <a:solidFill>
                  <a:schemeClr val="bg1"/>
                </a:solidFill>
              </a:rPr>
              <a:t> </a:t>
            </a:r>
            <a:r>
              <a:rPr lang="en-US" sz="2400" dirty="0" err="1">
                <a:solidFill>
                  <a:schemeClr val="bg1"/>
                </a:solidFill>
              </a:rPr>
              <a:t>tính</a:t>
            </a:r>
            <a:endParaRPr lang="en-US" sz="2400" dirty="0">
              <a:solidFill>
                <a:schemeClr val="bg1"/>
              </a:solidFill>
            </a:endParaRPr>
          </a:p>
        </p:txBody>
      </p:sp>
      <p:sp>
        <p:nvSpPr>
          <p:cNvPr id="28" name="TextBox 27">
            <a:extLst>
              <a:ext uri="{FF2B5EF4-FFF2-40B4-BE49-F238E27FC236}">
                <a16:creationId xmlns:a16="http://schemas.microsoft.com/office/drawing/2014/main" id="{F27A07D1-EB57-472A-A454-33B113854800}"/>
              </a:ext>
            </a:extLst>
          </p:cNvPr>
          <p:cNvSpPr txBox="1"/>
          <p:nvPr/>
        </p:nvSpPr>
        <p:spPr>
          <a:xfrm>
            <a:off x="5696383" y="5961930"/>
            <a:ext cx="2092239" cy="461665"/>
          </a:xfrm>
          <a:prstGeom prst="rect">
            <a:avLst/>
          </a:prstGeom>
          <a:noFill/>
        </p:spPr>
        <p:txBody>
          <a:bodyPr wrap="none" rtlCol="0">
            <a:spAutoFit/>
          </a:bodyPr>
          <a:lstStyle/>
          <a:p>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bào</a:t>
            </a:r>
            <a:r>
              <a:rPr lang="en-US" sz="2400" dirty="0">
                <a:solidFill>
                  <a:schemeClr val="bg1"/>
                </a:solidFill>
              </a:rPr>
              <a:t> </a:t>
            </a:r>
            <a:r>
              <a:rPr lang="en-US" sz="2400" dirty="0" err="1">
                <a:solidFill>
                  <a:schemeClr val="bg1"/>
                </a:solidFill>
              </a:rPr>
              <a:t>tử</a:t>
            </a:r>
            <a:endParaRPr lang="en-US" sz="2400" dirty="0">
              <a:solidFill>
                <a:schemeClr val="bg1"/>
              </a:solidFill>
            </a:endParaRPr>
          </a:p>
        </p:txBody>
      </p:sp>
    </p:spTree>
    <p:extLst>
      <p:ext uri="{BB962C8B-B14F-4D97-AF65-F5344CB8AC3E}">
        <p14:creationId xmlns:p14="http://schemas.microsoft.com/office/powerpoint/2010/main" val="139449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9E29A2-A9D2-48A0-87D4-F4EC8CB3B01B}"/>
              </a:ext>
            </a:extLst>
          </p:cNvPr>
          <p:cNvSpPr>
            <a:spLocks noChangeArrowheads="1"/>
          </p:cNvSpPr>
          <p:nvPr/>
        </p:nvSpPr>
        <p:spPr bwMode="auto">
          <a:xfrm>
            <a:off x="2183422" y="5669782"/>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400" b="1" dirty="0" err="1">
                <a:solidFill>
                  <a:srgbClr val="FFFFE2"/>
                </a:solidFill>
                <a:latin typeface="#9Slide02 Tieu de rat dai 01" panose="02000000000000000000" pitchFamily="2" charset="0"/>
                <a:ea typeface="#9Slide02 Tieu de rat dai 01" panose="02000000000000000000" pitchFamily="2" charset="0"/>
              </a:rPr>
              <a:t>Nêu</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quy</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trình</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ghép</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mắt</a:t>
            </a:r>
            <a:endParaRPr lang="vi-VN" sz="2400" b="1" dirty="0">
              <a:solidFill>
                <a:srgbClr val="FFFFE2"/>
              </a:solidFill>
              <a:latin typeface="#9Slide02 Tieu de rat dai 01" panose="02000000000000000000" pitchFamily="2" charset="0"/>
              <a:ea typeface="#9Slide02 Tieu de rat dai 01" panose="02000000000000000000" pitchFamily="2" charset="0"/>
            </a:endParaRPr>
          </a:p>
        </p:txBody>
      </p:sp>
      <p:pic>
        <p:nvPicPr>
          <p:cNvPr id="2050" name="Picture 2" descr="Giới thiệu kỹ thuật ghép mắt cây bưởi Diễn - Bưởi diễn văn trì">
            <a:extLst>
              <a:ext uri="{FF2B5EF4-FFF2-40B4-BE49-F238E27FC236}">
                <a16:creationId xmlns:a16="http://schemas.microsoft.com/office/drawing/2014/main" id="{D17A838F-0180-0B0D-C5F7-9CA0862FF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685800"/>
            <a:ext cx="7620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0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9E29A2-A9D2-48A0-87D4-F4EC8CB3B01B}"/>
              </a:ext>
            </a:extLst>
          </p:cNvPr>
          <p:cNvSpPr>
            <a:spLocks noChangeArrowheads="1"/>
          </p:cNvSpPr>
          <p:nvPr/>
        </p:nvSpPr>
        <p:spPr bwMode="auto">
          <a:xfrm>
            <a:off x="2183422" y="5669782"/>
            <a:ext cx="4777155"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sz="2400" b="1" dirty="0" err="1">
                <a:solidFill>
                  <a:srgbClr val="FFFFE2"/>
                </a:solidFill>
                <a:latin typeface="#9Slide02 Tieu de rat dai 01" panose="02000000000000000000" pitchFamily="2" charset="0"/>
                <a:ea typeface="#9Slide02 Tieu de rat dai 01" panose="02000000000000000000" pitchFamily="2" charset="0"/>
              </a:rPr>
              <a:t>Nêu</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quy</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trình</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vi-VN" sz="2400" b="1" dirty="0">
                <a:solidFill>
                  <a:srgbClr val="FFFFE2"/>
                </a:solidFill>
                <a:latin typeface="#9Slide02 Tieu de rat dai 01" panose="02000000000000000000" pitchFamily="2" charset="0"/>
                <a:ea typeface="#9Slide02 Tieu de rat dai 01" panose="02000000000000000000" pitchFamily="2" charset="0"/>
              </a:rPr>
              <a:t>chiết</a:t>
            </a:r>
            <a:r>
              <a:rPr lang="en-US" sz="2400" b="1" dirty="0">
                <a:solidFill>
                  <a:srgbClr val="FFFFE2"/>
                </a:solidFill>
                <a:latin typeface="#9Slide02 Tieu de rat dai 01" panose="02000000000000000000" pitchFamily="2" charset="0"/>
                <a:ea typeface="#9Slide02 Tieu de rat dai 01" panose="02000000000000000000" pitchFamily="2" charset="0"/>
              </a:rPr>
              <a:t> </a:t>
            </a:r>
            <a:r>
              <a:rPr lang="en-US" sz="2400" b="1" dirty="0" err="1">
                <a:solidFill>
                  <a:srgbClr val="FFFFE2"/>
                </a:solidFill>
                <a:latin typeface="#9Slide02 Tieu de rat dai 01" panose="02000000000000000000" pitchFamily="2" charset="0"/>
                <a:ea typeface="#9Slide02 Tieu de rat dai 01" panose="02000000000000000000" pitchFamily="2" charset="0"/>
              </a:rPr>
              <a:t>cành</a:t>
            </a:r>
            <a:endParaRPr lang="vi-VN" sz="2400" b="1" dirty="0">
              <a:solidFill>
                <a:srgbClr val="FFFFE2"/>
              </a:solidFill>
              <a:latin typeface="#9Slide02 Tieu de rat dai 01" panose="02000000000000000000" pitchFamily="2" charset="0"/>
              <a:ea typeface="#9Slide02 Tieu de rat dai 01" panose="02000000000000000000" pitchFamily="2" charset="0"/>
            </a:endParaRPr>
          </a:p>
        </p:txBody>
      </p:sp>
      <p:pic>
        <p:nvPicPr>
          <p:cNvPr id="3074" name="Picture 2" descr="KUNGFU CHIẾT HOA HỒNG THÀNH CÔNG CỰC KỲ ĐƠN GIẢN">
            <a:extLst>
              <a:ext uri="{FF2B5EF4-FFF2-40B4-BE49-F238E27FC236}">
                <a16:creationId xmlns:a16="http://schemas.microsoft.com/office/drawing/2014/main" id="{11E0795B-D484-B875-6526-75D1D6B2D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6" y="1828800"/>
            <a:ext cx="9230136"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1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10" y="1714500"/>
            <a:ext cx="6851984" cy="3543300"/>
          </a:xfrm>
          <a:prstGeom prst="rect">
            <a:avLst/>
          </a:prstGeom>
        </p:spPr>
      </p:pic>
      <p:sp>
        <p:nvSpPr>
          <p:cNvPr id="3" name="Rectangle 2"/>
          <p:cNvSpPr/>
          <p:nvPr/>
        </p:nvSpPr>
        <p:spPr>
          <a:xfrm>
            <a:off x="2000250" y="4514850"/>
            <a:ext cx="800100" cy="342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2920666" y="4514850"/>
            <a:ext cx="2908634" cy="342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6286500" y="4496803"/>
            <a:ext cx="800100" cy="342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3732796" y="3429000"/>
            <a:ext cx="210554" cy="342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3943350" y="3260558"/>
            <a:ext cx="171450" cy="342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710193" y="5381124"/>
            <a:ext cx="3727302" cy="323165"/>
          </a:xfrm>
          <a:prstGeom prst="rect">
            <a:avLst/>
          </a:prstGeom>
        </p:spPr>
        <p:txBody>
          <a:bodyPr wrap="none">
            <a:spAutoFit/>
          </a:bodyPr>
          <a:lstStyle/>
          <a:p>
            <a:r>
              <a:rPr lang="en-US" sz="1500" dirty="0" err="1">
                <a:solidFill>
                  <a:schemeClr val="bg1"/>
                </a:solidFill>
                <a:latin typeface="#9Slide02 Tieu de rat dai 01" panose="020B0604020202020204" charset="0"/>
                <a:ea typeface="#9Slide02 Tieu de rat dai 01" panose="020B0604020202020204" charset="0"/>
              </a:rPr>
              <a:t>Năm</a:t>
            </a:r>
            <a:r>
              <a:rPr lang="en-US" sz="1500" dirty="0">
                <a:solidFill>
                  <a:schemeClr val="bg1"/>
                </a:solidFill>
                <a:latin typeface="#9Slide02 Tieu de rat dai 01" panose="020B0604020202020204" charset="0"/>
                <a:ea typeface="#9Slide02 Tieu de rat dai 01" panose="020B0604020202020204" charset="0"/>
              </a:rPr>
              <a:t> 1950, </a:t>
            </a:r>
            <a:r>
              <a:rPr lang="en-US" sz="1500" dirty="0" err="1">
                <a:solidFill>
                  <a:schemeClr val="bg1"/>
                </a:solidFill>
                <a:latin typeface="#9Slide02 Tieu de rat dai 01" panose="020B0604020202020204" charset="0"/>
                <a:ea typeface="#9Slide02 Tieu de rat dai 01" panose="020B0604020202020204" charset="0"/>
              </a:rPr>
              <a:t>tạo</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cây</a:t>
            </a:r>
            <a:r>
              <a:rPr lang="en-US" sz="1500" dirty="0">
                <a:solidFill>
                  <a:schemeClr val="bg1"/>
                </a:solidFill>
                <a:latin typeface="#9Slide02 Tieu de rat dai 01" panose="020B0604020202020204" charset="0"/>
                <a:ea typeface="#9Slide02 Tieu de rat dai 01" panose="020B0604020202020204" charset="0"/>
              </a:rPr>
              <a:t> carrot </a:t>
            </a:r>
            <a:r>
              <a:rPr lang="en-US" sz="1500" dirty="0" err="1">
                <a:solidFill>
                  <a:schemeClr val="bg1"/>
                </a:solidFill>
                <a:latin typeface="#9Slide02 Tieu de rat dai 01" panose="020B0604020202020204" charset="0"/>
                <a:ea typeface="#9Slide02 Tieu de rat dai 01" panose="020B0604020202020204" charset="0"/>
              </a:rPr>
              <a:t>từ</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một</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tế</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bào</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đơn</a:t>
            </a:r>
            <a:r>
              <a:rPr lang="en-US" sz="1500" dirty="0">
                <a:solidFill>
                  <a:schemeClr val="bg1"/>
                </a:solidFill>
                <a:latin typeface="#9Slide02 Tieu de rat dai 01" panose="020B0604020202020204" charset="0"/>
                <a:ea typeface="#9Slide02 Tieu de rat dai 01" panose="020B0604020202020204" charset="0"/>
              </a:rPr>
              <a:t> </a:t>
            </a:r>
            <a:r>
              <a:rPr lang="en-US" sz="1500" dirty="0" err="1">
                <a:solidFill>
                  <a:schemeClr val="bg1"/>
                </a:solidFill>
                <a:latin typeface="#9Slide02 Tieu de rat dai 01" panose="020B0604020202020204" charset="0"/>
                <a:ea typeface="#9Slide02 Tieu de rat dai 01" panose="020B0604020202020204" charset="0"/>
              </a:rPr>
              <a:t>lẻ</a:t>
            </a:r>
            <a:endParaRPr lang="en-US" sz="15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946510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660B4F-F761-7444-81C2-D3ABDD396264}"/>
              </a:ext>
            </a:extLst>
          </p:cNvPr>
          <p:cNvGraphicFramePr/>
          <p:nvPr>
            <p:extLst>
              <p:ext uri="{D42A27DB-BD31-4B8C-83A1-F6EECF244321}">
                <p14:modId xmlns:p14="http://schemas.microsoft.com/office/powerpoint/2010/main" val="2393801547"/>
              </p:ext>
            </p:extLst>
          </p:nvPr>
        </p:nvGraphicFramePr>
        <p:xfrm>
          <a:off x="0" y="381000"/>
          <a:ext cx="9144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54430588-96B0-FEE7-7BB7-4A38A712C7A1}"/>
              </a:ext>
            </a:extLst>
          </p:cNvPr>
          <p:cNvSpPr/>
          <p:nvPr/>
        </p:nvSpPr>
        <p:spPr>
          <a:xfrm>
            <a:off x="1600200" y="4495800"/>
            <a:ext cx="6498895" cy="461665"/>
          </a:xfrm>
          <a:prstGeom prst="rect">
            <a:avLst/>
          </a:prstGeom>
        </p:spPr>
        <p:txBody>
          <a:bodyPr wrap="none">
            <a:spAutoFit/>
          </a:bodyPr>
          <a:lstStyle/>
          <a:p>
            <a:r>
              <a:rPr lang="vi-VN" sz="2400" dirty="0">
                <a:solidFill>
                  <a:schemeClr val="bg1"/>
                </a:solidFill>
                <a:latin typeface="#9Slide02 Tieu de rat dai 01" panose="020B0604020202020204" charset="0"/>
                <a:ea typeface="#9Slide02 Tieu de rat dai 01" panose="020B0604020202020204" charset="0"/>
              </a:rPr>
              <a:t>Các bước cơ bản trong quy trình nhân giống </a:t>
            </a:r>
            <a:r>
              <a:rPr lang="vi-VN" sz="2400" i="1" dirty="0">
                <a:solidFill>
                  <a:schemeClr val="bg1"/>
                </a:solidFill>
                <a:latin typeface="#9Slide02 Tieu de rat dai 01" panose="020B0604020202020204" charset="0"/>
                <a:ea typeface="#9Slide02 Tieu de rat dai 01" panose="020B0604020202020204" charset="0"/>
              </a:rPr>
              <a:t>In vitro</a:t>
            </a:r>
            <a:endParaRPr lang="en-US" sz="2400"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74609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7649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17D06A-B9AA-4A23-9CCF-E3BCA8E856C7}"/>
              </a:ext>
            </a:extLst>
          </p:cNvPr>
          <p:cNvSpPr txBox="1"/>
          <p:nvPr/>
        </p:nvSpPr>
        <p:spPr>
          <a:xfrm>
            <a:off x="876299" y="5410200"/>
            <a:ext cx="7391400" cy="461665"/>
          </a:xfrm>
          <a:prstGeom prst="rect">
            <a:avLst/>
          </a:prstGeom>
          <a:noFill/>
        </p:spPr>
        <p:txBody>
          <a:bodyPr wrap="square" rtlCol="0">
            <a:spAutoFit/>
          </a:bodyPr>
          <a:lstStyle/>
          <a:p>
            <a:pPr algn="ctr"/>
            <a:r>
              <a:rPr lang="en-US" sz="2400" dirty="0" err="1">
                <a:solidFill>
                  <a:schemeClr val="bg1">
                    <a:lumMod val="95000"/>
                  </a:schemeClr>
                </a:solidFill>
              </a:rPr>
              <a:t>Ghép</a:t>
            </a:r>
            <a:r>
              <a:rPr lang="en-US" sz="2400" dirty="0">
                <a:solidFill>
                  <a:schemeClr val="bg1">
                    <a:lumMod val="95000"/>
                  </a:schemeClr>
                </a:solidFill>
              </a:rPr>
              <a:t> </a:t>
            </a:r>
            <a:r>
              <a:rPr lang="en-US" sz="2400" dirty="0" err="1">
                <a:solidFill>
                  <a:schemeClr val="bg1">
                    <a:lumMod val="95000"/>
                  </a:schemeClr>
                </a:solidFill>
              </a:rPr>
              <a:t>cây</a:t>
            </a:r>
            <a:r>
              <a:rPr lang="en-US" sz="2400" dirty="0">
                <a:solidFill>
                  <a:schemeClr val="bg1">
                    <a:lumMod val="95000"/>
                  </a:schemeClr>
                </a:solidFill>
              </a:rPr>
              <a:t> </a:t>
            </a:r>
            <a:r>
              <a:rPr lang="en-US" sz="2400" dirty="0" err="1">
                <a:solidFill>
                  <a:schemeClr val="bg1">
                    <a:lumMod val="95000"/>
                  </a:schemeClr>
                </a:solidFill>
              </a:rPr>
              <a:t>phật</a:t>
            </a:r>
            <a:r>
              <a:rPr lang="en-US" sz="2400" dirty="0">
                <a:solidFill>
                  <a:schemeClr val="bg1">
                    <a:lumMod val="95000"/>
                  </a:schemeClr>
                </a:solidFill>
              </a:rPr>
              <a:t> </a:t>
            </a:r>
            <a:r>
              <a:rPr lang="en-US" sz="2400" dirty="0" err="1">
                <a:solidFill>
                  <a:schemeClr val="bg1">
                    <a:lumMod val="95000"/>
                  </a:schemeClr>
                </a:solidFill>
              </a:rPr>
              <a:t>thủ</a:t>
            </a:r>
            <a:r>
              <a:rPr lang="en-US" sz="2400" dirty="0">
                <a:solidFill>
                  <a:schemeClr val="bg1">
                    <a:lumMod val="95000"/>
                  </a:schemeClr>
                </a:solidFill>
              </a:rPr>
              <a:t> </a:t>
            </a:r>
            <a:r>
              <a:rPr lang="en-US" sz="2400" dirty="0" err="1">
                <a:solidFill>
                  <a:schemeClr val="bg1">
                    <a:lumMod val="95000"/>
                  </a:schemeClr>
                </a:solidFill>
              </a:rPr>
              <a:t>với</a:t>
            </a:r>
            <a:r>
              <a:rPr lang="en-US" sz="2400" dirty="0">
                <a:solidFill>
                  <a:schemeClr val="bg1">
                    <a:lumMod val="95000"/>
                  </a:schemeClr>
                </a:solidFill>
              </a:rPr>
              <a:t> </a:t>
            </a:r>
            <a:r>
              <a:rPr lang="en-US" sz="2400" dirty="0" err="1">
                <a:solidFill>
                  <a:schemeClr val="bg1">
                    <a:lumMod val="95000"/>
                  </a:schemeClr>
                </a:solidFill>
              </a:rPr>
              <a:t>cây</a:t>
            </a:r>
            <a:r>
              <a:rPr lang="en-US" sz="2400" dirty="0">
                <a:solidFill>
                  <a:schemeClr val="bg1">
                    <a:lumMod val="95000"/>
                  </a:schemeClr>
                </a:solidFill>
              </a:rPr>
              <a:t> </a:t>
            </a:r>
            <a:r>
              <a:rPr lang="en-US" sz="2400" dirty="0" err="1">
                <a:solidFill>
                  <a:schemeClr val="bg1">
                    <a:lumMod val="95000"/>
                  </a:schemeClr>
                </a:solidFill>
              </a:rPr>
              <a:t>bưởi</a:t>
            </a:r>
            <a:endParaRPr lang="en-US" sz="2400" dirty="0">
              <a:solidFill>
                <a:schemeClr val="bg1">
                  <a:lumMod val="95000"/>
                </a:schemeClr>
              </a:solidFill>
            </a:endParaRPr>
          </a:p>
        </p:txBody>
      </p:sp>
      <p:pic>
        <p:nvPicPr>
          <p:cNvPr id="1030" name="Picture 6" descr="Bưởi ghép phật thủ, cây cảnh hút khách dịp tết">
            <a:extLst>
              <a:ext uri="{FF2B5EF4-FFF2-40B4-BE49-F238E27FC236}">
                <a16:creationId xmlns:a16="http://schemas.microsoft.com/office/drawing/2014/main" id="{EC4A8F6F-783A-4A5C-9A60-8D7930CE8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9" y="381000"/>
            <a:ext cx="6477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3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17D06A-B9AA-4A23-9CCF-E3BCA8E856C7}"/>
              </a:ext>
            </a:extLst>
          </p:cNvPr>
          <p:cNvSpPr txBox="1"/>
          <p:nvPr/>
        </p:nvSpPr>
        <p:spPr>
          <a:xfrm>
            <a:off x="914400" y="4934903"/>
            <a:ext cx="7924800" cy="461665"/>
          </a:xfrm>
          <a:prstGeom prst="rect">
            <a:avLst/>
          </a:prstGeom>
          <a:noFill/>
        </p:spPr>
        <p:txBody>
          <a:bodyPr wrap="square" rtlCol="0">
            <a:spAutoFit/>
          </a:bodyPr>
          <a:lstStyle/>
          <a:p>
            <a:pPr algn="ctr"/>
            <a:r>
              <a:rPr lang="en-US" sz="2400" dirty="0" err="1">
                <a:solidFill>
                  <a:schemeClr val="bg1">
                    <a:lumMod val="95000"/>
                  </a:schemeClr>
                </a:solidFill>
              </a:rPr>
              <a:t>Ghép</a:t>
            </a:r>
            <a:r>
              <a:rPr lang="en-US" sz="2400" dirty="0">
                <a:solidFill>
                  <a:schemeClr val="bg1">
                    <a:lumMod val="95000"/>
                  </a:schemeClr>
                </a:solidFill>
              </a:rPr>
              <a:t> </a:t>
            </a:r>
            <a:r>
              <a:rPr lang="en-US" sz="2400" dirty="0" err="1">
                <a:solidFill>
                  <a:schemeClr val="bg1">
                    <a:lumMod val="95000"/>
                  </a:schemeClr>
                </a:solidFill>
              </a:rPr>
              <a:t>cây</a:t>
            </a:r>
            <a:r>
              <a:rPr lang="en-US" sz="2400" dirty="0">
                <a:solidFill>
                  <a:schemeClr val="bg1">
                    <a:lumMod val="95000"/>
                  </a:schemeClr>
                </a:solidFill>
              </a:rPr>
              <a:t> </a:t>
            </a:r>
            <a:r>
              <a:rPr lang="en-US" sz="2400" dirty="0" err="1">
                <a:solidFill>
                  <a:schemeClr val="bg1">
                    <a:lumMod val="95000"/>
                  </a:schemeClr>
                </a:solidFill>
              </a:rPr>
              <a:t>phật</a:t>
            </a:r>
            <a:r>
              <a:rPr lang="en-US" sz="2400" dirty="0">
                <a:solidFill>
                  <a:schemeClr val="bg1">
                    <a:lumMod val="95000"/>
                  </a:schemeClr>
                </a:solidFill>
              </a:rPr>
              <a:t> </a:t>
            </a:r>
            <a:r>
              <a:rPr lang="en-US" sz="2400" dirty="0" err="1">
                <a:solidFill>
                  <a:schemeClr val="bg1">
                    <a:lumMod val="95000"/>
                  </a:schemeClr>
                </a:solidFill>
              </a:rPr>
              <a:t>thủ</a:t>
            </a:r>
            <a:r>
              <a:rPr lang="en-US" sz="2400" dirty="0">
                <a:solidFill>
                  <a:schemeClr val="bg1">
                    <a:lumMod val="95000"/>
                  </a:schemeClr>
                </a:solidFill>
              </a:rPr>
              <a:t>, </a:t>
            </a:r>
            <a:r>
              <a:rPr lang="en-US" sz="2400" dirty="0" err="1">
                <a:solidFill>
                  <a:schemeClr val="bg1">
                    <a:lumMod val="95000"/>
                  </a:schemeClr>
                </a:solidFill>
              </a:rPr>
              <a:t>cây</a:t>
            </a:r>
            <a:r>
              <a:rPr lang="en-US" sz="2400" dirty="0">
                <a:solidFill>
                  <a:schemeClr val="bg1">
                    <a:lumMod val="95000"/>
                  </a:schemeClr>
                </a:solidFill>
              </a:rPr>
              <a:t> cam </a:t>
            </a:r>
            <a:r>
              <a:rPr lang="en-US" sz="2400" dirty="0" err="1">
                <a:solidFill>
                  <a:schemeClr val="bg1">
                    <a:lumMod val="95000"/>
                  </a:schemeClr>
                </a:solidFill>
              </a:rPr>
              <a:t>với</a:t>
            </a:r>
            <a:r>
              <a:rPr lang="en-US" sz="2400" dirty="0">
                <a:solidFill>
                  <a:schemeClr val="bg1">
                    <a:lumMod val="95000"/>
                  </a:schemeClr>
                </a:solidFill>
              </a:rPr>
              <a:t> </a:t>
            </a:r>
            <a:r>
              <a:rPr lang="en-US" sz="2400" dirty="0" err="1">
                <a:solidFill>
                  <a:schemeClr val="bg1">
                    <a:lumMod val="95000"/>
                  </a:schemeClr>
                </a:solidFill>
              </a:rPr>
              <a:t>cây</a:t>
            </a:r>
            <a:r>
              <a:rPr lang="en-US" sz="2400" dirty="0">
                <a:solidFill>
                  <a:schemeClr val="bg1">
                    <a:lumMod val="95000"/>
                  </a:schemeClr>
                </a:solidFill>
              </a:rPr>
              <a:t> </a:t>
            </a:r>
            <a:r>
              <a:rPr lang="en-US" sz="2400" dirty="0" err="1">
                <a:solidFill>
                  <a:schemeClr val="bg1">
                    <a:lumMod val="95000"/>
                  </a:schemeClr>
                </a:solidFill>
              </a:rPr>
              <a:t>bưởi</a:t>
            </a:r>
            <a:endParaRPr lang="en-US" sz="2400" dirty="0">
              <a:solidFill>
                <a:schemeClr val="bg1">
                  <a:lumMod val="95000"/>
                </a:schemeClr>
              </a:solidFill>
            </a:endParaRPr>
          </a:p>
        </p:txBody>
      </p:sp>
      <p:pic>
        <p:nvPicPr>
          <p:cNvPr id="2052" name="Picture 4" descr="Săn hàng “độc” chơi Tết - MVietQ">
            <a:extLst>
              <a:ext uri="{FF2B5EF4-FFF2-40B4-BE49-F238E27FC236}">
                <a16:creationId xmlns:a16="http://schemas.microsoft.com/office/drawing/2014/main" id="{85639DFA-5B7A-44AF-9EC5-E5585A1D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1143000"/>
            <a:ext cx="5276850" cy="351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45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17D06A-B9AA-4A23-9CCF-E3BCA8E856C7}"/>
              </a:ext>
            </a:extLst>
          </p:cNvPr>
          <p:cNvSpPr txBox="1"/>
          <p:nvPr/>
        </p:nvSpPr>
        <p:spPr>
          <a:xfrm>
            <a:off x="838200" y="5481935"/>
            <a:ext cx="7924800" cy="461665"/>
          </a:xfrm>
          <a:prstGeom prst="rect">
            <a:avLst/>
          </a:prstGeom>
          <a:noFill/>
        </p:spPr>
        <p:txBody>
          <a:bodyPr wrap="square" rtlCol="0">
            <a:spAutoFit/>
          </a:bodyPr>
          <a:lstStyle/>
          <a:p>
            <a:pPr algn="ctr" fontAlgn="base"/>
            <a:r>
              <a:rPr lang="en-US" sz="2400" b="1" dirty="0" err="1">
                <a:solidFill>
                  <a:schemeClr val="bg1"/>
                </a:solidFill>
              </a:rPr>
              <a:t>Nuôi</a:t>
            </a:r>
            <a:r>
              <a:rPr lang="en-US" sz="2400" b="1" dirty="0">
                <a:solidFill>
                  <a:schemeClr val="bg1"/>
                </a:solidFill>
              </a:rPr>
              <a:t> </a:t>
            </a:r>
            <a:r>
              <a:rPr lang="en-US" sz="2400" b="1" dirty="0" err="1">
                <a:solidFill>
                  <a:schemeClr val="bg1"/>
                </a:solidFill>
              </a:rPr>
              <a:t>cấy</a:t>
            </a:r>
            <a:r>
              <a:rPr lang="en-US" sz="2400" b="1" dirty="0">
                <a:solidFill>
                  <a:schemeClr val="bg1"/>
                </a:solidFill>
              </a:rPr>
              <a:t> </a:t>
            </a:r>
            <a:r>
              <a:rPr lang="en-US" sz="2400" b="1" dirty="0" err="1">
                <a:solidFill>
                  <a:schemeClr val="bg1"/>
                </a:solidFill>
              </a:rPr>
              <a:t>mô</a:t>
            </a:r>
            <a:r>
              <a:rPr lang="en-US" sz="2400" b="1" dirty="0">
                <a:solidFill>
                  <a:schemeClr val="bg1"/>
                </a:solidFill>
              </a:rPr>
              <a:t> </a:t>
            </a:r>
            <a:r>
              <a:rPr lang="en-US" sz="2400" b="1" dirty="0" err="1">
                <a:solidFill>
                  <a:schemeClr val="bg1"/>
                </a:solidFill>
              </a:rPr>
              <a:t>tế</a:t>
            </a:r>
            <a:r>
              <a:rPr lang="en-US" sz="2400" b="1" dirty="0">
                <a:solidFill>
                  <a:schemeClr val="bg1"/>
                </a:solidFill>
              </a:rPr>
              <a:t> </a:t>
            </a:r>
            <a:r>
              <a:rPr lang="en-US" sz="2400" b="1" dirty="0" err="1">
                <a:solidFill>
                  <a:schemeClr val="bg1"/>
                </a:solidFill>
              </a:rPr>
              <a:t>bào</a:t>
            </a:r>
            <a:r>
              <a:rPr lang="en-US" sz="2400" b="1" dirty="0">
                <a:solidFill>
                  <a:schemeClr val="bg1"/>
                </a:solidFill>
              </a:rPr>
              <a:t> </a:t>
            </a:r>
            <a:r>
              <a:rPr lang="en-US" sz="2400" b="1" dirty="0" err="1">
                <a:solidFill>
                  <a:schemeClr val="bg1"/>
                </a:solidFill>
              </a:rPr>
              <a:t>nhân</a:t>
            </a:r>
            <a:r>
              <a:rPr lang="en-US" sz="2400" b="1" dirty="0">
                <a:solidFill>
                  <a:schemeClr val="bg1"/>
                </a:solidFill>
              </a:rPr>
              <a:t> </a:t>
            </a:r>
            <a:r>
              <a:rPr lang="en-US" sz="2400" b="1" dirty="0" err="1">
                <a:solidFill>
                  <a:schemeClr val="bg1"/>
                </a:solidFill>
              </a:rPr>
              <a:t>giống</a:t>
            </a:r>
            <a:r>
              <a:rPr lang="en-US" sz="2400" b="1" dirty="0">
                <a:solidFill>
                  <a:schemeClr val="bg1"/>
                </a:solidFill>
              </a:rPr>
              <a:t> </a:t>
            </a:r>
            <a:r>
              <a:rPr lang="en-US" sz="2400" b="1" dirty="0" err="1">
                <a:solidFill>
                  <a:schemeClr val="bg1"/>
                </a:solidFill>
              </a:rPr>
              <a:t>hồng</a:t>
            </a:r>
            <a:r>
              <a:rPr lang="en-US" sz="2400" b="1" dirty="0">
                <a:solidFill>
                  <a:schemeClr val="bg1"/>
                </a:solidFill>
              </a:rPr>
              <a:t> </a:t>
            </a:r>
            <a:r>
              <a:rPr lang="en-US" sz="2400" b="1" dirty="0" err="1">
                <a:solidFill>
                  <a:schemeClr val="bg1"/>
                </a:solidFill>
              </a:rPr>
              <a:t>cổ</a:t>
            </a:r>
            <a:r>
              <a:rPr lang="en-US" sz="2400" b="1" dirty="0">
                <a:solidFill>
                  <a:schemeClr val="bg1"/>
                </a:solidFill>
              </a:rPr>
              <a:t> Sapa</a:t>
            </a:r>
            <a:endParaRPr lang="vi-VN" sz="2400" b="1" dirty="0">
              <a:solidFill>
                <a:schemeClr val="bg1"/>
              </a:solidFill>
            </a:endParaRPr>
          </a:p>
        </p:txBody>
      </p:sp>
      <p:pic>
        <p:nvPicPr>
          <p:cNvPr id="3076" name="Picture 4" descr="Hồng Cổ Sapa | Loài Hoa Nổi Tiếng Của Vùng Đất Sapa | Antamtour.vn">
            <a:extLst>
              <a:ext uri="{FF2B5EF4-FFF2-40B4-BE49-F238E27FC236}">
                <a16:creationId xmlns:a16="http://schemas.microsoft.com/office/drawing/2014/main" id="{A8589420-CD2B-463E-B35B-F6082676A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8" t="21251" r="3778" b="8749"/>
          <a:stretch/>
        </p:blipFill>
        <p:spPr bwMode="auto">
          <a:xfrm>
            <a:off x="685800" y="1121183"/>
            <a:ext cx="79248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09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05013" y="1470654"/>
            <a:ext cx="8324851" cy="4114802"/>
            <a:chOff x="1704392" y="4048831"/>
            <a:chExt cx="7789787" cy="1101463"/>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4392" y="4048831"/>
              <a:ext cx="7789787" cy="1101463"/>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809741" y="4048831"/>
              <a:ext cx="7579090" cy="964800"/>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vi-VN" sz="2400" b="1" dirty="0">
                  <a:solidFill>
                    <a:srgbClr val="FFC000"/>
                  </a:solidFill>
                  <a:latin typeface="#9Slide02 Tieu de rat dai 01" panose="02000000000000000000" pitchFamily="2" charset="0"/>
                  <a:ea typeface="#9Slide02 Tieu de rat dai 01" panose="02000000000000000000" pitchFamily="2" charset="0"/>
                </a:rPr>
                <a:t>CÁC PHƯƠNG PHÁP NHÂN GIỐNG VÔ TÍNH VÀ ỨNG DỤNG TRONG THỰC TIỄN</a:t>
              </a:r>
              <a:endParaRPr lang="en-US" sz="2400" b="1" dirty="0">
                <a:solidFill>
                  <a:srgbClr val="FFC000"/>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a:solidFill>
                    <a:schemeClr val="bg1"/>
                  </a:solidFill>
                  <a:latin typeface="#9Slide02 Tieu de rat dai 01" panose="02000000000000000000" pitchFamily="2" charset="0"/>
                  <a:ea typeface="#9Slide02 Tieu de rat dai 01" panose="02000000000000000000" pitchFamily="2" charset="0"/>
                </a:rPr>
                <a:t>Giâm cành, chiết cành, ghép cành (mắt) và nhân giống </a:t>
              </a:r>
              <a:r>
                <a:rPr lang="vi-VN" sz="2400" b="1" i="1" dirty="0">
                  <a:solidFill>
                    <a:schemeClr val="bg1"/>
                  </a:solidFill>
                  <a:latin typeface="#9Slide02 Tieu de rat dai 01" panose="02000000000000000000" pitchFamily="2" charset="0"/>
                  <a:ea typeface="#9Slide02 Tieu de rat dai 01" panose="02000000000000000000" pitchFamily="2" charset="0"/>
                </a:rPr>
                <a:t>in vitro</a:t>
              </a:r>
              <a:r>
                <a:rPr lang="vi-VN" sz="2400" b="1" dirty="0">
                  <a:solidFill>
                    <a:schemeClr val="bg1"/>
                  </a:solidFill>
                  <a:latin typeface="#9Slide02 Tieu de rat dai 01" panose="02000000000000000000" pitchFamily="2" charset="0"/>
                  <a:ea typeface="#9Slide02 Tieu de rat dai 01" panose="02000000000000000000" pitchFamily="2" charset="0"/>
                </a:rPr>
                <a:t> là các phương pháp nhân giống được con người thực hiện dựa trên hình thức sinh sản vô tính ở thực vật.</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3067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05929D0E-6C22-4E79-9F7A-04542BDC7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209800"/>
            <a:ext cx="1210536" cy="1447800"/>
          </a:xfrm>
          <a:prstGeom prst="rect">
            <a:avLst/>
          </a:prstGeom>
        </p:spPr>
      </p:pic>
      <p:sp>
        <p:nvSpPr>
          <p:cNvPr id="4" name="TextBox 3">
            <a:extLst>
              <a:ext uri="{FF2B5EF4-FFF2-40B4-BE49-F238E27FC236}">
                <a16:creationId xmlns:a16="http://schemas.microsoft.com/office/drawing/2014/main" id="{8AB08D8A-CCE5-47CC-9F62-1CC159626BB0}"/>
              </a:ext>
            </a:extLst>
          </p:cNvPr>
          <p:cNvSpPr txBox="1"/>
          <p:nvPr/>
        </p:nvSpPr>
        <p:spPr>
          <a:xfrm>
            <a:off x="2286000" y="2743200"/>
            <a:ext cx="4572000" cy="5699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2800" b="1" dirty="0">
                <a:solidFill>
                  <a:srgbClr val="FFFF00"/>
                </a:solidFill>
                <a:latin typeface="#9Slide02 Tieu de rat dai 01" panose="02000000000000000000" pitchFamily="2" charset="0"/>
                <a:ea typeface="#9Slide02 Tieu de rat dai 01" panose="02000000000000000000" pitchFamily="2" charset="0"/>
              </a:rPr>
              <a:t>LUYỆN TẬP</a:t>
            </a:r>
            <a:endParaRPr kumimoji="0" lang="en-US" sz="28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spTree>
    <p:extLst>
      <p:ext uri="{BB962C8B-B14F-4D97-AF65-F5344CB8AC3E}">
        <p14:creationId xmlns:p14="http://schemas.microsoft.com/office/powerpoint/2010/main" val="261606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2667000" y="2209800"/>
            <a:ext cx="6808050" cy="1447786"/>
          </a:xfrm>
          <a:prstGeom prst="rect">
            <a:avLst/>
          </a:prstGeom>
          <a:noFill/>
          <a:ln w="9525">
            <a:noFill/>
            <a:miter lim="800000"/>
            <a:headEnd/>
            <a:tailEnd/>
          </a:ln>
        </p:spPr>
        <p:txBody>
          <a:bodyPr/>
          <a:lstStyle/>
          <a:p>
            <a:pPr marL="0" marR="0" lvl="0" indent="0" defTabSz="914400" rtl="0" eaLnBrk="1" fontAlgn="auto" latinLnBrk="0" hangingPunct="1">
              <a:lnSpc>
                <a:spcPct val="110000"/>
              </a:lnSpc>
              <a:spcBef>
                <a:spcPts val="0"/>
              </a:spcBef>
              <a:spcAft>
                <a:spcPts val="300"/>
              </a:spcAft>
              <a:buClr>
                <a:srgbClr val="44546A"/>
              </a:buClr>
              <a:buSzPct val="70000"/>
              <a:buFontTx/>
              <a:buNone/>
              <a:tabLst/>
              <a:defRPr/>
            </a:pPr>
            <a:r>
              <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SINH SẢN Ở THỰC VẬT (T1)</a:t>
            </a:r>
            <a:endParaRPr kumimoji="0" lang="vi-VN"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flipV="1">
            <a:off x="2720020" y="2779521"/>
            <a:ext cx="3730472"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2667000" y="2854744"/>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spcAft>
                <a:spcPts val="600"/>
              </a:spcAft>
              <a:defRPr/>
            </a:pPr>
            <a:r>
              <a:rPr kumimoji="0" lang="en-US" b="1"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kumimoji="0" lang="en-US" b="1" i="0" u="none" strike="noStrike" kern="1200" cap="none" spc="0" normalizeH="0" baseline="0" noProof="0" dirty="0">
                <a:ln>
                  <a:noFill/>
                </a:ln>
                <a:solidFill>
                  <a:schemeClr val="bg1"/>
                </a:solidFill>
                <a:effectLst/>
                <a:uLnTx/>
                <a:uFillTx/>
                <a:latin typeface="#9Slide02 Tieu de rat dai 01" panose="020B0604020202020204" charset="0"/>
                <a:ea typeface="#9Slide02 Tieu de rat dai 01" panose="020B0604020202020204" charset="0"/>
                <a:cs typeface="Times New Roman" panose="02020603050405020304" pitchFamily="18" charset="0"/>
              </a:rPr>
              <a:t>:</a:t>
            </a:r>
            <a:r>
              <a:rPr kumimoji="0" lang="en-US" b="1" i="0" u="none" strike="noStrike" kern="1200" cap="none" spc="0" normalizeH="0" baseline="0" noProof="0" dirty="0">
                <a:ln>
                  <a:noFill/>
                </a:ln>
                <a:solidFill>
                  <a:srgbClr val="FFFF00"/>
                </a:solidFill>
                <a:effectLst/>
                <a:uLnTx/>
                <a:uFillTx/>
                <a:latin typeface="#9Slide02 Tieu de rat dai 01" panose="020B0604020202020204" charset="0"/>
                <a:ea typeface="#9Slide02 Tieu de rat dai 01" panose="020B0604020202020204" charset="0"/>
                <a:cs typeface="Times New Roman" panose="02020603050405020304" pitchFamily="18" charset="0"/>
              </a:rPr>
              <a:t> </a:t>
            </a:r>
            <a:r>
              <a:rPr lang="vi-VN" b="1" dirty="0">
                <a:solidFill>
                  <a:srgbClr val="FFFF00"/>
                </a:solidFill>
                <a:latin typeface="#9Slide02 Tieu de rat dai 01" panose="020B0604020202020204" charset="0"/>
                <a:ea typeface="#9Slide02 Tieu de rat dai 01" panose="020B0604020202020204" charset="0"/>
              </a:rPr>
              <a:t>SINH SẢN Ở </a:t>
            </a:r>
            <a:r>
              <a:rPr lang="vi-VN" b="1">
                <a:solidFill>
                  <a:srgbClr val="FFFF00"/>
                </a:solidFill>
                <a:latin typeface="#9Slide02 Tieu de rat dai 01" panose="020B0604020202020204" charset="0"/>
                <a:ea typeface="#9Slide02 Tieu de rat dai 01" panose="020B0604020202020204" charset="0"/>
              </a:rPr>
              <a:t>SINH VẬT</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7" name="Picture 2" descr="Rain droplets on the plantlets of Kalanchoe plants- II | Flickr">
            <a:extLst>
              <a:ext uri="{FF2B5EF4-FFF2-40B4-BE49-F238E27FC236}">
                <a16:creationId xmlns:a16="http://schemas.microsoft.com/office/drawing/2014/main" id="{C0A4D2E8-29E6-4D68-81DA-967AC8CBFE3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86" b="82138" l="23633" r="80664">
                        <a14:foregroundMark x1="37207" y1="2343" x2="44531" y2="51684"/>
                        <a14:foregroundMark x1="44531" y1="51684" x2="49707" y2="55490"/>
                        <a14:foregroundMark x1="41895" y1="4246" x2="48242" y2="4246"/>
                        <a14:foregroundMark x1="48242" y1="4246" x2="70703" y2="586"/>
                        <a14:foregroundMark x1="23047" y1="36018" x2="23633" y2="45095"/>
                        <a14:foregroundMark x1="23633" y1="45095" x2="23633" y2="45095"/>
                        <a14:foregroundMark x1="52148" y1="82284" x2="52148" y2="82284"/>
                        <a14:foregroundMark x1="80664" y1="49780" x2="80664" y2="49780"/>
                      </a14:backgroundRemoval>
                    </a14:imgEffect>
                  </a14:imgLayer>
                </a14:imgProps>
              </a:ext>
              <a:ext uri="{28A0092B-C50C-407E-A947-70E740481C1C}">
                <a14:useLocalDpi xmlns:a14="http://schemas.microsoft.com/office/drawing/2010/main" val="0"/>
              </a:ext>
            </a:extLst>
          </a:blip>
          <a:srcRect l="18332" r="12500" b="11270"/>
          <a:stretch/>
        </p:blipFill>
        <p:spPr bwMode="auto">
          <a:xfrm>
            <a:off x="1169510" y="2209800"/>
            <a:ext cx="1524000" cy="130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4522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05929D0E-6C22-4E79-9F7A-04542BDC7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4" name="TextBox 3">
            <a:extLst>
              <a:ext uri="{FF2B5EF4-FFF2-40B4-BE49-F238E27FC236}">
                <a16:creationId xmlns:a16="http://schemas.microsoft.com/office/drawing/2014/main" id="{8AB08D8A-CCE5-47CC-9F62-1CC159626BB0}"/>
              </a:ext>
            </a:extLst>
          </p:cNvPr>
          <p:cNvSpPr txBox="1"/>
          <p:nvPr/>
        </p:nvSpPr>
        <p:spPr>
          <a:xfrm>
            <a:off x="2057400" y="1579032"/>
            <a:ext cx="4572000" cy="5699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vi-VN" sz="2800" b="1" dirty="0">
                <a:solidFill>
                  <a:srgbClr val="FFFF00"/>
                </a:solidFill>
                <a:latin typeface="#9Slide02 Tieu de rat dai 01" panose="02000000000000000000" pitchFamily="2" charset="0"/>
                <a:ea typeface="#9Slide02 Tieu de rat dai 01" panose="02000000000000000000" pitchFamily="2" charset="0"/>
              </a:rPr>
              <a:t>HƯỚNG DẪN TRẢ LỜI</a:t>
            </a:r>
            <a:endParaRPr kumimoji="0" lang="en-US" sz="28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sp>
        <p:nvSpPr>
          <p:cNvPr id="5" name="TextBox 4">
            <a:extLst>
              <a:ext uri="{FF2B5EF4-FFF2-40B4-BE49-F238E27FC236}">
                <a16:creationId xmlns:a16="http://schemas.microsoft.com/office/drawing/2014/main" id="{D3C355D1-BCFA-EBC1-7843-131AC6FEFB60}"/>
              </a:ext>
            </a:extLst>
          </p:cNvPr>
          <p:cNvSpPr txBox="1"/>
          <p:nvPr/>
        </p:nvSpPr>
        <p:spPr>
          <a:xfrm>
            <a:off x="1404257" y="234238"/>
            <a:ext cx="7086600" cy="1200329"/>
          </a:xfrm>
          <a:prstGeom prst="rect">
            <a:avLst/>
          </a:prstGeom>
          <a:noFill/>
        </p:spPr>
        <p:txBody>
          <a:bodyPr wrap="square">
            <a:spAutoFit/>
          </a:bodyPr>
          <a:lstStyle/>
          <a:p>
            <a:pPr algn="just"/>
            <a:r>
              <a:rPr lang="vi-VN" sz="2400" b="0" i="0" dirty="0">
                <a:solidFill>
                  <a:schemeClr val="bg1"/>
                </a:solidFill>
                <a:effectLst/>
                <a:latin typeface="#9Slide02 Tieu de rat dai 01" panose="02000000000000000000" pitchFamily="2" charset="0"/>
                <a:ea typeface="#9Slide02 Tieu de rat dai 01" panose="02000000000000000000" pitchFamily="2" charset="0"/>
              </a:rPr>
              <a:t>Tại sao trong sinh sản sinh dưỡng, cây con thường giống nhau và giống với cây mẹ? Đặc điểm này có lợi thế trong điều kiện môi trường như thế nào?</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7" name="TextBox 6">
            <a:extLst>
              <a:ext uri="{FF2B5EF4-FFF2-40B4-BE49-F238E27FC236}">
                <a16:creationId xmlns:a16="http://schemas.microsoft.com/office/drawing/2014/main" id="{8D99445B-A011-D07C-F9EF-AE63EB5B9A26}"/>
              </a:ext>
            </a:extLst>
          </p:cNvPr>
          <p:cNvSpPr txBox="1"/>
          <p:nvPr/>
        </p:nvSpPr>
        <p:spPr>
          <a:xfrm>
            <a:off x="457200" y="2362200"/>
            <a:ext cx="8153400" cy="2677656"/>
          </a:xfrm>
          <a:prstGeom prst="rect">
            <a:avLst/>
          </a:prstGeom>
          <a:noFill/>
        </p:spPr>
        <p:txBody>
          <a:bodyPr wrap="square">
            <a:spAutoFit/>
          </a:bodyPr>
          <a:lstStyle/>
          <a:p>
            <a:pPr algn="just"/>
            <a:r>
              <a:rPr lang="vi-VN" sz="2400" b="0" i="0" dirty="0">
                <a:solidFill>
                  <a:schemeClr val="bg1"/>
                </a:solidFill>
                <a:effectLst/>
                <a:latin typeface="#9Slide02 Tieu de rat dai 01" panose="02000000000000000000" pitchFamily="2" charset="0"/>
                <a:ea typeface="#9Slide02 Tieu de rat dai 01" panose="02000000000000000000" pitchFamily="2" charset="0"/>
              </a:rPr>
              <a:t>- Trong sinh sản sinh dưỡng, cây con thường giống nhau và giống với cây mẹ vì cây con được hình thành từ cơ quan sinh dưỡng như rễ, thân, lá của cây mẹ (cây con mang bộ gene giống cây mẹ).</a:t>
            </a:r>
          </a:p>
          <a:p>
            <a:pPr algn="just"/>
            <a:r>
              <a:rPr lang="vi-VN" sz="2400" b="0" i="0" dirty="0">
                <a:solidFill>
                  <a:schemeClr val="bg1"/>
                </a:solidFill>
                <a:effectLst/>
                <a:latin typeface="#9Slide02 Tieu de rat dai 01" panose="02000000000000000000" pitchFamily="2" charset="0"/>
                <a:ea typeface="#9Slide02 Tieu de rat dai 01" panose="02000000000000000000" pitchFamily="2" charset="0"/>
              </a:rPr>
              <a:t>- Đặc điểm này có lợi trong điều kiện môi trường sống ổn định và ít biến đổi, đảm bảo cho thực vật duy trì được kiểu gene thích nghi với môi trường sống.</a:t>
            </a:r>
          </a:p>
        </p:txBody>
      </p:sp>
    </p:spTree>
    <p:extLst>
      <p:ext uri="{BB962C8B-B14F-4D97-AF65-F5344CB8AC3E}">
        <p14:creationId xmlns:p14="http://schemas.microsoft.com/office/powerpoint/2010/main" val="46687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05929D0E-6C22-4E79-9F7A-04542BDC7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4" name="TextBox 3">
            <a:extLst>
              <a:ext uri="{FF2B5EF4-FFF2-40B4-BE49-F238E27FC236}">
                <a16:creationId xmlns:a16="http://schemas.microsoft.com/office/drawing/2014/main" id="{8AB08D8A-CCE5-47CC-9F62-1CC159626BB0}"/>
              </a:ext>
            </a:extLst>
          </p:cNvPr>
          <p:cNvSpPr txBox="1"/>
          <p:nvPr/>
        </p:nvSpPr>
        <p:spPr>
          <a:xfrm>
            <a:off x="2057400" y="1190909"/>
            <a:ext cx="4572000" cy="5699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vi-VN" sz="2800" b="1" dirty="0">
                <a:solidFill>
                  <a:srgbClr val="FFFF00"/>
                </a:solidFill>
                <a:latin typeface="#9Slide02 Tieu de rat dai 01" panose="02000000000000000000" pitchFamily="2" charset="0"/>
                <a:ea typeface="#9Slide02 Tieu de rat dai 01" panose="02000000000000000000" pitchFamily="2" charset="0"/>
              </a:rPr>
              <a:t>HƯỚNG DẪN TRẢ LỜI</a:t>
            </a:r>
            <a:endParaRPr kumimoji="0" lang="en-US" sz="28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sp>
        <p:nvSpPr>
          <p:cNvPr id="5" name="TextBox 4">
            <a:extLst>
              <a:ext uri="{FF2B5EF4-FFF2-40B4-BE49-F238E27FC236}">
                <a16:creationId xmlns:a16="http://schemas.microsoft.com/office/drawing/2014/main" id="{D3C355D1-BCFA-EBC1-7843-131AC6FEFB60}"/>
              </a:ext>
            </a:extLst>
          </p:cNvPr>
          <p:cNvSpPr txBox="1"/>
          <p:nvPr/>
        </p:nvSpPr>
        <p:spPr>
          <a:xfrm>
            <a:off x="1371600" y="359912"/>
            <a:ext cx="7434943" cy="830997"/>
          </a:xfrm>
          <a:prstGeom prst="rect">
            <a:avLst/>
          </a:prstGeom>
          <a:noFill/>
        </p:spPr>
        <p:txBody>
          <a:bodyPr wrap="square">
            <a:spAutoFit/>
          </a:bodyPr>
          <a:lstStyle/>
          <a:p>
            <a:pPr algn="just"/>
            <a:r>
              <a:rPr lang="vi-VN" sz="2400" b="0" i="0" dirty="0">
                <a:solidFill>
                  <a:schemeClr val="bg1"/>
                </a:solidFill>
                <a:effectLst/>
                <a:latin typeface="#9Slide02 Tieu de rat dai 01" panose="02000000000000000000" pitchFamily="2" charset="0"/>
                <a:ea typeface="#9Slide02 Tieu de rat dai 01" panose="02000000000000000000" pitchFamily="2" charset="0"/>
              </a:rPr>
              <a:t>So sánh ưu điểm và hạn chế của phương pháp nhân giống </a:t>
            </a:r>
            <a:r>
              <a:rPr lang="vi-VN" sz="2400" b="0" i="1" dirty="0">
                <a:solidFill>
                  <a:schemeClr val="bg1"/>
                </a:solidFill>
                <a:effectLst/>
                <a:latin typeface="#9Slide02 Tieu de rat dai 01" panose="02000000000000000000" pitchFamily="2" charset="0"/>
                <a:ea typeface="#9Slide02 Tieu de rat dai 01" panose="02000000000000000000" pitchFamily="2" charset="0"/>
              </a:rPr>
              <a:t>in vitro </a:t>
            </a:r>
            <a:r>
              <a:rPr lang="vi-VN" sz="2400" b="0" i="0" dirty="0">
                <a:solidFill>
                  <a:schemeClr val="bg1"/>
                </a:solidFill>
                <a:effectLst/>
                <a:latin typeface="#9Slide02 Tieu de rat dai 01" panose="02000000000000000000" pitchFamily="2" charset="0"/>
                <a:ea typeface="#9Slide02 Tieu de rat dai 01" panose="02000000000000000000" pitchFamily="2" charset="0"/>
              </a:rPr>
              <a:t>với các phương pháp nhân giống vô tính khác.</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graphicFrame>
        <p:nvGraphicFramePr>
          <p:cNvPr id="3" name="Table 2">
            <a:extLst>
              <a:ext uri="{FF2B5EF4-FFF2-40B4-BE49-F238E27FC236}">
                <a16:creationId xmlns:a16="http://schemas.microsoft.com/office/drawing/2014/main" id="{513298FB-56DB-8ACD-3F34-D1C4C382E299}"/>
              </a:ext>
            </a:extLst>
          </p:cNvPr>
          <p:cNvGraphicFramePr>
            <a:graphicFrameLocks noGrp="1"/>
          </p:cNvGraphicFramePr>
          <p:nvPr>
            <p:extLst>
              <p:ext uri="{D42A27DB-BD31-4B8C-83A1-F6EECF244321}">
                <p14:modId xmlns:p14="http://schemas.microsoft.com/office/powerpoint/2010/main" val="2552422419"/>
              </p:ext>
            </p:extLst>
          </p:nvPr>
        </p:nvGraphicFramePr>
        <p:xfrm>
          <a:off x="457200" y="1981200"/>
          <a:ext cx="8115300" cy="3962400"/>
        </p:xfrm>
        <a:graphic>
          <a:graphicData uri="http://schemas.openxmlformats.org/drawingml/2006/table">
            <a:tbl>
              <a:tblPr>
                <a:tableStyleId>{BDBED569-4797-4DF1-A0F4-6AAB3CD982D8}</a:tableStyleId>
              </a:tblPr>
              <a:tblGrid>
                <a:gridCol w="4181400">
                  <a:extLst>
                    <a:ext uri="{9D8B030D-6E8A-4147-A177-3AD203B41FA5}">
                      <a16:colId xmlns:a16="http://schemas.microsoft.com/office/drawing/2014/main" val="1856899720"/>
                    </a:ext>
                  </a:extLst>
                </a:gridCol>
                <a:gridCol w="3933900">
                  <a:extLst>
                    <a:ext uri="{9D8B030D-6E8A-4147-A177-3AD203B41FA5}">
                      <a16:colId xmlns:a16="http://schemas.microsoft.com/office/drawing/2014/main" val="2929611311"/>
                    </a:ext>
                  </a:extLst>
                </a:gridCol>
              </a:tblGrid>
              <a:tr h="302462">
                <a:tc>
                  <a:txBody>
                    <a:bodyPr/>
                    <a:lstStyle/>
                    <a:p>
                      <a:pPr algn="ctr"/>
                      <a:r>
                        <a:rPr lang="vi-VN" sz="2000" b="1" dirty="0">
                          <a:solidFill>
                            <a:schemeClr val="bg1"/>
                          </a:solidFill>
                          <a:effectLst/>
                        </a:rPr>
                        <a:t>Ưu điểm</a:t>
                      </a:r>
                      <a:endParaRPr lang="vi-VN" sz="2000" dirty="0">
                        <a:solidFill>
                          <a:schemeClr val="bg1"/>
                        </a:solidFill>
                        <a:effectLst/>
                      </a:endParaRPr>
                    </a:p>
                  </a:txBody>
                  <a:tcPr marL="0" marR="0" marT="0" marB="0"/>
                </a:tc>
                <a:tc>
                  <a:txBody>
                    <a:bodyPr/>
                    <a:lstStyle/>
                    <a:p>
                      <a:pPr algn="ctr"/>
                      <a:r>
                        <a:rPr lang="en-US" sz="2000" b="1" dirty="0" err="1">
                          <a:solidFill>
                            <a:schemeClr val="bg1"/>
                          </a:solidFill>
                          <a:effectLst/>
                        </a:rPr>
                        <a:t>Hạn</a:t>
                      </a:r>
                      <a:r>
                        <a:rPr lang="en-US" sz="2000" b="1" dirty="0">
                          <a:solidFill>
                            <a:schemeClr val="bg1"/>
                          </a:solidFill>
                          <a:effectLst/>
                        </a:rPr>
                        <a:t> </a:t>
                      </a:r>
                      <a:r>
                        <a:rPr lang="en-US" sz="2000" b="1" dirty="0" err="1">
                          <a:solidFill>
                            <a:schemeClr val="bg1"/>
                          </a:solidFill>
                          <a:effectLst/>
                        </a:rPr>
                        <a:t>chế</a:t>
                      </a:r>
                      <a:endParaRPr lang="en-US" sz="2000" dirty="0">
                        <a:solidFill>
                          <a:schemeClr val="bg1"/>
                        </a:solidFill>
                        <a:effectLst/>
                      </a:endParaRPr>
                    </a:p>
                  </a:txBody>
                  <a:tcPr marL="0" marR="0" marT="0" marB="0"/>
                </a:tc>
                <a:extLst>
                  <a:ext uri="{0D108BD9-81ED-4DB2-BD59-A6C34878D82A}">
                    <a16:rowId xmlns:a16="http://schemas.microsoft.com/office/drawing/2014/main" val="1718919842"/>
                  </a:ext>
                </a:extLst>
              </a:tr>
              <a:tr h="3629549">
                <a:tc>
                  <a:txBody>
                    <a:bodyPr/>
                    <a:lstStyle/>
                    <a:p>
                      <a:pPr marL="176213" indent="0" algn="just">
                        <a:tabLst>
                          <a:tab pos="3889375" algn="l"/>
                        </a:tabLst>
                      </a:pPr>
                      <a:r>
                        <a:rPr lang="vi-VN" sz="2000" dirty="0">
                          <a:solidFill>
                            <a:schemeClr val="bg1"/>
                          </a:solidFill>
                          <a:effectLst/>
                        </a:rPr>
                        <a:t>- Hệ số nhân giống cao, tạo ra đời con có số lượng lớn.</a:t>
                      </a:r>
                    </a:p>
                    <a:p>
                      <a:pPr marL="176213" indent="0" algn="just">
                        <a:tabLst>
                          <a:tab pos="3889375" algn="l"/>
                        </a:tabLst>
                      </a:pPr>
                      <a:r>
                        <a:rPr lang="vi-VN" sz="2000" dirty="0">
                          <a:solidFill>
                            <a:schemeClr val="bg1"/>
                          </a:solidFill>
                          <a:effectLst/>
                        </a:rPr>
                        <a:t>- Có thể tiến hành quanh năm, chủ động kiểm soát được các yếu tố ngoại cảnh.</a:t>
                      </a:r>
                    </a:p>
                    <a:p>
                      <a:pPr marL="176213" indent="0" algn="just">
                        <a:tabLst>
                          <a:tab pos="3889375" algn="l"/>
                        </a:tabLst>
                      </a:pPr>
                      <a:r>
                        <a:rPr lang="vi-VN" sz="2000" dirty="0">
                          <a:solidFill>
                            <a:schemeClr val="bg1"/>
                          </a:solidFill>
                          <a:effectLst/>
                        </a:rPr>
                        <a:t>- Tạo ra cây giống sạch bệnh và có thể bảo quản trong thời gian dài.</a:t>
                      </a:r>
                    </a:p>
                    <a:p>
                      <a:pPr marL="176213" indent="0" algn="just">
                        <a:tabLst>
                          <a:tab pos="3889375" algn="l"/>
                        </a:tabLst>
                      </a:pPr>
                      <a:r>
                        <a:rPr lang="vi-VN" sz="2000" dirty="0">
                          <a:solidFill>
                            <a:schemeClr val="bg1"/>
                          </a:solidFill>
                          <a:effectLst/>
                        </a:rPr>
                        <a:t>- Có khả năng tái sinh được các cây hoàn chỉnh từ những bộ phận khác.</a:t>
                      </a:r>
                    </a:p>
                    <a:p>
                      <a:pPr marL="176213" indent="0" algn="just">
                        <a:tabLst>
                          <a:tab pos="3889375" algn="l"/>
                        </a:tabLst>
                      </a:pPr>
                      <a:r>
                        <a:rPr lang="vi-VN" sz="2000" dirty="0">
                          <a:solidFill>
                            <a:schemeClr val="bg1"/>
                          </a:solidFill>
                          <a:effectLst/>
                        </a:rPr>
                        <a:t>- Các cây đồng đều dễ cho công nghiệp hóa, giảm không gian sử dụng, có lợi thế khi vận chuyển.</a:t>
                      </a:r>
                    </a:p>
                  </a:txBody>
                  <a:tcPr marL="0" marR="0" marT="0" marB="0"/>
                </a:tc>
                <a:tc>
                  <a:txBody>
                    <a:bodyPr/>
                    <a:lstStyle/>
                    <a:p>
                      <a:pPr marL="176213" indent="0" algn="just"/>
                      <a:r>
                        <a:rPr lang="vi-VN" sz="2000" dirty="0">
                          <a:solidFill>
                            <a:schemeClr val="bg1"/>
                          </a:solidFill>
                          <a:effectLst/>
                        </a:rPr>
                        <a:t>- Chi phí cao, tốn kém hơn nhiều so với các phương pháp nhân giống vô tính khác.</a:t>
                      </a:r>
                    </a:p>
                    <a:p>
                      <a:pPr marL="176213" indent="0" algn="just"/>
                      <a:r>
                        <a:rPr lang="vi-VN" sz="2000" dirty="0">
                          <a:solidFill>
                            <a:schemeClr val="bg1"/>
                          </a:solidFill>
                          <a:effectLst/>
                        </a:rPr>
                        <a:t>- Đòi hỏi trình độ kĩ thuật và chuyên môn cao.</a:t>
                      </a:r>
                    </a:p>
                    <a:p>
                      <a:pPr marL="176213" indent="0" algn="just"/>
                      <a:r>
                        <a:rPr lang="vi-VN" sz="2000" dirty="0">
                          <a:solidFill>
                            <a:schemeClr val="bg1"/>
                          </a:solidFill>
                          <a:effectLst/>
                        </a:rPr>
                        <a:t>- Quy trình nhân giống phức tạp, cần khoảng thời gian dài trước khi cây chuyển sang vườn ươm.</a:t>
                      </a:r>
                    </a:p>
                    <a:p>
                      <a:pPr marL="176213" indent="0" algn="just"/>
                      <a:r>
                        <a:rPr lang="vi-VN" sz="2000" dirty="0">
                          <a:solidFill>
                            <a:schemeClr val="bg1"/>
                          </a:solidFill>
                          <a:effectLst/>
                        </a:rPr>
                        <a:t>- Khi gặp điều kiện bất lợi có thể chết hàng loạt do đồng nhất về mặt di truyền.</a:t>
                      </a:r>
                    </a:p>
                  </a:txBody>
                  <a:tcPr marL="0" marR="0" marT="0" marB="0"/>
                </a:tc>
                <a:extLst>
                  <a:ext uri="{0D108BD9-81ED-4DB2-BD59-A6C34878D82A}">
                    <a16:rowId xmlns:a16="http://schemas.microsoft.com/office/drawing/2014/main" val="453550985"/>
                  </a:ext>
                </a:extLst>
              </a:tr>
            </a:tbl>
          </a:graphicData>
        </a:graphic>
      </p:graphicFrame>
    </p:spTree>
    <p:extLst>
      <p:ext uri="{BB962C8B-B14F-4D97-AF65-F5344CB8AC3E}">
        <p14:creationId xmlns:p14="http://schemas.microsoft.com/office/powerpoint/2010/main" val="3283578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05929D0E-6C22-4E79-9F7A-04542BDC7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4" name="TextBox 3">
            <a:extLst>
              <a:ext uri="{FF2B5EF4-FFF2-40B4-BE49-F238E27FC236}">
                <a16:creationId xmlns:a16="http://schemas.microsoft.com/office/drawing/2014/main" id="{8AB08D8A-CCE5-47CC-9F62-1CC159626BB0}"/>
              </a:ext>
            </a:extLst>
          </p:cNvPr>
          <p:cNvSpPr txBox="1"/>
          <p:nvPr/>
        </p:nvSpPr>
        <p:spPr>
          <a:xfrm>
            <a:off x="2057400" y="1579032"/>
            <a:ext cx="4572000" cy="50167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vi-VN" sz="2400" b="1" dirty="0">
                <a:solidFill>
                  <a:srgbClr val="FFFF00"/>
                </a:solidFill>
                <a:latin typeface="#9Slide02 Tieu de rat dai 01" panose="02000000000000000000" pitchFamily="2" charset="0"/>
                <a:ea typeface="#9Slide02 Tieu de rat dai 01" panose="02000000000000000000" pitchFamily="2" charset="0"/>
              </a:rPr>
              <a:t>HƯỚNG DẪN TRẢ LỜI</a:t>
            </a:r>
            <a:endParaRPr kumimoji="0" lang="en-US" sz="24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endParaRPr>
          </a:p>
        </p:txBody>
      </p:sp>
      <p:sp>
        <p:nvSpPr>
          <p:cNvPr id="5" name="TextBox 4">
            <a:extLst>
              <a:ext uri="{FF2B5EF4-FFF2-40B4-BE49-F238E27FC236}">
                <a16:creationId xmlns:a16="http://schemas.microsoft.com/office/drawing/2014/main" id="{D3C355D1-BCFA-EBC1-7843-131AC6FEFB60}"/>
              </a:ext>
            </a:extLst>
          </p:cNvPr>
          <p:cNvSpPr txBox="1"/>
          <p:nvPr/>
        </p:nvSpPr>
        <p:spPr>
          <a:xfrm>
            <a:off x="1404257" y="234238"/>
            <a:ext cx="7086600" cy="1200329"/>
          </a:xfrm>
          <a:prstGeom prst="rect">
            <a:avLst/>
          </a:prstGeom>
          <a:noFill/>
        </p:spPr>
        <p:txBody>
          <a:bodyPr wrap="square">
            <a:spAutoFit/>
          </a:bodyPr>
          <a:lstStyle/>
          <a:p>
            <a:pPr algn="just"/>
            <a:r>
              <a:rPr lang="vi-VN" sz="2400" b="0" i="0" dirty="0">
                <a:solidFill>
                  <a:schemeClr val="bg1"/>
                </a:solidFill>
                <a:effectLst/>
                <a:latin typeface="#9Slide02 Tieu de rat dai 01" panose="02000000000000000000" pitchFamily="2" charset="0"/>
                <a:ea typeface="#9Slide02 Tieu de rat dai 01" panose="02000000000000000000" pitchFamily="2" charset="0"/>
              </a:rPr>
              <a:t>Để bảo tồn các giống cây trồng quý hiếm, có nguy cơ tuyệt chủng nên sử dụng phương pháp nhân giống nào? Tại sao?</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7" name="TextBox 6">
            <a:extLst>
              <a:ext uri="{FF2B5EF4-FFF2-40B4-BE49-F238E27FC236}">
                <a16:creationId xmlns:a16="http://schemas.microsoft.com/office/drawing/2014/main" id="{8D99445B-A011-D07C-F9EF-AE63EB5B9A26}"/>
              </a:ext>
            </a:extLst>
          </p:cNvPr>
          <p:cNvSpPr txBox="1"/>
          <p:nvPr/>
        </p:nvSpPr>
        <p:spPr>
          <a:xfrm>
            <a:off x="457200" y="2225173"/>
            <a:ext cx="8153400" cy="3908762"/>
          </a:xfrm>
          <a:prstGeom prst="rect">
            <a:avLst/>
          </a:prstGeom>
          <a:noFill/>
        </p:spPr>
        <p:txBody>
          <a:bodyPr wrap="square">
            <a:spAutoFit/>
          </a:bodyPr>
          <a:lstStyle/>
          <a:p>
            <a:pPr algn="just">
              <a:lnSpc>
                <a:spcPct val="150000"/>
              </a:lnSpc>
            </a:pPr>
            <a:r>
              <a:rPr lang="vi-VN" sz="2400" dirty="0">
                <a:solidFill>
                  <a:schemeClr val="bg1"/>
                </a:solidFill>
                <a:latin typeface="#9Slide02 Tieu de rat dai 01" panose="02000000000000000000" pitchFamily="2" charset="0"/>
                <a:ea typeface="#9Slide02 Tieu de rat dai 01" panose="02000000000000000000" pitchFamily="2" charset="0"/>
              </a:rPr>
              <a:t>      Để bảo tồn các giống cây trồng quý hiếm, có nguy cơ tuyệt chủng nên sử dụng phương pháp nhân giống </a:t>
            </a:r>
            <a:r>
              <a:rPr lang="vi-VN" sz="2400" i="1" dirty="0">
                <a:solidFill>
                  <a:schemeClr val="bg1"/>
                </a:solidFill>
                <a:latin typeface="#9Slide02 Tieu de rat dai 01" panose="02000000000000000000" pitchFamily="2" charset="0"/>
                <a:ea typeface="#9Slide02 Tieu de rat dai 01" panose="02000000000000000000" pitchFamily="2" charset="0"/>
              </a:rPr>
              <a:t>in vitro </a:t>
            </a:r>
            <a:r>
              <a:rPr lang="vi-VN" sz="2400" dirty="0">
                <a:solidFill>
                  <a:schemeClr val="bg1"/>
                </a:solidFill>
                <a:latin typeface="#9Slide02 Tieu de rat dai 01" panose="02000000000000000000" pitchFamily="2" charset="0"/>
                <a:ea typeface="#9Slide02 Tieu de rat dai 01" panose="02000000000000000000" pitchFamily="2" charset="0"/>
              </a:rPr>
              <a:t>(vi nhân giống). Vì phương pháp này có thể tạo ra số lượng lớn cây con chỉ từ một phần của cơ thể loài thực vật, giúp bảo tồn bộ gene của loài. Phương pháp này có thể kiểm soát được các yếu tố môi trường, tạo ra các cây con sạch bệnh, tạo ra các cây con khỏe mạnh giúp việc bảo tồn các loại cây này hiệu quả hơn.</a:t>
            </a:r>
            <a:endParaRPr lang="vi-VN" sz="2400" b="0" i="0" dirty="0">
              <a:solidFill>
                <a:schemeClr val="bg1"/>
              </a:solidFill>
              <a:effectLst/>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49613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381000" y="1066800"/>
            <a:ext cx="8324850" cy="4572000"/>
            <a:chOff x="1588349" y="3879534"/>
            <a:chExt cx="7789787" cy="1346232"/>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88349" y="3879534"/>
              <a:ext cx="7789787" cy="134623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20435" y="4036594"/>
              <a:ext cx="7579090" cy="964800"/>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YÊU CẦU CẦN ĐẠT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dưỡng</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nhận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biết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bằng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tử</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một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phương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pháp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vô</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ứng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dụng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vô</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tiễn</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So </a:t>
              </a:r>
              <a:r>
                <a:rPr lang="en-US" sz="2400" b="1" dirty="0" err="1">
                  <a:solidFill>
                    <a:schemeClr val="bg1"/>
                  </a:solidFill>
                  <a:latin typeface="#9Slide02 Tieu de rat dai 01" panose="02000000000000000000" pitchFamily="2" charset="0"/>
                  <a:ea typeface="#9Slide02 Tieu de rat dai 01" panose="02000000000000000000" pitchFamily="2" charset="0"/>
                </a:rPr>
                <a:t>sánh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hữu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vô</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hữu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hoa</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234615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743200" y="2750402"/>
            <a:ext cx="5486400" cy="830997"/>
          </a:xfrm>
          <a:prstGeom prst="rect">
            <a:avLst/>
          </a:prstGeom>
          <a:noFill/>
        </p:spPr>
        <p:txBody>
          <a:bodyPr wrap="square" rtlCol="0" anchor="ctr">
            <a:spAutoFit/>
          </a:bodyPr>
          <a:lstStyle/>
          <a:p>
            <a:pPr lvl="0">
              <a:defRPr/>
            </a:pPr>
            <a:r>
              <a:rPr lang="en-US" sz="2400" kern="0" noProof="1">
                <a:solidFill>
                  <a:srgbClr val="FFFF00"/>
                </a:solidFill>
                <a:latin typeface="#9Slide02 Tieu de rat dai 01" panose="020B0604020202020204" charset="0"/>
                <a:ea typeface="#9Slide02 Tieu de rat dai 01" panose="020B0604020202020204" charset="0"/>
              </a:rPr>
              <a:t>SINH SẢN VÔ TÍNH Ở THỰC VẬT</a:t>
            </a:r>
          </a:p>
          <a:p>
            <a:pPr lvl="0">
              <a:defRPr/>
            </a:pPr>
            <a:r>
              <a:rPr lang="en-US" sz="2400" kern="0" noProof="1">
                <a:solidFill>
                  <a:srgbClr val="FFFF00"/>
                </a:solidFill>
                <a:latin typeface="#9Slide02 Tieu de rat dai 01" panose="020B0604020202020204" charset="0"/>
                <a:ea typeface="#9Slide02 Tieu de rat dai 01" panose="020B0604020202020204" charset="0"/>
              </a:rPr>
              <a:t>- Hình thức sinh sản vô tính</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1026" name="Picture 2" descr="Rain droplets on the plantlets of Kalanchoe plants- II | Flickr">
            <a:extLst>
              <a:ext uri="{FF2B5EF4-FFF2-40B4-BE49-F238E27FC236}">
                <a16:creationId xmlns:a16="http://schemas.microsoft.com/office/drawing/2014/main" id="{7B121D5F-C25B-407C-8162-F4E27602C5D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86" b="82138" l="23633" r="80664">
                        <a14:foregroundMark x1="37207" y1="2343" x2="44531" y2="51684"/>
                        <a14:foregroundMark x1="44531" y1="51684" x2="49707" y2="55490"/>
                        <a14:foregroundMark x1="41895" y1="4246" x2="48242" y2="4246"/>
                        <a14:foregroundMark x1="48242" y1="4246" x2="70703" y2="586"/>
                        <a14:foregroundMark x1="23047" y1="36018" x2="23633" y2="45095"/>
                        <a14:foregroundMark x1="23633" y1="45095" x2="23633" y2="45095"/>
                        <a14:foregroundMark x1="52148" y1="82284" x2="52148" y2="82284"/>
                        <a14:foregroundMark x1="80664" y1="49780" x2="80664" y2="49780"/>
                      </a14:backgroundRemoval>
                    </a14:imgEffect>
                  </a14:imgLayer>
                </a14:imgProps>
              </a:ext>
              <a:ext uri="{28A0092B-C50C-407E-A947-70E740481C1C}">
                <a14:useLocalDpi xmlns:a14="http://schemas.microsoft.com/office/drawing/2010/main" val="0"/>
              </a:ext>
            </a:extLst>
          </a:blip>
          <a:srcRect l="18332" r="12500" b="11270"/>
          <a:stretch/>
        </p:blipFill>
        <p:spPr bwMode="auto">
          <a:xfrm>
            <a:off x="1295400" y="2744710"/>
            <a:ext cx="1524000" cy="130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2254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E767-5182-967A-C1D5-00B6F1520B64}"/>
              </a:ext>
            </a:extLst>
          </p:cNvPr>
          <p:cNvGrpSpPr/>
          <p:nvPr/>
        </p:nvGrpSpPr>
        <p:grpSpPr>
          <a:xfrm>
            <a:off x="1676400" y="1981201"/>
            <a:ext cx="5867401" cy="2133600"/>
            <a:chOff x="958582" y="3036178"/>
            <a:chExt cx="3319272" cy="1418071"/>
          </a:xfrm>
        </p:grpSpPr>
        <p:sp>
          <p:nvSpPr>
            <p:cNvPr id="3" name="Rectangle: Rounded Corners 2">
              <a:extLst>
                <a:ext uri="{FF2B5EF4-FFF2-40B4-BE49-F238E27FC236}">
                  <a16:creationId xmlns:a16="http://schemas.microsoft.com/office/drawing/2014/main" id="{574D5451-A3EE-D5B5-2015-B50AC6EF63AF}"/>
                </a:ext>
              </a:extLst>
            </p:cNvPr>
            <p:cNvSpPr/>
            <p:nvPr/>
          </p:nvSpPr>
          <p:spPr>
            <a:xfrm>
              <a:off x="958582" y="3203049"/>
              <a:ext cx="3319272" cy="1251200"/>
            </a:xfrm>
            <a:prstGeom prst="roundRect">
              <a:avLst>
                <a:gd name="adj" fmla="val 15145"/>
              </a:avLst>
            </a:prstGeom>
            <a:solidFill>
              <a:sysClr val="window" lastClr="FFFFFF"/>
            </a:solidFill>
            <a:ln w="28575" cap="flat" cmpd="sng" algn="ctr">
              <a:solidFill>
                <a:srgbClr val="05ACC7"/>
              </a:solidFill>
              <a:prstDash val="solid"/>
              <a:miter lim="800000"/>
            </a:ln>
            <a:effectLst/>
          </p:spPr>
          <p:txBody>
            <a:bodyPr bIns="18288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p:txBody>
        </p:sp>
        <p:sp>
          <p:nvSpPr>
            <p:cNvPr id="4" name="Freeform: Shape 3">
              <a:extLst>
                <a:ext uri="{FF2B5EF4-FFF2-40B4-BE49-F238E27FC236}">
                  <a16:creationId xmlns:a16="http://schemas.microsoft.com/office/drawing/2014/main" id="{820B3911-20B0-D489-0D75-2C6EA6FDE28F}"/>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Tìm</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hiểu</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endParaRPr>
            </a:p>
          </p:txBody>
        </p:sp>
      </p:grpSp>
      <p:sp>
        <p:nvSpPr>
          <p:cNvPr id="5" name="TextBox 4">
            <a:extLst>
              <a:ext uri="{FF2B5EF4-FFF2-40B4-BE49-F238E27FC236}">
                <a16:creationId xmlns:a16="http://schemas.microsoft.com/office/drawing/2014/main" id="{0B4EC9D8-9E06-7DB5-3B11-DEF653527F4C}"/>
              </a:ext>
            </a:extLst>
          </p:cNvPr>
          <p:cNvSpPr txBox="1"/>
          <p:nvPr/>
        </p:nvSpPr>
        <p:spPr>
          <a:xfrm>
            <a:off x="1879353" y="2697116"/>
            <a:ext cx="5385294" cy="1200329"/>
          </a:xfrm>
          <a:prstGeom prst="rect">
            <a:avLst/>
          </a:prstGeom>
          <a:noFill/>
        </p:spPr>
        <p:txBody>
          <a:bodyPr wrap="square" rtlCol="0">
            <a:spAutoFit/>
          </a:bodyPr>
          <a:lstStyle/>
          <a:p>
            <a:pPr algn="just"/>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- 2 phút nghiên cứu thông tin SGK, xác định cách hình thức sinh sản vô tính ở thực vật dưới đây</a:t>
            </a:r>
          </a:p>
        </p:txBody>
      </p:sp>
    </p:spTree>
    <p:extLst>
      <p:ext uri="{BB962C8B-B14F-4D97-AF65-F5344CB8AC3E}">
        <p14:creationId xmlns:p14="http://schemas.microsoft.com/office/powerpoint/2010/main" val="334401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B0417E-C7BE-4807-9246-2ECB2AEE90C2}"/>
              </a:ext>
            </a:extLst>
          </p:cNvPr>
          <p:cNvSpPr/>
          <p:nvPr/>
        </p:nvSpPr>
        <p:spPr>
          <a:xfrm>
            <a:off x="1676400" y="88392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Dâu</a:t>
            </a:r>
            <a:r>
              <a:rPr lang="en-US" sz="2400" dirty="0">
                <a:solidFill>
                  <a:schemeClr val="tx1">
                    <a:lumMod val="85000"/>
                    <a:lumOff val="15000"/>
                  </a:schemeClr>
                </a:solidFill>
              </a:rPr>
              <a:t> </a:t>
            </a:r>
            <a:r>
              <a:rPr lang="en-US" sz="2400" dirty="0" err="1">
                <a:solidFill>
                  <a:schemeClr val="tx1">
                    <a:lumMod val="85000"/>
                    <a:lumOff val="15000"/>
                  </a:schemeClr>
                </a:solidFill>
              </a:rPr>
              <a:t>tây</a:t>
            </a:r>
            <a:endParaRPr lang="en-US" sz="2400" dirty="0">
              <a:solidFill>
                <a:schemeClr val="tx1">
                  <a:lumMod val="85000"/>
                  <a:lumOff val="15000"/>
                </a:schemeClr>
              </a:solidFill>
            </a:endParaRPr>
          </a:p>
        </p:txBody>
      </p:sp>
      <p:sp>
        <p:nvSpPr>
          <p:cNvPr id="3" name="Rectangle 2">
            <a:extLst>
              <a:ext uri="{FF2B5EF4-FFF2-40B4-BE49-F238E27FC236}">
                <a16:creationId xmlns:a16="http://schemas.microsoft.com/office/drawing/2014/main" id="{9AF06A3C-CFE9-4B34-B0DE-AB48093CD689}"/>
              </a:ext>
            </a:extLst>
          </p:cNvPr>
          <p:cNvSpPr/>
          <p:nvPr/>
        </p:nvSpPr>
        <p:spPr>
          <a:xfrm>
            <a:off x="1676400" y="173736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Gừng</a:t>
            </a:r>
            <a:endParaRPr lang="en-US" sz="2400" dirty="0">
              <a:solidFill>
                <a:schemeClr val="tx1">
                  <a:lumMod val="85000"/>
                  <a:lumOff val="15000"/>
                </a:schemeClr>
              </a:solidFill>
            </a:endParaRPr>
          </a:p>
        </p:txBody>
      </p:sp>
      <p:sp>
        <p:nvSpPr>
          <p:cNvPr id="4" name="Rectangle 3">
            <a:extLst>
              <a:ext uri="{FF2B5EF4-FFF2-40B4-BE49-F238E27FC236}">
                <a16:creationId xmlns:a16="http://schemas.microsoft.com/office/drawing/2014/main" id="{501C0048-FC81-4D12-B0ED-4700A4C55274}"/>
              </a:ext>
            </a:extLst>
          </p:cNvPr>
          <p:cNvSpPr/>
          <p:nvPr/>
        </p:nvSpPr>
        <p:spPr>
          <a:xfrm>
            <a:off x="1676400" y="25908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Khoai</a:t>
            </a:r>
            <a:r>
              <a:rPr lang="en-US" sz="2400" dirty="0">
                <a:solidFill>
                  <a:schemeClr val="tx1">
                    <a:lumMod val="85000"/>
                    <a:lumOff val="15000"/>
                  </a:schemeClr>
                </a:solidFill>
              </a:rPr>
              <a:t> </a:t>
            </a:r>
            <a:r>
              <a:rPr lang="en-US" sz="2400" dirty="0" err="1">
                <a:solidFill>
                  <a:schemeClr val="tx1">
                    <a:lumMod val="85000"/>
                    <a:lumOff val="15000"/>
                  </a:schemeClr>
                </a:solidFill>
              </a:rPr>
              <a:t>tây</a:t>
            </a:r>
            <a:endParaRPr lang="en-US" sz="2400" dirty="0">
              <a:solidFill>
                <a:schemeClr val="tx1">
                  <a:lumMod val="85000"/>
                  <a:lumOff val="15000"/>
                </a:schemeClr>
              </a:solidFill>
            </a:endParaRPr>
          </a:p>
        </p:txBody>
      </p:sp>
      <p:sp>
        <p:nvSpPr>
          <p:cNvPr id="5" name="Rectangle 4">
            <a:extLst>
              <a:ext uri="{FF2B5EF4-FFF2-40B4-BE49-F238E27FC236}">
                <a16:creationId xmlns:a16="http://schemas.microsoft.com/office/drawing/2014/main" id="{49FAD142-08FC-4ADE-A278-E1EBA48D104F}"/>
              </a:ext>
            </a:extLst>
          </p:cNvPr>
          <p:cNvSpPr/>
          <p:nvPr/>
        </p:nvSpPr>
        <p:spPr>
          <a:xfrm>
            <a:off x="1676400" y="35052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hành</a:t>
            </a:r>
            <a:endParaRPr lang="en-US" sz="2400" dirty="0">
              <a:solidFill>
                <a:schemeClr val="tx1">
                  <a:lumMod val="85000"/>
                  <a:lumOff val="15000"/>
                </a:schemeClr>
              </a:solidFill>
            </a:endParaRPr>
          </a:p>
        </p:txBody>
      </p:sp>
      <p:sp>
        <p:nvSpPr>
          <p:cNvPr id="6" name="Rectangle 5">
            <a:extLst>
              <a:ext uri="{FF2B5EF4-FFF2-40B4-BE49-F238E27FC236}">
                <a16:creationId xmlns:a16="http://schemas.microsoft.com/office/drawing/2014/main" id="{9DFF46B2-B327-401D-ABD4-E6B044C597D1}"/>
              </a:ext>
            </a:extLst>
          </p:cNvPr>
          <p:cNvSpPr/>
          <p:nvPr/>
        </p:nvSpPr>
        <p:spPr>
          <a:xfrm>
            <a:off x="1676400" y="44196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lá</a:t>
            </a:r>
            <a:r>
              <a:rPr lang="en-US" sz="2400" dirty="0">
                <a:solidFill>
                  <a:schemeClr val="tx1">
                    <a:lumMod val="85000"/>
                    <a:lumOff val="15000"/>
                  </a:schemeClr>
                </a:solidFill>
              </a:rPr>
              <a:t> </a:t>
            </a:r>
            <a:r>
              <a:rPr lang="en-US" sz="2400" dirty="0" err="1">
                <a:solidFill>
                  <a:schemeClr val="tx1">
                    <a:lumMod val="85000"/>
                    <a:lumOff val="15000"/>
                  </a:schemeClr>
                </a:solidFill>
              </a:rPr>
              <a:t>bỏng</a:t>
            </a:r>
            <a:endParaRPr lang="en-US" sz="2400" dirty="0">
              <a:solidFill>
                <a:schemeClr val="tx1">
                  <a:lumMod val="85000"/>
                  <a:lumOff val="15000"/>
                </a:schemeClr>
              </a:solidFill>
            </a:endParaRPr>
          </a:p>
        </p:txBody>
      </p:sp>
      <p:sp>
        <p:nvSpPr>
          <p:cNvPr id="7" name="Rectangle 6">
            <a:extLst>
              <a:ext uri="{FF2B5EF4-FFF2-40B4-BE49-F238E27FC236}">
                <a16:creationId xmlns:a16="http://schemas.microsoft.com/office/drawing/2014/main" id="{6DFDFBD3-545A-45C3-B427-048C05789BAB}"/>
              </a:ext>
            </a:extLst>
          </p:cNvPr>
          <p:cNvSpPr/>
          <p:nvPr/>
        </p:nvSpPr>
        <p:spPr>
          <a:xfrm>
            <a:off x="1676400" y="53340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khoai</a:t>
            </a:r>
            <a:r>
              <a:rPr lang="en-US" sz="2400" dirty="0">
                <a:solidFill>
                  <a:schemeClr val="tx1">
                    <a:lumMod val="85000"/>
                    <a:lumOff val="15000"/>
                  </a:schemeClr>
                </a:solidFill>
              </a:rPr>
              <a:t> lang</a:t>
            </a:r>
          </a:p>
        </p:txBody>
      </p:sp>
      <p:sp>
        <p:nvSpPr>
          <p:cNvPr id="8" name="Rectangle 7">
            <a:extLst>
              <a:ext uri="{FF2B5EF4-FFF2-40B4-BE49-F238E27FC236}">
                <a16:creationId xmlns:a16="http://schemas.microsoft.com/office/drawing/2014/main" id="{5CFB8B98-CE48-44D0-B35A-ADBA24AA2876}"/>
              </a:ext>
            </a:extLst>
          </p:cNvPr>
          <p:cNvSpPr/>
          <p:nvPr/>
        </p:nvSpPr>
        <p:spPr>
          <a:xfrm>
            <a:off x="4953000" y="173736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bò</a:t>
            </a:r>
            <a:endParaRPr lang="en-US" sz="2400" dirty="0">
              <a:solidFill>
                <a:schemeClr val="bg1"/>
              </a:solidFill>
            </a:endParaRPr>
          </a:p>
        </p:txBody>
      </p:sp>
      <p:sp>
        <p:nvSpPr>
          <p:cNvPr id="9" name="Rectangle 8">
            <a:extLst>
              <a:ext uri="{FF2B5EF4-FFF2-40B4-BE49-F238E27FC236}">
                <a16:creationId xmlns:a16="http://schemas.microsoft.com/office/drawing/2014/main" id="{F6BE8F1B-B666-4968-9F82-DF5888ADA5B7}"/>
              </a:ext>
            </a:extLst>
          </p:cNvPr>
          <p:cNvSpPr/>
          <p:nvPr/>
        </p:nvSpPr>
        <p:spPr>
          <a:xfrm>
            <a:off x="4956810" y="82296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rễ</a:t>
            </a:r>
            <a:endParaRPr lang="en-US" sz="2400" dirty="0">
              <a:solidFill>
                <a:schemeClr val="bg1"/>
              </a:solidFill>
            </a:endParaRPr>
          </a:p>
        </p:txBody>
      </p:sp>
      <p:sp>
        <p:nvSpPr>
          <p:cNvPr id="10" name="Rectangle 9">
            <a:extLst>
              <a:ext uri="{FF2B5EF4-FFF2-40B4-BE49-F238E27FC236}">
                <a16:creationId xmlns:a16="http://schemas.microsoft.com/office/drawing/2014/main" id="{E84A1586-BA34-4B56-B828-7B317A90C059}"/>
              </a:ext>
            </a:extLst>
          </p:cNvPr>
          <p:cNvSpPr/>
          <p:nvPr/>
        </p:nvSpPr>
        <p:spPr>
          <a:xfrm>
            <a:off x="4953000" y="44196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củ</a:t>
            </a:r>
            <a:endParaRPr lang="en-US" sz="2400" dirty="0">
              <a:solidFill>
                <a:schemeClr val="bg1"/>
              </a:solidFill>
            </a:endParaRPr>
          </a:p>
        </p:txBody>
      </p:sp>
      <p:sp>
        <p:nvSpPr>
          <p:cNvPr id="11" name="Rectangle 10">
            <a:extLst>
              <a:ext uri="{FF2B5EF4-FFF2-40B4-BE49-F238E27FC236}">
                <a16:creationId xmlns:a16="http://schemas.microsoft.com/office/drawing/2014/main" id="{B23E69D4-F6A8-4B43-98E5-C02963C8695C}"/>
              </a:ext>
            </a:extLst>
          </p:cNvPr>
          <p:cNvSpPr/>
          <p:nvPr/>
        </p:nvSpPr>
        <p:spPr>
          <a:xfrm>
            <a:off x="4953000" y="35052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hành</a:t>
            </a:r>
            <a:endParaRPr lang="en-US" sz="2400" dirty="0">
              <a:solidFill>
                <a:schemeClr val="bg1"/>
              </a:solidFill>
            </a:endParaRPr>
          </a:p>
        </p:txBody>
      </p:sp>
      <p:sp>
        <p:nvSpPr>
          <p:cNvPr id="12" name="Rectangle 11">
            <a:extLst>
              <a:ext uri="{FF2B5EF4-FFF2-40B4-BE49-F238E27FC236}">
                <a16:creationId xmlns:a16="http://schemas.microsoft.com/office/drawing/2014/main" id="{9D4267D5-A349-4861-A70E-A183EE01BAD1}"/>
              </a:ext>
            </a:extLst>
          </p:cNvPr>
          <p:cNvSpPr/>
          <p:nvPr/>
        </p:nvSpPr>
        <p:spPr>
          <a:xfrm>
            <a:off x="4953000" y="25908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Chồi</a:t>
            </a:r>
            <a:r>
              <a:rPr lang="en-US" sz="2400" dirty="0">
                <a:solidFill>
                  <a:schemeClr val="bg1"/>
                </a:solidFill>
              </a:rPr>
              <a:t> </a:t>
            </a:r>
            <a:r>
              <a:rPr lang="en-US" sz="2400" dirty="0" err="1">
                <a:solidFill>
                  <a:schemeClr val="bg1"/>
                </a:solidFill>
              </a:rPr>
              <a:t>bên</a:t>
            </a:r>
            <a:endParaRPr lang="en-US" sz="2400" dirty="0">
              <a:solidFill>
                <a:schemeClr val="bg1"/>
              </a:solidFill>
            </a:endParaRPr>
          </a:p>
        </p:txBody>
      </p:sp>
      <p:sp>
        <p:nvSpPr>
          <p:cNvPr id="13" name="Rectangle 12">
            <a:extLst>
              <a:ext uri="{FF2B5EF4-FFF2-40B4-BE49-F238E27FC236}">
                <a16:creationId xmlns:a16="http://schemas.microsoft.com/office/drawing/2014/main" id="{5286F3F8-55B6-484D-8B59-60847FCC3C65}"/>
              </a:ext>
            </a:extLst>
          </p:cNvPr>
          <p:cNvSpPr/>
          <p:nvPr/>
        </p:nvSpPr>
        <p:spPr>
          <a:xfrm>
            <a:off x="4953000" y="53340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Rễ</a:t>
            </a:r>
            <a:endParaRPr lang="en-US" sz="2400" dirty="0">
              <a:solidFill>
                <a:schemeClr val="bg1"/>
              </a:solidFill>
            </a:endParaRPr>
          </a:p>
        </p:txBody>
      </p:sp>
      <p:cxnSp>
        <p:nvCxnSpPr>
          <p:cNvPr id="15" name="Straight Connector 14">
            <a:extLst>
              <a:ext uri="{FF2B5EF4-FFF2-40B4-BE49-F238E27FC236}">
                <a16:creationId xmlns:a16="http://schemas.microsoft.com/office/drawing/2014/main" id="{56A2B37B-31E5-45B8-8112-C5495AFF7919}"/>
              </a:ext>
            </a:extLst>
          </p:cNvPr>
          <p:cNvCxnSpPr>
            <a:stCxn id="2" idx="3"/>
            <a:endCxn id="8" idx="1"/>
          </p:cNvCxnSpPr>
          <p:nvPr/>
        </p:nvCxnSpPr>
        <p:spPr>
          <a:xfrm>
            <a:off x="4038600" y="1188720"/>
            <a:ext cx="914400" cy="853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1BDD5D-D2EA-4492-A48A-311E860AF82D}"/>
              </a:ext>
            </a:extLst>
          </p:cNvPr>
          <p:cNvCxnSpPr>
            <a:cxnSpLocks/>
            <a:endCxn id="9" idx="1"/>
          </p:cNvCxnSpPr>
          <p:nvPr/>
        </p:nvCxnSpPr>
        <p:spPr>
          <a:xfrm flipV="1">
            <a:off x="4038600" y="1127760"/>
            <a:ext cx="918210" cy="9334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2C2F69-72AD-42A9-BBD8-4259A6C31687}"/>
              </a:ext>
            </a:extLst>
          </p:cNvPr>
          <p:cNvCxnSpPr>
            <a:cxnSpLocks/>
            <a:endCxn id="10" idx="1"/>
          </p:cNvCxnSpPr>
          <p:nvPr/>
        </p:nvCxnSpPr>
        <p:spPr>
          <a:xfrm>
            <a:off x="4008120" y="2966085"/>
            <a:ext cx="944880" cy="17583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D8C76DD-C2F2-48F1-B653-E3FA377FE9BF}"/>
              </a:ext>
            </a:extLst>
          </p:cNvPr>
          <p:cNvCxnSpPr>
            <a:cxnSpLocks/>
            <a:endCxn id="11" idx="1"/>
          </p:cNvCxnSpPr>
          <p:nvPr/>
        </p:nvCxnSpPr>
        <p:spPr>
          <a:xfrm flipV="1">
            <a:off x="4008120" y="3810000"/>
            <a:ext cx="944880" cy="257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491D42-530C-4F91-B6AF-9623F2307469}"/>
              </a:ext>
            </a:extLst>
          </p:cNvPr>
          <p:cNvCxnSpPr>
            <a:cxnSpLocks/>
            <a:endCxn id="12" idx="1"/>
          </p:cNvCxnSpPr>
          <p:nvPr/>
        </p:nvCxnSpPr>
        <p:spPr>
          <a:xfrm flipV="1">
            <a:off x="4023360" y="2895600"/>
            <a:ext cx="929640" cy="18402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1C3A9E-12B5-48CF-A52F-864D5E53AB10}"/>
              </a:ext>
            </a:extLst>
          </p:cNvPr>
          <p:cNvCxnSpPr>
            <a:cxnSpLocks/>
            <a:endCxn id="13" idx="1"/>
          </p:cNvCxnSpPr>
          <p:nvPr/>
        </p:nvCxnSpPr>
        <p:spPr>
          <a:xfrm flipV="1">
            <a:off x="4008120" y="5638800"/>
            <a:ext cx="944880" cy="91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35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B0417E-C7BE-4807-9246-2ECB2AEE90C2}"/>
              </a:ext>
            </a:extLst>
          </p:cNvPr>
          <p:cNvSpPr/>
          <p:nvPr/>
        </p:nvSpPr>
        <p:spPr>
          <a:xfrm>
            <a:off x="1676400" y="88392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Dâu</a:t>
            </a:r>
            <a:r>
              <a:rPr lang="en-US" sz="2400" dirty="0">
                <a:solidFill>
                  <a:schemeClr val="tx1">
                    <a:lumMod val="85000"/>
                    <a:lumOff val="15000"/>
                  </a:schemeClr>
                </a:solidFill>
              </a:rPr>
              <a:t> </a:t>
            </a:r>
            <a:r>
              <a:rPr lang="en-US" sz="2400" dirty="0" err="1">
                <a:solidFill>
                  <a:schemeClr val="tx1">
                    <a:lumMod val="85000"/>
                    <a:lumOff val="15000"/>
                  </a:schemeClr>
                </a:solidFill>
              </a:rPr>
              <a:t>tây</a:t>
            </a:r>
            <a:endParaRPr lang="en-US" sz="2400" dirty="0">
              <a:solidFill>
                <a:schemeClr val="tx1">
                  <a:lumMod val="85000"/>
                  <a:lumOff val="15000"/>
                </a:schemeClr>
              </a:solidFill>
            </a:endParaRPr>
          </a:p>
        </p:txBody>
      </p:sp>
      <p:sp>
        <p:nvSpPr>
          <p:cNvPr id="3" name="Rectangle 2">
            <a:extLst>
              <a:ext uri="{FF2B5EF4-FFF2-40B4-BE49-F238E27FC236}">
                <a16:creationId xmlns:a16="http://schemas.microsoft.com/office/drawing/2014/main" id="{9AF06A3C-CFE9-4B34-B0DE-AB48093CD689}"/>
              </a:ext>
            </a:extLst>
          </p:cNvPr>
          <p:cNvSpPr/>
          <p:nvPr/>
        </p:nvSpPr>
        <p:spPr>
          <a:xfrm>
            <a:off x="1676400" y="173736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Gừng</a:t>
            </a:r>
            <a:endParaRPr lang="en-US" sz="2400" dirty="0">
              <a:solidFill>
                <a:schemeClr val="tx1">
                  <a:lumMod val="85000"/>
                  <a:lumOff val="15000"/>
                </a:schemeClr>
              </a:solidFill>
            </a:endParaRPr>
          </a:p>
        </p:txBody>
      </p:sp>
      <p:sp>
        <p:nvSpPr>
          <p:cNvPr id="4" name="Rectangle 3">
            <a:extLst>
              <a:ext uri="{FF2B5EF4-FFF2-40B4-BE49-F238E27FC236}">
                <a16:creationId xmlns:a16="http://schemas.microsoft.com/office/drawing/2014/main" id="{501C0048-FC81-4D12-B0ED-4700A4C55274}"/>
              </a:ext>
            </a:extLst>
          </p:cNvPr>
          <p:cNvSpPr/>
          <p:nvPr/>
        </p:nvSpPr>
        <p:spPr>
          <a:xfrm>
            <a:off x="1676400" y="25908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Khoai</a:t>
            </a:r>
            <a:r>
              <a:rPr lang="en-US" sz="2400" dirty="0">
                <a:solidFill>
                  <a:schemeClr val="tx1">
                    <a:lumMod val="85000"/>
                    <a:lumOff val="15000"/>
                  </a:schemeClr>
                </a:solidFill>
              </a:rPr>
              <a:t> </a:t>
            </a:r>
            <a:r>
              <a:rPr lang="en-US" sz="2400" dirty="0" err="1">
                <a:solidFill>
                  <a:schemeClr val="tx1">
                    <a:lumMod val="85000"/>
                    <a:lumOff val="15000"/>
                  </a:schemeClr>
                </a:solidFill>
              </a:rPr>
              <a:t>tây</a:t>
            </a:r>
            <a:endParaRPr lang="en-US" sz="2400" dirty="0">
              <a:solidFill>
                <a:schemeClr val="tx1">
                  <a:lumMod val="85000"/>
                  <a:lumOff val="15000"/>
                </a:schemeClr>
              </a:solidFill>
            </a:endParaRPr>
          </a:p>
        </p:txBody>
      </p:sp>
      <p:sp>
        <p:nvSpPr>
          <p:cNvPr id="5" name="Rectangle 4">
            <a:extLst>
              <a:ext uri="{FF2B5EF4-FFF2-40B4-BE49-F238E27FC236}">
                <a16:creationId xmlns:a16="http://schemas.microsoft.com/office/drawing/2014/main" id="{49FAD142-08FC-4ADE-A278-E1EBA48D104F}"/>
              </a:ext>
            </a:extLst>
          </p:cNvPr>
          <p:cNvSpPr/>
          <p:nvPr/>
        </p:nvSpPr>
        <p:spPr>
          <a:xfrm>
            <a:off x="1676400" y="35052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hành</a:t>
            </a:r>
            <a:endParaRPr lang="en-US" sz="2400" dirty="0">
              <a:solidFill>
                <a:schemeClr val="tx1">
                  <a:lumMod val="85000"/>
                  <a:lumOff val="15000"/>
                </a:schemeClr>
              </a:solidFill>
            </a:endParaRPr>
          </a:p>
        </p:txBody>
      </p:sp>
      <p:sp>
        <p:nvSpPr>
          <p:cNvPr id="6" name="Rectangle 5">
            <a:extLst>
              <a:ext uri="{FF2B5EF4-FFF2-40B4-BE49-F238E27FC236}">
                <a16:creationId xmlns:a16="http://schemas.microsoft.com/office/drawing/2014/main" id="{9DFF46B2-B327-401D-ABD4-E6B044C597D1}"/>
              </a:ext>
            </a:extLst>
          </p:cNvPr>
          <p:cNvSpPr/>
          <p:nvPr/>
        </p:nvSpPr>
        <p:spPr>
          <a:xfrm>
            <a:off x="1676400" y="44196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lá</a:t>
            </a:r>
            <a:r>
              <a:rPr lang="en-US" sz="2400" dirty="0">
                <a:solidFill>
                  <a:schemeClr val="tx1">
                    <a:lumMod val="85000"/>
                    <a:lumOff val="15000"/>
                  </a:schemeClr>
                </a:solidFill>
              </a:rPr>
              <a:t> </a:t>
            </a:r>
            <a:r>
              <a:rPr lang="en-US" sz="2400" dirty="0" err="1">
                <a:solidFill>
                  <a:schemeClr val="tx1">
                    <a:lumMod val="85000"/>
                    <a:lumOff val="15000"/>
                  </a:schemeClr>
                </a:solidFill>
              </a:rPr>
              <a:t>bỏng</a:t>
            </a:r>
            <a:endParaRPr lang="en-US" sz="2400" dirty="0">
              <a:solidFill>
                <a:schemeClr val="tx1">
                  <a:lumMod val="85000"/>
                  <a:lumOff val="15000"/>
                </a:schemeClr>
              </a:solidFill>
            </a:endParaRPr>
          </a:p>
        </p:txBody>
      </p:sp>
      <p:sp>
        <p:nvSpPr>
          <p:cNvPr id="7" name="Rectangle 6">
            <a:extLst>
              <a:ext uri="{FF2B5EF4-FFF2-40B4-BE49-F238E27FC236}">
                <a16:creationId xmlns:a16="http://schemas.microsoft.com/office/drawing/2014/main" id="{6DFDFBD3-545A-45C3-B427-048C05789BAB}"/>
              </a:ext>
            </a:extLst>
          </p:cNvPr>
          <p:cNvSpPr/>
          <p:nvPr/>
        </p:nvSpPr>
        <p:spPr>
          <a:xfrm>
            <a:off x="1676400" y="5334000"/>
            <a:ext cx="2362200" cy="609600"/>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Cây</a:t>
            </a:r>
            <a:r>
              <a:rPr lang="en-US" sz="2400" dirty="0">
                <a:solidFill>
                  <a:schemeClr val="tx1">
                    <a:lumMod val="85000"/>
                    <a:lumOff val="15000"/>
                  </a:schemeClr>
                </a:solidFill>
              </a:rPr>
              <a:t> </a:t>
            </a:r>
            <a:r>
              <a:rPr lang="en-US" sz="2400" dirty="0" err="1">
                <a:solidFill>
                  <a:schemeClr val="tx1">
                    <a:lumMod val="85000"/>
                    <a:lumOff val="15000"/>
                  </a:schemeClr>
                </a:solidFill>
              </a:rPr>
              <a:t>khoai</a:t>
            </a:r>
            <a:r>
              <a:rPr lang="en-US" sz="2400" dirty="0">
                <a:solidFill>
                  <a:schemeClr val="tx1">
                    <a:lumMod val="85000"/>
                    <a:lumOff val="15000"/>
                  </a:schemeClr>
                </a:solidFill>
              </a:rPr>
              <a:t> lang</a:t>
            </a:r>
          </a:p>
        </p:txBody>
      </p:sp>
      <p:sp>
        <p:nvSpPr>
          <p:cNvPr id="8" name="Rectangle 7">
            <a:extLst>
              <a:ext uri="{FF2B5EF4-FFF2-40B4-BE49-F238E27FC236}">
                <a16:creationId xmlns:a16="http://schemas.microsoft.com/office/drawing/2014/main" id="{5CFB8B98-CE48-44D0-B35A-ADBA24AA2876}"/>
              </a:ext>
            </a:extLst>
          </p:cNvPr>
          <p:cNvSpPr/>
          <p:nvPr/>
        </p:nvSpPr>
        <p:spPr>
          <a:xfrm>
            <a:off x="4953000" y="88392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bò</a:t>
            </a:r>
            <a:endParaRPr lang="en-US" sz="2400" dirty="0">
              <a:solidFill>
                <a:schemeClr val="bg1"/>
              </a:solidFill>
            </a:endParaRPr>
          </a:p>
        </p:txBody>
      </p:sp>
      <p:sp>
        <p:nvSpPr>
          <p:cNvPr id="9" name="Rectangle 8">
            <a:extLst>
              <a:ext uri="{FF2B5EF4-FFF2-40B4-BE49-F238E27FC236}">
                <a16:creationId xmlns:a16="http://schemas.microsoft.com/office/drawing/2014/main" id="{F6BE8F1B-B666-4968-9F82-DF5888ADA5B7}"/>
              </a:ext>
            </a:extLst>
          </p:cNvPr>
          <p:cNvSpPr/>
          <p:nvPr/>
        </p:nvSpPr>
        <p:spPr>
          <a:xfrm>
            <a:off x="4953000" y="173736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rễ</a:t>
            </a:r>
            <a:endParaRPr lang="en-US" sz="2400" dirty="0">
              <a:solidFill>
                <a:schemeClr val="bg1"/>
              </a:solidFill>
            </a:endParaRPr>
          </a:p>
        </p:txBody>
      </p:sp>
      <p:sp>
        <p:nvSpPr>
          <p:cNvPr id="10" name="Rectangle 9">
            <a:extLst>
              <a:ext uri="{FF2B5EF4-FFF2-40B4-BE49-F238E27FC236}">
                <a16:creationId xmlns:a16="http://schemas.microsoft.com/office/drawing/2014/main" id="{E84A1586-BA34-4B56-B828-7B317A90C059}"/>
              </a:ext>
            </a:extLst>
          </p:cNvPr>
          <p:cNvSpPr/>
          <p:nvPr/>
        </p:nvSpPr>
        <p:spPr>
          <a:xfrm>
            <a:off x="4953000" y="25908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củ</a:t>
            </a:r>
            <a:endParaRPr lang="en-US" sz="2400" dirty="0">
              <a:solidFill>
                <a:schemeClr val="bg1"/>
              </a:solidFill>
            </a:endParaRPr>
          </a:p>
        </p:txBody>
      </p:sp>
      <p:sp>
        <p:nvSpPr>
          <p:cNvPr id="11" name="Rectangle 10">
            <a:extLst>
              <a:ext uri="{FF2B5EF4-FFF2-40B4-BE49-F238E27FC236}">
                <a16:creationId xmlns:a16="http://schemas.microsoft.com/office/drawing/2014/main" id="{B23E69D4-F6A8-4B43-98E5-C02963C8695C}"/>
              </a:ext>
            </a:extLst>
          </p:cNvPr>
          <p:cNvSpPr/>
          <p:nvPr/>
        </p:nvSpPr>
        <p:spPr>
          <a:xfrm>
            <a:off x="4953000" y="35052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Thân</a:t>
            </a:r>
            <a:r>
              <a:rPr lang="en-US" sz="2400" dirty="0">
                <a:solidFill>
                  <a:schemeClr val="bg1"/>
                </a:solidFill>
              </a:rPr>
              <a:t> </a:t>
            </a:r>
            <a:r>
              <a:rPr lang="en-US" sz="2400" dirty="0" err="1">
                <a:solidFill>
                  <a:schemeClr val="bg1"/>
                </a:solidFill>
              </a:rPr>
              <a:t>hành</a:t>
            </a:r>
            <a:endParaRPr lang="en-US" sz="2400" dirty="0">
              <a:solidFill>
                <a:schemeClr val="bg1"/>
              </a:solidFill>
            </a:endParaRPr>
          </a:p>
        </p:txBody>
      </p:sp>
      <p:sp>
        <p:nvSpPr>
          <p:cNvPr id="12" name="Rectangle 11">
            <a:extLst>
              <a:ext uri="{FF2B5EF4-FFF2-40B4-BE49-F238E27FC236}">
                <a16:creationId xmlns:a16="http://schemas.microsoft.com/office/drawing/2014/main" id="{9D4267D5-A349-4861-A70E-A183EE01BAD1}"/>
              </a:ext>
            </a:extLst>
          </p:cNvPr>
          <p:cNvSpPr/>
          <p:nvPr/>
        </p:nvSpPr>
        <p:spPr>
          <a:xfrm>
            <a:off x="4953000" y="44196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Chồi</a:t>
            </a:r>
            <a:r>
              <a:rPr lang="en-US" sz="2400" dirty="0">
                <a:solidFill>
                  <a:schemeClr val="bg1"/>
                </a:solidFill>
              </a:rPr>
              <a:t> </a:t>
            </a:r>
            <a:r>
              <a:rPr lang="en-US" sz="2400" dirty="0" err="1">
                <a:solidFill>
                  <a:schemeClr val="bg1"/>
                </a:solidFill>
              </a:rPr>
              <a:t>bên</a:t>
            </a:r>
            <a:endParaRPr lang="en-US" sz="2400" dirty="0">
              <a:solidFill>
                <a:schemeClr val="bg1"/>
              </a:solidFill>
            </a:endParaRPr>
          </a:p>
        </p:txBody>
      </p:sp>
      <p:sp>
        <p:nvSpPr>
          <p:cNvPr id="13" name="Rectangle 12">
            <a:extLst>
              <a:ext uri="{FF2B5EF4-FFF2-40B4-BE49-F238E27FC236}">
                <a16:creationId xmlns:a16="http://schemas.microsoft.com/office/drawing/2014/main" id="{5286F3F8-55B6-484D-8B59-60847FCC3C65}"/>
              </a:ext>
            </a:extLst>
          </p:cNvPr>
          <p:cNvSpPr/>
          <p:nvPr/>
        </p:nvSpPr>
        <p:spPr>
          <a:xfrm>
            <a:off x="4953000" y="5334000"/>
            <a:ext cx="2362200" cy="609600"/>
          </a:xfrm>
          <a:prstGeom prst="rect">
            <a:avLst/>
          </a:prstGeom>
          <a:solidFill>
            <a:srgbClr val="F95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Rễ</a:t>
            </a:r>
            <a:endParaRPr lang="en-US" sz="2400" dirty="0">
              <a:solidFill>
                <a:schemeClr val="bg1"/>
              </a:solidFill>
            </a:endParaRPr>
          </a:p>
        </p:txBody>
      </p:sp>
    </p:spTree>
    <p:extLst>
      <p:ext uri="{BB962C8B-B14F-4D97-AF65-F5344CB8AC3E}">
        <p14:creationId xmlns:p14="http://schemas.microsoft.com/office/powerpoint/2010/main" val="245361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with green leaves and roots&#10;&#10;Description automatically generated">
            <a:extLst>
              <a:ext uri="{FF2B5EF4-FFF2-40B4-BE49-F238E27FC236}">
                <a16:creationId xmlns:a16="http://schemas.microsoft.com/office/drawing/2014/main" id="{632E2B4F-C481-4111-2B91-571CA0CDA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437" y="914400"/>
            <a:ext cx="5191125" cy="4614333"/>
          </a:xfrm>
          <a:prstGeom prst="rect">
            <a:avLst/>
          </a:prstGeom>
        </p:spPr>
      </p:pic>
      <p:sp>
        <p:nvSpPr>
          <p:cNvPr id="4" name="TextBox 3">
            <a:extLst>
              <a:ext uri="{FF2B5EF4-FFF2-40B4-BE49-F238E27FC236}">
                <a16:creationId xmlns:a16="http://schemas.microsoft.com/office/drawing/2014/main" id="{60CD8C1E-E6DF-8904-F41C-0EC0A709267C}"/>
              </a:ext>
            </a:extLst>
          </p:cNvPr>
          <p:cNvSpPr txBox="1"/>
          <p:nvPr/>
        </p:nvSpPr>
        <p:spPr>
          <a:xfrm>
            <a:off x="2971800" y="5715000"/>
            <a:ext cx="2904962" cy="461665"/>
          </a:xfrm>
          <a:prstGeom prst="rect">
            <a:avLst/>
          </a:prstGeom>
          <a:noFill/>
        </p:spPr>
        <p:txBody>
          <a:bodyPr wrap="none" rtlCol="0">
            <a:spAutoFit/>
          </a:bodyPr>
          <a:lstStyle/>
          <a:p>
            <a:r>
              <a:rPr lang="en-US" sz="2400" dirty="0">
                <a:solidFill>
                  <a:schemeClr val="bg1"/>
                </a:solidFill>
              </a:rPr>
              <a:t>Sinh </a:t>
            </a:r>
            <a:r>
              <a:rPr lang="en-US" sz="2400" dirty="0" err="1">
                <a:solidFill>
                  <a:schemeClr val="bg1"/>
                </a:solidFill>
              </a:rPr>
              <a:t>sản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thân</a:t>
            </a:r>
            <a:r>
              <a:rPr lang="en-US" sz="2400" dirty="0">
                <a:solidFill>
                  <a:schemeClr val="bg1"/>
                </a:solidFill>
              </a:rPr>
              <a:t> </a:t>
            </a:r>
            <a:r>
              <a:rPr lang="en-US" sz="2400" dirty="0" err="1">
                <a:solidFill>
                  <a:schemeClr val="bg1"/>
                </a:solidFill>
              </a:rPr>
              <a:t>bò</a:t>
            </a:r>
            <a:endParaRPr lang="en-US" sz="2400" dirty="0">
              <a:solidFill>
                <a:schemeClr val="bg1"/>
              </a:solidFill>
            </a:endParaRPr>
          </a:p>
        </p:txBody>
      </p:sp>
    </p:spTree>
    <p:extLst>
      <p:ext uri="{BB962C8B-B14F-4D97-AF65-F5344CB8AC3E}">
        <p14:creationId xmlns:p14="http://schemas.microsoft.com/office/powerpoint/2010/main" val="939027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4">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PresentationGo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1">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52502</TotalTime>
  <Words>1065</Words>
  <Application>Microsoft Office PowerPoint</Application>
  <PresentationFormat>On-screen Show (4:3)</PresentationFormat>
  <Paragraphs>138</Paragraphs>
  <Slides>32</Slides>
  <Notes>6</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Calibri Light</vt:lpstr>
      <vt:lpstr>Calibri</vt:lpstr>
      <vt:lpstr>Helvetica</vt:lpstr>
      <vt:lpstr>Arial</vt:lpstr>
      <vt:lpstr>#9Slide02 Tieu de rat dai 01</vt:lpstr>
      <vt:lpstr>Open Sans</vt:lpstr>
      <vt:lpstr>1_Office Theme</vt:lpstr>
      <vt:lpstr>Template PresentationGo</vt:lpstr>
      <vt:lpstr>Template PresentationGo Dark</vt:lpstr>
      <vt:lpstr>1_Template PresentationGO Dark</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Administrator</cp:lastModifiedBy>
  <cp:revision>2041</cp:revision>
  <dcterms:created xsi:type="dcterms:W3CDTF">2006-08-16T00:00:00Z</dcterms:created>
  <dcterms:modified xsi:type="dcterms:W3CDTF">2025-05-04T07:42:35Z</dcterms:modified>
  <cp:category>9Slide.vn</cp:category>
</cp:coreProperties>
</file>