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28" r:id="rId1"/>
    <p:sldMasterId id="2147484040" r:id="rId2"/>
  </p:sldMasterIdLst>
  <p:notesMasterIdLst>
    <p:notesMasterId r:id="rId43"/>
  </p:notesMasterIdLst>
  <p:handoutMasterIdLst>
    <p:handoutMasterId r:id="rId44"/>
  </p:handoutMasterIdLst>
  <p:sldIdLst>
    <p:sldId id="2105" r:id="rId3"/>
    <p:sldId id="2106" r:id="rId4"/>
    <p:sldId id="2113" r:id="rId5"/>
    <p:sldId id="1794" r:id="rId6"/>
    <p:sldId id="2039" r:id="rId7"/>
    <p:sldId id="2107" r:id="rId8"/>
    <p:sldId id="2114" r:id="rId9"/>
    <p:sldId id="2115" r:id="rId10"/>
    <p:sldId id="2116" r:id="rId11"/>
    <p:sldId id="2117" r:id="rId12"/>
    <p:sldId id="2118" r:id="rId13"/>
    <p:sldId id="2119" r:id="rId14"/>
    <p:sldId id="2120" r:id="rId15"/>
    <p:sldId id="2121" r:id="rId16"/>
    <p:sldId id="2122" r:id="rId17"/>
    <p:sldId id="2123" r:id="rId18"/>
    <p:sldId id="2124" r:id="rId19"/>
    <p:sldId id="2125" r:id="rId20"/>
    <p:sldId id="2126" r:id="rId21"/>
    <p:sldId id="2038" r:id="rId22"/>
    <p:sldId id="2084" r:id="rId23"/>
    <p:sldId id="2060" r:id="rId24"/>
    <p:sldId id="2081" r:id="rId25"/>
    <p:sldId id="2088" r:id="rId26"/>
    <p:sldId id="2091" r:id="rId27"/>
    <p:sldId id="2093" r:id="rId28"/>
    <p:sldId id="2099" r:id="rId29"/>
    <p:sldId id="2095" r:id="rId30"/>
    <p:sldId id="2111" r:id="rId31"/>
    <p:sldId id="2112" r:id="rId32"/>
    <p:sldId id="2043" r:id="rId33"/>
    <p:sldId id="2129" r:id="rId34"/>
    <p:sldId id="2130" r:id="rId35"/>
    <p:sldId id="2131" r:id="rId36"/>
    <p:sldId id="2132" r:id="rId37"/>
    <p:sldId id="2127" r:id="rId38"/>
    <p:sldId id="2128" r:id="rId39"/>
    <p:sldId id="1718" r:id="rId40"/>
    <p:sldId id="1719" r:id="rId41"/>
    <p:sldId id="1720" r:id="rId42"/>
  </p:sldIdLst>
  <p:sldSz cx="12192000" cy="6858000"/>
  <p:notesSz cx="6858000" cy="9144000"/>
  <p:embeddedFontLst>
    <p:embeddedFont>
      <p:font typeface="等线" panose="02010600030101010101" pitchFamily="2" charset="-122"/>
      <p:regular r:id="rId45"/>
      <p:bold r:id="rId46"/>
    </p:embeddedFont>
    <p:embeddedFont>
      <p:font typeface="#9Slide02 Noi dung dai" panose="020B0604020202020204" charset="0"/>
      <p:regular r:id="rId47"/>
    </p:embeddedFont>
    <p:embeddedFont>
      <p:font typeface="#9Slide02 Tieu de rat dai 01" panose="020B0604020202020204" charset="0"/>
      <p:regular r:id="rId48"/>
      <p:bold r:id="rId49"/>
      <p:italic r:id="rId50"/>
      <p:boldItalic r:id="rId51"/>
    </p:embeddedFont>
  </p:embeddedFontLst>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320" userDrawn="1">
          <p15:clr>
            <a:srgbClr val="A4A3A4"/>
          </p15:clr>
        </p15:guide>
        <p15:guide id="4" orient="horz" userDrawn="1">
          <p15:clr>
            <a:srgbClr val="A4A3A4"/>
          </p15:clr>
        </p15:guide>
        <p15:guide id="5" userDrawn="1">
          <p15:clr>
            <a:srgbClr val="A4A3A4"/>
          </p15:clr>
        </p15:guide>
        <p15:guide id="6"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ext uri="{19B8F6BF-5375-455C-9EA6-DF929625EA0E}">
        <p15:presenceInfo xmlns:p15="http://schemas.microsoft.com/office/powerpoint/2012/main" userId="d107229f5b1c59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4C"/>
    <a:srgbClr val="EE8B97"/>
    <a:srgbClr val="EFBCEF"/>
    <a:srgbClr val="FEEBE9"/>
    <a:srgbClr val="181717"/>
    <a:srgbClr val="ACA7FF"/>
    <a:srgbClr val="ACA6FF"/>
    <a:srgbClr val="F6C4F7"/>
    <a:srgbClr val="8E4546"/>
    <a:srgbClr val="EDF4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24" autoAdjust="0"/>
    <p:restoredTop sz="96296" autoAdjust="0"/>
  </p:normalViewPr>
  <p:slideViewPr>
    <p:cSldViewPr>
      <p:cViewPr varScale="1">
        <p:scale>
          <a:sx n="67" d="100"/>
          <a:sy n="67" d="100"/>
        </p:scale>
        <p:origin x="696" y="52"/>
      </p:cViewPr>
      <p:guideLst>
        <p:guide orient="horz" pos="2160"/>
        <p:guide pos="3840"/>
        <p:guide orient="horz" pos="4320"/>
        <p:guide orient="horz"/>
        <p:guide/>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774"/>
    </p:cViewPr>
  </p:sorterViewPr>
  <p:notesViewPr>
    <p:cSldViewPr>
      <p:cViewPr varScale="1">
        <p:scale>
          <a:sx n="60" d="100"/>
          <a:sy n="60" d="100"/>
        </p:scale>
        <p:origin x="326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handoutMaster" Target="handoutMasters/handoutMaster1.xml"/><Relationship Id="rId5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EDE3BE-8097-44BE-92F8-6323F46805A6}"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443B4119-654C-455F-9142-483515BC02B0}">
      <dgm:prSet phldrT="[Text]"/>
      <dgm:spPr/>
      <dgm:t>
        <a:bodyPr/>
        <a:lstStyle/>
        <a:p>
          <a:r>
            <a:rPr lang="en-US" dirty="0">
              <a:latin typeface="#9Slide02 Tieu de rat dai 01" panose="020B0604020202020204" charset="0"/>
              <a:ea typeface="#9Slide02 Tieu de rat dai 01" panose="020B0604020202020204" charset="0"/>
            </a:rPr>
            <a:t>VI </a:t>
          </a:r>
          <a:r>
            <a:rPr lang="en-US" dirty="0" err="1">
              <a:latin typeface="#9Slide02 Tieu de rat dai 01" panose="020B0604020202020204" charset="0"/>
              <a:ea typeface="#9Slide02 Tieu de rat dai 01" panose="020B0604020202020204" charset="0"/>
            </a:rPr>
            <a:t>SINH</a:t>
          </a:r>
          <a:r>
            <a:rPr lang="en-US" dirty="0">
              <a:latin typeface="#9Slide02 Tieu de rat dai 01" panose="020B0604020202020204" charset="0"/>
              <a:ea typeface="#9Slide02 Tieu de rat dai 01" panose="020B0604020202020204" charset="0"/>
            </a:rPr>
            <a:t> </a:t>
          </a:r>
          <a:r>
            <a:rPr lang="en-US" dirty="0" err="1">
              <a:latin typeface="#9Slide02 Tieu de rat dai 01" panose="020B0604020202020204" charset="0"/>
              <a:ea typeface="#9Slide02 Tieu de rat dai 01" panose="020B0604020202020204" charset="0"/>
            </a:rPr>
            <a:t>VẬT</a:t>
          </a:r>
          <a:endParaRPr lang="en-US" dirty="0">
            <a:latin typeface="#9Slide02 Tieu de rat dai 01" panose="020B0604020202020204" charset="0"/>
            <a:ea typeface="#9Slide02 Tieu de rat dai 01" panose="020B0604020202020204" charset="0"/>
          </a:endParaRPr>
        </a:p>
      </dgm:t>
    </dgm:pt>
    <dgm:pt modelId="{668DE44C-C772-45D6-9B4D-3579C901A3EE}" type="parTrans" cxnId="{F51BE30A-AD37-4CE4-874F-F098CE0393D3}">
      <dgm:prSet/>
      <dgm:spPr/>
      <dgm:t>
        <a:bodyPr/>
        <a:lstStyle/>
        <a:p>
          <a:endParaRPr lang="en-US">
            <a:latin typeface="#9Slide02 Tieu de rat dai 01" panose="020B0604020202020204" charset="0"/>
            <a:ea typeface="#9Slide02 Tieu de rat dai 01" panose="020B0604020202020204" charset="0"/>
          </a:endParaRPr>
        </a:p>
      </dgm:t>
    </dgm:pt>
    <dgm:pt modelId="{94B78909-C86F-413E-B968-ACA37C4B2029}" type="sibTrans" cxnId="{F51BE30A-AD37-4CE4-874F-F098CE0393D3}">
      <dgm:prSet/>
      <dgm:spPr/>
      <dgm:t>
        <a:bodyPr/>
        <a:lstStyle/>
        <a:p>
          <a:endParaRPr lang="en-US">
            <a:latin typeface="#9Slide02 Tieu de rat dai 01" panose="020B0604020202020204" charset="0"/>
            <a:ea typeface="#9Slide02 Tieu de rat dai 01" panose="020B0604020202020204" charset="0"/>
          </a:endParaRPr>
        </a:p>
      </dgm:t>
    </dgm:pt>
    <dgm:pt modelId="{4BE6E5EE-86D1-40CC-873A-4B71292A624A}">
      <dgm:prSet phldrT="[Text]"/>
      <dgm:spPr/>
      <dgm:t>
        <a:bodyPr/>
        <a:lstStyle/>
        <a:p>
          <a:r>
            <a:rPr lang="en-US" dirty="0" err="1">
              <a:latin typeface="#9Slide02 Tieu de rat dai 01" panose="020B0604020202020204" charset="0"/>
              <a:ea typeface="#9Slide02 Tieu de rat dai 01" panose="020B0604020202020204" charset="0"/>
            </a:rPr>
            <a:t>Phân</a:t>
          </a:r>
          <a:r>
            <a:rPr lang="en-US" dirty="0">
              <a:latin typeface="#9Slide02 Tieu de rat dai 01" panose="020B0604020202020204" charset="0"/>
              <a:ea typeface="#9Slide02 Tieu de rat dai 01" panose="020B0604020202020204" charset="0"/>
            </a:rPr>
            <a:t> </a:t>
          </a:r>
          <a:r>
            <a:rPr lang="en-US" dirty="0" err="1">
              <a:latin typeface="#9Slide02 Tieu de rat dai 01" panose="020B0604020202020204" charset="0"/>
              <a:ea typeface="#9Slide02 Tieu de rat dai 01" panose="020B0604020202020204" charset="0"/>
            </a:rPr>
            <a:t>lập</a:t>
          </a:r>
          <a:endParaRPr lang="en-US" dirty="0">
            <a:latin typeface="#9Slide02 Tieu de rat dai 01" panose="020B0604020202020204" charset="0"/>
            <a:ea typeface="#9Slide02 Tieu de rat dai 01" panose="020B0604020202020204" charset="0"/>
          </a:endParaRPr>
        </a:p>
      </dgm:t>
    </dgm:pt>
    <dgm:pt modelId="{08D0BBC7-7F07-4D14-BA4F-9B54249741CD}" type="parTrans" cxnId="{F1327E06-75BB-48AD-BB24-8EDC6919DE31}">
      <dgm:prSet/>
      <dgm:spPr/>
      <dgm:t>
        <a:bodyPr/>
        <a:lstStyle/>
        <a:p>
          <a:endParaRPr lang="en-US">
            <a:latin typeface="#9Slide02 Tieu de rat dai 01" panose="020B0604020202020204" charset="0"/>
            <a:ea typeface="#9Slide02 Tieu de rat dai 01" panose="020B0604020202020204" charset="0"/>
          </a:endParaRPr>
        </a:p>
      </dgm:t>
    </dgm:pt>
    <dgm:pt modelId="{DD77B6A4-DD87-4C5F-9BCE-EDA35CFE4FC0}" type="sibTrans" cxnId="{F1327E06-75BB-48AD-BB24-8EDC6919DE31}">
      <dgm:prSet/>
      <dgm:spPr/>
      <dgm:t>
        <a:bodyPr/>
        <a:lstStyle/>
        <a:p>
          <a:endParaRPr lang="en-US">
            <a:latin typeface="#9Slide02 Tieu de rat dai 01" panose="020B0604020202020204" charset="0"/>
            <a:ea typeface="#9Slide02 Tieu de rat dai 01" panose="020B0604020202020204" charset="0"/>
          </a:endParaRPr>
        </a:p>
      </dgm:t>
    </dgm:pt>
    <dgm:pt modelId="{86E67764-6AA1-4A47-8F69-8FF256A997CF}">
      <dgm:prSet phldrT="[Text]"/>
      <dgm:spPr/>
      <dgm:t>
        <a:bodyPr/>
        <a:lstStyle/>
        <a:p>
          <a:r>
            <a:rPr lang="en-US" dirty="0" err="1">
              <a:latin typeface="#9Slide02 Tieu de rat dai 01" panose="020B0604020202020204" charset="0"/>
              <a:ea typeface="#9Slide02 Tieu de rat dai 01" panose="020B0604020202020204" charset="0"/>
            </a:rPr>
            <a:t>Hình</a:t>
          </a:r>
          <a:r>
            <a:rPr lang="en-US" dirty="0">
              <a:latin typeface="#9Slide02 Tieu de rat dai 01" panose="020B0604020202020204" charset="0"/>
              <a:ea typeface="#9Slide02 Tieu de rat dai 01" panose="020B0604020202020204" charset="0"/>
            </a:rPr>
            <a:t> </a:t>
          </a:r>
          <a:r>
            <a:rPr lang="en-US" dirty="0" err="1">
              <a:latin typeface="#9Slide02 Tieu de rat dai 01" panose="020B0604020202020204" charset="0"/>
              <a:ea typeface="#9Slide02 Tieu de rat dai 01" panose="020B0604020202020204" charset="0"/>
            </a:rPr>
            <a:t>thái</a:t>
          </a:r>
          <a:endParaRPr lang="en-US" dirty="0">
            <a:latin typeface="#9Slide02 Tieu de rat dai 01" panose="020B0604020202020204" charset="0"/>
            <a:ea typeface="#9Slide02 Tieu de rat dai 01" panose="020B0604020202020204" charset="0"/>
          </a:endParaRPr>
        </a:p>
      </dgm:t>
    </dgm:pt>
    <dgm:pt modelId="{BB884BE9-7D7C-44D0-9AA7-8F8317BDD008}" type="parTrans" cxnId="{2E908E8A-BFA3-4025-BD1D-68340B1D467D}">
      <dgm:prSet/>
      <dgm:spPr/>
      <dgm:t>
        <a:bodyPr/>
        <a:lstStyle/>
        <a:p>
          <a:endParaRPr lang="en-US">
            <a:latin typeface="#9Slide02 Tieu de rat dai 01" panose="020B0604020202020204" charset="0"/>
            <a:ea typeface="#9Slide02 Tieu de rat dai 01" panose="020B0604020202020204" charset="0"/>
          </a:endParaRPr>
        </a:p>
      </dgm:t>
    </dgm:pt>
    <dgm:pt modelId="{4C438617-1D09-4677-82CC-608EED873F36}" type="sibTrans" cxnId="{2E908E8A-BFA3-4025-BD1D-68340B1D467D}">
      <dgm:prSet/>
      <dgm:spPr/>
      <dgm:t>
        <a:bodyPr/>
        <a:lstStyle/>
        <a:p>
          <a:endParaRPr lang="en-US">
            <a:latin typeface="#9Slide02 Tieu de rat dai 01" panose="020B0604020202020204" charset="0"/>
            <a:ea typeface="#9Slide02 Tieu de rat dai 01" panose="020B0604020202020204" charset="0"/>
          </a:endParaRPr>
        </a:p>
      </dgm:t>
    </dgm:pt>
    <dgm:pt modelId="{500AF7B3-CDF2-41D4-AFC8-C403931EA255}">
      <dgm:prSet phldrT="[Text]"/>
      <dgm:spPr/>
      <dgm:t>
        <a:bodyPr/>
        <a:lstStyle/>
        <a:p>
          <a:r>
            <a:rPr lang="en-US" dirty="0" err="1">
              <a:latin typeface="#9Slide02 Tieu de rat dai 01" panose="020B0604020202020204" charset="0"/>
              <a:ea typeface="#9Slide02 Tieu de rat dai 01" panose="020B0604020202020204" charset="0"/>
            </a:rPr>
            <a:t>Đặc</a:t>
          </a:r>
          <a:r>
            <a:rPr lang="en-US" dirty="0">
              <a:latin typeface="#9Slide02 Tieu de rat dai 01" panose="020B0604020202020204" charset="0"/>
              <a:ea typeface="#9Slide02 Tieu de rat dai 01" panose="020B0604020202020204" charset="0"/>
            </a:rPr>
            <a:t> </a:t>
          </a:r>
          <a:r>
            <a:rPr lang="en-US" dirty="0" err="1">
              <a:latin typeface="#9Slide02 Tieu de rat dai 01" panose="020B0604020202020204" charset="0"/>
              <a:ea typeface="#9Slide02 Tieu de rat dai 01" panose="020B0604020202020204" charset="0"/>
            </a:rPr>
            <a:t>điểm</a:t>
          </a:r>
          <a:r>
            <a:rPr lang="en-US" dirty="0">
              <a:latin typeface="#9Slide02 Tieu de rat dai 01" panose="020B0604020202020204" charset="0"/>
              <a:ea typeface="#9Slide02 Tieu de rat dai 01" panose="020B0604020202020204" charset="0"/>
            </a:rPr>
            <a:t> </a:t>
          </a:r>
          <a:r>
            <a:rPr lang="en-US" dirty="0" err="1">
              <a:latin typeface="#9Slide02 Tieu de rat dai 01" panose="020B0604020202020204" charset="0"/>
              <a:ea typeface="#9Slide02 Tieu de rat dai 01" panose="020B0604020202020204" charset="0"/>
            </a:rPr>
            <a:t>hóa</a:t>
          </a:r>
          <a:r>
            <a:rPr lang="en-US" dirty="0">
              <a:latin typeface="#9Slide02 Tieu de rat dai 01" panose="020B0604020202020204" charset="0"/>
              <a:ea typeface="#9Slide02 Tieu de rat dai 01" panose="020B0604020202020204" charset="0"/>
            </a:rPr>
            <a:t> </a:t>
          </a:r>
          <a:r>
            <a:rPr lang="en-US" dirty="0" err="1">
              <a:latin typeface="#9Slide02 Tieu de rat dai 01" panose="020B0604020202020204" charset="0"/>
              <a:ea typeface="#9Slide02 Tieu de rat dai 01" panose="020B0604020202020204" charset="0"/>
            </a:rPr>
            <a:t>sinh</a:t>
          </a:r>
          <a:endParaRPr lang="en-US" dirty="0">
            <a:latin typeface="#9Slide02 Tieu de rat dai 01" panose="020B0604020202020204" charset="0"/>
            <a:ea typeface="#9Slide02 Tieu de rat dai 01" panose="020B0604020202020204" charset="0"/>
          </a:endParaRPr>
        </a:p>
      </dgm:t>
    </dgm:pt>
    <dgm:pt modelId="{7400A848-E27A-46B8-8F5D-9913D33147A7}" type="parTrans" cxnId="{B75CA9B7-DF15-47E2-ABC6-ABE427E4EFD2}">
      <dgm:prSet/>
      <dgm:spPr/>
      <dgm:t>
        <a:bodyPr/>
        <a:lstStyle/>
        <a:p>
          <a:endParaRPr lang="en-US">
            <a:latin typeface="#9Slide02 Tieu de rat dai 01" panose="020B0604020202020204" charset="0"/>
            <a:ea typeface="#9Slide02 Tieu de rat dai 01" panose="020B0604020202020204" charset="0"/>
          </a:endParaRPr>
        </a:p>
      </dgm:t>
    </dgm:pt>
    <dgm:pt modelId="{F87B9884-1279-4AFD-9478-AC5B799B8869}" type="sibTrans" cxnId="{B75CA9B7-DF15-47E2-ABC6-ABE427E4EFD2}">
      <dgm:prSet/>
      <dgm:spPr/>
      <dgm:t>
        <a:bodyPr/>
        <a:lstStyle/>
        <a:p>
          <a:endParaRPr lang="en-US">
            <a:latin typeface="#9Slide02 Tieu de rat dai 01" panose="020B0604020202020204" charset="0"/>
            <a:ea typeface="#9Slide02 Tieu de rat dai 01" panose="020B0604020202020204" charset="0"/>
          </a:endParaRPr>
        </a:p>
      </dgm:t>
    </dgm:pt>
    <dgm:pt modelId="{106DA32F-EC27-4B71-93B4-9A411C41512C}" type="pres">
      <dgm:prSet presAssocID="{9EEDE3BE-8097-44BE-92F8-6323F46805A6}" presName="cycle" presStyleCnt="0">
        <dgm:presLayoutVars>
          <dgm:chMax val="1"/>
          <dgm:dir/>
          <dgm:animLvl val="ctr"/>
          <dgm:resizeHandles val="exact"/>
        </dgm:presLayoutVars>
      </dgm:prSet>
      <dgm:spPr/>
    </dgm:pt>
    <dgm:pt modelId="{5A895388-63DD-4DC7-B340-4D3379EC5DCA}" type="pres">
      <dgm:prSet presAssocID="{443B4119-654C-455F-9142-483515BC02B0}" presName="centerShape" presStyleLbl="node0" presStyleIdx="0" presStyleCnt="1"/>
      <dgm:spPr/>
    </dgm:pt>
    <dgm:pt modelId="{8A177FD9-2B89-407F-8AC1-FB57F1EC22F0}" type="pres">
      <dgm:prSet presAssocID="{08D0BBC7-7F07-4D14-BA4F-9B54249741CD}" presName="parTrans" presStyleLbl="bgSibTrans2D1" presStyleIdx="0" presStyleCnt="3"/>
      <dgm:spPr/>
    </dgm:pt>
    <dgm:pt modelId="{5277A446-ECA4-4098-8468-38A4BB595C41}" type="pres">
      <dgm:prSet presAssocID="{4BE6E5EE-86D1-40CC-873A-4B71292A624A}" presName="node" presStyleLbl="node1" presStyleIdx="0" presStyleCnt="3">
        <dgm:presLayoutVars>
          <dgm:bulletEnabled val="1"/>
        </dgm:presLayoutVars>
      </dgm:prSet>
      <dgm:spPr/>
    </dgm:pt>
    <dgm:pt modelId="{950A4E8D-2AE3-41D0-96F7-5F42BBD86AE2}" type="pres">
      <dgm:prSet presAssocID="{BB884BE9-7D7C-44D0-9AA7-8F8317BDD008}" presName="parTrans" presStyleLbl="bgSibTrans2D1" presStyleIdx="1" presStyleCnt="3"/>
      <dgm:spPr/>
    </dgm:pt>
    <dgm:pt modelId="{66003B18-626E-4B47-B95C-E29186A6D0CD}" type="pres">
      <dgm:prSet presAssocID="{86E67764-6AA1-4A47-8F69-8FF256A997CF}" presName="node" presStyleLbl="node1" presStyleIdx="1" presStyleCnt="3">
        <dgm:presLayoutVars>
          <dgm:bulletEnabled val="1"/>
        </dgm:presLayoutVars>
      </dgm:prSet>
      <dgm:spPr/>
    </dgm:pt>
    <dgm:pt modelId="{5BE8CF37-AF25-4EAB-BEB9-DF627FEF33E8}" type="pres">
      <dgm:prSet presAssocID="{7400A848-E27A-46B8-8F5D-9913D33147A7}" presName="parTrans" presStyleLbl="bgSibTrans2D1" presStyleIdx="2" presStyleCnt="3"/>
      <dgm:spPr/>
    </dgm:pt>
    <dgm:pt modelId="{09CD5F4A-1093-48CF-BBEE-A9B63A5CC96D}" type="pres">
      <dgm:prSet presAssocID="{500AF7B3-CDF2-41D4-AFC8-C403931EA255}" presName="node" presStyleLbl="node1" presStyleIdx="2" presStyleCnt="3">
        <dgm:presLayoutVars>
          <dgm:bulletEnabled val="1"/>
        </dgm:presLayoutVars>
      </dgm:prSet>
      <dgm:spPr/>
    </dgm:pt>
  </dgm:ptLst>
  <dgm:cxnLst>
    <dgm:cxn modelId="{F1327E06-75BB-48AD-BB24-8EDC6919DE31}" srcId="{443B4119-654C-455F-9142-483515BC02B0}" destId="{4BE6E5EE-86D1-40CC-873A-4B71292A624A}" srcOrd="0" destOrd="0" parTransId="{08D0BBC7-7F07-4D14-BA4F-9B54249741CD}" sibTransId="{DD77B6A4-DD87-4C5F-9BCE-EDA35CFE4FC0}"/>
    <dgm:cxn modelId="{F51BE30A-AD37-4CE4-874F-F098CE0393D3}" srcId="{9EEDE3BE-8097-44BE-92F8-6323F46805A6}" destId="{443B4119-654C-455F-9142-483515BC02B0}" srcOrd="0" destOrd="0" parTransId="{668DE44C-C772-45D6-9B4D-3579C901A3EE}" sibTransId="{94B78909-C86F-413E-B968-ACA37C4B2029}"/>
    <dgm:cxn modelId="{38DA3215-B87B-4924-8F72-F9083A986B23}" type="presOf" srcId="{443B4119-654C-455F-9142-483515BC02B0}" destId="{5A895388-63DD-4DC7-B340-4D3379EC5DCA}" srcOrd="0" destOrd="0" presId="urn:microsoft.com/office/officeart/2005/8/layout/radial4"/>
    <dgm:cxn modelId="{D4DD3231-198E-44C6-BE3B-BA059A2DD60C}" type="presOf" srcId="{7400A848-E27A-46B8-8F5D-9913D33147A7}" destId="{5BE8CF37-AF25-4EAB-BEB9-DF627FEF33E8}" srcOrd="0" destOrd="0" presId="urn:microsoft.com/office/officeart/2005/8/layout/radial4"/>
    <dgm:cxn modelId="{9A1B9332-4433-4654-8CD2-64F9C08574FC}" type="presOf" srcId="{9EEDE3BE-8097-44BE-92F8-6323F46805A6}" destId="{106DA32F-EC27-4B71-93B4-9A411C41512C}" srcOrd="0" destOrd="0" presId="urn:microsoft.com/office/officeart/2005/8/layout/radial4"/>
    <dgm:cxn modelId="{030BB168-7CB6-40A3-8506-55B3EDD1A7C6}" type="presOf" srcId="{08D0BBC7-7F07-4D14-BA4F-9B54249741CD}" destId="{8A177FD9-2B89-407F-8AC1-FB57F1EC22F0}" srcOrd="0" destOrd="0" presId="urn:microsoft.com/office/officeart/2005/8/layout/radial4"/>
    <dgm:cxn modelId="{8D54C94A-CF87-4770-ACDD-3376A42FD571}" type="presOf" srcId="{86E67764-6AA1-4A47-8F69-8FF256A997CF}" destId="{66003B18-626E-4B47-B95C-E29186A6D0CD}" srcOrd="0" destOrd="0" presId="urn:microsoft.com/office/officeart/2005/8/layout/radial4"/>
    <dgm:cxn modelId="{FCC4F84B-7332-4F1C-819C-89CE01BCCD58}" type="presOf" srcId="{4BE6E5EE-86D1-40CC-873A-4B71292A624A}" destId="{5277A446-ECA4-4098-8468-38A4BB595C41}" srcOrd="0" destOrd="0" presId="urn:microsoft.com/office/officeart/2005/8/layout/radial4"/>
    <dgm:cxn modelId="{9A1D2D6E-FFA1-4E33-8A1C-D2BF5850ED64}" type="presOf" srcId="{BB884BE9-7D7C-44D0-9AA7-8F8317BDD008}" destId="{950A4E8D-2AE3-41D0-96F7-5F42BBD86AE2}" srcOrd="0" destOrd="0" presId="urn:microsoft.com/office/officeart/2005/8/layout/radial4"/>
    <dgm:cxn modelId="{2E908E8A-BFA3-4025-BD1D-68340B1D467D}" srcId="{443B4119-654C-455F-9142-483515BC02B0}" destId="{86E67764-6AA1-4A47-8F69-8FF256A997CF}" srcOrd="1" destOrd="0" parTransId="{BB884BE9-7D7C-44D0-9AA7-8F8317BDD008}" sibTransId="{4C438617-1D09-4677-82CC-608EED873F36}"/>
    <dgm:cxn modelId="{B75CA9B7-DF15-47E2-ABC6-ABE427E4EFD2}" srcId="{443B4119-654C-455F-9142-483515BC02B0}" destId="{500AF7B3-CDF2-41D4-AFC8-C403931EA255}" srcOrd="2" destOrd="0" parTransId="{7400A848-E27A-46B8-8F5D-9913D33147A7}" sibTransId="{F87B9884-1279-4AFD-9478-AC5B799B8869}"/>
    <dgm:cxn modelId="{157A7AE2-1361-4B9C-B695-E48C0065D5AA}" type="presOf" srcId="{500AF7B3-CDF2-41D4-AFC8-C403931EA255}" destId="{09CD5F4A-1093-48CF-BBEE-A9B63A5CC96D}" srcOrd="0" destOrd="0" presId="urn:microsoft.com/office/officeart/2005/8/layout/radial4"/>
    <dgm:cxn modelId="{06ABE9FC-FA01-4D8A-8353-E875C90A3455}" type="presParOf" srcId="{106DA32F-EC27-4B71-93B4-9A411C41512C}" destId="{5A895388-63DD-4DC7-B340-4D3379EC5DCA}" srcOrd="0" destOrd="0" presId="urn:microsoft.com/office/officeart/2005/8/layout/radial4"/>
    <dgm:cxn modelId="{EE957DC2-1E23-4424-9131-B01719EC0D57}" type="presParOf" srcId="{106DA32F-EC27-4B71-93B4-9A411C41512C}" destId="{8A177FD9-2B89-407F-8AC1-FB57F1EC22F0}" srcOrd="1" destOrd="0" presId="urn:microsoft.com/office/officeart/2005/8/layout/radial4"/>
    <dgm:cxn modelId="{FBA81337-BDD7-46D1-AE34-82083E984CAE}" type="presParOf" srcId="{106DA32F-EC27-4B71-93B4-9A411C41512C}" destId="{5277A446-ECA4-4098-8468-38A4BB595C41}" srcOrd="2" destOrd="0" presId="urn:microsoft.com/office/officeart/2005/8/layout/radial4"/>
    <dgm:cxn modelId="{E39ABE80-78B5-44E6-854F-FAA72915738F}" type="presParOf" srcId="{106DA32F-EC27-4B71-93B4-9A411C41512C}" destId="{950A4E8D-2AE3-41D0-96F7-5F42BBD86AE2}" srcOrd="3" destOrd="0" presId="urn:microsoft.com/office/officeart/2005/8/layout/radial4"/>
    <dgm:cxn modelId="{F7971999-9A6B-4F29-947A-1DFDAEF96590}" type="presParOf" srcId="{106DA32F-EC27-4B71-93B4-9A411C41512C}" destId="{66003B18-626E-4B47-B95C-E29186A6D0CD}" srcOrd="4" destOrd="0" presId="urn:microsoft.com/office/officeart/2005/8/layout/radial4"/>
    <dgm:cxn modelId="{6024E74C-EEE7-4C3F-BC1F-1C7D7246EA2A}" type="presParOf" srcId="{106DA32F-EC27-4B71-93B4-9A411C41512C}" destId="{5BE8CF37-AF25-4EAB-BEB9-DF627FEF33E8}" srcOrd="5" destOrd="0" presId="urn:microsoft.com/office/officeart/2005/8/layout/radial4"/>
    <dgm:cxn modelId="{6E282581-7748-440B-8EF0-9F8794F1DE6E}" type="presParOf" srcId="{106DA32F-EC27-4B71-93B4-9A411C41512C}" destId="{09CD5F4A-1093-48CF-BBEE-A9B63A5CC96D}"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D92315-7811-4943-B1CB-F8D86C21762D}" type="doc">
      <dgm:prSet loTypeId="urn:microsoft.com/office/officeart/2005/8/layout/hProcess6" loCatId="process" qsTypeId="urn:microsoft.com/office/officeart/2005/8/quickstyle/simple1" qsCatId="simple" csTypeId="urn:microsoft.com/office/officeart/2005/8/colors/colorful4" csCatId="colorful" phldr="1"/>
      <dgm:spPr/>
      <dgm:t>
        <a:bodyPr/>
        <a:lstStyle/>
        <a:p>
          <a:endParaRPr lang="en-US"/>
        </a:p>
      </dgm:t>
    </dgm:pt>
    <dgm:pt modelId="{10551FAC-02D4-4E0B-9D0A-3D81ADBAA55B}">
      <dgm:prSet phldrT="[Text]" custT="1"/>
      <dgm:spPr/>
      <dgm:t>
        <a:bodyPr/>
        <a:lstStyle/>
        <a:p>
          <a:r>
            <a:rPr lang="en-US" sz="1800" dirty="0">
              <a:latin typeface="#9Slide02 Tieu de rat dai 01" panose="020B0604020202020204" charset="0"/>
              <a:ea typeface="#9Slide02 Tieu de rat dai 01" panose="020B0604020202020204" charset="0"/>
              <a:cs typeface="Times New Roman" panose="02020603050405020304" pitchFamily="18" charset="0"/>
            </a:rPr>
            <a:t>(1)</a:t>
          </a:r>
        </a:p>
      </dgm:t>
    </dgm:pt>
    <dgm:pt modelId="{782C5FB8-9575-4F44-8EE3-B80221E8645D}" type="parTrans" cxnId="{943EC80C-9606-4354-B36A-5EAF9778E076}">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8C2776F4-2A6A-4821-9B39-BC22E6BC96B9}" type="sibTrans" cxnId="{943EC80C-9606-4354-B36A-5EAF9778E076}">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DA1115A5-09F8-457E-9EC5-1836D0142EEA}">
      <dgm:prSet phldrT="[Text]" custT="1"/>
      <dgm:spPr>
        <a:solidFill>
          <a:schemeClr val="accent4">
            <a:lumMod val="75000"/>
            <a:alpha val="90000"/>
          </a:schemeClr>
        </a:solidFill>
      </dgm:spPr>
      <dgm:t>
        <a:bodyPr/>
        <a:lstStyle/>
        <a:p>
          <a:r>
            <a:rPr lang="vi-VN" sz="18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Chuẩn bị mẫu</a:t>
          </a:r>
          <a:endParaRPr lang="en-US" sz="18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dgm:t>
    </dgm:pt>
    <dgm:pt modelId="{8871F924-630F-44A5-BD2A-9B68C5CDE25F}" type="parTrans" cxnId="{0DAAE622-4A6B-45BE-A4B7-554ADB9913FE}">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3D4822A9-7847-4B14-BC2E-72BD120CA4E9}" type="sibTrans" cxnId="{0DAAE622-4A6B-45BE-A4B7-554ADB9913FE}">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A7977905-EF6D-474E-9A8E-5F0AFF49189D}">
      <dgm:prSet phldrT="[Text]" custT="1"/>
      <dgm:spPr/>
      <dgm:t>
        <a:bodyPr/>
        <a:lstStyle/>
        <a:p>
          <a:r>
            <a:rPr lang="en-US" sz="1800" dirty="0">
              <a:latin typeface="#9Slide02 Tieu de rat dai 01" panose="020B0604020202020204" charset="0"/>
              <a:ea typeface="#9Slide02 Tieu de rat dai 01" panose="020B0604020202020204" charset="0"/>
              <a:cs typeface="Times New Roman" panose="02020603050405020304" pitchFamily="18" charset="0"/>
            </a:rPr>
            <a:t>(2)</a:t>
          </a:r>
        </a:p>
      </dgm:t>
    </dgm:pt>
    <dgm:pt modelId="{32A39FB1-7EA6-4F09-B178-4529770A9EDF}" type="parTrans" cxnId="{9612008F-D927-42BA-92E2-DACAD9CFB3C5}">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9D9D4D4B-E00B-4CF4-8257-1469130D41BB}" type="sibTrans" cxnId="{9612008F-D927-42BA-92E2-DACAD9CFB3C5}">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0CDDAB65-C34D-4293-9882-0D681281D27A}">
      <dgm:prSet phldrT="[Text]" custT="1"/>
      <dgm:spPr>
        <a:solidFill>
          <a:schemeClr val="accent1">
            <a:lumMod val="75000"/>
            <a:alpha val="90000"/>
          </a:schemeClr>
        </a:solidFill>
      </dgm:spPr>
      <dgm:t>
        <a:bodyPr/>
        <a:lstStyle/>
        <a:p>
          <a:r>
            <a:rPr lang="vi-VN" sz="18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Thực hiện phản ứng</a:t>
          </a:r>
          <a:endParaRPr lang="en-US" sz="18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dgm:t>
    </dgm:pt>
    <dgm:pt modelId="{323C5A8C-8FFB-4D65-ADE4-8CB1BA0B3B3D}" type="parTrans" cxnId="{268D35AA-33AB-400A-8342-38473692789E}">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1D3638AB-DD86-4148-BD15-52AFEBD384D8}" type="sibTrans" cxnId="{268D35AA-33AB-400A-8342-38473692789E}">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408F9657-0303-432A-9F91-807350A05E2F}" type="pres">
      <dgm:prSet presAssocID="{0ED92315-7811-4943-B1CB-F8D86C21762D}" presName="theList" presStyleCnt="0">
        <dgm:presLayoutVars>
          <dgm:dir/>
          <dgm:animLvl val="lvl"/>
          <dgm:resizeHandles val="exact"/>
        </dgm:presLayoutVars>
      </dgm:prSet>
      <dgm:spPr/>
    </dgm:pt>
    <dgm:pt modelId="{8C1B161E-E87E-4A0C-B259-2FEF916A8F74}" type="pres">
      <dgm:prSet presAssocID="{10551FAC-02D4-4E0B-9D0A-3D81ADBAA55B}" presName="compNode" presStyleCnt="0"/>
      <dgm:spPr/>
    </dgm:pt>
    <dgm:pt modelId="{7400F1BE-5F35-4C74-87C9-DCDDFF490507}" type="pres">
      <dgm:prSet presAssocID="{10551FAC-02D4-4E0B-9D0A-3D81ADBAA55B}" presName="noGeometry" presStyleCnt="0"/>
      <dgm:spPr/>
    </dgm:pt>
    <dgm:pt modelId="{8D5B99B5-096A-4383-A6D1-DF72F37D343B}" type="pres">
      <dgm:prSet presAssocID="{10551FAC-02D4-4E0B-9D0A-3D81ADBAA55B}" presName="childTextVisible" presStyleLbl="bgAccFollowNode1" presStyleIdx="0" presStyleCnt="2">
        <dgm:presLayoutVars>
          <dgm:bulletEnabled val="1"/>
        </dgm:presLayoutVars>
      </dgm:prSet>
      <dgm:spPr/>
    </dgm:pt>
    <dgm:pt modelId="{E298E828-E314-45A1-A3E3-73C558171EE4}" type="pres">
      <dgm:prSet presAssocID="{10551FAC-02D4-4E0B-9D0A-3D81ADBAA55B}" presName="childTextHidden" presStyleLbl="bgAccFollowNode1" presStyleIdx="0" presStyleCnt="2"/>
      <dgm:spPr/>
    </dgm:pt>
    <dgm:pt modelId="{EB29E262-DDEC-4BD4-8F81-4F5EFDF79A53}" type="pres">
      <dgm:prSet presAssocID="{10551FAC-02D4-4E0B-9D0A-3D81ADBAA55B}" presName="parentText" presStyleLbl="node1" presStyleIdx="0" presStyleCnt="2">
        <dgm:presLayoutVars>
          <dgm:chMax val="1"/>
          <dgm:bulletEnabled val="1"/>
        </dgm:presLayoutVars>
      </dgm:prSet>
      <dgm:spPr/>
    </dgm:pt>
    <dgm:pt modelId="{EAF33CEB-1F77-4C55-A4FF-D2B886ED11FE}" type="pres">
      <dgm:prSet presAssocID="{10551FAC-02D4-4E0B-9D0A-3D81ADBAA55B}" presName="aSpace" presStyleCnt="0"/>
      <dgm:spPr/>
    </dgm:pt>
    <dgm:pt modelId="{814C54FA-FE69-4E95-B625-436C9F9DE908}" type="pres">
      <dgm:prSet presAssocID="{A7977905-EF6D-474E-9A8E-5F0AFF49189D}" presName="compNode" presStyleCnt="0"/>
      <dgm:spPr/>
    </dgm:pt>
    <dgm:pt modelId="{25435555-4287-4D6D-B2AA-1B4ED0E1D68A}" type="pres">
      <dgm:prSet presAssocID="{A7977905-EF6D-474E-9A8E-5F0AFF49189D}" presName="noGeometry" presStyleCnt="0"/>
      <dgm:spPr/>
    </dgm:pt>
    <dgm:pt modelId="{BB5AFE72-643F-4742-B1DD-531912714EF5}" type="pres">
      <dgm:prSet presAssocID="{A7977905-EF6D-474E-9A8E-5F0AFF49189D}" presName="childTextVisible" presStyleLbl="bgAccFollowNode1" presStyleIdx="1" presStyleCnt="2">
        <dgm:presLayoutVars>
          <dgm:bulletEnabled val="1"/>
        </dgm:presLayoutVars>
      </dgm:prSet>
      <dgm:spPr/>
    </dgm:pt>
    <dgm:pt modelId="{D3336856-7601-49D9-8AED-19CE6F538181}" type="pres">
      <dgm:prSet presAssocID="{A7977905-EF6D-474E-9A8E-5F0AFF49189D}" presName="childTextHidden" presStyleLbl="bgAccFollowNode1" presStyleIdx="1" presStyleCnt="2"/>
      <dgm:spPr/>
    </dgm:pt>
    <dgm:pt modelId="{A1BC9358-5989-4434-B5B3-2A2DB907B296}" type="pres">
      <dgm:prSet presAssocID="{A7977905-EF6D-474E-9A8E-5F0AFF49189D}" presName="parentText" presStyleLbl="node1" presStyleIdx="1" presStyleCnt="2">
        <dgm:presLayoutVars>
          <dgm:chMax val="1"/>
          <dgm:bulletEnabled val="1"/>
        </dgm:presLayoutVars>
      </dgm:prSet>
      <dgm:spPr/>
    </dgm:pt>
  </dgm:ptLst>
  <dgm:cxnLst>
    <dgm:cxn modelId="{943EC80C-9606-4354-B36A-5EAF9778E076}" srcId="{0ED92315-7811-4943-B1CB-F8D86C21762D}" destId="{10551FAC-02D4-4E0B-9D0A-3D81ADBAA55B}" srcOrd="0" destOrd="0" parTransId="{782C5FB8-9575-4F44-8EE3-B80221E8645D}" sibTransId="{8C2776F4-2A6A-4821-9B39-BC22E6BC96B9}"/>
    <dgm:cxn modelId="{952EFC1B-C6CD-45FC-B021-DECE04F54450}" type="presOf" srcId="{DA1115A5-09F8-457E-9EC5-1836D0142EEA}" destId="{E298E828-E314-45A1-A3E3-73C558171EE4}" srcOrd="1" destOrd="0" presId="urn:microsoft.com/office/officeart/2005/8/layout/hProcess6"/>
    <dgm:cxn modelId="{0DAAE622-4A6B-45BE-A4B7-554ADB9913FE}" srcId="{10551FAC-02D4-4E0B-9D0A-3D81ADBAA55B}" destId="{DA1115A5-09F8-457E-9EC5-1836D0142EEA}" srcOrd="0" destOrd="0" parTransId="{8871F924-630F-44A5-BD2A-9B68C5CDE25F}" sibTransId="{3D4822A9-7847-4B14-BC2E-72BD120CA4E9}"/>
    <dgm:cxn modelId="{E5362C7E-4EA5-4542-864F-4BAAEC9FC3A0}" type="presOf" srcId="{DA1115A5-09F8-457E-9EC5-1836D0142EEA}" destId="{8D5B99B5-096A-4383-A6D1-DF72F37D343B}" srcOrd="0" destOrd="0" presId="urn:microsoft.com/office/officeart/2005/8/layout/hProcess6"/>
    <dgm:cxn modelId="{50F6D97F-A0A7-40FB-8BED-F042CF7B9CBA}" type="presOf" srcId="{10551FAC-02D4-4E0B-9D0A-3D81ADBAA55B}" destId="{EB29E262-DDEC-4BD4-8F81-4F5EFDF79A53}" srcOrd="0" destOrd="0" presId="urn:microsoft.com/office/officeart/2005/8/layout/hProcess6"/>
    <dgm:cxn modelId="{9612008F-D927-42BA-92E2-DACAD9CFB3C5}" srcId="{0ED92315-7811-4943-B1CB-F8D86C21762D}" destId="{A7977905-EF6D-474E-9A8E-5F0AFF49189D}" srcOrd="1" destOrd="0" parTransId="{32A39FB1-7EA6-4F09-B178-4529770A9EDF}" sibTransId="{9D9D4D4B-E00B-4CF4-8257-1469130D41BB}"/>
    <dgm:cxn modelId="{F716459E-F007-497A-8BE2-D3D03A2193D2}" type="presOf" srcId="{A7977905-EF6D-474E-9A8E-5F0AFF49189D}" destId="{A1BC9358-5989-4434-B5B3-2A2DB907B296}" srcOrd="0" destOrd="0" presId="urn:microsoft.com/office/officeart/2005/8/layout/hProcess6"/>
    <dgm:cxn modelId="{268D35AA-33AB-400A-8342-38473692789E}" srcId="{A7977905-EF6D-474E-9A8E-5F0AFF49189D}" destId="{0CDDAB65-C34D-4293-9882-0D681281D27A}" srcOrd="0" destOrd="0" parTransId="{323C5A8C-8FFB-4D65-ADE4-8CB1BA0B3B3D}" sibTransId="{1D3638AB-DD86-4148-BD15-52AFEBD384D8}"/>
    <dgm:cxn modelId="{0121F5D1-C397-4C97-8EBD-A7B71FFD1B89}" type="presOf" srcId="{0ED92315-7811-4943-B1CB-F8D86C21762D}" destId="{408F9657-0303-432A-9F91-807350A05E2F}" srcOrd="0" destOrd="0" presId="urn:microsoft.com/office/officeart/2005/8/layout/hProcess6"/>
    <dgm:cxn modelId="{B3EBF8E2-7AF8-43CA-8A25-A4A36098BA50}" type="presOf" srcId="{0CDDAB65-C34D-4293-9882-0D681281D27A}" destId="{BB5AFE72-643F-4742-B1DD-531912714EF5}" srcOrd="0" destOrd="0" presId="urn:microsoft.com/office/officeart/2005/8/layout/hProcess6"/>
    <dgm:cxn modelId="{25CB94F2-DA1D-4465-A7BE-733D1FB03DD1}" type="presOf" srcId="{0CDDAB65-C34D-4293-9882-0D681281D27A}" destId="{D3336856-7601-49D9-8AED-19CE6F538181}" srcOrd="1" destOrd="0" presId="urn:microsoft.com/office/officeart/2005/8/layout/hProcess6"/>
    <dgm:cxn modelId="{9F910E5B-DC95-4A3F-A991-998EB846A077}" type="presParOf" srcId="{408F9657-0303-432A-9F91-807350A05E2F}" destId="{8C1B161E-E87E-4A0C-B259-2FEF916A8F74}" srcOrd="0" destOrd="0" presId="urn:microsoft.com/office/officeart/2005/8/layout/hProcess6"/>
    <dgm:cxn modelId="{11C62FC2-3333-4A00-8092-38C6D2605A92}" type="presParOf" srcId="{8C1B161E-E87E-4A0C-B259-2FEF916A8F74}" destId="{7400F1BE-5F35-4C74-87C9-DCDDFF490507}" srcOrd="0" destOrd="0" presId="urn:microsoft.com/office/officeart/2005/8/layout/hProcess6"/>
    <dgm:cxn modelId="{3216694E-FD9A-47D9-8A73-DA75E75E8D5C}" type="presParOf" srcId="{8C1B161E-E87E-4A0C-B259-2FEF916A8F74}" destId="{8D5B99B5-096A-4383-A6D1-DF72F37D343B}" srcOrd="1" destOrd="0" presId="urn:microsoft.com/office/officeart/2005/8/layout/hProcess6"/>
    <dgm:cxn modelId="{6D1F40F2-23AA-4F97-A0E4-AFED7006F9C8}" type="presParOf" srcId="{8C1B161E-E87E-4A0C-B259-2FEF916A8F74}" destId="{E298E828-E314-45A1-A3E3-73C558171EE4}" srcOrd="2" destOrd="0" presId="urn:microsoft.com/office/officeart/2005/8/layout/hProcess6"/>
    <dgm:cxn modelId="{B3547849-A0EA-405F-BA20-2251A3E0A3E7}" type="presParOf" srcId="{8C1B161E-E87E-4A0C-B259-2FEF916A8F74}" destId="{EB29E262-DDEC-4BD4-8F81-4F5EFDF79A53}" srcOrd="3" destOrd="0" presId="urn:microsoft.com/office/officeart/2005/8/layout/hProcess6"/>
    <dgm:cxn modelId="{0A6BEA53-0040-4645-8975-44A442CB3885}" type="presParOf" srcId="{408F9657-0303-432A-9F91-807350A05E2F}" destId="{EAF33CEB-1F77-4C55-A4FF-D2B886ED11FE}" srcOrd="1" destOrd="0" presId="urn:microsoft.com/office/officeart/2005/8/layout/hProcess6"/>
    <dgm:cxn modelId="{01D819A9-C485-45D9-B141-D36E7616D340}" type="presParOf" srcId="{408F9657-0303-432A-9F91-807350A05E2F}" destId="{814C54FA-FE69-4E95-B625-436C9F9DE908}" srcOrd="2" destOrd="0" presId="urn:microsoft.com/office/officeart/2005/8/layout/hProcess6"/>
    <dgm:cxn modelId="{37EE88D4-86FA-4CC5-8C69-75F5B320D640}" type="presParOf" srcId="{814C54FA-FE69-4E95-B625-436C9F9DE908}" destId="{25435555-4287-4D6D-B2AA-1B4ED0E1D68A}" srcOrd="0" destOrd="0" presId="urn:microsoft.com/office/officeart/2005/8/layout/hProcess6"/>
    <dgm:cxn modelId="{488CC231-A4A1-40B5-8E47-C6C1208C3CD5}" type="presParOf" srcId="{814C54FA-FE69-4E95-B625-436C9F9DE908}" destId="{BB5AFE72-643F-4742-B1DD-531912714EF5}" srcOrd="1" destOrd="0" presId="urn:microsoft.com/office/officeart/2005/8/layout/hProcess6"/>
    <dgm:cxn modelId="{55B57248-E7F5-4507-9458-054C56BE715B}" type="presParOf" srcId="{814C54FA-FE69-4E95-B625-436C9F9DE908}" destId="{D3336856-7601-49D9-8AED-19CE6F538181}" srcOrd="2" destOrd="0" presId="urn:microsoft.com/office/officeart/2005/8/layout/hProcess6"/>
    <dgm:cxn modelId="{0BDB311E-D020-4E01-8D20-077F63D81D14}" type="presParOf" srcId="{814C54FA-FE69-4E95-B625-436C9F9DE908}" destId="{A1BC9358-5989-4434-B5B3-2A2DB907B296}"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D92315-7811-4943-B1CB-F8D86C21762D}" type="doc">
      <dgm:prSet loTypeId="urn:microsoft.com/office/officeart/2005/8/layout/hProcess6" loCatId="process" qsTypeId="urn:microsoft.com/office/officeart/2005/8/quickstyle/simple1" qsCatId="simple" csTypeId="urn:microsoft.com/office/officeart/2005/8/colors/colorful4" csCatId="colorful" phldr="1"/>
      <dgm:spPr/>
      <dgm:t>
        <a:bodyPr/>
        <a:lstStyle/>
        <a:p>
          <a:endParaRPr lang="en-US"/>
        </a:p>
      </dgm:t>
    </dgm:pt>
    <dgm:pt modelId="{10551FAC-02D4-4E0B-9D0A-3D81ADBAA55B}">
      <dgm:prSet phldrT="[Text]" custT="1"/>
      <dgm:spPr/>
      <dgm:t>
        <a:bodyPr/>
        <a:lstStyle/>
        <a:p>
          <a:r>
            <a:rPr lang="en-US" sz="1800" dirty="0">
              <a:latin typeface="#9Slide02 Tieu de rat dai 01" panose="020B0604020202020204" charset="0"/>
              <a:ea typeface="#9Slide02 Tieu de rat dai 01" panose="020B0604020202020204" charset="0"/>
              <a:cs typeface="Times New Roman" panose="02020603050405020304" pitchFamily="18" charset="0"/>
            </a:rPr>
            <a:t>(1)</a:t>
          </a:r>
        </a:p>
      </dgm:t>
    </dgm:pt>
    <dgm:pt modelId="{782C5FB8-9575-4F44-8EE3-B80221E8645D}" type="parTrans" cxnId="{943EC80C-9606-4354-B36A-5EAF9778E076}">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8C2776F4-2A6A-4821-9B39-BC22E6BC96B9}" type="sibTrans" cxnId="{943EC80C-9606-4354-B36A-5EAF9778E076}">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DA1115A5-09F8-457E-9EC5-1836D0142EEA}">
      <dgm:prSet phldrT="[Text]" custT="1"/>
      <dgm:spPr>
        <a:solidFill>
          <a:schemeClr val="accent2">
            <a:lumMod val="75000"/>
            <a:alpha val="90000"/>
          </a:schemeClr>
        </a:solidFill>
      </dgm:spPr>
      <dgm:t>
        <a:bodyPr/>
        <a:lstStyle/>
        <a:p>
          <a:r>
            <a:rPr lang="en-US" sz="18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Lấy</a:t>
          </a:r>
          <a:r>
            <a:rPr lang="en-US" sz="18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18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mẫu</a:t>
          </a:r>
          <a:endParaRPr lang="en-US" sz="18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dgm:t>
    </dgm:pt>
    <dgm:pt modelId="{8871F924-630F-44A5-BD2A-9B68C5CDE25F}" type="parTrans" cxnId="{0DAAE622-4A6B-45BE-A4B7-554ADB9913FE}">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3D4822A9-7847-4B14-BC2E-72BD120CA4E9}" type="sibTrans" cxnId="{0DAAE622-4A6B-45BE-A4B7-554ADB9913FE}">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A7977905-EF6D-474E-9A8E-5F0AFF49189D}">
      <dgm:prSet phldrT="[Text]" custT="1"/>
      <dgm:spPr/>
      <dgm:t>
        <a:bodyPr/>
        <a:lstStyle/>
        <a:p>
          <a:r>
            <a:rPr lang="en-US" sz="1800" dirty="0">
              <a:latin typeface="#9Slide02 Tieu de rat dai 01" panose="020B0604020202020204" charset="0"/>
              <a:ea typeface="#9Slide02 Tieu de rat dai 01" panose="020B0604020202020204" charset="0"/>
              <a:cs typeface="Times New Roman" panose="02020603050405020304" pitchFamily="18" charset="0"/>
            </a:rPr>
            <a:t>(2)</a:t>
          </a:r>
        </a:p>
      </dgm:t>
    </dgm:pt>
    <dgm:pt modelId="{32A39FB1-7EA6-4F09-B178-4529770A9EDF}" type="parTrans" cxnId="{9612008F-D927-42BA-92E2-DACAD9CFB3C5}">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9D9D4D4B-E00B-4CF4-8257-1469130D41BB}" type="sibTrans" cxnId="{9612008F-D927-42BA-92E2-DACAD9CFB3C5}">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0CDDAB65-C34D-4293-9882-0D681281D27A}">
      <dgm:prSet phldrT="[Text]" custT="1"/>
      <dgm:spPr>
        <a:solidFill>
          <a:schemeClr val="accent6">
            <a:lumMod val="75000"/>
            <a:alpha val="90000"/>
          </a:schemeClr>
        </a:solidFill>
      </dgm:spPr>
      <dgm:t>
        <a:bodyPr/>
        <a:lstStyle/>
        <a:p>
          <a:r>
            <a:rPr lang="en-US" sz="18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Pha</a:t>
          </a:r>
          <a:r>
            <a:rPr lang="en-US" sz="18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18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loãng</a:t>
          </a:r>
          <a:endParaRPr lang="en-US" sz="18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dgm:t>
    </dgm:pt>
    <dgm:pt modelId="{323C5A8C-8FFB-4D65-ADE4-8CB1BA0B3B3D}" type="parTrans" cxnId="{268D35AA-33AB-400A-8342-38473692789E}">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1D3638AB-DD86-4148-BD15-52AFEBD384D8}" type="sibTrans" cxnId="{268D35AA-33AB-400A-8342-38473692789E}">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85644794-9052-4911-9860-1C0F1CFEB7A1}">
      <dgm:prSet phldrT="[Text]" custT="1"/>
      <dgm:spPr/>
      <dgm:t>
        <a:bodyPr/>
        <a:lstStyle/>
        <a:p>
          <a:r>
            <a:rPr lang="en-US" sz="1800" dirty="0">
              <a:latin typeface="#9Slide02 Tieu de rat dai 01" panose="020B0604020202020204" charset="0"/>
              <a:ea typeface="#9Slide02 Tieu de rat dai 01" panose="020B0604020202020204" charset="0"/>
              <a:cs typeface="Times New Roman" panose="02020603050405020304" pitchFamily="18" charset="0"/>
            </a:rPr>
            <a:t>(3)</a:t>
          </a:r>
        </a:p>
      </dgm:t>
    </dgm:pt>
    <dgm:pt modelId="{ED14B556-470E-4C43-896C-0CFC85809121}" type="parTrans" cxnId="{37A7E8AF-5745-4A7F-BA02-583E5D77488B}">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6026A433-4929-4CB0-9EFE-57C6A2BABFD3}" type="sibTrans" cxnId="{37A7E8AF-5745-4A7F-BA02-583E5D77488B}">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EF8102B4-E20A-4282-A1B0-28BCA78B7C4C}">
      <dgm:prSet phldrT="[Text]" custT="1"/>
      <dgm:spPr>
        <a:solidFill>
          <a:schemeClr val="accent5">
            <a:lumMod val="75000"/>
          </a:schemeClr>
        </a:solidFill>
      </dgm:spPr>
      <dgm:t>
        <a:bodyPr/>
        <a:lstStyle/>
        <a:p>
          <a:r>
            <a:rPr lang="en-US" sz="18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Trải</a:t>
          </a:r>
          <a:r>
            <a:rPr lang="en-US" sz="18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18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mẫu</a:t>
          </a:r>
          <a:r>
            <a:rPr lang="en-US" sz="18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18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trên</a:t>
          </a:r>
          <a:r>
            <a:rPr lang="en-US" sz="18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MT </a:t>
          </a:r>
          <a:r>
            <a:rPr lang="en-US" sz="18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đặc</a:t>
          </a:r>
          <a:endParaRPr lang="en-US" sz="18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dgm:t>
    </dgm:pt>
    <dgm:pt modelId="{C26A02CF-1CCC-44AE-BFB9-36F382522F0D}" type="parTrans" cxnId="{C797FED2-C423-4EE7-925F-40FF5AE29B0A}">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29D3DF70-4D3C-4ADF-BC80-D8FEE4E61C26}" type="sibTrans" cxnId="{C797FED2-C423-4EE7-925F-40FF5AE29B0A}">
      <dgm:prSet/>
      <dgm:spPr/>
      <dgm:t>
        <a:bodyPr/>
        <a:lstStyle/>
        <a:p>
          <a:endParaRPr lang="en-US" sz="1800">
            <a:latin typeface="#9Slide02 Tieu de rat dai 01" panose="020B0604020202020204" charset="0"/>
            <a:ea typeface="#9Slide02 Tieu de rat dai 01" panose="020B0604020202020204" charset="0"/>
            <a:cs typeface="Times New Roman" panose="02020603050405020304" pitchFamily="18" charset="0"/>
          </a:endParaRPr>
        </a:p>
      </dgm:t>
    </dgm:pt>
    <dgm:pt modelId="{408F9657-0303-432A-9F91-807350A05E2F}" type="pres">
      <dgm:prSet presAssocID="{0ED92315-7811-4943-B1CB-F8D86C21762D}" presName="theList" presStyleCnt="0">
        <dgm:presLayoutVars>
          <dgm:dir/>
          <dgm:animLvl val="lvl"/>
          <dgm:resizeHandles val="exact"/>
        </dgm:presLayoutVars>
      </dgm:prSet>
      <dgm:spPr/>
    </dgm:pt>
    <dgm:pt modelId="{8C1B161E-E87E-4A0C-B259-2FEF916A8F74}" type="pres">
      <dgm:prSet presAssocID="{10551FAC-02D4-4E0B-9D0A-3D81ADBAA55B}" presName="compNode" presStyleCnt="0"/>
      <dgm:spPr/>
    </dgm:pt>
    <dgm:pt modelId="{7400F1BE-5F35-4C74-87C9-DCDDFF490507}" type="pres">
      <dgm:prSet presAssocID="{10551FAC-02D4-4E0B-9D0A-3D81ADBAA55B}" presName="noGeometry" presStyleCnt="0"/>
      <dgm:spPr/>
    </dgm:pt>
    <dgm:pt modelId="{8D5B99B5-096A-4383-A6D1-DF72F37D343B}" type="pres">
      <dgm:prSet presAssocID="{10551FAC-02D4-4E0B-9D0A-3D81ADBAA55B}" presName="childTextVisible" presStyleLbl="bgAccFollowNode1" presStyleIdx="0" presStyleCnt="3">
        <dgm:presLayoutVars>
          <dgm:bulletEnabled val="1"/>
        </dgm:presLayoutVars>
      </dgm:prSet>
      <dgm:spPr/>
    </dgm:pt>
    <dgm:pt modelId="{E298E828-E314-45A1-A3E3-73C558171EE4}" type="pres">
      <dgm:prSet presAssocID="{10551FAC-02D4-4E0B-9D0A-3D81ADBAA55B}" presName="childTextHidden" presStyleLbl="bgAccFollowNode1" presStyleIdx="0" presStyleCnt="3"/>
      <dgm:spPr/>
    </dgm:pt>
    <dgm:pt modelId="{EB29E262-DDEC-4BD4-8F81-4F5EFDF79A53}" type="pres">
      <dgm:prSet presAssocID="{10551FAC-02D4-4E0B-9D0A-3D81ADBAA55B}" presName="parentText" presStyleLbl="node1" presStyleIdx="0" presStyleCnt="3">
        <dgm:presLayoutVars>
          <dgm:chMax val="1"/>
          <dgm:bulletEnabled val="1"/>
        </dgm:presLayoutVars>
      </dgm:prSet>
      <dgm:spPr/>
    </dgm:pt>
    <dgm:pt modelId="{EAF33CEB-1F77-4C55-A4FF-D2B886ED11FE}" type="pres">
      <dgm:prSet presAssocID="{10551FAC-02D4-4E0B-9D0A-3D81ADBAA55B}" presName="aSpace" presStyleCnt="0"/>
      <dgm:spPr/>
    </dgm:pt>
    <dgm:pt modelId="{814C54FA-FE69-4E95-B625-436C9F9DE908}" type="pres">
      <dgm:prSet presAssocID="{A7977905-EF6D-474E-9A8E-5F0AFF49189D}" presName="compNode" presStyleCnt="0"/>
      <dgm:spPr/>
    </dgm:pt>
    <dgm:pt modelId="{25435555-4287-4D6D-B2AA-1B4ED0E1D68A}" type="pres">
      <dgm:prSet presAssocID="{A7977905-EF6D-474E-9A8E-5F0AFF49189D}" presName="noGeometry" presStyleCnt="0"/>
      <dgm:spPr/>
    </dgm:pt>
    <dgm:pt modelId="{BB5AFE72-643F-4742-B1DD-531912714EF5}" type="pres">
      <dgm:prSet presAssocID="{A7977905-EF6D-474E-9A8E-5F0AFF49189D}" presName="childTextVisible" presStyleLbl="bgAccFollowNode1" presStyleIdx="1" presStyleCnt="3">
        <dgm:presLayoutVars>
          <dgm:bulletEnabled val="1"/>
        </dgm:presLayoutVars>
      </dgm:prSet>
      <dgm:spPr/>
    </dgm:pt>
    <dgm:pt modelId="{D3336856-7601-49D9-8AED-19CE6F538181}" type="pres">
      <dgm:prSet presAssocID="{A7977905-EF6D-474E-9A8E-5F0AFF49189D}" presName="childTextHidden" presStyleLbl="bgAccFollowNode1" presStyleIdx="1" presStyleCnt="3"/>
      <dgm:spPr/>
    </dgm:pt>
    <dgm:pt modelId="{A1BC9358-5989-4434-B5B3-2A2DB907B296}" type="pres">
      <dgm:prSet presAssocID="{A7977905-EF6D-474E-9A8E-5F0AFF49189D}" presName="parentText" presStyleLbl="node1" presStyleIdx="1" presStyleCnt="3">
        <dgm:presLayoutVars>
          <dgm:chMax val="1"/>
          <dgm:bulletEnabled val="1"/>
        </dgm:presLayoutVars>
      </dgm:prSet>
      <dgm:spPr/>
    </dgm:pt>
    <dgm:pt modelId="{7FF022EB-4A83-4476-8F6B-56A5B88A115C}" type="pres">
      <dgm:prSet presAssocID="{A7977905-EF6D-474E-9A8E-5F0AFF49189D}" presName="aSpace" presStyleCnt="0"/>
      <dgm:spPr/>
    </dgm:pt>
    <dgm:pt modelId="{E862FE3E-AE8C-4123-89E5-366079BF9D8A}" type="pres">
      <dgm:prSet presAssocID="{85644794-9052-4911-9860-1C0F1CFEB7A1}" presName="compNode" presStyleCnt="0"/>
      <dgm:spPr/>
    </dgm:pt>
    <dgm:pt modelId="{73490919-EC9C-43A1-8D69-DCDBF6012A5D}" type="pres">
      <dgm:prSet presAssocID="{85644794-9052-4911-9860-1C0F1CFEB7A1}" presName="noGeometry" presStyleCnt="0"/>
      <dgm:spPr/>
    </dgm:pt>
    <dgm:pt modelId="{AD6855BC-BBD6-4567-97CE-8502F21FB011}" type="pres">
      <dgm:prSet presAssocID="{85644794-9052-4911-9860-1C0F1CFEB7A1}" presName="childTextVisible" presStyleLbl="bgAccFollowNode1" presStyleIdx="2" presStyleCnt="3">
        <dgm:presLayoutVars>
          <dgm:bulletEnabled val="1"/>
        </dgm:presLayoutVars>
      </dgm:prSet>
      <dgm:spPr/>
    </dgm:pt>
    <dgm:pt modelId="{648D1F55-B9AE-467C-8EE0-5916B2E39E96}" type="pres">
      <dgm:prSet presAssocID="{85644794-9052-4911-9860-1C0F1CFEB7A1}" presName="childTextHidden" presStyleLbl="bgAccFollowNode1" presStyleIdx="2" presStyleCnt="3"/>
      <dgm:spPr/>
    </dgm:pt>
    <dgm:pt modelId="{BCF58256-7053-4AF9-8739-C59B9536FCB5}" type="pres">
      <dgm:prSet presAssocID="{85644794-9052-4911-9860-1C0F1CFEB7A1}" presName="parentText" presStyleLbl="node1" presStyleIdx="2" presStyleCnt="3">
        <dgm:presLayoutVars>
          <dgm:chMax val="1"/>
          <dgm:bulletEnabled val="1"/>
        </dgm:presLayoutVars>
      </dgm:prSet>
      <dgm:spPr/>
    </dgm:pt>
  </dgm:ptLst>
  <dgm:cxnLst>
    <dgm:cxn modelId="{943EC80C-9606-4354-B36A-5EAF9778E076}" srcId="{0ED92315-7811-4943-B1CB-F8D86C21762D}" destId="{10551FAC-02D4-4E0B-9D0A-3D81ADBAA55B}" srcOrd="0" destOrd="0" parTransId="{782C5FB8-9575-4F44-8EE3-B80221E8645D}" sibTransId="{8C2776F4-2A6A-4821-9B39-BC22E6BC96B9}"/>
    <dgm:cxn modelId="{97758811-ED67-4476-9544-E6A79509B873}" type="presOf" srcId="{0CDDAB65-C34D-4293-9882-0D681281D27A}" destId="{D3336856-7601-49D9-8AED-19CE6F538181}" srcOrd="1" destOrd="0" presId="urn:microsoft.com/office/officeart/2005/8/layout/hProcess6"/>
    <dgm:cxn modelId="{5B7CAF1B-C505-4310-BA0F-516F889A4548}" type="presOf" srcId="{EF8102B4-E20A-4282-A1B0-28BCA78B7C4C}" destId="{AD6855BC-BBD6-4567-97CE-8502F21FB011}" srcOrd="0" destOrd="0" presId="urn:microsoft.com/office/officeart/2005/8/layout/hProcess6"/>
    <dgm:cxn modelId="{0DAAE622-4A6B-45BE-A4B7-554ADB9913FE}" srcId="{10551FAC-02D4-4E0B-9D0A-3D81ADBAA55B}" destId="{DA1115A5-09F8-457E-9EC5-1836D0142EEA}" srcOrd="0" destOrd="0" parTransId="{8871F924-630F-44A5-BD2A-9B68C5CDE25F}" sibTransId="{3D4822A9-7847-4B14-BC2E-72BD120CA4E9}"/>
    <dgm:cxn modelId="{293BF32C-0CAC-4C21-92C5-2F7D3131E39F}" type="presOf" srcId="{10551FAC-02D4-4E0B-9D0A-3D81ADBAA55B}" destId="{EB29E262-DDEC-4BD4-8F81-4F5EFDF79A53}" srcOrd="0" destOrd="0" presId="urn:microsoft.com/office/officeart/2005/8/layout/hProcess6"/>
    <dgm:cxn modelId="{F2C2595B-36F6-45FC-8504-C0B7793ABC3E}" type="presOf" srcId="{DA1115A5-09F8-457E-9EC5-1836D0142EEA}" destId="{8D5B99B5-096A-4383-A6D1-DF72F37D343B}" srcOrd="0" destOrd="0" presId="urn:microsoft.com/office/officeart/2005/8/layout/hProcess6"/>
    <dgm:cxn modelId="{F0B3A041-DB1A-4E80-854D-2A9B48803B92}" type="presOf" srcId="{0CDDAB65-C34D-4293-9882-0D681281D27A}" destId="{BB5AFE72-643F-4742-B1DD-531912714EF5}" srcOrd="0" destOrd="0" presId="urn:microsoft.com/office/officeart/2005/8/layout/hProcess6"/>
    <dgm:cxn modelId="{9A92044B-17D0-40A8-9C33-A9AA636072AD}" type="presOf" srcId="{0ED92315-7811-4943-B1CB-F8D86C21762D}" destId="{408F9657-0303-432A-9F91-807350A05E2F}" srcOrd="0" destOrd="0" presId="urn:microsoft.com/office/officeart/2005/8/layout/hProcess6"/>
    <dgm:cxn modelId="{710FB94C-DCA4-465F-9049-F0C1EAFA3444}" type="presOf" srcId="{EF8102B4-E20A-4282-A1B0-28BCA78B7C4C}" destId="{648D1F55-B9AE-467C-8EE0-5916B2E39E96}" srcOrd="1" destOrd="0" presId="urn:microsoft.com/office/officeart/2005/8/layout/hProcess6"/>
    <dgm:cxn modelId="{7217966F-D24D-403E-B49B-B474CFD53E56}" type="presOf" srcId="{A7977905-EF6D-474E-9A8E-5F0AFF49189D}" destId="{A1BC9358-5989-4434-B5B3-2A2DB907B296}" srcOrd="0" destOrd="0" presId="urn:microsoft.com/office/officeart/2005/8/layout/hProcess6"/>
    <dgm:cxn modelId="{9612008F-D927-42BA-92E2-DACAD9CFB3C5}" srcId="{0ED92315-7811-4943-B1CB-F8D86C21762D}" destId="{A7977905-EF6D-474E-9A8E-5F0AFF49189D}" srcOrd="1" destOrd="0" parTransId="{32A39FB1-7EA6-4F09-B178-4529770A9EDF}" sibTransId="{9D9D4D4B-E00B-4CF4-8257-1469130D41BB}"/>
    <dgm:cxn modelId="{268D35AA-33AB-400A-8342-38473692789E}" srcId="{A7977905-EF6D-474E-9A8E-5F0AFF49189D}" destId="{0CDDAB65-C34D-4293-9882-0D681281D27A}" srcOrd="0" destOrd="0" parTransId="{323C5A8C-8FFB-4D65-ADE4-8CB1BA0B3B3D}" sibTransId="{1D3638AB-DD86-4148-BD15-52AFEBD384D8}"/>
    <dgm:cxn modelId="{37A7E8AF-5745-4A7F-BA02-583E5D77488B}" srcId="{0ED92315-7811-4943-B1CB-F8D86C21762D}" destId="{85644794-9052-4911-9860-1C0F1CFEB7A1}" srcOrd="2" destOrd="0" parTransId="{ED14B556-470E-4C43-896C-0CFC85809121}" sibTransId="{6026A433-4929-4CB0-9EFE-57C6A2BABFD3}"/>
    <dgm:cxn modelId="{919DACB5-4369-48D1-BF30-0051B6381BDD}" type="presOf" srcId="{85644794-9052-4911-9860-1C0F1CFEB7A1}" destId="{BCF58256-7053-4AF9-8739-C59B9536FCB5}" srcOrd="0" destOrd="0" presId="urn:microsoft.com/office/officeart/2005/8/layout/hProcess6"/>
    <dgm:cxn modelId="{B56BC0B6-1CA2-4FAC-BCDD-2FCCEFBD850A}" type="presOf" srcId="{DA1115A5-09F8-457E-9EC5-1836D0142EEA}" destId="{E298E828-E314-45A1-A3E3-73C558171EE4}" srcOrd="1" destOrd="0" presId="urn:microsoft.com/office/officeart/2005/8/layout/hProcess6"/>
    <dgm:cxn modelId="{C797FED2-C423-4EE7-925F-40FF5AE29B0A}" srcId="{85644794-9052-4911-9860-1C0F1CFEB7A1}" destId="{EF8102B4-E20A-4282-A1B0-28BCA78B7C4C}" srcOrd="0" destOrd="0" parTransId="{C26A02CF-1CCC-44AE-BFB9-36F382522F0D}" sibTransId="{29D3DF70-4D3C-4ADF-BC80-D8FEE4E61C26}"/>
    <dgm:cxn modelId="{5820C91D-4680-4D03-AAB6-75340841C1DF}" type="presParOf" srcId="{408F9657-0303-432A-9F91-807350A05E2F}" destId="{8C1B161E-E87E-4A0C-B259-2FEF916A8F74}" srcOrd="0" destOrd="0" presId="urn:microsoft.com/office/officeart/2005/8/layout/hProcess6"/>
    <dgm:cxn modelId="{A2EBB0F1-5991-4A1E-A62B-8F4EB2169684}" type="presParOf" srcId="{8C1B161E-E87E-4A0C-B259-2FEF916A8F74}" destId="{7400F1BE-5F35-4C74-87C9-DCDDFF490507}" srcOrd="0" destOrd="0" presId="urn:microsoft.com/office/officeart/2005/8/layout/hProcess6"/>
    <dgm:cxn modelId="{94A7B02A-E855-46D2-BDFC-DEE02789F09F}" type="presParOf" srcId="{8C1B161E-E87E-4A0C-B259-2FEF916A8F74}" destId="{8D5B99B5-096A-4383-A6D1-DF72F37D343B}" srcOrd="1" destOrd="0" presId="urn:microsoft.com/office/officeart/2005/8/layout/hProcess6"/>
    <dgm:cxn modelId="{008EB398-A823-4086-8514-64048AE28A9B}" type="presParOf" srcId="{8C1B161E-E87E-4A0C-B259-2FEF916A8F74}" destId="{E298E828-E314-45A1-A3E3-73C558171EE4}" srcOrd="2" destOrd="0" presId="urn:microsoft.com/office/officeart/2005/8/layout/hProcess6"/>
    <dgm:cxn modelId="{A04C2348-ECB8-454F-B27D-4E6D56B63650}" type="presParOf" srcId="{8C1B161E-E87E-4A0C-B259-2FEF916A8F74}" destId="{EB29E262-DDEC-4BD4-8F81-4F5EFDF79A53}" srcOrd="3" destOrd="0" presId="urn:microsoft.com/office/officeart/2005/8/layout/hProcess6"/>
    <dgm:cxn modelId="{29FE8692-A6BB-403C-A9DD-AD06EE9023E6}" type="presParOf" srcId="{408F9657-0303-432A-9F91-807350A05E2F}" destId="{EAF33CEB-1F77-4C55-A4FF-D2B886ED11FE}" srcOrd="1" destOrd="0" presId="urn:microsoft.com/office/officeart/2005/8/layout/hProcess6"/>
    <dgm:cxn modelId="{EC29A638-14B0-44C9-9FCD-F2EBDB5FFBBF}" type="presParOf" srcId="{408F9657-0303-432A-9F91-807350A05E2F}" destId="{814C54FA-FE69-4E95-B625-436C9F9DE908}" srcOrd="2" destOrd="0" presId="urn:microsoft.com/office/officeart/2005/8/layout/hProcess6"/>
    <dgm:cxn modelId="{6E12B6B8-3356-477D-B68C-035DA106ED1C}" type="presParOf" srcId="{814C54FA-FE69-4E95-B625-436C9F9DE908}" destId="{25435555-4287-4D6D-B2AA-1B4ED0E1D68A}" srcOrd="0" destOrd="0" presId="urn:microsoft.com/office/officeart/2005/8/layout/hProcess6"/>
    <dgm:cxn modelId="{BC15C219-E3DA-4856-99B4-E37D4494C2DF}" type="presParOf" srcId="{814C54FA-FE69-4E95-B625-436C9F9DE908}" destId="{BB5AFE72-643F-4742-B1DD-531912714EF5}" srcOrd="1" destOrd="0" presId="urn:microsoft.com/office/officeart/2005/8/layout/hProcess6"/>
    <dgm:cxn modelId="{7719CB2C-7472-4FE0-9455-837DC73CC2D7}" type="presParOf" srcId="{814C54FA-FE69-4E95-B625-436C9F9DE908}" destId="{D3336856-7601-49D9-8AED-19CE6F538181}" srcOrd="2" destOrd="0" presId="urn:microsoft.com/office/officeart/2005/8/layout/hProcess6"/>
    <dgm:cxn modelId="{C335B94C-BF2A-4D26-BD3E-4FF63FABBA3F}" type="presParOf" srcId="{814C54FA-FE69-4E95-B625-436C9F9DE908}" destId="{A1BC9358-5989-4434-B5B3-2A2DB907B296}" srcOrd="3" destOrd="0" presId="urn:microsoft.com/office/officeart/2005/8/layout/hProcess6"/>
    <dgm:cxn modelId="{151D18AC-378E-4610-A0C1-DDC3F8D34CB9}" type="presParOf" srcId="{408F9657-0303-432A-9F91-807350A05E2F}" destId="{7FF022EB-4A83-4476-8F6B-56A5B88A115C}" srcOrd="3" destOrd="0" presId="urn:microsoft.com/office/officeart/2005/8/layout/hProcess6"/>
    <dgm:cxn modelId="{507803B9-E2BD-4F7B-81B9-19429455FEC5}" type="presParOf" srcId="{408F9657-0303-432A-9F91-807350A05E2F}" destId="{E862FE3E-AE8C-4123-89E5-366079BF9D8A}" srcOrd="4" destOrd="0" presId="urn:microsoft.com/office/officeart/2005/8/layout/hProcess6"/>
    <dgm:cxn modelId="{09129C84-8EF8-4F4F-86B1-23025AB7AAB7}" type="presParOf" srcId="{E862FE3E-AE8C-4123-89E5-366079BF9D8A}" destId="{73490919-EC9C-43A1-8D69-DCDBF6012A5D}" srcOrd="0" destOrd="0" presId="urn:microsoft.com/office/officeart/2005/8/layout/hProcess6"/>
    <dgm:cxn modelId="{35195B4D-C2BE-4CF9-843B-6C54B89E0D03}" type="presParOf" srcId="{E862FE3E-AE8C-4123-89E5-366079BF9D8A}" destId="{AD6855BC-BBD6-4567-97CE-8502F21FB011}" srcOrd="1" destOrd="0" presId="urn:microsoft.com/office/officeart/2005/8/layout/hProcess6"/>
    <dgm:cxn modelId="{B51457CD-A2CB-4BD3-97DD-94D55FF08E46}" type="presParOf" srcId="{E862FE3E-AE8C-4123-89E5-366079BF9D8A}" destId="{648D1F55-B9AE-467C-8EE0-5916B2E39E96}" srcOrd="2" destOrd="0" presId="urn:microsoft.com/office/officeart/2005/8/layout/hProcess6"/>
    <dgm:cxn modelId="{AF98D98E-E220-42B4-968B-8D0543E51A97}" type="presParOf" srcId="{E862FE3E-AE8C-4123-89E5-366079BF9D8A}" destId="{BCF58256-7053-4AF9-8739-C59B9536FCB5}"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95388-63DD-4DC7-B340-4D3379EC5DCA}">
      <dsp:nvSpPr>
        <dsp:cNvPr id="0" name=""/>
        <dsp:cNvSpPr/>
      </dsp:nvSpPr>
      <dsp:spPr>
        <a:xfrm>
          <a:off x="2435866" y="1822866"/>
          <a:ext cx="1529066" cy="152906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9Slide02 Tieu de rat dai 01" panose="020B0604020202020204" charset="0"/>
              <a:ea typeface="#9Slide02 Tieu de rat dai 01" panose="020B0604020202020204" charset="0"/>
            </a:rPr>
            <a:t>VI </a:t>
          </a:r>
          <a:r>
            <a:rPr lang="en-US" sz="2600" kern="1200" dirty="0" err="1">
              <a:latin typeface="#9Slide02 Tieu de rat dai 01" panose="020B0604020202020204" charset="0"/>
              <a:ea typeface="#9Slide02 Tieu de rat dai 01" panose="020B0604020202020204" charset="0"/>
            </a:rPr>
            <a:t>SINH</a:t>
          </a:r>
          <a:r>
            <a:rPr lang="en-US" sz="2600" kern="1200" dirty="0">
              <a:latin typeface="#9Slide02 Tieu de rat dai 01" panose="020B0604020202020204" charset="0"/>
              <a:ea typeface="#9Slide02 Tieu de rat dai 01" panose="020B0604020202020204" charset="0"/>
            </a:rPr>
            <a:t> </a:t>
          </a:r>
          <a:r>
            <a:rPr lang="en-US" sz="2600" kern="1200" dirty="0" err="1">
              <a:latin typeface="#9Slide02 Tieu de rat dai 01" panose="020B0604020202020204" charset="0"/>
              <a:ea typeface="#9Slide02 Tieu de rat dai 01" panose="020B0604020202020204" charset="0"/>
            </a:rPr>
            <a:t>VẬT</a:t>
          </a:r>
          <a:endParaRPr lang="en-US" sz="2600" kern="1200" dirty="0">
            <a:latin typeface="#9Slide02 Tieu de rat dai 01" panose="020B0604020202020204" charset="0"/>
            <a:ea typeface="#9Slide02 Tieu de rat dai 01" panose="020B0604020202020204" charset="0"/>
          </a:endParaRPr>
        </a:p>
      </dsp:txBody>
      <dsp:txXfrm>
        <a:off x="2659793" y="2046793"/>
        <a:ext cx="1081212" cy="1081212"/>
      </dsp:txXfrm>
    </dsp:sp>
    <dsp:sp modelId="{8A177FD9-2B89-407F-8AC1-FB57F1EC22F0}">
      <dsp:nvSpPr>
        <dsp:cNvPr id="0" name=""/>
        <dsp:cNvSpPr/>
      </dsp:nvSpPr>
      <dsp:spPr>
        <a:xfrm rot="12900000">
          <a:off x="1451560" y="1555524"/>
          <a:ext cx="1172702" cy="435783"/>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77A446-ECA4-4098-8468-38A4BB595C41}">
      <dsp:nvSpPr>
        <dsp:cNvPr id="0" name=""/>
        <dsp:cNvSpPr/>
      </dsp:nvSpPr>
      <dsp:spPr>
        <a:xfrm>
          <a:off x="831294" y="856054"/>
          <a:ext cx="1452612" cy="116209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latin typeface="#9Slide02 Tieu de rat dai 01" panose="020B0604020202020204" charset="0"/>
              <a:ea typeface="#9Slide02 Tieu de rat dai 01" panose="020B0604020202020204" charset="0"/>
            </a:rPr>
            <a:t>Phân</a:t>
          </a:r>
          <a:r>
            <a:rPr lang="en-US" sz="2600" kern="1200" dirty="0">
              <a:latin typeface="#9Slide02 Tieu de rat dai 01" panose="020B0604020202020204" charset="0"/>
              <a:ea typeface="#9Slide02 Tieu de rat dai 01" panose="020B0604020202020204" charset="0"/>
            </a:rPr>
            <a:t> </a:t>
          </a:r>
          <a:r>
            <a:rPr lang="en-US" sz="2600" kern="1200" dirty="0" err="1">
              <a:latin typeface="#9Slide02 Tieu de rat dai 01" panose="020B0604020202020204" charset="0"/>
              <a:ea typeface="#9Slide02 Tieu de rat dai 01" panose="020B0604020202020204" charset="0"/>
            </a:rPr>
            <a:t>lập</a:t>
          </a:r>
          <a:endParaRPr lang="en-US" sz="2600" kern="1200" dirty="0">
            <a:latin typeface="#9Slide02 Tieu de rat dai 01" panose="020B0604020202020204" charset="0"/>
            <a:ea typeface="#9Slide02 Tieu de rat dai 01" panose="020B0604020202020204" charset="0"/>
          </a:endParaRPr>
        </a:p>
      </dsp:txBody>
      <dsp:txXfrm>
        <a:off x="865330" y="890090"/>
        <a:ext cx="1384540" cy="1094018"/>
      </dsp:txXfrm>
    </dsp:sp>
    <dsp:sp modelId="{950A4E8D-2AE3-41D0-96F7-5F42BBD86AE2}">
      <dsp:nvSpPr>
        <dsp:cNvPr id="0" name=""/>
        <dsp:cNvSpPr/>
      </dsp:nvSpPr>
      <dsp:spPr>
        <a:xfrm rot="16200000">
          <a:off x="2614048" y="950371"/>
          <a:ext cx="1172702" cy="435783"/>
        </a:xfrm>
        <a:prstGeom prst="lef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003B18-626E-4B47-B95C-E29186A6D0CD}">
      <dsp:nvSpPr>
        <dsp:cNvPr id="0" name=""/>
        <dsp:cNvSpPr/>
      </dsp:nvSpPr>
      <dsp:spPr>
        <a:xfrm>
          <a:off x="2474093" y="867"/>
          <a:ext cx="1452612" cy="1162090"/>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latin typeface="#9Slide02 Tieu de rat dai 01" panose="020B0604020202020204" charset="0"/>
              <a:ea typeface="#9Slide02 Tieu de rat dai 01" panose="020B0604020202020204" charset="0"/>
            </a:rPr>
            <a:t>Hình</a:t>
          </a:r>
          <a:r>
            <a:rPr lang="en-US" sz="2600" kern="1200" dirty="0">
              <a:latin typeface="#9Slide02 Tieu de rat dai 01" panose="020B0604020202020204" charset="0"/>
              <a:ea typeface="#9Slide02 Tieu de rat dai 01" panose="020B0604020202020204" charset="0"/>
            </a:rPr>
            <a:t> </a:t>
          </a:r>
          <a:r>
            <a:rPr lang="en-US" sz="2600" kern="1200" dirty="0" err="1">
              <a:latin typeface="#9Slide02 Tieu de rat dai 01" panose="020B0604020202020204" charset="0"/>
              <a:ea typeface="#9Slide02 Tieu de rat dai 01" panose="020B0604020202020204" charset="0"/>
            </a:rPr>
            <a:t>thái</a:t>
          </a:r>
          <a:endParaRPr lang="en-US" sz="2600" kern="1200" dirty="0">
            <a:latin typeface="#9Slide02 Tieu de rat dai 01" panose="020B0604020202020204" charset="0"/>
            <a:ea typeface="#9Slide02 Tieu de rat dai 01" panose="020B0604020202020204" charset="0"/>
          </a:endParaRPr>
        </a:p>
      </dsp:txBody>
      <dsp:txXfrm>
        <a:off x="2508129" y="34903"/>
        <a:ext cx="1384540" cy="1094018"/>
      </dsp:txXfrm>
    </dsp:sp>
    <dsp:sp modelId="{5BE8CF37-AF25-4EAB-BEB9-DF627FEF33E8}">
      <dsp:nvSpPr>
        <dsp:cNvPr id="0" name=""/>
        <dsp:cNvSpPr/>
      </dsp:nvSpPr>
      <dsp:spPr>
        <a:xfrm rot="19500000">
          <a:off x="3776537" y="1555524"/>
          <a:ext cx="1172702" cy="435783"/>
        </a:xfrm>
        <a:prstGeom prst="lef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CD5F4A-1093-48CF-BBEE-A9B63A5CC96D}">
      <dsp:nvSpPr>
        <dsp:cNvPr id="0" name=""/>
        <dsp:cNvSpPr/>
      </dsp:nvSpPr>
      <dsp:spPr>
        <a:xfrm>
          <a:off x="4116893" y="856054"/>
          <a:ext cx="1452612" cy="1162090"/>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err="1">
              <a:latin typeface="#9Slide02 Tieu de rat dai 01" panose="020B0604020202020204" charset="0"/>
              <a:ea typeface="#9Slide02 Tieu de rat dai 01" panose="020B0604020202020204" charset="0"/>
            </a:rPr>
            <a:t>Đặc</a:t>
          </a:r>
          <a:r>
            <a:rPr lang="en-US" sz="2600" kern="1200" dirty="0">
              <a:latin typeface="#9Slide02 Tieu de rat dai 01" panose="020B0604020202020204" charset="0"/>
              <a:ea typeface="#9Slide02 Tieu de rat dai 01" panose="020B0604020202020204" charset="0"/>
            </a:rPr>
            <a:t> </a:t>
          </a:r>
          <a:r>
            <a:rPr lang="en-US" sz="2600" kern="1200" dirty="0" err="1">
              <a:latin typeface="#9Slide02 Tieu de rat dai 01" panose="020B0604020202020204" charset="0"/>
              <a:ea typeface="#9Slide02 Tieu de rat dai 01" panose="020B0604020202020204" charset="0"/>
            </a:rPr>
            <a:t>điểm</a:t>
          </a:r>
          <a:r>
            <a:rPr lang="en-US" sz="2600" kern="1200" dirty="0">
              <a:latin typeface="#9Slide02 Tieu de rat dai 01" panose="020B0604020202020204" charset="0"/>
              <a:ea typeface="#9Slide02 Tieu de rat dai 01" panose="020B0604020202020204" charset="0"/>
            </a:rPr>
            <a:t> </a:t>
          </a:r>
          <a:r>
            <a:rPr lang="en-US" sz="2600" kern="1200" dirty="0" err="1">
              <a:latin typeface="#9Slide02 Tieu de rat dai 01" panose="020B0604020202020204" charset="0"/>
              <a:ea typeface="#9Slide02 Tieu de rat dai 01" panose="020B0604020202020204" charset="0"/>
            </a:rPr>
            <a:t>hóa</a:t>
          </a:r>
          <a:r>
            <a:rPr lang="en-US" sz="2600" kern="1200" dirty="0">
              <a:latin typeface="#9Slide02 Tieu de rat dai 01" panose="020B0604020202020204" charset="0"/>
              <a:ea typeface="#9Slide02 Tieu de rat dai 01" panose="020B0604020202020204" charset="0"/>
            </a:rPr>
            <a:t> </a:t>
          </a:r>
          <a:r>
            <a:rPr lang="en-US" sz="2600" kern="1200" dirty="0" err="1">
              <a:latin typeface="#9Slide02 Tieu de rat dai 01" panose="020B0604020202020204" charset="0"/>
              <a:ea typeface="#9Slide02 Tieu de rat dai 01" panose="020B0604020202020204" charset="0"/>
            </a:rPr>
            <a:t>sinh</a:t>
          </a:r>
          <a:endParaRPr lang="en-US" sz="2600" kern="1200" dirty="0">
            <a:latin typeface="#9Slide02 Tieu de rat dai 01" panose="020B0604020202020204" charset="0"/>
            <a:ea typeface="#9Slide02 Tieu de rat dai 01" panose="020B0604020202020204" charset="0"/>
          </a:endParaRPr>
        </a:p>
      </dsp:txBody>
      <dsp:txXfrm>
        <a:off x="4150929" y="890090"/>
        <a:ext cx="1384540" cy="1094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B99B5-096A-4383-A6D1-DF72F37D343B}">
      <dsp:nvSpPr>
        <dsp:cNvPr id="0" name=""/>
        <dsp:cNvSpPr/>
      </dsp:nvSpPr>
      <dsp:spPr>
        <a:xfrm>
          <a:off x="557617" y="932499"/>
          <a:ext cx="2230189" cy="1949466"/>
        </a:xfrm>
        <a:prstGeom prst="rightArrow">
          <a:avLst>
            <a:gd name="adj1" fmla="val 70000"/>
            <a:gd name="adj2" fmla="val 50000"/>
          </a:avLst>
        </a:prstGeom>
        <a:solidFill>
          <a:schemeClr val="accent4">
            <a:lumMod val="75000"/>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22860" bIns="11430" numCol="1" spcCol="1270" anchor="ctr" anchorCtr="0">
          <a:noAutofit/>
        </a:bodyPr>
        <a:lstStyle/>
        <a:p>
          <a:pPr marL="0" lvl="0" indent="0" algn="ctr" defTabSz="800100">
            <a:lnSpc>
              <a:spcPct val="90000"/>
            </a:lnSpc>
            <a:spcBef>
              <a:spcPct val="0"/>
            </a:spcBef>
            <a:spcAft>
              <a:spcPct val="35000"/>
            </a:spcAft>
            <a:buNone/>
          </a:pPr>
          <a:r>
            <a:rPr lang="vi-VN" sz="1800" kern="12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Chuẩn bị mẫu</a:t>
          </a:r>
          <a:endParaRPr lang="en-US" sz="1800" kern="12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dsp:txBody>
      <dsp:txXfrm>
        <a:off x="1115164" y="1224919"/>
        <a:ext cx="1087217" cy="1364626"/>
      </dsp:txXfrm>
    </dsp:sp>
    <dsp:sp modelId="{EB29E262-DDEC-4BD4-8F81-4F5EFDF79A53}">
      <dsp:nvSpPr>
        <dsp:cNvPr id="0" name=""/>
        <dsp:cNvSpPr/>
      </dsp:nvSpPr>
      <dsp:spPr>
        <a:xfrm>
          <a:off x="69" y="1349685"/>
          <a:ext cx="1115094" cy="111509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9Slide02 Tieu de rat dai 01" panose="020B0604020202020204" charset="0"/>
              <a:ea typeface="#9Slide02 Tieu de rat dai 01" panose="020B0604020202020204" charset="0"/>
              <a:cs typeface="Times New Roman" panose="02020603050405020304" pitchFamily="18" charset="0"/>
            </a:rPr>
            <a:t>(1)</a:t>
          </a:r>
        </a:p>
      </dsp:txBody>
      <dsp:txXfrm>
        <a:off x="163371" y="1512987"/>
        <a:ext cx="788490" cy="788490"/>
      </dsp:txXfrm>
    </dsp:sp>
    <dsp:sp modelId="{BB5AFE72-643F-4742-B1DD-531912714EF5}">
      <dsp:nvSpPr>
        <dsp:cNvPr id="0" name=""/>
        <dsp:cNvSpPr/>
      </dsp:nvSpPr>
      <dsp:spPr>
        <a:xfrm>
          <a:off x="3484740" y="932499"/>
          <a:ext cx="2230189" cy="1949466"/>
        </a:xfrm>
        <a:prstGeom prst="rightArrow">
          <a:avLst>
            <a:gd name="adj1" fmla="val 70000"/>
            <a:gd name="adj2" fmla="val 50000"/>
          </a:avLst>
        </a:prstGeom>
        <a:solidFill>
          <a:schemeClr val="accent1">
            <a:lumMod val="75000"/>
            <a:alpha val="9000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22860" bIns="11430" numCol="1" spcCol="1270" anchor="ctr" anchorCtr="0">
          <a:noAutofit/>
        </a:bodyPr>
        <a:lstStyle/>
        <a:p>
          <a:pPr marL="0" lvl="0" indent="0" algn="ctr" defTabSz="800100">
            <a:lnSpc>
              <a:spcPct val="90000"/>
            </a:lnSpc>
            <a:spcBef>
              <a:spcPct val="0"/>
            </a:spcBef>
            <a:spcAft>
              <a:spcPct val="35000"/>
            </a:spcAft>
            <a:buNone/>
          </a:pPr>
          <a:r>
            <a:rPr lang="vi-VN" sz="1800" kern="12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Thực hiện phản ứng</a:t>
          </a:r>
          <a:endParaRPr lang="en-US" sz="1800" kern="12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dsp:txBody>
      <dsp:txXfrm>
        <a:off x="4042288" y="1224919"/>
        <a:ext cx="1087217" cy="1364626"/>
      </dsp:txXfrm>
    </dsp:sp>
    <dsp:sp modelId="{A1BC9358-5989-4434-B5B3-2A2DB907B296}">
      <dsp:nvSpPr>
        <dsp:cNvPr id="0" name=""/>
        <dsp:cNvSpPr/>
      </dsp:nvSpPr>
      <dsp:spPr>
        <a:xfrm>
          <a:off x="2927193" y="1349685"/>
          <a:ext cx="1115094" cy="1115094"/>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9Slide02 Tieu de rat dai 01" panose="020B0604020202020204" charset="0"/>
              <a:ea typeface="#9Slide02 Tieu de rat dai 01" panose="020B0604020202020204" charset="0"/>
              <a:cs typeface="Times New Roman" panose="02020603050405020304" pitchFamily="18" charset="0"/>
            </a:rPr>
            <a:t>(2)</a:t>
          </a:r>
        </a:p>
      </dsp:txBody>
      <dsp:txXfrm>
        <a:off x="3090495" y="1512987"/>
        <a:ext cx="788490" cy="788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B99B5-096A-4383-A6D1-DF72F37D343B}">
      <dsp:nvSpPr>
        <dsp:cNvPr id="0" name=""/>
        <dsp:cNvSpPr/>
      </dsp:nvSpPr>
      <dsp:spPr>
        <a:xfrm>
          <a:off x="435471" y="1403411"/>
          <a:ext cx="1728787" cy="1511177"/>
        </a:xfrm>
        <a:prstGeom prst="rightArrow">
          <a:avLst>
            <a:gd name="adj1" fmla="val 70000"/>
            <a:gd name="adj2" fmla="val 50000"/>
          </a:avLst>
        </a:prstGeom>
        <a:solidFill>
          <a:schemeClr val="accent2">
            <a:lumMod val="75000"/>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2286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Lấy</a:t>
          </a:r>
          <a:r>
            <a:rPr lang="en-US" sz="1800" kern="12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1800" kern="12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mẫu</a:t>
          </a:r>
          <a:endParaRPr lang="en-US" sz="1800" kern="12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dsp:txBody>
      <dsp:txXfrm>
        <a:off x="867667" y="1630088"/>
        <a:ext cx="842784" cy="1057823"/>
      </dsp:txXfrm>
    </dsp:sp>
    <dsp:sp modelId="{EB29E262-DDEC-4BD4-8F81-4F5EFDF79A53}">
      <dsp:nvSpPr>
        <dsp:cNvPr id="0" name=""/>
        <dsp:cNvSpPr/>
      </dsp:nvSpPr>
      <dsp:spPr>
        <a:xfrm>
          <a:off x="3274" y="1726803"/>
          <a:ext cx="864393" cy="86439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9Slide02 Tieu de rat dai 01" panose="020B0604020202020204" charset="0"/>
              <a:ea typeface="#9Slide02 Tieu de rat dai 01" panose="020B0604020202020204" charset="0"/>
              <a:cs typeface="Times New Roman" panose="02020603050405020304" pitchFamily="18" charset="0"/>
            </a:rPr>
            <a:t>(1)</a:t>
          </a:r>
        </a:p>
      </dsp:txBody>
      <dsp:txXfrm>
        <a:off x="129861" y="1853390"/>
        <a:ext cx="611219" cy="611219"/>
      </dsp:txXfrm>
    </dsp:sp>
    <dsp:sp modelId="{BB5AFE72-643F-4742-B1DD-531912714EF5}">
      <dsp:nvSpPr>
        <dsp:cNvPr id="0" name=""/>
        <dsp:cNvSpPr/>
      </dsp:nvSpPr>
      <dsp:spPr>
        <a:xfrm>
          <a:off x="2704504" y="1403411"/>
          <a:ext cx="1728787" cy="1511177"/>
        </a:xfrm>
        <a:prstGeom prst="rightArrow">
          <a:avLst>
            <a:gd name="adj1" fmla="val 70000"/>
            <a:gd name="adj2" fmla="val 50000"/>
          </a:avLst>
        </a:prstGeom>
        <a:solidFill>
          <a:schemeClr val="accent6">
            <a:lumMod val="75000"/>
            <a:alpha val="90000"/>
          </a:schemeClr>
        </a:solidFill>
        <a:ln w="12700" cap="flat" cmpd="sng" algn="ctr">
          <a:solidFill>
            <a:schemeClr val="accent4">
              <a:tint val="40000"/>
              <a:alpha val="90000"/>
              <a:hueOff val="5430963"/>
              <a:satOff val="-25622"/>
              <a:lumOff val="-9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2286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Pha</a:t>
          </a:r>
          <a:r>
            <a:rPr lang="en-US" sz="1800" kern="12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1800" kern="12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loãng</a:t>
          </a:r>
          <a:endParaRPr lang="en-US" sz="1800" kern="12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dsp:txBody>
      <dsp:txXfrm>
        <a:off x="3136701" y="1630088"/>
        <a:ext cx="842784" cy="1057823"/>
      </dsp:txXfrm>
    </dsp:sp>
    <dsp:sp modelId="{A1BC9358-5989-4434-B5B3-2A2DB907B296}">
      <dsp:nvSpPr>
        <dsp:cNvPr id="0" name=""/>
        <dsp:cNvSpPr/>
      </dsp:nvSpPr>
      <dsp:spPr>
        <a:xfrm>
          <a:off x="2272307" y="1726803"/>
          <a:ext cx="864393" cy="864393"/>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9Slide02 Tieu de rat dai 01" panose="020B0604020202020204" charset="0"/>
              <a:ea typeface="#9Slide02 Tieu de rat dai 01" panose="020B0604020202020204" charset="0"/>
              <a:cs typeface="Times New Roman" panose="02020603050405020304" pitchFamily="18" charset="0"/>
            </a:rPr>
            <a:t>(2)</a:t>
          </a:r>
        </a:p>
      </dsp:txBody>
      <dsp:txXfrm>
        <a:off x="2398894" y="1853390"/>
        <a:ext cx="611219" cy="611219"/>
      </dsp:txXfrm>
    </dsp:sp>
    <dsp:sp modelId="{AD6855BC-BBD6-4567-97CE-8502F21FB011}">
      <dsp:nvSpPr>
        <dsp:cNvPr id="0" name=""/>
        <dsp:cNvSpPr/>
      </dsp:nvSpPr>
      <dsp:spPr>
        <a:xfrm>
          <a:off x="4973538" y="1403411"/>
          <a:ext cx="1728787" cy="1511177"/>
        </a:xfrm>
        <a:prstGeom prst="rightArrow">
          <a:avLst>
            <a:gd name="adj1" fmla="val 70000"/>
            <a:gd name="adj2" fmla="val 50000"/>
          </a:avLst>
        </a:prstGeom>
        <a:solidFill>
          <a:schemeClr val="accent5">
            <a:lumMod val="7500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22860" bIns="11430" numCol="1" spcCol="1270" anchor="ctr" anchorCtr="0">
          <a:noAutofit/>
        </a:bodyPr>
        <a:lstStyle/>
        <a:p>
          <a:pPr marL="0" lvl="0" indent="0" algn="ctr" defTabSz="800100">
            <a:lnSpc>
              <a:spcPct val="90000"/>
            </a:lnSpc>
            <a:spcBef>
              <a:spcPct val="0"/>
            </a:spcBef>
            <a:spcAft>
              <a:spcPct val="35000"/>
            </a:spcAft>
            <a:buNone/>
          </a:pPr>
          <a:r>
            <a:rPr lang="en-US" sz="1800" kern="12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Trải</a:t>
          </a:r>
          <a:r>
            <a:rPr lang="en-US" sz="1800" kern="12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1800" kern="12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mẫu</a:t>
          </a:r>
          <a:r>
            <a:rPr lang="en-US" sz="1800" kern="12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a:t>
          </a:r>
          <a:r>
            <a:rPr lang="en-US" sz="1800" kern="12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trên</a:t>
          </a:r>
          <a:r>
            <a:rPr lang="en-US" sz="1800" kern="12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 MT </a:t>
          </a:r>
          <a:r>
            <a:rPr lang="en-US" sz="1800" kern="1200" dirty="0" err="1">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đặc</a:t>
          </a:r>
          <a:endParaRPr lang="en-US" sz="1800" kern="1200"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endParaRPr>
        </a:p>
      </dsp:txBody>
      <dsp:txXfrm>
        <a:off x="5405735" y="1630088"/>
        <a:ext cx="842784" cy="1057823"/>
      </dsp:txXfrm>
    </dsp:sp>
    <dsp:sp modelId="{BCF58256-7053-4AF9-8739-C59B9536FCB5}">
      <dsp:nvSpPr>
        <dsp:cNvPr id="0" name=""/>
        <dsp:cNvSpPr/>
      </dsp:nvSpPr>
      <dsp:spPr>
        <a:xfrm>
          <a:off x="4541341" y="1726803"/>
          <a:ext cx="864393" cy="864393"/>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9Slide02 Tieu de rat dai 01" panose="020B0604020202020204" charset="0"/>
              <a:ea typeface="#9Slide02 Tieu de rat dai 01" panose="020B0604020202020204" charset="0"/>
              <a:cs typeface="Times New Roman" panose="02020603050405020304" pitchFamily="18" charset="0"/>
            </a:rPr>
            <a:t>(3)</a:t>
          </a:r>
        </a:p>
      </dsp:txBody>
      <dsp:txXfrm>
        <a:off x="4667928" y="1853390"/>
        <a:ext cx="611219" cy="61121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t>4/5/2025</a:t>
            </a:fld>
            <a:endParaRPr lang="en-US"/>
          </a:p>
        </p:txBody>
      </p:sp>
      <p:sp>
        <p:nvSpPr>
          <p:cNvPr id="4" name="Footer Placeholder 3">
            <a:extLst>
              <a:ext uri="{FF2B5EF4-FFF2-40B4-BE49-F238E27FC236}">
                <a16:creationId xmlns:a16="http://schemas.microsoft.com/office/drawing/2014/main"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t>‹#›</a:t>
            </a:fld>
            <a:endParaRPr lang="en-US"/>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FB462-7C70-4960-90F5-CEF2740FDA75}"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41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882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462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 name="Header Placeholder 4">
            <a:extLst>
              <a:ext uri="{FF2B5EF4-FFF2-40B4-BE49-F238E27FC236}">
                <a16:creationId xmlns:a16="http://schemas.microsoft.com/office/drawing/2014/main" id="{45900F1D-5108-0465-C444-98D9AB72A70B}"/>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82992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 name="Header Placeholder 4">
            <a:extLst>
              <a:ext uri="{FF2B5EF4-FFF2-40B4-BE49-F238E27FC236}">
                <a16:creationId xmlns:a16="http://schemas.microsoft.com/office/drawing/2014/main" id="{CC28D84B-CB5F-C96F-F4D4-481A82D440E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8447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 name="Header Placeholder 4">
            <a:extLst>
              <a:ext uri="{FF2B5EF4-FFF2-40B4-BE49-F238E27FC236}">
                <a16:creationId xmlns:a16="http://schemas.microsoft.com/office/drawing/2014/main" id="{D5F80A56-1AC8-EFBA-C222-7B7A4DF10E1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7707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 name="Header Placeholder 4">
            <a:extLst>
              <a:ext uri="{FF2B5EF4-FFF2-40B4-BE49-F238E27FC236}">
                <a16:creationId xmlns:a16="http://schemas.microsoft.com/office/drawing/2014/main" id="{6A061F4F-6F01-3C63-7CAC-FE971CEC5B8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3697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282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26033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521523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652757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29219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003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4237084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6D49-69EC-853A-9F9D-59682C8C81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1FC99F-016C-03DC-9EF6-F04B3D8DFB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5FEE04-3FEE-5382-2660-C974066B8925}"/>
              </a:ext>
            </a:extLst>
          </p:cNvPr>
          <p:cNvSpPr>
            <a:spLocks noGrp="1"/>
          </p:cNvSpPr>
          <p:nvPr>
            <p:ph type="dt" sz="half" idx="10"/>
          </p:nvPr>
        </p:nvSpPr>
        <p:spPr/>
        <p:txBody>
          <a:bodyPr/>
          <a:lstStyle/>
          <a:p>
            <a:endParaRPr lang="zh-CN" altLang="en-US"/>
          </a:p>
        </p:txBody>
      </p:sp>
      <p:sp>
        <p:nvSpPr>
          <p:cNvPr id="5" name="Footer Placeholder 4">
            <a:extLst>
              <a:ext uri="{FF2B5EF4-FFF2-40B4-BE49-F238E27FC236}">
                <a16:creationId xmlns:a16="http://schemas.microsoft.com/office/drawing/2014/main" id="{BBF5EDDE-E5B4-971D-6132-8E75C0474625}"/>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F37E8C5C-B9D7-9265-7DB9-185BF5EC4A2F}"/>
              </a:ext>
            </a:extLst>
          </p:cNvPr>
          <p:cNvSpPr>
            <a:spLocks noGrp="1"/>
          </p:cNvSpPr>
          <p:nvPr>
            <p:ph type="sldNum" sz="quarter" idx="12"/>
          </p:nvPr>
        </p:nvSpPr>
        <p:spPr/>
        <p:txBody>
          <a:bodyPr/>
          <a:lstStyle/>
          <a:p>
            <a:fld id="{CAD38DC6-AF96-4C1E-B6C5-03A61CD475C6}" type="slidenum">
              <a:rPr lang="zh-CN" altLang="en-US" smtClean="0"/>
              <a:t>‹#›</a:t>
            </a:fld>
            <a:endParaRPr lang="zh-CN" altLang="en-US"/>
          </a:p>
        </p:txBody>
      </p:sp>
    </p:spTree>
    <p:extLst>
      <p:ext uri="{BB962C8B-B14F-4D97-AF65-F5344CB8AC3E}">
        <p14:creationId xmlns:p14="http://schemas.microsoft.com/office/powerpoint/2010/main" val="195896363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A74C8-301E-89CD-F9D7-6AC40BBB3A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FFDEC6-0460-C5D8-7BC2-92929D865A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07ED1-8564-37C8-58AE-A4B21D039891}"/>
              </a:ext>
            </a:extLst>
          </p:cNvPr>
          <p:cNvSpPr>
            <a:spLocks noGrp="1"/>
          </p:cNvSpPr>
          <p:nvPr>
            <p:ph type="dt" sz="half" idx="10"/>
          </p:nvPr>
        </p:nvSpPr>
        <p:spPr/>
        <p:txBody>
          <a:bodyPr/>
          <a:lstStyle/>
          <a:p>
            <a:endParaRPr lang="zh-CN" altLang="en-US"/>
          </a:p>
        </p:txBody>
      </p:sp>
      <p:sp>
        <p:nvSpPr>
          <p:cNvPr id="5" name="Footer Placeholder 4">
            <a:extLst>
              <a:ext uri="{FF2B5EF4-FFF2-40B4-BE49-F238E27FC236}">
                <a16:creationId xmlns:a16="http://schemas.microsoft.com/office/drawing/2014/main" id="{B1395C88-D997-7292-7A49-4A260CC941DB}"/>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A7DC84A8-51BD-7ABC-5B32-87074E412B46}"/>
              </a:ext>
            </a:extLst>
          </p:cNvPr>
          <p:cNvSpPr>
            <a:spLocks noGrp="1"/>
          </p:cNvSpPr>
          <p:nvPr>
            <p:ph type="sldNum" sz="quarter" idx="12"/>
          </p:nvPr>
        </p:nvSpPr>
        <p:spPr/>
        <p:txBody>
          <a:bodyPr/>
          <a:lstStyle/>
          <a:p>
            <a:fld id="{CAD38DC6-AF96-4C1E-B6C5-03A61CD475C6}" type="slidenum">
              <a:rPr lang="zh-CN" altLang="en-US" smtClean="0"/>
              <a:t>‹#›</a:t>
            </a:fld>
            <a:endParaRPr lang="zh-CN" altLang="en-US"/>
          </a:p>
        </p:txBody>
      </p:sp>
    </p:spTree>
    <p:extLst>
      <p:ext uri="{BB962C8B-B14F-4D97-AF65-F5344CB8AC3E}">
        <p14:creationId xmlns:p14="http://schemas.microsoft.com/office/powerpoint/2010/main" val="131970213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F688-47A3-0BD4-0714-5B53BC960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62EF5-A7C1-20FA-9E1D-2E8D4653D5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AB667C-59BA-FB6B-BECD-2036C18500CA}"/>
              </a:ext>
            </a:extLst>
          </p:cNvPr>
          <p:cNvSpPr>
            <a:spLocks noGrp="1"/>
          </p:cNvSpPr>
          <p:nvPr>
            <p:ph type="dt" sz="half" idx="10"/>
          </p:nvPr>
        </p:nvSpPr>
        <p:spPr/>
        <p:txBody>
          <a:bodyPr/>
          <a:lstStyle/>
          <a:p>
            <a:endParaRPr lang="zh-CN" altLang="en-US"/>
          </a:p>
        </p:txBody>
      </p:sp>
      <p:sp>
        <p:nvSpPr>
          <p:cNvPr id="5" name="Footer Placeholder 4">
            <a:extLst>
              <a:ext uri="{FF2B5EF4-FFF2-40B4-BE49-F238E27FC236}">
                <a16:creationId xmlns:a16="http://schemas.microsoft.com/office/drawing/2014/main" id="{5CCC8DA9-8A9B-4022-2B3B-F0D386EF6CE4}"/>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F5CCC382-9740-B530-894D-4128B045BA13}"/>
              </a:ext>
            </a:extLst>
          </p:cNvPr>
          <p:cNvSpPr>
            <a:spLocks noGrp="1"/>
          </p:cNvSpPr>
          <p:nvPr>
            <p:ph type="sldNum" sz="quarter" idx="12"/>
          </p:nvPr>
        </p:nvSpPr>
        <p:spPr/>
        <p:txBody>
          <a:bodyPr/>
          <a:lstStyle/>
          <a:p>
            <a:fld id="{CAD38DC6-AF96-4C1E-B6C5-03A61CD475C6}" type="slidenum">
              <a:rPr lang="zh-CN" altLang="en-US" smtClean="0"/>
              <a:t>‹#›</a:t>
            </a:fld>
            <a:endParaRPr lang="zh-CN" altLang="en-US"/>
          </a:p>
        </p:txBody>
      </p:sp>
    </p:spTree>
    <p:extLst>
      <p:ext uri="{BB962C8B-B14F-4D97-AF65-F5344CB8AC3E}">
        <p14:creationId xmlns:p14="http://schemas.microsoft.com/office/powerpoint/2010/main" val="261621096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982354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86EB-126A-B5E8-F643-1AE389A50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B9BFA-D821-63DD-B97F-1155C6FDEB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98C5D6-FFB3-1168-AE1F-14EC71D3CE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F01C30-CEAF-D8EE-DD2D-5AE1383D9AAA}"/>
              </a:ext>
            </a:extLst>
          </p:cNvPr>
          <p:cNvSpPr>
            <a:spLocks noGrp="1"/>
          </p:cNvSpPr>
          <p:nvPr>
            <p:ph type="dt" sz="half" idx="10"/>
          </p:nvPr>
        </p:nvSpPr>
        <p:spPr/>
        <p:txBody>
          <a:bodyPr/>
          <a:lstStyle/>
          <a:p>
            <a:endParaRPr lang="zh-CN" altLang="en-US"/>
          </a:p>
        </p:txBody>
      </p:sp>
      <p:sp>
        <p:nvSpPr>
          <p:cNvPr id="6" name="Footer Placeholder 5">
            <a:extLst>
              <a:ext uri="{FF2B5EF4-FFF2-40B4-BE49-F238E27FC236}">
                <a16:creationId xmlns:a16="http://schemas.microsoft.com/office/drawing/2014/main" id="{E4D28C3D-836B-C5A6-6145-6D876AEA11CA}"/>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8BA57F36-765C-CD21-F48F-EEB65E40A683}"/>
              </a:ext>
            </a:extLst>
          </p:cNvPr>
          <p:cNvSpPr>
            <a:spLocks noGrp="1"/>
          </p:cNvSpPr>
          <p:nvPr>
            <p:ph type="sldNum" sz="quarter" idx="12"/>
          </p:nvPr>
        </p:nvSpPr>
        <p:spPr/>
        <p:txBody>
          <a:bodyPr/>
          <a:lstStyle/>
          <a:p>
            <a:fld id="{CAD38DC6-AF96-4C1E-B6C5-03A61CD475C6}" type="slidenum">
              <a:rPr lang="zh-CN" altLang="en-US" smtClean="0"/>
              <a:t>‹#›</a:t>
            </a:fld>
            <a:endParaRPr lang="zh-CN" altLang="en-US"/>
          </a:p>
        </p:txBody>
      </p:sp>
    </p:spTree>
    <p:extLst>
      <p:ext uri="{BB962C8B-B14F-4D97-AF65-F5344CB8AC3E}">
        <p14:creationId xmlns:p14="http://schemas.microsoft.com/office/powerpoint/2010/main" val="393400918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82D7C-38E5-10C1-9C95-352793E112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9A6274-5753-CD54-EF5B-F6E218EAD9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77CE45-CAC1-117F-6A63-697AD68CCA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EB623D-0DAE-01B8-9F91-A991D9D30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5DC1CB-7D7A-E6E9-4EFA-27634166B1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81BCCD-5395-FCA9-A369-9819F1EE8D0A}"/>
              </a:ext>
            </a:extLst>
          </p:cNvPr>
          <p:cNvSpPr>
            <a:spLocks noGrp="1"/>
          </p:cNvSpPr>
          <p:nvPr>
            <p:ph type="dt" sz="half" idx="10"/>
          </p:nvPr>
        </p:nvSpPr>
        <p:spPr/>
        <p:txBody>
          <a:bodyPr/>
          <a:lstStyle/>
          <a:p>
            <a:endParaRPr lang="zh-CN" altLang="en-US"/>
          </a:p>
        </p:txBody>
      </p:sp>
      <p:sp>
        <p:nvSpPr>
          <p:cNvPr id="8" name="Footer Placeholder 7">
            <a:extLst>
              <a:ext uri="{FF2B5EF4-FFF2-40B4-BE49-F238E27FC236}">
                <a16:creationId xmlns:a16="http://schemas.microsoft.com/office/drawing/2014/main" id="{A4719851-004C-1CA7-BA55-4D7932F2D653}"/>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F45EF1BD-1F56-B565-92A1-B510A07D0279}"/>
              </a:ext>
            </a:extLst>
          </p:cNvPr>
          <p:cNvSpPr>
            <a:spLocks noGrp="1"/>
          </p:cNvSpPr>
          <p:nvPr>
            <p:ph type="sldNum" sz="quarter" idx="12"/>
          </p:nvPr>
        </p:nvSpPr>
        <p:spPr/>
        <p:txBody>
          <a:bodyPr/>
          <a:lstStyle/>
          <a:p>
            <a:fld id="{CAD38DC6-AF96-4C1E-B6C5-03A61CD475C6}" type="slidenum">
              <a:rPr lang="zh-CN" altLang="en-US" smtClean="0"/>
              <a:t>‹#›</a:t>
            </a:fld>
            <a:endParaRPr lang="zh-CN" altLang="en-US"/>
          </a:p>
        </p:txBody>
      </p:sp>
    </p:spTree>
    <p:extLst>
      <p:ext uri="{BB962C8B-B14F-4D97-AF65-F5344CB8AC3E}">
        <p14:creationId xmlns:p14="http://schemas.microsoft.com/office/powerpoint/2010/main" val="174489737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15E6-26D3-AEEA-4F6B-D06A9BB159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9AC801-732A-85D4-D879-DC6BB3CDAB96}"/>
              </a:ext>
            </a:extLst>
          </p:cNvPr>
          <p:cNvSpPr>
            <a:spLocks noGrp="1"/>
          </p:cNvSpPr>
          <p:nvPr>
            <p:ph type="dt" sz="half" idx="10"/>
          </p:nvPr>
        </p:nvSpPr>
        <p:spPr/>
        <p:txBody>
          <a:bodyPr/>
          <a:lstStyle/>
          <a:p>
            <a:endParaRPr lang="zh-CN" altLang="en-US"/>
          </a:p>
        </p:txBody>
      </p:sp>
      <p:sp>
        <p:nvSpPr>
          <p:cNvPr id="4" name="Footer Placeholder 3">
            <a:extLst>
              <a:ext uri="{FF2B5EF4-FFF2-40B4-BE49-F238E27FC236}">
                <a16:creationId xmlns:a16="http://schemas.microsoft.com/office/drawing/2014/main" id="{26979F3A-DABC-45D4-E6A2-12DA5CE93759}"/>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3EDE293F-B85B-AF05-B4BA-930C83FC595E}"/>
              </a:ext>
            </a:extLst>
          </p:cNvPr>
          <p:cNvSpPr>
            <a:spLocks noGrp="1"/>
          </p:cNvSpPr>
          <p:nvPr>
            <p:ph type="sldNum" sz="quarter" idx="12"/>
          </p:nvPr>
        </p:nvSpPr>
        <p:spPr/>
        <p:txBody>
          <a:bodyPr/>
          <a:lstStyle/>
          <a:p>
            <a:fld id="{CAD38DC6-AF96-4C1E-B6C5-03A61CD475C6}" type="slidenum">
              <a:rPr lang="zh-CN" altLang="en-US" smtClean="0"/>
              <a:t>‹#›</a:t>
            </a:fld>
            <a:endParaRPr lang="zh-CN" altLang="en-US"/>
          </a:p>
        </p:txBody>
      </p:sp>
    </p:spTree>
    <p:extLst>
      <p:ext uri="{BB962C8B-B14F-4D97-AF65-F5344CB8AC3E}">
        <p14:creationId xmlns:p14="http://schemas.microsoft.com/office/powerpoint/2010/main" val="263305360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CD7776-D849-A205-0D36-5DA594ABEA4C}"/>
              </a:ext>
            </a:extLst>
          </p:cNvPr>
          <p:cNvSpPr>
            <a:spLocks noGrp="1"/>
          </p:cNvSpPr>
          <p:nvPr>
            <p:ph type="dt" sz="half" idx="10"/>
          </p:nvPr>
        </p:nvSpPr>
        <p:spPr/>
        <p:txBody>
          <a:bodyPr/>
          <a:lstStyle/>
          <a:p>
            <a:endParaRPr lang="zh-CN" altLang="en-US"/>
          </a:p>
        </p:txBody>
      </p:sp>
      <p:sp>
        <p:nvSpPr>
          <p:cNvPr id="3" name="Footer Placeholder 2">
            <a:extLst>
              <a:ext uri="{FF2B5EF4-FFF2-40B4-BE49-F238E27FC236}">
                <a16:creationId xmlns:a16="http://schemas.microsoft.com/office/drawing/2014/main" id="{6A5858BF-9C7F-1CDF-BCDA-47DF7433DFCA}"/>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B5E11489-B61A-699F-3F36-9E39435B1C7E}"/>
              </a:ext>
            </a:extLst>
          </p:cNvPr>
          <p:cNvSpPr>
            <a:spLocks noGrp="1"/>
          </p:cNvSpPr>
          <p:nvPr>
            <p:ph type="sldNum" sz="quarter" idx="12"/>
          </p:nvPr>
        </p:nvSpPr>
        <p:spPr/>
        <p:txBody>
          <a:bodyPr/>
          <a:lstStyle/>
          <a:p>
            <a:fld id="{CAD38DC6-AF96-4C1E-B6C5-03A61CD475C6}" type="slidenum">
              <a:rPr lang="zh-CN" altLang="en-US" smtClean="0"/>
              <a:t>‹#›</a:t>
            </a:fld>
            <a:endParaRPr lang="zh-CN" altLang="en-US"/>
          </a:p>
        </p:txBody>
      </p:sp>
    </p:spTree>
    <p:extLst>
      <p:ext uri="{BB962C8B-B14F-4D97-AF65-F5344CB8AC3E}">
        <p14:creationId xmlns:p14="http://schemas.microsoft.com/office/powerpoint/2010/main" val="72174039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F6A57-B283-6F46-6F8A-49BD94086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4D14FC-9356-ACA1-06FC-52E4665740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D75BD6-C96B-B2E1-07B0-EED086C92C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95D1D-1FBC-6A84-F5EF-29C2CBAC4279}"/>
              </a:ext>
            </a:extLst>
          </p:cNvPr>
          <p:cNvSpPr>
            <a:spLocks noGrp="1"/>
          </p:cNvSpPr>
          <p:nvPr>
            <p:ph type="dt" sz="half" idx="10"/>
          </p:nvPr>
        </p:nvSpPr>
        <p:spPr/>
        <p:txBody>
          <a:bodyPr/>
          <a:lstStyle/>
          <a:p>
            <a:endParaRPr lang="zh-CN" altLang="en-US"/>
          </a:p>
        </p:txBody>
      </p:sp>
      <p:sp>
        <p:nvSpPr>
          <p:cNvPr id="6" name="Footer Placeholder 5">
            <a:extLst>
              <a:ext uri="{FF2B5EF4-FFF2-40B4-BE49-F238E27FC236}">
                <a16:creationId xmlns:a16="http://schemas.microsoft.com/office/drawing/2014/main" id="{88D11B68-D263-0256-561B-666635FE9260}"/>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586FFED5-70F3-365E-75E9-021733DA9719}"/>
              </a:ext>
            </a:extLst>
          </p:cNvPr>
          <p:cNvSpPr>
            <a:spLocks noGrp="1"/>
          </p:cNvSpPr>
          <p:nvPr>
            <p:ph type="sldNum" sz="quarter" idx="12"/>
          </p:nvPr>
        </p:nvSpPr>
        <p:spPr/>
        <p:txBody>
          <a:bodyPr/>
          <a:lstStyle/>
          <a:p>
            <a:fld id="{CAD38DC6-AF96-4C1E-B6C5-03A61CD475C6}" type="slidenum">
              <a:rPr lang="zh-CN" altLang="en-US" smtClean="0"/>
              <a:t>‹#›</a:t>
            </a:fld>
            <a:endParaRPr lang="zh-CN" altLang="en-US"/>
          </a:p>
        </p:txBody>
      </p:sp>
    </p:spTree>
    <p:extLst>
      <p:ext uri="{BB962C8B-B14F-4D97-AF65-F5344CB8AC3E}">
        <p14:creationId xmlns:p14="http://schemas.microsoft.com/office/powerpoint/2010/main" val="36991620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CEF0C-2044-A088-B4F1-73D77CC004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43C38-BE35-6DEE-5F84-6348B7DDA8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60E8E4-5B15-2B1B-5B3A-525B0055F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EFC916-2AA7-FB13-74A7-729E24BCB0C9}"/>
              </a:ext>
            </a:extLst>
          </p:cNvPr>
          <p:cNvSpPr>
            <a:spLocks noGrp="1"/>
          </p:cNvSpPr>
          <p:nvPr>
            <p:ph type="dt" sz="half" idx="10"/>
          </p:nvPr>
        </p:nvSpPr>
        <p:spPr/>
        <p:txBody>
          <a:bodyPr/>
          <a:lstStyle/>
          <a:p>
            <a:endParaRPr lang="zh-CN" altLang="en-US"/>
          </a:p>
        </p:txBody>
      </p:sp>
      <p:sp>
        <p:nvSpPr>
          <p:cNvPr id="6" name="Footer Placeholder 5">
            <a:extLst>
              <a:ext uri="{FF2B5EF4-FFF2-40B4-BE49-F238E27FC236}">
                <a16:creationId xmlns:a16="http://schemas.microsoft.com/office/drawing/2014/main" id="{AE9F1349-8AE3-05B8-8C8A-E24621F90298}"/>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8E126AE4-B336-EB96-5D28-DD17EA643794}"/>
              </a:ext>
            </a:extLst>
          </p:cNvPr>
          <p:cNvSpPr>
            <a:spLocks noGrp="1"/>
          </p:cNvSpPr>
          <p:nvPr>
            <p:ph type="sldNum" sz="quarter" idx="12"/>
          </p:nvPr>
        </p:nvSpPr>
        <p:spPr/>
        <p:txBody>
          <a:bodyPr/>
          <a:lstStyle/>
          <a:p>
            <a:fld id="{CAD38DC6-AF96-4C1E-B6C5-03A61CD475C6}" type="slidenum">
              <a:rPr lang="zh-CN" altLang="en-US" smtClean="0"/>
              <a:t>‹#›</a:t>
            </a:fld>
            <a:endParaRPr lang="zh-CN" altLang="en-US"/>
          </a:p>
        </p:txBody>
      </p:sp>
    </p:spTree>
    <p:extLst>
      <p:ext uri="{BB962C8B-B14F-4D97-AF65-F5344CB8AC3E}">
        <p14:creationId xmlns:p14="http://schemas.microsoft.com/office/powerpoint/2010/main" val="377307440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22E0-FA60-F1D8-B41D-E146BEB33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EE0033-B0B0-2405-6B87-2D8ACCF471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3CB0F-81CD-9EA9-79D2-0F45927D9910}"/>
              </a:ext>
            </a:extLst>
          </p:cNvPr>
          <p:cNvSpPr>
            <a:spLocks noGrp="1"/>
          </p:cNvSpPr>
          <p:nvPr>
            <p:ph type="dt" sz="half" idx="10"/>
          </p:nvPr>
        </p:nvSpPr>
        <p:spPr/>
        <p:txBody>
          <a:bodyPr/>
          <a:lstStyle/>
          <a:p>
            <a:endParaRPr lang="zh-CN" altLang="en-US"/>
          </a:p>
        </p:txBody>
      </p:sp>
      <p:sp>
        <p:nvSpPr>
          <p:cNvPr id="5" name="Footer Placeholder 4">
            <a:extLst>
              <a:ext uri="{FF2B5EF4-FFF2-40B4-BE49-F238E27FC236}">
                <a16:creationId xmlns:a16="http://schemas.microsoft.com/office/drawing/2014/main" id="{DC481295-80D5-4245-1073-494311FB9D87}"/>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AEB84A74-0E01-B510-103D-404C8F1DCC15}"/>
              </a:ext>
            </a:extLst>
          </p:cNvPr>
          <p:cNvSpPr>
            <a:spLocks noGrp="1"/>
          </p:cNvSpPr>
          <p:nvPr>
            <p:ph type="sldNum" sz="quarter" idx="12"/>
          </p:nvPr>
        </p:nvSpPr>
        <p:spPr/>
        <p:txBody>
          <a:bodyPr/>
          <a:lstStyle/>
          <a:p>
            <a:fld id="{CAD38DC6-AF96-4C1E-B6C5-03A61CD475C6}" type="slidenum">
              <a:rPr lang="zh-CN" altLang="en-US" smtClean="0"/>
              <a:t>‹#›</a:t>
            </a:fld>
            <a:endParaRPr lang="zh-CN" altLang="en-US"/>
          </a:p>
        </p:txBody>
      </p:sp>
    </p:spTree>
    <p:extLst>
      <p:ext uri="{BB962C8B-B14F-4D97-AF65-F5344CB8AC3E}">
        <p14:creationId xmlns:p14="http://schemas.microsoft.com/office/powerpoint/2010/main" val="128764531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92A86C-E3B7-CF96-C6F7-28FD65FFF5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D7834-AD73-FB82-1D64-417C37F316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D89CD-6674-2DA6-56B0-BEE123347BC3}"/>
              </a:ext>
            </a:extLst>
          </p:cNvPr>
          <p:cNvSpPr>
            <a:spLocks noGrp="1"/>
          </p:cNvSpPr>
          <p:nvPr>
            <p:ph type="dt" sz="half" idx="10"/>
          </p:nvPr>
        </p:nvSpPr>
        <p:spPr/>
        <p:txBody>
          <a:bodyPr/>
          <a:lstStyle/>
          <a:p>
            <a:endParaRPr lang="zh-CN" altLang="en-US"/>
          </a:p>
        </p:txBody>
      </p:sp>
      <p:sp>
        <p:nvSpPr>
          <p:cNvPr id="5" name="Footer Placeholder 4">
            <a:extLst>
              <a:ext uri="{FF2B5EF4-FFF2-40B4-BE49-F238E27FC236}">
                <a16:creationId xmlns:a16="http://schemas.microsoft.com/office/drawing/2014/main" id="{6F250B6C-265B-B8D0-7624-197C6BE3E0B3}"/>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E83E2FC2-BB9A-EA59-B2B8-8FBBC7908826}"/>
              </a:ext>
            </a:extLst>
          </p:cNvPr>
          <p:cNvSpPr>
            <a:spLocks noGrp="1"/>
          </p:cNvSpPr>
          <p:nvPr>
            <p:ph type="sldNum" sz="quarter" idx="12"/>
          </p:nvPr>
        </p:nvSpPr>
        <p:spPr/>
        <p:txBody>
          <a:bodyPr/>
          <a:lstStyle/>
          <a:p>
            <a:fld id="{CAD38DC6-AF96-4C1E-B6C5-03A61CD475C6}" type="slidenum">
              <a:rPr lang="zh-CN" altLang="en-US" smtClean="0"/>
              <a:t>‹#›</a:t>
            </a:fld>
            <a:endParaRPr lang="zh-CN" altLang="en-US"/>
          </a:p>
        </p:txBody>
      </p:sp>
    </p:spTree>
    <p:extLst>
      <p:ext uri="{BB962C8B-B14F-4D97-AF65-F5344CB8AC3E}">
        <p14:creationId xmlns:p14="http://schemas.microsoft.com/office/powerpoint/2010/main" val="482646170"/>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504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859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06923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ig Landscape Bot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09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162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825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614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4888A0-4A6A-4A63-BB20-B02BF57CF0C8}"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624800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4888A0-4A6A-4A63-BB20-B02BF57CF0C8}" type="datetimeFigureOut">
              <a:rPr lang="en-US" smtClean="0"/>
              <a:pPr/>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15772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4888A0-4A6A-4A63-BB20-B02BF57CF0C8}" type="datetimeFigureOut">
              <a:rPr lang="en-US" smtClean="0"/>
              <a:pPr/>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19918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399186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82419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8523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AE48AC8-8AAF-8279-0B8E-E8AAA794079B}"/>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pPr/>
              <a:t>4/5/2025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pPr/>
              <a:t>‹#›</a:t>
            </a:fld>
            <a:endParaRPr lang="en-US"/>
          </a:p>
        </p:txBody>
      </p:sp>
    </p:spTree>
    <p:extLst>
      <p:ext uri="{BB962C8B-B14F-4D97-AF65-F5344CB8AC3E}">
        <p14:creationId xmlns:p14="http://schemas.microsoft.com/office/powerpoint/2010/main" val="2339332416"/>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15" r:id="rId12"/>
    <p:sldLayoutId id="2147484016" r:id="rId13"/>
    <p:sldLayoutId id="2147484017" r:id="rId14"/>
    <p:sldLayoutId id="2147484018" r:id="rId15"/>
    <p:sldLayoutId id="2147484019" r:id="rId1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BF3849-F2E0-55DD-FBEB-DD944A8C57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902AF0-77C4-059C-CD8A-86DCF9C395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DBD7B9-5C84-A84A-A317-3C764A646B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a:extLst>
              <a:ext uri="{FF2B5EF4-FFF2-40B4-BE49-F238E27FC236}">
                <a16:creationId xmlns:a16="http://schemas.microsoft.com/office/drawing/2014/main" id="{92CC1DA7-0E3E-6AE6-A5C2-E254093C8C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E06C0FF6-934C-E055-0238-1F91494FA9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654740494"/>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2.png"/><Relationship Id="rId9" Type="http://schemas.microsoft.com/office/2007/relationships/hdphoto" Target="../media/hdphoto7.wdp"/></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928813"/>
            <a:ext cx="5715000" cy="3000375"/>
          </a:xfrm>
          <a:prstGeom prst="rect">
            <a:avLst/>
          </a:prstGeom>
        </p:spPr>
      </p:pic>
      <p:sp>
        <p:nvSpPr>
          <p:cNvPr id="3" name="TextBox 2"/>
          <p:cNvSpPr txBox="1"/>
          <p:nvPr/>
        </p:nvSpPr>
        <p:spPr>
          <a:xfrm>
            <a:off x="4881565" y="5105401"/>
            <a:ext cx="2428870" cy="461665"/>
          </a:xfrm>
          <a:prstGeom prst="rect">
            <a:avLst/>
          </a:prstGeom>
          <a:noFill/>
        </p:spPr>
        <p:txBody>
          <a:bodyPr wrap="none" rtlCol="0">
            <a:spAutoFit/>
          </a:bodyPr>
          <a:lstStyle/>
          <a:p>
            <a:pPr algn="ctr"/>
            <a:r>
              <a:rPr lang="en-US" sz="2400" b="1" dirty="0" err="1">
                <a:solidFill>
                  <a:schemeClr val="bg1"/>
                </a:solidFill>
                <a:latin typeface="#9Slide02 Tieu de rat dai 01" panose="020B0604020202020204" charset="0"/>
                <a:ea typeface="#9Slide02 Tieu de rat dai 01" panose="020B0604020202020204" charset="0"/>
              </a:rPr>
              <a:t>Sữa</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chua</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nếp</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cẩm</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296872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88F292-DB86-EF4D-8F50-5E45E9200732}"/>
              </a:ext>
            </a:extLst>
          </p:cNvPr>
          <p:cNvGrpSpPr/>
          <p:nvPr/>
        </p:nvGrpSpPr>
        <p:grpSpPr>
          <a:xfrm>
            <a:off x="2435330" y="1053214"/>
            <a:ext cx="7321343" cy="4814187"/>
            <a:chOff x="1006582" y="881477"/>
            <a:chExt cx="7321343" cy="4814187"/>
          </a:xfrm>
        </p:grpSpPr>
        <p:pic>
          <p:nvPicPr>
            <p:cNvPr id="2" name="Picture 1"/>
            <p:cNvPicPr>
              <a:picLocks/>
            </p:cNvPicPr>
            <p:nvPr/>
          </p:nvPicPr>
          <p:blipFill rotWithShape="1">
            <a:blip r:embed="rId2" cstate="print">
              <a:extLst>
                <a:ext uri="{28A0092B-C50C-407E-A947-70E740481C1C}">
                  <a14:useLocalDpi xmlns:a14="http://schemas.microsoft.com/office/drawing/2010/main" val="0"/>
                </a:ext>
              </a:extLst>
            </a:blip>
            <a:srcRect l="2001" b="7370"/>
            <a:stretch/>
          </p:blipFill>
          <p:spPr>
            <a:xfrm>
              <a:off x="4821740" y="3427664"/>
              <a:ext cx="3506185" cy="2268000"/>
            </a:xfrm>
            <a:prstGeom prst="rect">
              <a:avLst/>
            </a:prstGeom>
            <a:ln w="12700">
              <a:noFill/>
            </a:ln>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62"/>
            <a:stretch/>
          </p:blipFill>
          <p:spPr>
            <a:xfrm>
              <a:off x="1006582" y="3428332"/>
              <a:ext cx="3506185" cy="2266664"/>
            </a:xfrm>
            <a:prstGeom prst="rect">
              <a:avLst/>
            </a:prstGeom>
            <a:ln w="12700">
              <a:no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902" b="2218"/>
            <a:stretch/>
          </p:blipFill>
          <p:spPr>
            <a:xfrm>
              <a:off x="4821740" y="881477"/>
              <a:ext cx="3506184" cy="2266664"/>
            </a:xfrm>
            <a:prstGeom prst="rect">
              <a:avLst/>
            </a:prstGeom>
            <a:ln w="12700">
              <a:noFill/>
            </a:ln>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0142" t="9377" b="6644"/>
            <a:stretch/>
          </p:blipFill>
          <p:spPr>
            <a:xfrm>
              <a:off x="1006582" y="881477"/>
              <a:ext cx="3506185" cy="2266664"/>
            </a:xfrm>
            <a:prstGeom prst="rect">
              <a:avLst/>
            </a:prstGeom>
            <a:ln w="12700">
              <a:noFill/>
            </a:ln>
          </p:spPr>
        </p:pic>
      </p:grpSp>
      <p:sp>
        <p:nvSpPr>
          <p:cNvPr id="6" name="TextBox 5"/>
          <p:cNvSpPr txBox="1"/>
          <p:nvPr/>
        </p:nvSpPr>
        <p:spPr>
          <a:xfrm>
            <a:off x="4353377" y="264446"/>
            <a:ext cx="3485249" cy="461665"/>
          </a:xfrm>
          <a:prstGeom prst="rect">
            <a:avLst/>
          </a:prstGeom>
          <a:noFill/>
        </p:spPr>
        <p:txBody>
          <a:bodyPr wrap="none" rtlCol="0">
            <a:spAutoFit/>
          </a:bodyPr>
          <a:lstStyle/>
          <a:p>
            <a:pPr algn="ctr"/>
            <a:r>
              <a:rPr lang="en-US" sz="2400" b="1" dirty="0" err="1">
                <a:solidFill>
                  <a:schemeClr val="bg1"/>
                </a:solidFill>
                <a:latin typeface="#9Slide02 Tieu de rat dai 01" panose="020B0604020202020204" charset="0"/>
                <a:ea typeface="#9Slide02 Tieu de rat dai 01" panose="020B0604020202020204" charset="0"/>
              </a:rPr>
              <a:t>PHƯƠNG</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PHÁP</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QUAN</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SÁT</a:t>
            </a:r>
            <a:endParaRPr lang="en-US" sz="2400" b="1" dirty="0">
              <a:solidFill>
                <a:schemeClr val="bg1"/>
              </a:solidFill>
              <a:latin typeface="#9Slide02 Tieu de rat dai 01" panose="020B0604020202020204" charset="0"/>
              <a:ea typeface="#9Slide02 Tieu de rat dai 01" panose="020B0604020202020204" charset="0"/>
            </a:endParaRPr>
          </a:p>
        </p:txBody>
      </p:sp>
      <p:sp>
        <p:nvSpPr>
          <p:cNvPr id="7" name="TextBox 6"/>
          <p:cNvSpPr txBox="1"/>
          <p:nvPr/>
        </p:nvSpPr>
        <p:spPr>
          <a:xfrm>
            <a:off x="5521163" y="6084808"/>
            <a:ext cx="1149674" cy="461665"/>
          </a:xfrm>
          <a:prstGeom prst="rect">
            <a:avLst/>
          </a:prstGeom>
          <a:noFill/>
        </p:spPr>
        <p:txBody>
          <a:bodyPr wrap="none" rtlCol="0">
            <a:spAutoFit/>
          </a:bodyPr>
          <a:lstStyle/>
          <a:p>
            <a:pPr algn="ctr"/>
            <a:r>
              <a:rPr lang="en-US" sz="2400" b="1" dirty="0" err="1">
                <a:solidFill>
                  <a:schemeClr val="bg1"/>
                </a:solidFill>
                <a:latin typeface="#9Slide02 Tieu de rat dai 01" panose="020B0604020202020204" charset="0"/>
                <a:ea typeface="#9Slide02 Tieu de rat dai 01" panose="020B0604020202020204" charset="0"/>
              </a:rPr>
              <a:t>Soi</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tươi</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264174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4C8189D-B6FF-56A4-5D2C-7C80A15CF555}"/>
              </a:ext>
            </a:extLst>
          </p:cNvPr>
          <p:cNvGrpSpPr/>
          <p:nvPr/>
        </p:nvGrpSpPr>
        <p:grpSpPr>
          <a:xfrm>
            <a:off x="2295619" y="762001"/>
            <a:ext cx="7600765" cy="5220597"/>
            <a:chOff x="771618" y="849488"/>
            <a:chExt cx="7600765" cy="5220597"/>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8574"/>
            <a:stretch/>
          </p:blipFill>
          <p:spPr>
            <a:xfrm>
              <a:off x="2743200" y="3581400"/>
              <a:ext cx="3657600" cy="2488685"/>
            </a:xfrm>
            <a:prstGeom prst="rect">
              <a:avLst/>
            </a:prstGeom>
            <a:ln w="19050">
              <a:noFill/>
            </a:ln>
          </p:spPr>
        </p:pic>
        <p:grpSp>
          <p:nvGrpSpPr>
            <p:cNvPr id="7" name="Group 6">
              <a:extLst>
                <a:ext uri="{FF2B5EF4-FFF2-40B4-BE49-F238E27FC236}">
                  <a16:creationId xmlns:a16="http://schemas.microsoft.com/office/drawing/2014/main" id="{D2E6446C-8CCD-C436-F03A-FE522C4F264A}"/>
                </a:ext>
              </a:extLst>
            </p:cNvPr>
            <p:cNvGrpSpPr/>
            <p:nvPr/>
          </p:nvGrpSpPr>
          <p:grpSpPr>
            <a:xfrm>
              <a:off x="771618" y="849488"/>
              <a:ext cx="7600765" cy="2488685"/>
              <a:chOff x="914400" y="849488"/>
              <a:chExt cx="7600765" cy="2488685"/>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41" r="5044"/>
              <a:stretch/>
            </p:blipFill>
            <p:spPr>
              <a:xfrm>
                <a:off x="4857565" y="849488"/>
                <a:ext cx="3657600" cy="2488685"/>
              </a:xfrm>
              <a:prstGeom prst="rect">
                <a:avLst/>
              </a:prstGeom>
              <a:ln w="19050">
                <a:no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5414"/>
              <a:stretch/>
            </p:blipFill>
            <p:spPr>
              <a:xfrm>
                <a:off x="914400" y="850030"/>
                <a:ext cx="3657600" cy="2487600"/>
              </a:xfrm>
              <a:prstGeom prst="rect">
                <a:avLst/>
              </a:prstGeom>
              <a:ln w="19050">
                <a:noFill/>
              </a:ln>
            </p:spPr>
          </p:pic>
        </p:grpSp>
      </p:grpSp>
      <p:sp>
        <p:nvSpPr>
          <p:cNvPr id="5" name="TextBox 4"/>
          <p:cNvSpPr txBox="1"/>
          <p:nvPr/>
        </p:nvSpPr>
        <p:spPr>
          <a:xfrm>
            <a:off x="4353377" y="135541"/>
            <a:ext cx="3485249" cy="461665"/>
          </a:xfrm>
          <a:prstGeom prst="rect">
            <a:avLst/>
          </a:prstGeom>
          <a:noFill/>
        </p:spPr>
        <p:txBody>
          <a:bodyPr wrap="none" rtlCol="0">
            <a:spAutoFit/>
          </a:bodyPr>
          <a:lstStyle/>
          <a:p>
            <a:pPr algn="ctr"/>
            <a:r>
              <a:rPr lang="en-US" sz="2400" b="1" dirty="0" err="1">
                <a:solidFill>
                  <a:schemeClr val="bg1"/>
                </a:solidFill>
                <a:latin typeface="#9Slide02 Tieu de rat dai 01" panose="020B0604020202020204" charset="0"/>
                <a:ea typeface="#9Slide02 Tieu de rat dai 01" panose="020B0604020202020204" charset="0"/>
              </a:rPr>
              <a:t>PHƯƠNG</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PHÁP</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QUAN</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SÁT</a:t>
            </a:r>
            <a:endParaRPr lang="en-US" sz="2400" b="1" dirty="0">
              <a:solidFill>
                <a:schemeClr val="bg1"/>
              </a:solidFill>
              <a:latin typeface="#9Slide02 Tieu de rat dai 01" panose="020B0604020202020204" charset="0"/>
              <a:ea typeface="#9Slide02 Tieu de rat dai 01" panose="020B0604020202020204" charset="0"/>
            </a:endParaRPr>
          </a:p>
        </p:txBody>
      </p:sp>
      <p:sp>
        <p:nvSpPr>
          <p:cNvPr id="6" name="TextBox 5"/>
          <p:cNvSpPr txBox="1"/>
          <p:nvPr/>
        </p:nvSpPr>
        <p:spPr>
          <a:xfrm>
            <a:off x="5521163" y="6084713"/>
            <a:ext cx="1149674" cy="461665"/>
          </a:xfrm>
          <a:prstGeom prst="rect">
            <a:avLst/>
          </a:prstGeom>
          <a:noFill/>
        </p:spPr>
        <p:txBody>
          <a:bodyPr wrap="none" rtlCol="0">
            <a:spAutoFit/>
          </a:bodyPr>
          <a:lstStyle/>
          <a:p>
            <a:pPr algn="ctr"/>
            <a:r>
              <a:rPr lang="en-US" sz="2400" b="1" dirty="0" err="1">
                <a:solidFill>
                  <a:schemeClr val="bg1"/>
                </a:solidFill>
                <a:latin typeface="#9Slide02 Tieu de rat dai 01" panose="020B0604020202020204" charset="0"/>
                <a:ea typeface="#9Slide02 Tieu de rat dai 01" panose="020B0604020202020204" charset="0"/>
              </a:rPr>
              <a:t>Soi</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tươi</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38277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408"/>
          <a:stretch/>
        </p:blipFill>
        <p:spPr>
          <a:xfrm>
            <a:off x="3509603" y="1390366"/>
            <a:ext cx="5172797" cy="4019835"/>
          </a:xfrm>
          <a:prstGeom prst="rect">
            <a:avLst/>
          </a:prstGeom>
          <a:ln w="19050">
            <a:noFill/>
          </a:ln>
        </p:spPr>
      </p:pic>
      <p:sp>
        <p:nvSpPr>
          <p:cNvPr id="3" name="TextBox 2"/>
          <p:cNvSpPr txBox="1"/>
          <p:nvPr/>
        </p:nvSpPr>
        <p:spPr>
          <a:xfrm>
            <a:off x="4353377" y="457201"/>
            <a:ext cx="3485249" cy="461665"/>
          </a:xfrm>
          <a:prstGeom prst="rect">
            <a:avLst/>
          </a:prstGeom>
          <a:noFill/>
        </p:spPr>
        <p:txBody>
          <a:bodyPr wrap="none" rtlCol="0">
            <a:spAutoFit/>
          </a:bodyPr>
          <a:lstStyle/>
          <a:p>
            <a:pPr algn="ctr"/>
            <a:r>
              <a:rPr lang="en-US" sz="2400" b="1" dirty="0" err="1">
                <a:solidFill>
                  <a:schemeClr val="bg1"/>
                </a:solidFill>
                <a:latin typeface="#9Slide02 Tieu de rat dai 01" panose="020B0604020202020204" charset="0"/>
                <a:ea typeface="#9Slide02 Tieu de rat dai 01" panose="020B0604020202020204" charset="0"/>
              </a:rPr>
              <a:t>PHƯƠNG</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PHÁP</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QUAN</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SÁT</a:t>
            </a:r>
            <a:endParaRPr lang="en-US" sz="2400" b="1" dirty="0">
              <a:solidFill>
                <a:schemeClr val="bg1"/>
              </a:solidFill>
              <a:latin typeface="#9Slide02 Tieu de rat dai 01" panose="020B0604020202020204" charset="0"/>
              <a:ea typeface="#9Slide02 Tieu de rat dai 01" panose="020B0604020202020204" charset="0"/>
            </a:endParaRPr>
          </a:p>
        </p:txBody>
      </p:sp>
      <p:sp>
        <p:nvSpPr>
          <p:cNvPr id="4" name="TextBox 3"/>
          <p:cNvSpPr txBox="1"/>
          <p:nvPr/>
        </p:nvSpPr>
        <p:spPr>
          <a:xfrm>
            <a:off x="5288729" y="5562601"/>
            <a:ext cx="1614545" cy="461665"/>
          </a:xfrm>
          <a:prstGeom prst="rect">
            <a:avLst/>
          </a:prstGeom>
          <a:noFill/>
        </p:spPr>
        <p:txBody>
          <a:bodyPr wrap="none" rtlCol="0">
            <a:spAutoFit/>
          </a:bodyPr>
          <a:lstStyle/>
          <a:p>
            <a:pPr algn="ctr"/>
            <a:r>
              <a:rPr lang="en-US" sz="2400" b="1" dirty="0" err="1">
                <a:solidFill>
                  <a:schemeClr val="bg1"/>
                </a:solidFill>
                <a:latin typeface="#9Slide02 Tieu de rat dai 01" panose="020B0604020202020204" charset="0"/>
                <a:ea typeface="#9Slide02 Tieu de rat dai 01" panose="020B0604020202020204" charset="0"/>
              </a:rPr>
              <a:t>Nhuộm</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đơn</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283613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41227"/>
            <a:ext cx="9144000" cy="4375547"/>
          </a:xfrm>
          <a:prstGeom prst="rect">
            <a:avLst/>
          </a:prstGeom>
        </p:spPr>
      </p:pic>
      <p:sp>
        <p:nvSpPr>
          <p:cNvPr id="3" name="Rectangle 2"/>
          <p:cNvSpPr/>
          <p:nvPr/>
        </p:nvSpPr>
        <p:spPr>
          <a:xfrm>
            <a:off x="1752600" y="5257800"/>
            <a:ext cx="1676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203770" y="5616774"/>
            <a:ext cx="1784463" cy="461665"/>
          </a:xfrm>
          <a:prstGeom prst="rect">
            <a:avLst/>
          </a:prstGeom>
          <a:noFill/>
        </p:spPr>
        <p:txBody>
          <a:bodyPr wrap="none" rtlCol="0">
            <a:spAutoFit/>
          </a:bodyPr>
          <a:lstStyle/>
          <a:p>
            <a:pPr algn="ctr"/>
            <a:r>
              <a:rPr lang="en-US" sz="2400" b="1" dirty="0" err="1">
                <a:solidFill>
                  <a:schemeClr val="bg1"/>
                </a:solidFill>
                <a:latin typeface="#9Slide02 Tieu de rat dai 01" panose="020B0604020202020204" charset="0"/>
                <a:ea typeface="#9Slide02 Tieu de rat dai 01" panose="020B0604020202020204" charset="0"/>
              </a:rPr>
              <a:t>Nhuộm</a:t>
            </a:r>
            <a:r>
              <a:rPr lang="en-US" sz="2400" b="1" dirty="0">
                <a:solidFill>
                  <a:schemeClr val="bg1"/>
                </a:solidFill>
                <a:latin typeface="#9Slide02 Tieu de rat dai 01" panose="020B0604020202020204" charset="0"/>
                <a:ea typeface="#9Slide02 Tieu de rat dai 01" panose="020B0604020202020204" charset="0"/>
              </a:rPr>
              <a:t> Gram</a:t>
            </a:r>
          </a:p>
        </p:txBody>
      </p:sp>
      <p:sp>
        <p:nvSpPr>
          <p:cNvPr id="5" name="TextBox 4"/>
          <p:cNvSpPr txBox="1"/>
          <p:nvPr/>
        </p:nvSpPr>
        <p:spPr>
          <a:xfrm>
            <a:off x="4353377" y="457201"/>
            <a:ext cx="3485249" cy="461665"/>
          </a:xfrm>
          <a:prstGeom prst="rect">
            <a:avLst/>
          </a:prstGeom>
          <a:noFill/>
        </p:spPr>
        <p:txBody>
          <a:bodyPr wrap="none" rtlCol="0">
            <a:spAutoFit/>
          </a:bodyPr>
          <a:lstStyle/>
          <a:p>
            <a:pPr algn="ctr"/>
            <a:r>
              <a:rPr lang="en-US" sz="2400" b="1" dirty="0" err="1">
                <a:solidFill>
                  <a:schemeClr val="bg1"/>
                </a:solidFill>
                <a:latin typeface="#9Slide02 Tieu de rat dai 01" panose="020B0604020202020204" charset="0"/>
                <a:ea typeface="#9Slide02 Tieu de rat dai 01" panose="020B0604020202020204" charset="0"/>
              </a:rPr>
              <a:t>PHƯƠNG</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PHÁP</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QUAN</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SÁT</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166710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5729" r="94271">
                        <a14:backgroundMark x1="39375" y1="32963" x2="41979" y2="45370"/>
                        <a14:backgroundMark x1="40104" y1="52778" x2="46875" y2="67963"/>
                      </a14:backgroundRemoval>
                    </a14:imgEffect>
                  </a14:imgLayer>
                </a14:imgProps>
              </a:ext>
              <a:ext uri="{28A0092B-C50C-407E-A947-70E740481C1C}">
                <a14:useLocalDpi xmlns:a14="http://schemas.microsoft.com/office/drawing/2010/main" val="0"/>
              </a:ext>
            </a:extLst>
          </a:blip>
          <a:srcRect l="5833" r="5833"/>
          <a:stretch/>
        </p:blipFill>
        <p:spPr>
          <a:xfrm>
            <a:off x="2057400" y="533400"/>
            <a:ext cx="8077200" cy="5143500"/>
          </a:xfrm>
          <a:prstGeom prst="rect">
            <a:avLst/>
          </a:prstGeom>
        </p:spPr>
      </p:pic>
      <p:sp>
        <p:nvSpPr>
          <p:cNvPr id="3" name="TextBox 2"/>
          <p:cNvSpPr txBox="1"/>
          <p:nvPr/>
        </p:nvSpPr>
        <p:spPr>
          <a:xfrm>
            <a:off x="4353377" y="452736"/>
            <a:ext cx="3485249" cy="461665"/>
          </a:xfrm>
          <a:prstGeom prst="rect">
            <a:avLst/>
          </a:prstGeom>
          <a:noFill/>
        </p:spPr>
        <p:txBody>
          <a:bodyPr wrap="none" rtlCol="0">
            <a:spAutoFit/>
          </a:bodyPr>
          <a:lstStyle/>
          <a:p>
            <a:pPr algn="ctr"/>
            <a:r>
              <a:rPr lang="en-US" sz="2400" b="1" dirty="0" err="1">
                <a:solidFill>
                  <a:schemeClr val="bg1"/>
                </a:solidFill>
                <a:latin typeface="#9Slide02 Tieu de rat dai 01" panose="020B0604020202020204" charset="0"/>
                <a:ea typeface="#9Slide02 Tieu de rat dai 01" panose="020B0604020202020204" charset="0"/>
              </a:rPr>
              <a:t>PHƯƠNG</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PHÁP</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QUAN</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SÁT</a:t>
            </a:r>
            <a:endParaRPr lang="en-US" sz="2400" b="1" dirty="0">
              <a:solidFill>
                <a:schemeClr val="bg1"/>
              </a:solidFill>
              <a:latin typeface="#9Slide02 Tieu de rat dai 01" panose="020B0604020202020204" charset="0"/>
              <a:ea typeface="#9Slide02 Tieu de rat dai 01" panose="020B0604020202020204" charset="0"/>
            </a:endParaRPr>
          </a:p>
        </p:txBody>
      </p:sp>
      <p:sp>
        <p:nvSpPr>
          <p:cNvPr id="5" name="TextBox 4"/>
          <p:cNvSpPr txBox="1"/>
          <p:nvPr/>
        </p:nvSpPr>
        <p:spPr>
          <a:xfrm>
            <a:off x="2719213" y="4648201"/>
            <a:ext cx="1606530" cy="461665"/>
          </a:xfrm>
          <a:prstGeom prst="rect">
            <a:avLst/>
          </a:prstGeom>
          <a:noFill/>
        </p:spPr>
        <p:txBody>
          <a:bodyPr wrap="none" rtlCol="0">
            <a:spAutoFit/>
          </a:bodyPr>
          <a:lstStyle/>
          <a:p>
            <a:pPr algn="ctr"/>
            <a:r>
              <a:rPr lang="en-US" sz="2400" b="1" dirty="0">
                <a:solidFill>
                  <a:schemeClr val="bg1"/>
                </a:solidFill>
                <a:latin typeface="#9Slide02 Tieu de rat dai 01" panose="020B0604020202020204" charset="0"/>
                <a:ea typeface="#9Slide02 Tieu de rat dai 01" panose="020B0604020202020204" charset="0"/>
              </a:rPr>
              <a:t>Vi </a:t>
            </a:r>
            <a:r>
              <a:rPr lang="en-US" sz="2400" b="1" dirty="0" err="1">
                <a:solidFill>
                  <a:schemeClr val="bg1"/>
                </a:solidFill>
                <a:latin typeface="#9Slide02 Tieu de rat dai 01" panose="020B0604020202020204" charset="0"/>
                <a:ea typeface="#9Slide02 Tieu de rat dai 01" panose="020B0604020202020204" charset="0"/>
              </a:rPr>
              <a:t>khuẩn</a:t>
            </a:r>
            <a:r>
              <a:rPr lang="en-US" sz="2400" b="1" dirty="0">
                <a:solidFill>
                  <a:schemeClr val="bg1"/>
                </a:solidFill>
                <a:latin typeface="#9Slide02 Tieu de rat dai 01" panose="020B0604020202020204" charset="0"/>
                <a:ea typeface="#9Slide02 Tieu de rat dai 01" panose="020B0604020202020204" charset="0"/>
              </a:rPr>
              <a:t> G</a:t>
            </a:r>
            <a:r>
              <a:rPr lang="en-US" sz="2400" b="1" baseline="30000" dirty="0">
                <a:solidFill>
                  <a:schemeClr val="bg1"/>
                </a:solidFill>
                <a:latin typeface="#9Slide02 Tieu de rat dai 01" panose="020B0604020202020204" charset="0"/>
                <a:ea typeface="#9Slide02 Tieu de rat dai 01" panose="020B0604020202020204" charset="0"/>
              </a:rPr>
              <a:t>+</a:t>
            </a:r>
            <a:endParaRPr lang="en-US" sz="2400" b="1" dirty="0">
              <a:solidFill>
                <a:schemeClr val="bg1"/>
              </a:solidFill>
              <a:latin typeface="#9Slide02 Tieu de rat dai 01" panose="020B0604020202020204" charset="0"/>
              <a:ea typeface="#9Slide02 Tieu de rat dai 01" panose="020B0604020202020204" charset="0"/>
            </a:endParaRPr>
          </a:p>
        </p:txBody>
      </p:sp>
      <p:sp>
        <p:nvSpPr>
          <p:cNvPr id="6" name="TextBox 5"/>
          <p:cNvSpPr txBox="1"/>
          <p:nvPr/>
        </p:nvSpPr>
        <p:spPr>
          <a:xfrm>
            <a:off x="7888699" y="4648201"/>
            <a:ext cx="1584088" cy="461665"/>
          </a:xfrm>
          <a:prstGeom prst="rect">
            <a:avLst/>
          </a:prstGeom>
          <a:noFill/>
        </p:spPr>
        <p:txBody>
          <a:bodyPr wrap="none" rtlCol="0">
            <a:spAutoFit/>
          </a:bodyPr>
          <a:lstStyle/>
          <a:p>
            <a:pPr algn="ctr"/>
            <a:r>
              <a:rPr lang="en-US" sz="2400" b="1" dirty="0">
                <a:solidFill>
                  <a:schemeClr val="bg1"/>
                </a:solidFill>
                <a:latin typeface="#9Slide02 Tieu de rat dai 01" panose="020B0604020202020204" charset="0"/>
                <a:ea typeface="#9Slide02 Tieu de rat dai 01" panose="020B0604020202020204" charset="0"/>
              </a:rPr>
              <a:t>Vi </a:t>
            </a:r>
            <a:r>
              <a:rPr lang="en-US" sz="2400" b="1" dirty="0" err="1">
                <a:solidFill>
                  <a:schemeClr val="bg1"/>
                </a:solidFill>
                <a:latin typeface="#9Slide02 Tieu de rat dai 01" panose="020B0604020202020204" charset="0"/>
                <a:ea typeface="#9Slide02 Tieu de rat dai 01" panose="020B0604020202020204" charset="0"/>
              </a:rPr>
              <a:t>khuẩn</a:t>
            </a:r>
            <a:r>
              <a:rPr lang="en-US" sz="2400" b="1" dirty="0">
                <a:solidFill>
                  <a:schemeClr val="bg1"/>
                </a:solidFill>
                <a:latin typeface="#9Slide02 Tieu de rat dai 01" panose="020B0604020202020204" charset="0"/>
                <a:ea typeface="#9Slide02 Tieu de rat dai 01" panose="020B0604020202020204" charset="0"/>
              </a:rPr>
              <a:t> G</a:t>
            </a:r>
            <a:r>
              <a:rPr lang="en-US" sz="2400" b="1" baseline="30000" dirty="0">
                <a:solidFill>
                  <a:schemeClr val="bg1"/>
                </a:solidFill>
                <a:latin typeface="#9Slide02 Tieu de rat dai 01" panose="020B0604020202020204" charset="0"/>
                <a:ea typeface="#9Slide02 Tieu de rat dai 01" panose="020B0604020202020204" charset="0"/>
              </a:rPr>
              <a:t>-</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394882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2609850" y="2295527"/>
            <a:ext cx="7565704" cy="2266947"/>
            <a:chOff x="2296627" y="3956650"/>
            <a:chExt cx="7122673" cy="1254050"/>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2296627" y="3956650"/>
              <a:ext cx="6564017" cy="1254050"/>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2493906" y="4056763"/>
              <a:ext cx="6925394" cy="1053825"/>
            </a:xfrm>
            <a:prstGeom prst="rect">
              <a:avLst/>
            </a:prstGeom>
            <a:noFill/>
            <a:ln w="9525">
              <a:noFill/>
              <a:miter lim="800000"/>
              <a:headEnd/>
              <a:tailEnd/>
            </a:ln>
          </p:spPr>
          <p:txBody>
            <a:bodyPr anchor="ctr" anchorCtr="0"/>
            <a:lstStyle/>
            <a:p>
              <a:pPr>
                <a:lnSpc>
                  <a:spcPct val="150000"/>
                </a:lnSpc>
                <a:buClr>
                  <a:srgbClr val="44546A"/>
                </a:buClr>
                <a:buSzPct val="70000"/>
                <a:defRPr/>
              </a:pPr>
              <a:r>
                <a:rPr lang="vi-VN" sz="2800" b="1" dirty="0">
                  <a:solidFill>
                    <a:srgbClr val="FFC000"/>
                  </a:solidFill>
                  <a:latin typeface="#9Slide02 Tieu de rat dai 01" panose="02000000000000000000" pitchFamily="2" charset="0"/>
                  <a:ea typeface="#9Slide02 Tieu de rat dai 01" panose="02000000000000000000" pitchFamily="2" charset="0"/>
                </a:rPr>
                <a:t>      NGHIÊN CỨU HÌNH THÁI VI SINH VẬT</a:t>
              </a:r>
              <a:endParaRPr lang="en-US" sz="2800" b="1" dirty="0">
                <a:solidFill>
                  <a:srgbClr val="FFC000"/>
                </a:solidFill>
                <a:latin typeface="#9Slide02 Tieu de rat dai 01" panose="02000000000000000000" pitchFamily="2" charset="0"/>
                <a:ea typeface="#9Slide02 Tieu de rat dai 01" panose="02000000000000000000" pitchFamily="2" charset="0"/>
              </a:endParaRPr>
            </a:p>
            <a:p>
              <a:pPr algn="just">
                <a:lnSpc>
                  <a:spcPct val="150000"/>
                </a:lnSpc>
                <a:buClr>
                  <a:srgbClr val="44546A"/>
                </a:buClr>
                <a:buSzPct val="70000"/>
                <a:defRPr/>
              </a:pPr>
              <a:r>
                <a:rPr lang="vi-VN" sz="2400" b="1" dirty="0">
                  <a:solidFill>
                    <a:schemeClr val="bg1"/>
                  </a:solidFill>
                  <a:latin typeface="#9Slide02 Tieu de rat dai 01" panose="02000000000000000000" pitchFamily="2" charset="0"/>
                  <a:ea typeface="#9Slide02 Tieu de rat dai 01" panose="02000000000000000000" pitchFamily="2" charset="0"/>
                </a:rPr>
                <a:t>- Mục đích: nhận biết các nhóm vi sinh vật.</a:t>
              </a:r>
            </a:p>
            <a:p>
              <a:pPr algn="just">
                <a:lnSpc>
                  <a:spcPct val="150000"/>
                </a:lnSpc>
                <a:buClr>
                  <a:srgbClr val="44546A"/>
                </a:buClr>
                <a:buSzPct val="70000"/>
                <a:defRPr/>
              </a:pPr>
              <a:r>
                <a:rPr lang="vi-VN" sz="2400" b="1" dirty="0">
                  <a:solidFill>
                    <a:schemeClr val="bg1"/>
                  </a:solidFill>
                  <a:latin typeface="#9Slide02 Tieu de rat dai 01" panose="02000000000000000000" pitchFamily="2" charset="0"/>
                  <a:ea typeface="#9Slide02 Tieu de rat dai 01" panose="02000000000000000000" pitchFamily="2" charset="0"/>
                </a:rPr>
                <a:t>- Phương pháp: soi tươi; nhuộm đơn; nhuộm gram.</a:t>
              </a:r>
              <a:endParaRPr lang="en-US" sz="2400" b="1" dirty="0">
                <a:solidFill>
                  <a:schemeClr val="bg1"/>
                </a:solidFill>
                <a:latin typeface="#9Slide02 Tieu de rat dai 01" panose="02000000000000000000" pitchFamily="2" charset="0"/>
                <a:ea typeface="#9Slide02 Tieu de rat dai 01" panose="02000000000000000000" pitchFamily="2" charset="0"/>
              </a:endParaRPr>
            </a:p>
          </p:txBody>
        </p:sp>
      </p:grpSp>
    </p:spTree>
    <p:extLst>
      <p:ext uri="{BB962C8B-B14F-4D97-AF65-F5344CB8AC3E}">
        <p14:creationId xmlns:p14="http://schemas.microsoft.com/office/powerpoint/2010/main" val="162033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419601" y="2672065"/>
            <a:ext cx="4506363" cy="880241"/>
          </a:xfrm>
          <a:prstGeom prst="rect">
            <a:avLst/>
          </a:prstGeom>
          <a:noFill/>
        </p:spPr>
        <p:txBody>
          <a:bodyPr wrap="none" rtlCol="0" anchor="ctr">
            <a:spAutoFit/>
          </a:bodyPr>
          <a:lstStyle/>
          <a:p>
            <a:pPr algn="ctr">
              <a:lnSpc>
                <a:spcPct val="110000"/>
              </a:lnSpc>
            </a:pPr>
            <a:r>
              <a:rPr lang="vi-VN" sz="2400" b="1" dirty="0">
                <a:solidFill>
                  <a:srgbClr val="FFFF00"/>
                </a:solidFill>
                <a:latin typeface="#9Slide02 Tieu de rat dai 01" panose="02000000000000000000" pitchFamily="2" charset="0"/>
                <a:ea typeface="#9Slide02 Tieu de rat dai 01" panose="02000000000000000000" pitchFamily="2" charset="0"/>
              </a:rPr>
              <a:t>NGHIÊN CỨU ĐẶC ĐIỂM HÓA SINH </a:t>
            </a:r>
          </a:p>
          <a:p>
            <a:pPr algn="ctr">
              <a:lnSpc>
                <a:spcPct val="110000"/>
              </a:lnSpc>
            </a:pPr>
            <a:r>
              <a:rPr lang="vi-VN" sz="2400" b="1" dirty="0">
                <a:solidFill>
                  <a:srgbClr val="FFFF00"/>
                </a:solidFill>
                <a:latin typeface="#9Slide02 Tieu de rat dai 01" panose="02000000000000000000" pitchFamily="2" charset="0"/>
                <a:ea typeface="#9Slide02 Tieu de rat dai 01" panose="02000000000000000000" pitchFamily="2" charset="0"/>
              </a:rPr>
              <a:t>CỦA VI SINH VẬT</a:t>
            </a: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4575" b="89869" l="9804" r="89869">
                        <a14:backgroundMark x1="30392" y1="73203" x2="30392" y2="73203"/>
                      </a14:backgroundRemoval>
                    </a14:imgEffect>
                  </a14:imgLayer>
                </a14:imgProps>
              </a:ext>
              <a:ext uri="{28A0092B-C50C-407E-A947-70E740481C1C}">
                <a14:useLocalDpi xmlns:a14="http://schemas.microsoft.com/office/drawing/2010/main" val="0"/>
              </a:ext>
            </a:extLst>
          </a:blip>
          <a:stretch>
            <a:fillRect/>
          </a:stretch>
        </p:blipFill>
        <p:spPr>
          <a:xfrm>
            <a:off x="2743201" y="2057401"/>
            <a:ext cx="2109571" cy="2109571"/>
          </a:xfrm>
          <a:prstGeom prst="rect">
            <a:avLst/>
          </a:prstGeom>
        </p:spPr>
      </p:pic>
    </p:spTree>
    <p:extLst>
      <p:ext uri="{BB962C8B-B14F-4D97-AF65-F5344CB8AC3E}">
        <p14:creationId xmlns:p14="http://schemas.microsoft.com/office/powerpoint/2010/main" val="130160839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514600" y="990601"/>
          <a:ext cx="5715000" cy="3814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8305800" y="2209800"/>
            <a:ext cx="1447800" cy="1295400"/>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latin typeface="#9Slide02 Tieu de rat dai 01" panose="020B0604020202020204" charset="0"/>
                <a:ea typeface="#9Slide02 Tieu de rat dai 01" panose="020B0604020202020204" charset="0"/>
              </a:rPr>
              <a:t>Nhận biết chất ở VSV</a:t>
            </a:r>
            <a:endParaRPr lang="en-US" b="1" dirty="0">
              <a:solidFill>
                <a:schemeClr val="bg1"/>
              </a:solidFill>
              <a:latin typeface="#9Slide02 Tieu de rat dai 01" panose="020B0604020202020204" charset="0"/>
              <a:ea typeface="#9Slide02 Tieu de rat dai 01" panose="020B0604020202020204" charset="0"/>
            </a:endParaRPr>
          </a:p>
        </p:txBody>
      </p:sp>
      <p:sp>
        <p:nvSpPr>
          <p:cNvPr id="4" name="TextBox 3"/>
          <p:cNvSpPr txBox="1"/>
          <p:nvPr/>
        </p:nvSpPr>
        <p:spPr>
          <a:xfrm>
            <a:off x="3904536" y="4267201"/>
            <a:ext cx="4382931" cy="461665"/>
          </a:xfrm>
          <a:prstGeom prst="rect">
            <a:avLst/>
          </a:prstGeom>
          <a:noFill/>
        </p:spPr>
        <p:txBody>
          <a:bodyPr wrap="none" rtlCol="0">
            <a:spAutoFit/>
          </a:bodyPr>
          <a:lstStyle/>
          <a:p>
            <a:pPr algn="ctr"/>
            <a:r>
              <a:rPr lang="vi-VN" sz="2400" b="1" dirty="0">
                <a:solidFill>
                  <a:srgbClr val="FFC000"/>
                </a:solidFill>
                <a:latin typeface="#9Slide02 Tieu de rat dai 01" panose="020B0604020202020204" charset="0"/>
                <a:ea typeface="#9Slide02 Tieu de rat dai 01" panose="020B0604020202020204" charset="0"/>
              </a:rPr>
              <a:t>Nhận biết các chất có ở vi sinh vật</a:t>
            </a:r>
            <a:endParaRPr lang="en-US" sz="2400" b="1" dirty="0">
              <a:solidFill>
                <a:srgbClr val="FFC000"/>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363288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100" y="609600"/>
            <a:ext cx="6781800" cy="5086350"/>
          </a:xfrm>
          <a:prstGeom prst="rect">
            <a:avLst/>
          </a:prstGeom>
        </p:spPr>
      </p:pic>
      <p:sp>
        <p:nvSpPr>
          <p:cNvPr id="4" name="TextBox 3"/>
          <p:cNvSpPr txBox="1"/>
          <p:nvPr/>
        </p:nvSpPr>
        <p:spPr>
          <a:xfrm>
            <a:off x="2594862" y="5695951"/>
            <a:ext cx="7002276" cy="830997"/>
          </a:xfrm>
          <a:prstGeom prst="rect">
            <a:avLst/>
          </a:prstGeom>
          <a:noFill/>
        </p:spPr>
        <p:txBody>
          <a:bodyPr wrap="square" rtlCol="0">
            <a:spAutoFit/>
          </a:bodyPr>
          <a:lstStyle/>
          <a:p>
            <a:pPr algn="ctr"/>
            <a:r>
              <a:rPr lang="en-US" sz="2400" b="1" dirty="0" err="1">
                <a:solidFill>
                  <a:schemeClr val="bg1"/>
                </a:solidFill>
                <a:latin typeface="#9Slide02 Tieu de rat dai 01" panose="020B0604020202020204" charset="0"/>
                <a:ea typeface="#9Slide02 Tieu de rat dai 01" panose="020B0604020202020204" charset="0"/>
              </a:rPr>
              <a:t>Nhận</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biết</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sự</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có</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mặt</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của</a:t>
            </a:r>
            <a:r>
              <a:rPr lang="en-US" sz="2400" b="1" dirty="0">
                <a:solidFill>
                  <a:schemeClr val="bg1"/>
                </a:solidFill>
                <a:latin typeface="#9Slide02 Tieu de rat dai 01" panose="020B0604020202020204" charset="0"/>
                <a:ea typeface="#9Slide02 Tieu de rat dai 01" panose="020B0604020202020204" charset="0"/>
              </a:rPr>
              <a:t> catalase </a:t>
            </a:r>
            <a:r>
              <a:rPr lang="en-US" sz="2400" b="1" dirty="0" err="1">
                <a:solidFill>
                  <a:schemeClr val="bg1"/>
                </a:solidFill>
                <a:latin typeface="#9Slide02 Tieu de rat dai 01" panose="020B0604020202020204" charset="0"/>
                <a:ea typeface="#9Slide02 Tieu de rat dai 01" panose="020B0604020202020204" charset="0"/>
              </a:rPr>
              <a:t>trong</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tế</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bào</a:t>
            </a:r>
            <a:r>
              <a:rPr lang="en-US" sz="2400" b="1" dirty="0">
                <a:solidFill>
                  <a:schemeClr val="bg1"/>
                </a:solidFill>
                <a:latin typeface="#9Slide02 Tieu de rat dai 01" panose="020B0604020202020204" charset="0"/>
                <a:ea typeface="#9Slide02 Tieu de rat dai 01" panose="020B0604020202020204" charset="0"/>
              </a:rPr>
              <a:t> vi </a:t>
            </a:r>
            <a:r>
              <a:rPr lang="en-US" sz="2400" b="1" dirty="0" err="1">
                <a:solidFill>
                  <a:schemeClr val="bg1"/>
                </a:solidFill>
                <a:latin typeface="#9Slide02 Tieu de rat dai 01" panose="020B0604020202020204" charset="0"/>
                <a:ea typeface="#9Slide02 Tieu de rat dai 01" panose="020B0604020202020204" charset="0"/>
              </a:rPr>
              <a:t>khuẩn</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bằng</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nước</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oxi</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già</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không</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có</a:t>
            </a:r>
            <a:r>
              <a:rPr lang="en-US" sz="2400" b="1" dirty="0">
                <a:solidFill>
                  <a:schemeClr val="bg1"/>
                </a:solidFill>
                <a:latin typeface="#9Slide02 Tieu de rat dai 01" panose="020B0604020202020204" charset="0"/>
                <a:ea typeface="#9Slide02 Tieu de rat dai 01" panose="020B0604020202020204" charset="0"/>
              </a:rPr>
              <a:t> (-) </a:t>
            </a:r>
            <a:r>
              <a:rPr lang="en-US" sz="2400" b="1" dirty="0" err="1">
                <a:solidFill>
                  <a:schemeClr val="bg1"/>
                </a:solidFill>
                <a:latin typeface="#9Slide02 Tieu de rat dai 01" panose="020B0604020202020204" charset="0"/>
                <a:ea typeface="#9Slide02 Tieu de rat dai 01" panose="020B0604020202020204" charset="0"/>
              </a:rPr>
              <a:t>và</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có</a:t>
            </a:r>
            <a:r>
              <a:rPr lang="en-US" sz="2400" b="1" dirty="0">
                <a:solidFill>
                  <a:schemeClr val="bg1"/>
                </a:solidFill>
                <a:latin typeface="#9Slide02 Tieu de rat dai 01" panose="020B0604020202020204" charset="0"/>
                <a:ea typeface="#9Slide02 Tieu de rat dai 01" panose="020B0604020202020204" charset="0"/>
              </a:rPr>
              <a:t> (+)</a:t>
            </a:r>
          </a:p>
        </p:txBody>
      </p:sp>
    </p:spTree>
    <p:extLst>
      <p:ext uri="{BB962C8B-B14F-4D97-AF65-F5344CB8AC3E}">
        <p14:creationId xmlns:p14="http://schemas.microsoft.com/office/powerpoint/2010/main" val="390942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2294813" y="2457450"/>
            <a:ext cx="7602377" cy="1943098"/>
            <a:chOff x="2000037" y="4046223"/>
            <a:chExt cx="7157198" cy="1074900"/>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2000037" y="4046223"/>
              <a:ext cx="7157198" cy="1074900"/>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2115939" y="4096199"/>
              <a:ext cx="6925394" cy="974950"/>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vi-VN" sz="2400" b="1" dirty="0">
                  <a:solidFill>
                    <a:srgbClr val="FFC000"/>
                  </a:solidFill>
                  <a:latin typeface="#9Slide02 Tieu de rat dai 01" panose="02000000000000000000" pitchFamily="2" charset="0"/>
                  <a:ea typeface="#9Slide02 Tieu de rat dai 01" panose="02000000000000000000" pitchFamily="2" charset="0"/>
                </a:rPr>
                <a:t>NGHIÊN CỨU ĐẶC ĐIỂM HÓA SINH CỦA VI SINH VẬT</a:t>
              </a:r>
              <a:endParaRPr lang="en-US" sz="2400" b="1" dirty="0">
                <a:solidFill>
                  <a:srgbClr val="FFC000"/>
                </a:solidFill>
                <a:latin typeface="#9Slide02 Tieu de rat dai 01" panose="02000000000000000000" pitchFamily="2" charset="0"/>
                <a:ea typeface="#9Slide02 Tieu de rat dai 01" panose="02000000000000000000" pitchFamily="2" charset="0"/>
              </a:endParaRPr>
            </a:p>
            <a:p>
              <a:pPr algn="just">
                <a:lnSpc>
                  <a:spcPct val="150000"/>
                </a:lnSpc>
                <a:buClr>
                  <a:srgbClr val="44546A"/>
                </a:buClr>
                <a:buSzPct val="70000"/>
                <a:defRPr/>
              </a:pPr>
              <a:r>
                <a:rPr lang="vi-VN" sz="2400" b="1" dirty="0">
                  <a:solidFill>
                    <a:schemeClr val="bg1"/>
                  </a:solidFill>
                  <a:latin typeface="#9Slide02 Tieu de rat dai 01" panose="02000000000000000000" pitchFamily="2" charset="0"/>
                  <a:ea typeface="#9Slide02 Tieu de rat dai 01" panose="02000000000000000000" pitchFamily="2" charset="0"/>
                </a:rPr>
                <a:t>- Mục đích: nhận biết các chất có ở vi sinh vật.</a:t>
              </a:r>
            </a:p>
            <a:p>
              <a:pPr algn="just">
                <a:lnSpc>
                  <a:spcPct val="150000"/>
                </a:lnSpc>
                <a:buClr>
                  <a:srgbClr val="44546A"/>
                </a:buClr>
                <a:buSzPct val="70000"/>
                <a:defRPr/>
              </a:pPr>
              <a:r>
                <a:rPr lang="vi-VN" sz="2400" b="1" dirty="0">
                  <a:solidFill>
                    <a:schemeClr val="bg1"/>
                  </a:solidFill>
                  <a:latin typeface="#9Slide02 Tieu de rat dai 01" panose="02000000000000000000" pitchFamily="2" charset="0"/>
                  <a:ea typeface="#9Slide02 Tieu de rat dai 01" panose="02000000000000000000" pitchFamily="2" charset="0"/>
                </a:rPr>
                <a:t>- Quy trình: chuẩn bị mẫu và thực hiện phản ứng hóa học.</a:t>
              </a:r>
              <a:endParaRPr lang="en-US" sz="2400" b="1" dirty="0">
                <a:solidFill>
                  <a:schemeClr val="bg1"/>
                </a:solidFill>
                <a:latin typeface="#9Slide02 Tieu de rat dai 01" panose="02000000000000000000" pitchFamily="2" charset="0"/>
                <a:ea typeface="#9Slide02 Tieu de rat dai 01" panose="02000000000000000000" pitchFamily="2" charset="0"/>
              </a:endParaRPr>
            </a:p>
          </p:txBody>
        </p:sp>
      </p:grpSp>
    </p:spTree>
    <p:extLst>
      <p:ext uri="{BB962C8B-B14F-4D97-AF65-F5344CB8AC3E}">
        <p14:creationId xmlns:p14="http://schemas.microsoft.com/office/powerpoint/2010/main" val="257007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06173" y="1143000"/>
            <a:ext cx="1779654" cy="523220"/>
          </a:xfrm>
          <a:prstGeom prst="rect">
            <a:avLst/>
          </a:prstGeom>
          <a:noFill/>
        </p:spPr>
        <p:txBody>
          <a:bodyPr wrap="none" rtlCol="0">
            <a:spAutoFit/>
          </a:bodyPr>
          <a:lstStyle/>
          <a:p>
            <a:pPr algn="ctr"/>
            <a:r>
              <a:rPr lang="en-US" sz="2800" b="1" dirty="0" err="1">
                <a:solidFill>
                  <a:srgbClr val="FFC000"/>
                </a:solidFill>
                <a:latin typeface="#9Slide02 Tieu de rat dai 01" panose="020B0604020202020204" charset="0"/>
                <a:ea typeface="#9Slide02 Tieu de rat dai 01" panose="020B0604020202020204" charset="0"/>
              </a:rPr>
              <a:t>SUY</a:t>
            </a:r>
            <a:r>
              <a:rPr lang="en-US" sz="2800" b="1" dirty="0">
                <a:solidFill>
                  <a:srgbClr val="FFC000"/>
                </a:solidFill>
                <a:latin typeface="#9Slide02 Tieu de rat dai 01" panose="020B0604020202020204" charset="0"/>
                <a:ea typeface="#9Slide02 Tieu de rat dai 01" panose="020B0604020202020204" charset="0"/>
              </a:rPr>
              <a:t> </a:t>
            </a:r>
            <a:r>
              <a:rPr lang="en-US" sz="2800" b="1" dirty="0" err="1">
                <a:solidFill>
                  <a:srgbClr val="FFC000"/>
                </a:solidFill>
                <a:latin typeface="#9Slide02 Tieu de rat dai 01" panose="020B0604020202020204" charset="0"/>
                <a:ea typeface="#9Slide02 Tieu de rat dai 01" panose="020B0604020202020204" charset="0"/>
              </a:rPr>
              <a:t>NGẪM</a:t>
            </a:r>
            <a:endParaRPr lang="en-US" sz="2800" b="1" dirty="0">
              <a:solidFill>
                <a:srgbClr val="FFC000"/>
              </a:solidFill>
              <a:latin typeface="#9Slide02 Tieu de rat dai 01" panose="020B0604020202020204" charset="0"/>
              <a:ea typeface="#9Slide02 Tieu de rat dai 01" panose="020B0604020202020204" charset="0"/>
            </a:endParaRPr>
          </a:p>
        </p:txBody>
      </p:sp>
      <p:sp>
        <p:nvSpPr>
          <p:cNvPr id="3" name="TextBox 2"/>
          <p:cNvSpPr txBox="1"/>
          <p:nvPr/>
        </p:nvSpPr>
        <p:spPr>
          <a:xfrm>
            <a:off x="2628900" y="2133600"/>
            <a:ext cx="6934200" cy="1754326"/>
          </a:xfrm>
          <a:prstGeom prst="rect">
            <a:avLst/>
          </a:prstGeom>
          <a:noFill/>
        </p:spPr>
        <p:txBody>
          <a:bodyPr wrap="square" rtlCol="0">
            <a:spAutoFit/>
          </a:bodyPr>
          <a:lstStyle/>
          <a:p>
            <a:pPr marL="342900" indent="-342900">
              <a:lnSpc>
                <a:spcPct val="150000"/>
              </a:lnSpc>
              <a:buFontTx/>
              <a:buChar char="-"/>
            </a:pPr>
            <a:r>
              <a:rPr lang="en-US" sz="2400" b="1" dirty="0" err="1">
                <a:solidFill>
                  <a:schemeClr val="bg1"/>
                </a:solidFill>
                <a:latin typeface="#9Slide02 Tieu de rat dai 01" panose="020B0604020202020204" charset="0"/>
                <a:ea typeface="#9Slide02 Tieu de rat dai 01" panose="020B0604020202020204" charset="0"/>
              </a:rPr>
              <a:t>Hình</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thái</a:t>
            </a:r>
            <a:r>
              <a:rPr lang="en-US" sz="2400" b="1" dirty="0">
                <a:solidFill>
                  <a:schemeClr val="bg1"/>
                </a:solidFill>
                <a:latin typeface="#9Slide02 Tieu de rat dai 01" panose="020B0604020202020204" charset="0"/>
                <a:ea typeface="#9Slide02 Tieu de rat dai 01" panose="020B0604020202020204" charset="0"/>
              </a:rPr>
              <a:t> vi </a:t>
            </a:r>
            <a:r>
              <a:rPr lang="en-US" sz="2400" b="1" dirty="0" err="1">
                <a:solidFill>
                  <a:schemeClr val="bg1"/>
                </a:solidFill>
                <a:latin typeface="#9Slide02 Tieu de rat dai 01" panose="020B0604020202020204" charset="0"/>
                <a:ea typeface="#9Slide02 Tieu de rat dai 01" panose="020B0604020202020204" charset="0"/>
              </a:rPr>
              <a:t>khuẩn</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lên</a:t>
            </a:r>
            <a:r>
              <a:rPr lang="en-US" sz="2400" b="1" dirty="0">
                <a:solidFill>
                  <a:schemeClr val="bg1"/>
                </a:solidFill>
                <a:latin typeface="#9Slide02 Tieu de rat dai 01" panose="020B0604020202020204" charset="0"/>
                <a:ea typeface="#9Slide02 Tieu de rat dai 01" panose="020B0604020202020204" charset="0"/>
              </a:rPr>
              <a:t> men </a:t>
            </a:r>
            <a:r>
              <a:rPr lang="en-US" sz="2400" b="1" dirty="0" err="1">
                <a:solidFill>
                  <a:schemeClr val="bg1"/>
                </a:solidFill>
                <a:latin typeface="#9Slide02 Tieu de rat dai 01" panose="020B0604020202020204" charset="0"/>
                <a:ea typeface="#9Slide02 Tieu de rat dai 01" panose="020B0604020202020204" charset="0"/>
              </a:rPr>
              <a:t>này</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như</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thế</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nào</a:t>
            </a:r>
            <a:r>
              <a:rPr lang="en-US" sz="2400" b="1" dirty="0">
                <a:solidFill>
                  <a:schemeClr val="bg1"/>
                </a:solidFill>
                <a:latin typeface="#9Slide02 Tieu de rat dai 01" panose="020B0604020202020204" charset="0"/>
                <a:ea typeface="#9Slide02 Tieu de rat dai 01" panose="020B0604020202020204" charset="0"/>
              </a:rPr>
              <a:t>?</a:t>
            </a:r>
          </a:p>
          <a:p>
            <a:pPr marL="342900" indent="-342900">
              <a:lnSpc>
                <a:spcPct val="150000"/>
              </a:lnSpc>
              <a:buFontTx/>
              <a:buChar char="-"/>
            </a:pPr>
            <a:r>
              <a:rPr lang="en-US" sz="2400" b="1" dirty="0" err="1">
                <a:solidFill>
                  <a:schemeClr val="bg1"/>
                </a:solidFill>
                <a:latin typeface="#9Slide02 Tieu de rat dai 01" panose="020B0604020202020204" charset="0"/>
                <a:ea typeface="#9Slide02 Tieu de rat dai 01" panose="020B0604020202020204" charset="0"/>
              </a:rPr>
              <a:t>Làm</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sao</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có</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thể</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lấy</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giống</a:t>
            </a:r>
            <a:r>
              <a:rPr lang="en-US" sz="2400" b="1" dirty="0">
                <a:solidFill>
                  <a:schemeClr val="bg1"/>
                </a:solidFill>
                <a:latin typeface="#9Slide02 Tieu de rat dai 01" panose="020B0604020202020204" charset="0"/>
                <a:ea typeface="#9Slide02 Tieu de rat dai 01" panose="020B0604020202020204" charset="0"/>
              </a:rPr>
              <a:t> vi </a:t>
            </a:r>
            <a:r>
              <a:rPr lang="en-US" sz="2400" b="1" dirty="0" err="1">
                <a:solidFill>
                  <a:schemeClr val="bg1"/>
                </a:solidFill>
                <a:latin typeface="#9Slide02 Tieu de rat dai 01" panose="020B0604020202020204" charset="0"/>
                <a:ea typeface="#9Slide02 Tieu de rat dai 01" panose="020B0604020202020204" charset="0"/>
              </a:rPr>
              <a:t>khuẩn</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này</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để</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lên</a:t>
            </a:r>
            <a:r>
              <a:rPr lang="en-US" sz="2400" b="1" dirty="0">
                <a:solidFill>
                  <a:schemeClr val="bg1"/>
                </a:solidFill>
                <a:latin typeface="#9Slide02 Tieu de rat dai 01" panose="020B0604020202020204" charset="0"/>
                <a:ea typeface="#9Slide02 Tieu de rat dai 01" panose="020B0604020202020204" charset="0"/>
              </a:rPr>
              <a:t> men </a:t>
            </a:r>
            <a:r>
              <a:rPr lang="en-US" sz="2400" b="1" dirty="0" err="1">
                <a:solidFill>
                  <a:schemeClr val="bg1"/>
                </a:solidFill>
                <a:latin typeface="#9Slide02 Tieu de rat dai 01" panose="020B0604020202020204" charset="0"/>
                <a:ea typeface="#9Slide02 Tieu de rat dai 01" panose="020B0604020202020204" charset="0"/>
              </a:rPr>
              <a:t>trên</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quy</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mô</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lớn</a:t>
            </a:r>
            <a:r>
              <a:rPr lang="en-US" sz="2400" b="1" dirty="0">
                <a:solidFill>
                  <a:schemeClr val="bg1"/>
                </a:solidFill>
                <a:latin typeface="#9Slide02 Tieu de rat dai 01" panose="020B0604020202020204" charset="0"/>
                <a:ea typeface="#9Slide02 Tieu de rat dai 01" panose="020B0604020202020204" charset="0"/>
              </a:rPr>
              <a:t>?</a:t>
            </a:r>
          </a:p>
        </p:txBody>
      </p:sp>
    </p:spTree>
    <p:extLst>
      <p:ext uri="{BB962C8B-B14F-4D97-AF65-F5344CB8AC3E}">
        <p14:creationId xmlns:p14="http://schemas.microsoft.com/office/powerpoint/2010/main" val="396971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387918" y="2802624"/>
            <a:ext cx="3111365" cy="473976"/>
          </a:xfrm>
          <a:prstGeom prst="rect">
            <a:avLst/>
          </a:prstGeom>
          <a:noFill/>
        </p:spPr>
        <p:txBody>
          <a:bodyPr wrap="none" rtlCol="0" anchor="ctr">
            <a:spAutoFit/>
          </a:bodyPr>
          <a:lstStyle/>
          <a:p>
            <a:pPr algn="ct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PHÂN LẬP VI SINH VẬT</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4575" b="89869" l="9804" r="89869">
                        <a14:backgroundMark x1="30392" y1="73203" x2="30392" y2="73203"/>
                      </a14:backgroundRemoval>
                    </a14:imgEffect>
                  </a14:imgLayer>
                </a14:imgProps>
              </a:ext>
              <a:ext uri="{28A0092B-C50C-407E-A947-70E740481C1C}">
                <a14:useLocalDpi xmlns:a14="http://schemas.microsoft.com/office/drawing/2010/main" val="0"/>
              </a:ext>
            </a:extLst>
          </a:blip>
          <a:stretch>
            <a:fillRect/>
          </a:stretch>
        </p:blipFill>
        <p:spPr>
          <a:xfrm>
            <a:off x="2590801" y="2133601"/>
            <a:ext cx="2109571" cy="2109571"/>
          </a:xfrm>
          <a:prstGeom prst="rect">
            <a:avLst/>
          </a:prstGeom>
        </p:spPr>
      </p:pic>
    </p:spTree>
    <p:extLst>
      <p:ext uri="{BB962C8B-B14F-4D97-AF65-F5344CB8AC3E}">
        <p14:creationId xmlns:p14="http://schemas.microsoft.com/office/powerpoint/2010/main" val="362145002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26346679"/>
              </p:ext>
            </p:extLst>
          </p:nvPr>
        </p:nvGraphicFramePr>
        <p:xfrm>
          <a:off x="2057400" y="685800"/>
          <a:ext cx="6705600" cy="431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a:xfrm>
            <a:off x="8839200" y="2362200"/>
            <a:ext cx="1143000" cy="990600"/>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9Slide02 Tieu de rat dai 01" panose="020B0604020202020204" charset="0"/>
                <a:ea typeface="#9Slide02 Tieu de rat dai 01" panose="020B0604020202020204" charset="0"/>
              </a:rPr>
              <a:t>Khuẩn</a:t>
            </a:r>
            <a:r>
              <a:rPr lang="en-US" b="1" dirty="0">
                <a:solidFill>
                  <a:schemeClr val="bg1"/>
                </a:solidFill>
                <a:latin typeface="#9Slide02 Tieu de rat dai 01" panose="020B0604020202020204" charset="0"/>
                <a:ea typeface="#9Slide02 Tieu de rat dai 01" panose="020B0604020202020204" charset="0"/>
              </a:rPr>
              <a:t> </a:t>
            </a:r>
            <a:r>
              <a:rPr lang="en-US" b="1" dirty="0" err="1">
                <a:solidFill>
                  <a:schemeClr val="bg1"/>
                </a:solidFill>
                <a:latin typeface="#9Slide02 Tieu de rat dai 01" panose="020B0604020202020204" charset="0"/>
                <a:ea typeface="#9Slide02 Tieu de rat dai 01" panose="020B0604020202020204" charset="0"/>
              </a:rPr>
              <a:t>lạc</a:t>
            </a:r>
            <a:endParaRPr lang="en-US" b="1" dirty="0">
              <a:solidFill>
                <a:schemeClr val="bg1"/>
              </a:solidFill>
              <a:latin typeface="#9Slide02 Tieu de rat dai 01" panose="020B0604020202020204" charset="0"/>
              <a:ea typeface="#9Slide02 Tieu de rat dai 01" panose="020B0604020202020204" charset="0"/>
            </a:endParaRPr>
          </a:p>
        </p:txBody>
      </p:sp>
      <p:sp>
        <p:nvSpPr>
          <p:cNvPr id="4" name="TextBox 3"/>
          <p:cNvSpPr txBox="1"/>
          <p:nvPr/>
        </p:nvSpPr>
        <p:spPr>
          <a:xfrm>
            <a:off x="4807827" y="4038601"/>
            <a:ext cx="2576346" cy="461665"/>
          </a:xfrm>
          <a:prstGeom prst="rect">
            <a:avLst/>
          </a:prstGeom>
          <a:noFill/>
        </p:spPr>
        <p:txBody>
          <a:bodyPr wrap="none" rtlCol="0">
            <a:spAutoFit/>
          </a:bodyPr>
          <a:lstStyle/>
          <a:p>
            <a:pPr algn="ctr"/>
            <a:r>
              <a:rPr lang="vi-VN" sz="2400" b="1" dirty="0">
                <a:solidFill>
                  <a:srgbClr val="FFC000"/>
                </a:solidFill>
                <a:latin typeface="#9Slide02 Tieu de rat dai 01" panose="020B0604020202020204" charset="0"/>
                <a:ea typeface="#9Slide02 Tieu de rat dai 01" panose="020B0604020202020204" charset="0"/>
              </a:rPr>
              <a:t>Phân lập vi sinh vật</a:t>
            </a:r>
            <a:endParaRPr lang="en-US" sz="2400" b="1" dirty="0">
              <a:solidFill>
                <a:srgbClr val="FFC000"/>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398227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961" b="98026" l="2951" r="97705"/>
                    </a14:imgEffect>
                  </a14:imgLayer>
                </a14:imgProps>
              </a:ext>
              <a:ext uri="{28A0092B-C50C-407E-A947-70E740481C1C}">
                <a14:useLocalDpi xmlns:a14="http://schemas.microsoft.com/office/drawing/2010/main" val="0"/>
              </a:ext>
            </a:extLst>
          </a:blip>
          <a:stretch>
            <a:fillRect/>
          </a:stretch>
        </p:blipFill>
        <p:spPr>
          <a:xfrm>
            <a:off x="2729367" y="265191"/>
            <a:ext cx="2667000" cy="2660589"/>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6736" b="93437" l="4739" r="89706"/>
                    </a14:imgEffect>
                  </a14:imgLayer>
                </a14:imgProps>
              </a:ext>
              <a:ext uri="{28A0092B-C50C-407E-A947-70E740481C1C}">
                <a14:useLocalDpi xmlns:a14="http://schemas.microsoft.com/office/drawing/2010/main" val="0"/>
              </a:ext>
            </a:extLst>
          </a:blip>
          <a:stretch>
            <a:fillRect/>
          </a:stretch>
        </p:blipFill>
        <p:spPr>
          <a:xfrm>
            <a:off x="6533388" y="117615"/>
            <a:ext cx="3124200" cy="2955738"/>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127" b="100000" l="761" r="100000"/>
                    </a14:imgEffect>
                  </a14:imgLayer>
                </a14:imgProps>
              </a:ext>
              <a:ext uri="{28A0092B-C50C-407E-A947-70E740481C1C}">
                <a14:useLocalDpi xmlns:a14="http://schemas.microsoft.com/office/drawing/2010/main" val="0"/>
              </a:ext>
            </a:extLst>
          </a:blip>
          <a:stretch>
            <a:fillRect/>
          </a:stretch>
        </p:blipFill>
        <p:spPr>
          <a:xfrm>
            <a:off x="6809994" y="3039618"/>
            <a:ext cx="2570988" cy="2570988"/>
          </a:xfrm>
          <a:prstGeom prst="rect">
            <a:avLst/>
          </a:prstGeom>
        </p:spPr>
      </p:pic>
      <p:pic>
        <p:nvPicPr>
          <p:cNvPr id="6" name="Picture 5"/>
          <p:cNvPicPr>
            <a:picLocks noChangeAspect="1"/>
          </p:cNvPicPr>
          <p:nvPr/>
        </p:nvPicPr>
        <p:blipFill>
          <a:blip r:embed="rId8" cstate="print">
            <a:extLst>
              <a:ext uri="{BEBA8EAE-BF5A-486C-A8C5-ECC9F3942E4B}">
                <a14:imgProps xmlns:a14="http://schemas.microsoft.com/office/drawing/2010/main">
                  <a14:imgLayer r:embed="rId9">
                    <a14:imgEffect>
                      <a14:backgroundRemoval t="9804" b="93301" l="5719" r="93791"/>
                    </a14:imgEffect>
                  </a14:imgLayer>
                </a14:imgProps>
              </a:ext>
              <a:ext uri="{28A0092B-C50C-407E-A947-70E740481C1C}">
                <a14:useLocalDpi xmlns:a14="http://schemas.microsoft.com/office/drawing/2010/main" val="0"/>
              </a:ext>
            </a:extLst>
          </a:blip>
          <a:stretch>
            <a:fillRect/>
          </a:stretch>
        </p:blipFill>
        <p:spPr>
          <a:xfrm>
            <a:off x="2596779" y="2859024"/>
            <a:ext cx="2932176" cy="2932176"/>
          </a:xfrm>
          <a:prstGeom prst="rect">
            <a:avLst/>
          </a:prstGeom>
        </p:spPr>
      </p:pic>
      <p:sp>
        <p:nvSpPr>
          <p:cNvPr id="7" name="TextBox 6"/>
          <p:cNvSpPr txBox="1"/>
          <p:nvPr/>
        </p:nvSpPr>
        <p:spPr>
          <a:xfrm>
            <a:off x="4739699" y="5827777"/>
            <a:ext cx="2712602" cy="461665"/>
          </a:xfrm>
          <a:prstGeom prst="rect">
            <a:avLst/>
          </a:prstGeom>
          <a:noFill/>
        </p:spPr>
        <p:txBody>
          <a:bodyPr wrap="none" rtlCol="0">
            <a:spAutoFit/>
          </a:bodyPr>
          <a:lstStyle/>
          <a:p>
            <a:pPr algn="ctr"/>
            <a:r>
              <a:rPr lang="vi-VN" sz="2400" b="1" dirty="0">
                <a:solidFill>
                  <a:schemeClr val="bg1"/>
                </a:solidFill>
                <a:latin typeface="#9Slide02 Tieu de rat dai 01" panose="020B0604020202020204" charset="0"/>
                <a:ea typeface="#9Slide02 Tieu de rat dai 01" panose="020B0604020202020204" charset="0"/>
              </a:rPr>
              <a:t>Khuẩn lạc vi sinh vật</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177437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457201"/>
            <a:ext cx="8153400" cy="5578285"/>
          </a:xfrm>
          <a:prstGeom prst="rect">
            <a:avLst/>
          </a:prstGeom>
        </p:spPr>
      </p:pic>
      <p:sp>
        <p:nvSpPr>
          <p:cNvPr id="3" name="TextBox 2"/>
          <p:cNvSpPr txBox="1"/>
          <p:nvPr/>
        </p:nvSpPr>
        <p:spPr>
          <a:xfrm>
            <a:off x="4159412" y="6091536"/>
            <a:ext cx="3873176" cy="461665"/>
          </a:xfrm>
          <a:prstGeom prst="rect">
            <a:avLst/>
          </a:prstGeom>
          <a:noFill/>
        </p:spPr>
        <p:txBody>
          <a:bodyPr wrap="none" rtlCol="0">
            <a:spAutoFit/>
          </a:bodyPr>
          <a:lstStyle/>
          <a:p>
            <a:pPr algn="ctr"/>
            <a:r>
              <a:rPr lang="vi-VN" sz="2400" b="1" dirty="0">
                <a:solidFill>
                  <a:schemeClr val="bg1"/>
                </a:solidFill>
                <a:latin typeface="#9Slide02 Tieu de rat dai 01" panose="020B0604020202020204" charset="0"/>
                <a:ea typeface="#9Slide02 Tieu de rat dai 01" panose="020B0604020202020204" charset="0"/>
              </a:rPr>
              <a:t>Hình thái khuẩn lạc vi sinh vật</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116407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344" y="609600"/>
            <a:ext cx="2808456" cy="2590800"/>
          </a:xfrm>
          <a:prstGeom prst="rect">
            <a:avLst/>
          </a:prstGeom>
          <a:ln w="12700">
            <a:noFill/>
          </a:ln>
        </p:spPr>
      </p:pic>
      <p:pic>
        <p:nvPicPr>
          <p:cNvPr id="7" name="Picture 6"/>
          <p:cNvPicPr>
            <a:picLocks/>
          </p:cNvPicPr>
          <p:nvPr/>
        </p:nvPicPr>
        <p:blipFill rotWithShape="1">
          <a:blip r:embed="rId3">
            <a:extLst>
              <a:ext uri="{28A0092B-C50C-407E-A947-70E740481C1C}">
                <a14:useLocalDpi xmlns:a14="http://schemas.microsoft.com/office/drawing/2010/main" val="0"/>
              </a:ext>
            </a:extLst>
          </a:blip>
          <a:srcRect t="1" b="2681"/>
          <a:stretch/>
        </p:blipFill>
        <p:spPr>
          <a:xfrm>
            <a:off x="6316826" y="609600"/>
            <a:ext cx="2808000" cy="2590800"/>
          </a:xfrm>
          <a:prstGeom prst="rect">
            <a:avLst/>
          </a:prstGeom>
          <a:ln w="12700">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344" y="3496968"/>
            <a:ext cx="2808456" cy="2116518"/>
          </a:xfrm>
          <a:prstGeom prst="rect">
            <a:avLst/>
          </a:prstGeom>
          <a:ln w="19050">
            <a:noFill/>
          </a:ln>
        </p:spPr>
      </p:pic>
      <p:pic>
        <p:nvPicPr>
          <p:cNvPr id="9" name="Picture 8"/>
          <p:cNvPicPr>
            <a:picLocks/>
          </p:cNvPicPr>
          <p:nvPr/>
        </p:nvPicPr>
        <p:blipFill rotWithShape="1">
          <a:blip r:embed="rId5">
            <a:extLst>
              <a:ext uri="{28A0092B-C50C-407E-A947-70E740481C1C}">
                <a14:useLocalDpi xmlns:a14="http://schemas.microsoft.com/office/drawing/2010/main" val="0"/>
              </a:ext>
            </a:extLst>
          </a:blip>
          <a:srcRect t="2803" b="13083"/>
          <a:stretch/>
        </p:blipFill>
        <p:spPr>
          <a:xfrm>
            <a:off x="6316630" y="3496827"/>
            <a:ext cx="2808392" cy="2116800"/>
          </a:xfrm>
          <a:prstGeom prst="rect">
            <a:avLst/>
          </a:prstGeom>
          <a:ln>
            <a:noFill/>
          </a:ln>
        </p:spPr>
      </p:pic>
      <p:sp>
        <p:nvSpPr>
          <p:cNvPr id="6" name="TextBox 5"/>
          <p:cNvSpPr txBox="1"/>
          <p:nvPr/>
        </p:nvSpPr>
        <p:spPr>
          <a:xfrm>
            <a:off x="3834050" y="5867401"/>
            <a:ext cx="4668266" cy="461665"/>
          </a:xfrm>
          <a:prstGeom prst="rect">
            <a:avLst/>
          </a:prstGeom>
          <a:noFill/>
        </p:spPr>
        <p:txBody>
          <a:bodyPr wrap="none" rtlCol="0">
            <a:spAutoFit/>
          </a:bodyPr>
          <a:lstStyle/>
          <a:p>
            <a:pPr algn="ctr"/>
            <a:r>
              <a:rPr lang="vi-VN" sz="2400" b="1" dirty="0">
                <a:solidFill>
                  <a:schemeClr val="bg1"/>
                </a:solidFill>
                <a:latin typeface="#9Slide02 Tieu de rat dai 01" panose="020B0604020202020204" charset="0"/>
                <a:ea typeface="#9Slide02 Tieu de rat dai 01" panose="020B0604020202020204" charset="0"/>
              </a:rPr>
              <a:t>Dụng cụ, vật liệu phân lập vi sinh vật</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354657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EE361-2D6D-3290-0067-8F5C3350BAE1}"/>
              </a:ext>
            </a:extLst>
          </p:cNvPr>
          <p:cNvGrpSpPr/>
          <p:nvPr/>
        </p:nvGrpSpPr>
        <p:grpSpPr>
          <a:xfrm>
            <a:off x="1828800" y="381000"/>
            <a:ext cx="8915400" cy="4648201"/>
            <a:chOff x="990600" y="1295398"/>
            <a:chExt cx="7647965" cy="368706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295398"/>
              <a:ext cx="3024354" cy="3687061"/>
            </a:xfrm>
            <a:prstGeom prst="rect">
              <a:avLst/>
            </a:prstGeom>
            <a:ln w="19050">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5398"/>
              <a:ext cx="4142765" cy="3687061"/>
            </a:xfrm>
            <a:prstGeom prst="rect">
              <a:avLst/>
            </a:prstGeom>
            <a:ln>
              <a:noFill/>
            </a:ln>
          </p:spPr>
        </p:pic>
      </p:grpSp>
      <p:sp>
        <p:nvSpPr>
          <p:cNvPr id="6" name="TextBox 5"/>
          <p:cNvSpPr txBox="1"/>
          <p:nvPr/>
        </p:nvSpPr>
        <p:spPr>
          <a:xfrm>
            <a:off x="3761867" y="5257801"/>
            <a:ext cx="4668266" cy="461665"/>
          </a:xfrm>
          <a:prstGeom prst="rect">
            <a:avLst/>
          </a:prstGeom>
          <a:noFill/>
        </p:spPr>
        <p:txBody>
          <a:bodyPr wrap="none" rtlCol="0">
            <a:spAutoFit/>
          </a:bodyPr>
          <a:lstStyle/>
          <a:p>
            <a:pPr algn="ctr"/>
            <a:r>
              <a:rPr lang="vi-VN" sz="2400" b="1" dirty="0">
                <a:solidFill>
                  <a:schemeClr val="bg1"/>
                </a:solidFill>
                <a:latin typeface="#9Slide02 Tieu de rat dai 01" panose="020B0604020202020204" charset="0"/>
                <a:ea typeface="#9Slide02 Tieu de rat dai 01" panose="020B0604020202020204" charset="0"/>
              </a:rPr>
              <a:t>Dụng cụ, vật liệu phân lập vi sinh vật</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421100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FE9E66-9719-FB49-D0F1-F2428ED9F61F}"/>
              </a:ext>
            </a:extLst>
          </p:cNvPr>
          <p:cNvGrpSpPr/>
          <p:nvPr/>
        </p:nvGrpSpPr>
        <p:grpSpPr>
          <a:xfrm>
            <a:off x="3102336" y="677333"/>
            <a:ext cx="5987331" cy="4365626"/>
            <a:chOff x="1524000" y="677333"/>
            <a:chExt cx="5987331" cy="4365626"/>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177" r="5672"/>
            <a:stretch/>
          </p:blipFill>
          <p:spPr>
            <a:xfrm>
              <a:off x="1524000" y="677333"/>
              <a:ext cx="2895600" cy="2086266"/>
            </a:xfrm>
            <a:prstGeom prst="rect">
              <a:avLst/>
            </a:prstGeom>
            <a:ln w="19050">
              <a:noFill/>
            </a:ln>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057" r="3543" b="1793"/>
            <a:stretch/>
          </p:blipFill>
          <p:spPr>
            <a:xfrm>
              <a:off x="4615731" y="677333"/>
              <a:ext cx="2895600" cy="2086266"/>
            </a:xfrm>
            <a:prstGeom prst="rect">
              <a:avLst/>
            </a:prstGeom>
            <a:ln w="19050">
              <a:noFill/>
            </a:ln>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1524600" y="2956693"/>
              <a:ext cx="2894400" cy="2086266"/>
            </a:xfrm>
            <a:prstGeom prst="rect">
              <a:avLst/>
            </a:prstGeom>
            <a:ln w="19050">
              <a:noFill/>
            </a:ln>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14857" b="13094"/>
            <a:stretch/>
          </p:blipFill>
          <p:spPr>
            <a:xfrm>
              <a:off x="4615731" y="2956693"/>
              <a:ext cx="2895600" cy="2086266"/>
            </a:xfrm>
            <a:prstGeom prst="rect">
              <a:avLst/>
            </a:prstGeom>
            <a:ln w="19050">
              <a:noFill/>
            </a:ln>
          </p:spPr>
        </p:pic>
      </p:grpSp>
      <p:sp>
        <p:nvSpPr>
          <p:cNvPr id="6" name="TextBox 5"/>
          <p:cNvSpPr txBox="1"/>
          <p:nvPr/>
        </p:nvSpPr>
        <p:spPr>
          <a:xfrm>
            <a:off x="4173039" y="5334001"/>
            <a:ext cx="3845925" cy="461665"/>
          </a:xfrm>
          <a:prstGeom prst="rect">
            <a:avLst/>
          </a:prstGeom>
          <a:noFill/>
        </p:spPr>
        <p:txBody>
          <a:bodyPr wrap="none" rtlCol="0">
            <a:spAutoFit/>
          </a:bodyPr>
          <a:lstStyle/>
          <a:p>
            <a:pPr algn="ctr"/>
            <a:r>
              <a:rPr lang="vi-VN" sz="2400" b="1" dirty="0">
                <a:solidFill>
                  <a:schemeClr val="bg1"/>
                </a:solidFill>
                <a:latin typeface="#9Slide02 Tieu de rat dai 01" panose="020B0604020202020204" charset="0"/>
                <a:ea typeface="#9Slide02 Tieu de rat dai 01" panose="020B0604020202020204" charset="0"/>
              </a:rPr>
              <a:t>Các bước phân lập vi sinh vật</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375288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78648" y="4495801"/>
            <a:ext cx="3834704" cy="461665"/>
          </a:xfrm>
          <a:prstGeom prst="rect">
            <a:avLst/>
          </a:prstGeom>
          <a:noFill/>
        </p:spPr>
        <p:txBody>
          <a:bodyPr wrap="none" rtlCol="0">
            <a:spAutoFit/>
          </a:bodyPr>
          <a:lstStyle/>
          <a:p>
            <a:pPr algn="ctr"/>
            <a:r>
              <a:rPr lang="vi-VN" sz="2400" b="1" dirty="0">
                <a:solidFill>
                  <a:schemeClr val="bg1"/>
                </a:solidFill>
                <a:latin typeface="#9Slide02 Tieu de rat dai 01" panose="020B0604020202020204" charset="0"/>
                <a:ea typeface="#9Slide02 Tieu de rat dai 01" panose="020B0604020202020204" charset="0"/>
              </a:rPr>
              <a:t>Sản phẩm phân lập vi sinh vật</a:t>
            </a:r>
            <a:endParaRPr lang="en-US" sz="2400" b="1" dirty="0">
              <a:solidFill>
                <a:schemeClr val="bg1"/>
              </a:solidFill>
              <a:latin typeface="#9Slide02 Tieu de rat dai 01" panose="020B0604020202020204" charset="0"/>
              <a:ea typeface="#9Slide02 Tieu de rat dai 01" panose="020B0604020202020204" charset="0"/>
            </a:endParaRPr>
          </a:p>
        </p:txBody>
      </p:sp>
      <p:grpSp>
        <p:nvGrpSpPr>
          <p:cNvPr id="9" name="Group 8">
            <a:extLst>
              <a:ext uri="{FF2B5EF4-FFF2-40B4-BE49-F238E27FC236}">
                <a16:creationId xmlns:a16="http://schemas.microsoft.com/office/drawing/2014/main" id="{4D7D3FF5-10E5-80AC-5BD1-D562817BAE81}"/>
              </a:ext>
            </a:extLst>
          </p:cNvPr>
          <p:cNvGrpSpPr/>
          <p:nvPr/>
        </p:nvGrpSpPr>
        <p:grpSpPr>
          <a:xfrm>
            <a:off x="2427480" y="2069440"/>
            <a:ext cx="7337040" cy="2026800"/>
            <a:chOff x="892560" y="2069440"/>
            <a:chExt cx="7337040" cy="202680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892560" y="2069440"/>
              <a:ext cx="3581900" cy="2026800"/>
            </a:xfrm>
            <a:prstGeom prst="rect">
              <a:avLst/>
            </a:prstGeom>
            <a:ln w="19050">
              <a:noFill/>
            </a:ln>
          </p:spPr>
        </p:pic>
        <p:grpSp>
          <p:nvGrpSpPr>
            <p:cNvPr id="8" name="Group 7">
              <a:extLst>
                <a:ext uri="{FF2B5EF4-FFF2-40B4-BE49-F238E27FC236}">
                  <a16:creationId xmlns:a16="http://schemas.microsoft.com/office/drawing/2014/main" id="{D4ADEC1D-E8B2-A774-6DB3-6D2844209030}"/>
                </a:ext>
              </a:extLst>
            </p:cNvPr>
            <p:cNvGrpSpPr/>
            <p:nvPr/>
          </p:nvGrpSpPr>
          <p:grpSpPr>
            <a:xfrm>
              <a:off x="4647600" y="2069867"/>
              <a:ext cx="3582000" cy="2025947"/>
              <a:chOff x="4627459" y="2069867"/>
              <a:chExt cx="3582000" cy="2025947"/>
            </a:xfrm>
          </p:grpSpPr>
          <p:pic>
            <p:nvPicPr>
              <p:cNvPr id="3" name="Picture 2"/>
              <p:cNvPicPr>
                <a:picLocks/>
              </p:cNvPicPr>
              <p:nvPr/>
            </p:nvPicPr>
            <p:blipFill rotWithShape="1">
              <a:blip r:embed="rId3">
                <a:extLst>
                  <a:ext uri="{28A0092B-C50C-407E-A947-70E740481C1C}">
                    <a14:useLocalDpi xmlns:a14="http://schemas.microsoft.com/office/drawing/2010/main" val="0"/>
                  </a:ext>
                </a:extLst>
              </a:blip>
              <a:srcRect t="1" b="1996"/>
              <a:stretch/>
            </p:blipFill>
            <p:spPr>
              <a:xfrm>
                <a:off x="4627459" y="2069867"/>
                <a:ext cx="3582000" cy="2025947"/>
              </a:xfrm>
              <a:prstGeom prst="rect">
                <a:avLst/>
              </a:prstGeom>
              <a:ln w="19050">
                <a:noFill/>
              </a:ln>
            </p:spPr>
          </p:pic>
          <p:grpSp>
            <p:nvGrpSpPr>
              <p:cNvPr id="7" name="Group 6">
                <a:extLst>
                  <a:ext uri="{FF2B5EF4-FFF2-40B4-BE49-F238E27FC236}">
                    <a16:creationId xmlns:a16="http://schemas.microsoft.com/office/drawing/2014/main" id="{84FDD386-B413-BFEE-9957-304CF9685E91}"/>
                  </a:ext>
                </a:extLst>
              </p:cNvPr>
              <p:cNvGrpSpPr/>
              <p:nvPr/>
            </p:nvGrpSpPr>
            <p:grpSpPr>
              <a:xfrm>
                <a:off x="5008759" y="3059980"/>
                <a:ext cx="2819401" cy="45720"/>
                <a:chOff x="4937273" y="3088121"/>
                <a:chExt cx="2819401" cy="45720"/>
              </a:xfrm>
            </p:grpSpPr>
            <p:sp>
              <p:nvSpPr>
                <p:cNvPr id="5" name="Rectangle 4"/>
                <p:cNvSpPr/>
                <p:nvPr/>
              </p:nvSpPr>
              <p:spPr>
                <a:xfrm rot="18225603">
                  <a:off x="6324114" y="1701282"/>
                  <a:ext cx="45719" cy="2819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3446270">
                  <a:off x="6324113" y="1701281"/>
                  <a:ext cx="45719" cy="2819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7861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6966" y="1905000"/>
            <a:ext cx="4918068" cy="2681428"/>
          </a:xfrm>
          <a:prstGeom prst="rect">
            <a:avLst/>
          </a:prstGeom>
          <a:ln w="12700">
            <a:noFill/>
          </a:ln>
        </p:spPr>
      </p:pic>
      <p:sp>
        <p:nvSpPr>
          <p:cNvPr id="3" name="TextBox 2"/>
          <p:cNvSpPr txBox="1"/>
          <p:nvPr/>
        </p:nvSpPr>
        <p:spPr>
          <a:xfrm>
            <a:off x="4719663" y="4800601"/>
            <a:ext cx="2752677" cy="461665"/>
          </a:xfrm>
          <a:prstGeom prst="rect">
            <a:avLst/>
          </a:prstGeom>
          <a:noFill/>
        </p:spPr>
        <p:txBody>
          <a:bodyPr wrap="none" rtlCol="0">
            <a:spAutoFit/>
          </a:bodyPr>
          <a:lstStyle/>
          <a:p>
            <a:pPr algn="ctr"/>
            <a:r>
              <a:rPr lang="vi-VN" sz="2400" b="1" dirty="0">
                <a:solidFill>
                  <a:schemeClr val="bg1"/>
                </a:solidFill>
                <a:latin typeface="#9Slide02 Tieu de rat dai 01" panose="020B0604020202020204" charset="0"/>
                <a:ea typeface="#9Slide02 Tieu de rat dai 01" panose="020B0604020202020204" charset="0"/>
              </a:rPr>
              <a:t>Nhân nuôi vi sinh vật</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264663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A7CAFA9-DD27-D3C8-6EFE-E87E08EBA13C}"/>
              </a:ext>
            </a:extLst>
          </p:cNvPr>
          <p:cNvGrpSpPr/>
          <p:nvPr/>
        </p:nvGrpSpPr>
        <p:grpSpPr>
          <a:xfrm>
            <a:off x="2908300" y="1600200"/>
            <a:ext cx="6375400" cy="3048000"/>
            <a:chOff x="1371600" y="1600200"/>
            <a:chExt cx="6375400" cy="304800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99500" l="0" r="100000"/>
                      </a14:imgEffect>
                    </a14:imgLayer>
                  </a14:imgProps>
                </a:ext>
                <a:ext uri="{28A0092B-C50C-407E-A947-70E740481C1C}">
                  <a14:useLocalDpi xmlns:a14="http://schemas.microsoft.com/office/drawing/2010/main" val="0"/>
                </a:ext>
              </a:extLst>
            </a:blip>
            <a:stretch>
              <a:fillRect/>
            </a:stretch>
          </p:blipFill>
          <p:spPr>
            <a:xfrm>
              <a:off x="1371600" y="1600200"/>
              <a:ext cx="3048000" cy="304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651000"/>
              <a:ext cx="2946400" cy="2946400"/>
            </a:xfrm>
            <a:prstGeom prst="rect">
              <a:avLst/>
            </a:prstGeom>
          </p:spPr>
        </p:pic>
      </p:grpSp>
      <p:sp>
        <p:nvSpPr>
          <p:cNvPr id="4" name="TextBox 3"/>
          <p:cNvSpPr txBox="1"/>
          <p:nvPr/>
        </p:nvSpPr>
        <p:spPr>
          <a:xfrm>
            <a:off x="4752523" y="5257801"/>
            <a:ext cx="2686954" cy="461665"/>
          </a:xfrm>
          <a:prstGeom prst="rect">
            <a:avLst/>
          </a:prstGeom>
          <a:noFill/>
        </p:spPr>
        <p:txBody>
          <a:bodyPr wrap="none" rtlCol="0">
            <a:spAutoFit/>
          </a:bodyPr>
          <a:lstStyle/>
          <a:p>
            <a:pPr algn="ctr"/>
            <a:r>
              <a:rPr lang="vi-VN" sz="2400" b="1" dirty="0">
                <a:solidFill>
                  <a:schemeClr val="bg1"/>
                </a:solidFill>
                <a:latin typeface="#9Slide02 Tieu de rat dai 01" panose="020B0604020202020204" charset="0"/>
                <a:ea typeface="#9Slide02 Tieu de rat dai 01" panose="020B0604020202020204" charset="0"/>
              </a:rPr>
              <a:t>Cấy trang vi sinh vật</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104654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47CAF-B414-E043-921B-4D3DEEFC8767}"/>
              </a:ext>
            </a:extLst>
          </p:cNvPr>
          <p:cNvSpPr>
            <a:spLocks noChangeArrowheads="1"/>
          </p:cNvSpPr>
          <p:nvPr/>
        </p:nvSpPr>
        <p:spPr bwMode="auto">
          <a:xfrm>
            <a:off x="3581400" y="2271748"/>
            <a:ext cx="6778952" cy="1447786"/>
          </a:xfrm>
          <a:prstGeom prst="rect">
            <a:avLst/>
          </a:prstGeom>
          <a:noFill/>
          <a:ln w="9525">
            <a:noFill/>
            <a:miter lim="800000"/>
            <a:headEnd/>
            <a:tailEnd/>
          </a:ln>
        </p:spPr>
        <p:txBody>
          <a:bodyPr/>
          <a:lstStyle/>
          <a:p>
            <a:pPr>
              <a:lnSpc>
                <a:spcPct val="110000"/>
              </a:lnSpc>
              <a:spcAft>
                <a:spcPts val="300"/>
              </a:spcAft>
              <a:buClr>
                <a:srgbClr val="44546A"/>
              </a:buClr>
              <a:buSzPct val="70000"/>
              <a:defRPr/>
            </a:pPr>
            <a:r>
              <a:rPr lang="en-US" sz="22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SỰ ĐA DẠNG VÀ</a:t>
            </a:r>
          </a:p>
          <a:p>
            <a:pPr>
              <a:lnSpc>
                <a:spcPct val="110000"/>
              </a:lnSpc>
              <a:spcAft>
                <a:spcPts val="300"/>
              </a:spcAft>
              <a:buClr>
                <a:srgbClr val="44546A"/>
              </a:buClr>
              <a:buSzPct val="70000"/>
              <a:defRPr/>
            </a:pPr>
            <a:r>
              <a:rPr lang="en-US" sz="22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PHƯƠNG PHÁP NGHIÊN CỨU VI SINH VẬT (PHẦN 2)</a:t>
            </a:r>
            <a:endParaRPr lang="vi-VN" sz="22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endParaRPr>
          </a:p>
        </p:txBody>
      </p:sp>
      <p:cxnSp>
        <p:nvCxnSpPr>
          <p:cNvPr id="3" name="Straight Connector 2">
            <a:extLst>
              <a:ext uri="{FF2B5EF4-FFF2-40B4-BE49-F238E27FC236}">
                <a16:creationId xmlns:a16="http://schemas.microsoft.com/office/drawing/2014/main" id="{15F462C7-C4D6-7445-8A98-8F4331F786B4}"/>
              </a:ext>
            </a:extLst>
          </p:cNvPr>
          <p:cNvCxnSpPr>
            <a:cxnSpLocks/>
          </p:cNvCxnSpPr>
          <p:nvPr/>
        </p:nvCxnSpPr>
        <p:spPr>
          <a:xfrm flipV="1">
            <a:off x="3608172" y="3193125"/>
            <a:ext cx="5916829" cy="232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BA6A1B-F977-4A4A-A2AC-D1C32FCFA08A}"/>
              </a:ext>
            </a:extLst>
          </p:cNvPr>
          <p:cNvSpPr txBox="1"/>
          <p:nvPr/>
        </p:nvSpPr>
        <p:spPr>
          <a:xfrm>
            <a:off x="3581400" y="3280726"/>
            <a:ext cx="7312352" cy="39934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Aft>
                <a:spcPts val="600"/>
              </a:spcAft>
              <a:defRPr/>
            </a:pPr>
            <a:r>
              <a:rPr lang="en-US" b="1"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CHỦ ĐỀ</a:t>
            </a:r>
            <a:r>
              <a:rPr lang="en-US" b="1"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a:t>
            </a:r>
            <a:r>
              <a:rPr lang="en-US" b="1" dirty="0">
                <a:solidFill>
                  <a:srgbClr val="FFFF00"/>
                </a:solidFill>
                <a:latin typeface="#9Slide02 Tieu de rat dai 01" panose="020B0604020202020204" charset="0"/>
                <a:ea typeface="#9Slide02 Tieu de rat dai 01" panose="020B0604020202020204" charset="0"/>
                <a:cs typeface="Times New Roman" panose="02020603050405020304" pitchFamily="18" charset="0"/>
              </a:rPr>
              <a:t> </a:t>
            </a:r>
            <a:r>
              <a:rPr lang="en-US" b="1" dirty="0" err="1">
                <a:solidFill>
                  <a:srgbClr val="FFFF00"/>
                </a:solidFill>
                <a:latin typeface="#9Slide02 Tieu de rat dai 01" panose="020B0604020202020204" charset="0"/>
                <a:ea typeface="#9Slide02 Tieu de rat dai 01" panose="020B0604020202020204" charset="0"/>
              </a:rPr>
              <a:t>SINH</a:t>
            </a:r>
            <a:r>
              <a:rPr lang="en-US" b="1" dirty="0">
                <a:solidFill>
                  <a:srgbClr val="FFFF00"/>
                </a:solidFill>
                <a:latin typeface="#9Slide02 Tieu de rat dai 01" panose="020B0604020202020204" charset="0"/>
                <a:ea typeface="#9Slide02 Tieu de rat dai 01" panose="020B0604020202020204" charset="0"/>
              </a:rPr>
              <a:t> </a:t>
            </a:r>
            <a:r>
              <a:rPr lang="en-US" b="1" dirty="0" err="1">
                <a:solidFill>
                  <a:srgbClr val="FFFF00"/>
                </a:solidFill>
                <a:latin typeface="#9Slide02 Tieu de rat dai 01" panose="020B0604020202020204" charset="0"/>
                <a:ea typeface="#9Slide02 Tieu de rat dai 01" panose="020B0604020202020204" charset="0"/>
              </a:rPr>
              <a:t>HỌC</a:t>
            </a:r>
            <a:r>
              <a:rPr lang="en-US" b="1" dirty="0">
                <a:solidFill>
                  <a:srgbClr val="FFFF00"/>
                </a:solidFill>
                <a:latin typeface="#9Slide02 Tieu de rat dai 01" panose="020B0604020202020204" charset="0"/>
                <a:ea typeface="#9Slide02 Tieu de rat dai 01" panose="020B0604020202020204" charset="0"/>
              </a:rPr>
              <a:t> VI </a:t>
            </a:r>
            <a:r>
              <a:rPr lang="en-US" b="1" err="1">
                <a:solidFill>
                  <a:srgbClr val="FFFF00"/>
                </a:solidFill>
                <a:latin typeface="#9Slide02 Tieu de rat dai 01" panose="020B0604020202020204" charset="0"/>
                <a:ea typeface="#9Slide02 Tieu de rat dai 01" panose="020B0604020202020204" charset="0"/>
              </a:rPr>
              <a:t>SINH</a:t>
            </a:r>
            <a:r>
              <a:rPr lang="en-US" b="1">
                <a:solidFill>
                  <a:srgbClr val="FFFF00"/>
                </a:solidFill>
                <a:latin typeface="#9Slide02 Tieu de rat dai 01" panose="020B0604020202020204" charset="0"/>
                <a:ea typeface="#9Slide02 Tieu de rat dai 01" panose="020B0604020202020204" charset="0"/>
              </a:rPr>
              <a:t> VẬT</a:t>
            </a:r>
            <a:endParaRPr lang="en-US" b="1" dirty="0">
              <a:solidFill>
                <a:srgbClr val="FFFF00"/>
              </a:solidFill>
              <a:latin typeface="#9Slide02 Tieu de rat dai 01" panose="020B0604020202020204" charset="0"/>
              <a:ea typeface="#9Slide02 Tieu de rat dai 01" panose="020B0604020202020204" charset="0"/>
            </a:endParaRPr>
          </a:p>
        </p:txBody>
      </p:sp>
      <p:pic>
        <p:nvPicPr>
          <p:cNvPr id="5" name="Picture 4">
            <a:extLst>
              <a:ext uri="{FF2B5EF4-FFF2-40B4-BE49-F238E27FC236}">
                <a16:creationId xmlns:a16="http://schemas.microsoft.com/office/drawing/2014/main" id="{91FB2034-9D91-3E3A-280E-DF62BF55C0A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575" b="89869" l="9804" r="89869">
                        <a14:backgroundMark x1="30392" y1="73203" x2="30392" y2="73203"/>
                      </a14:backgroundRemoval>
                    </a14:imgEffect>
                  </a14:imgLayer>
                </a14:imgProps>
              </a:ext>
              <a:ext uri="{28A0092B-C50C-407E-A947-70E740481C1C}">
                <a14:useLocalDpi xmlns:a14="http://schemas.microsoft.com/office/drawing/2010/main" val="0"/>
              </a:ext>
            </a:extLst>
          </a:blip>
          <a:stretch>
            <a:fillRect/>
          </a:stretch>
        </p:blipFill>
        <p:spPr>
          <a:xfrm>
            <a:off x="1676401" y="2136243"/>
            <a:ext cx="2109571" cy="2109571"/>
          </a:xfrm>
          <a:prstGeom prst="rect">
            <a:avLst/>
          </a:prstGeom>
        </p:spPr>
      </p:pic>
    </p:spTree>
    <p:extLst>
      <p:ext uri="{BB962C8B-B14F-4D97-AF65-F5344CB8AC3E}">
        <p14:creationId xmlns:p14="http://schemas.microsoft.com/office/powerpoint/2010/main" val="281563585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889" y="1362679"/>
            <a:ext cx="4848225" cy="3639920"/>
          </a:xfrm>
          <a:prstGeom prst="rect">
            <a:avLst/>
          </a:prstGeom>
          <a:ln>
            <a:noFill/>
          </a:ln>
        </p:spPr>
      </p:pic>
      <p:sp>
        <p:nvSpPr>
          <p:cNvPr id="3" name="TextBox 2"/>
          <p:cNvSpPr txBox="1"/>
          <p:nvPr/>
        </p:nvSpPr>
        <p:spPr>
          <a:xfrm>
            <a:off x="3852437" y="5181601"/>
            <a:ext cx="4487126" cy="461665"/>
          </a:xfrm>
          <a:prstGeom prst="rect">
            <a:avLst/>
          </a:prstGeom>
          <a:noFill/>
        </p:spPr>
        <p:txBody>
          <a:bodyPr wrap="none" rtlCol="0">
            <a:spAutoFit/>
          </a:bodyPr>
          <a:lstStyle/>
          <a:p>
            <a:pPr algn="ctr"/>
            <a:r>
              <a:rPr lang="vi-VN" sz="2400" b="1" dirty="0">
                <a:solidFill>
                  <a:schemeClr val="bg1"/>
                </a:solidFill>
                <a:latin typeface="#9Slide02 Tieu de rat dai 01" panose="020B0604020202020204" charset="0"/>
                <a:ea typeface="#9Slide02 Tieu de rat dai 01" panose="020B0604020202020204" charset="0"/>
              </a:rPr>
              <a:t>Cấy giống trong ống thạch nghiêng</a:t>
            </a:r>
            <a:endParaRPr lang="en-US" sz="2400" b="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147947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2171700" y="1752601"/>
            <a:ext cx="7848600" cy="3352801"/>
            <a:chOff x="1884134" y="3692330"/>
            <a:chExt cx="7389003" cy="1821010"/>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884134" y="3692330"/>
              <a:ext cx="7389003" cy="1821010"/>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2089709" y="3863241"/>
              <a:ext cx="6977854" cy="1479187"/>
            </a:xfrm>
            <a:prstGeom prst="rect">
              <a:avLst/>
            </a:prstGeom>
            <a:grpFill/>
            <a:ln w="9525">
              <a:noFill/>
              <a:miter lim="800000"/>
              <a:headEnd/>
              <a:tailEnd/>
            </a:ln>
          </p:spPr>
          <p:txBody>
            <a:bodyPr anchor="ctr" anchorCtr="0"/>
            <a:lstStyle/>
            <a:p>
              <a:pPr algn="ctr">
                <a:lnSpc>
                  <a:spcPct val="150000"/>
                </a:lnSpc>
                <a:buClr>
                  <a:srgbClr val="44546A"/>
                </a:buClr>
                <a:buSzPct val="70000"/>
                <a:defRPr/>
              </a:pPr>
              <a:r>
                <a:rPr lang="vi-VN" sz="2800" b="1" dirty="0">
                  <a:solidFill>
                    <a:srgbClr val="FFC000"/>
                  </a:solidFill>
                  <a:latin typeface="#9Slide02 Tieu de rat dai 01" panose="02000000000000000000" pitchFamily="2" charset="0"/>
                  <a:ea typeface="#9Slide02 Tieu de rat dai 01" panose="02000000000000000000" pitchFamily="2" charset="0"/>
                </a:rPr>
                <a:t>PHÂN LẬP VI SINH VẬT</a:t>
              </a:r>
              <a:endParaRPr lang="en-US" sz="2800" b="1" dirty="0">
                <a:solidFill>
                  <a:srgbClr val="FFC000"/>
                </a:solidFill>
                <a:latin typeface="#9Slide02 Tieu de rat dai 01" panose="02000000000000000000" pitchFamily="2" charset="0"/>
                <a:ea typeface="#9Slide02 Tieu de rat dai 01" panose="02000000000000000000" pitchFamily="2" charset="0"/>
              </a:endParaRPr>
            </a:p>
            <a:p>
              <a:pPr algn="just">
                <a:lnSpc>
                  <a:spcPct val="150000"/>
                </a:lnSpc>
                <a:buClr>
                  <a:srgbClr val="44546A"/>
                </a:buClr>
                <a:buSzPct val="70000"/>
                <a:defRPr/>
              </a:pPr>
              <a:r>
                <a:rPr lang="vi-VN" sz="2400" b="1" dirty="0">
                  <a:solidFill>
                    <a:schemeClr val="bg1"/>
                  </a:solidFill>
                  <a:latin typeface="#9Slide02 Tieu de rat dai 01" panose="02000000000000000000" pitchFamily="2" charset="0"/>
                  <a:ea typeface="#9Slide02 Tieu de rat dai 01" panose="02000000000000000000" pitchFamily="2" charset="0"/>
                </a:rPr>
                <a:t>- Mục đích: tách riêng các vi khuẩn từ quần thể ban đầu tạo dòng thuần khiết để khảo sát, phân loại hoặc ứng dụng.</a:t>
              </a:r>
            </a:p>
            <a:p>
              <a:pPr algn="just">
                <a:lnSpc>
                  <a:spcPct val="150000"/>
                </a:lnSpc>
                <a:buClr>
                  <a:srgbClr val="44546A"/>
                </a:buClr>
                <a:buSzPct val="70000"/>
                <a:defRPr/>
              </a:pPr>
              <a:r>
                <a:rPr lang="vi-VN" sz="2400" b="1" dirty="0">
                  <a:solidFill>
                    <a:schemeClr val="bg1"/>
                  </a:solidFill>
                  <a:latin typeface="#9Slide02 Tieu de rat dai 01" panose="02000000000000000000" pitchFamily="2" charset="0"/>
                  <a:ea typeface="#9Slide02 Tieu de rat dai 01" panose="02000000000000000000" pitchFamily="2" charset="0"/>
                </a:rPr>
                <a:t>- Quy trình: Lấy mẫu, pha loãng và trải trên môi trường đặc, từng TB phát triển trên môi trường tạo ra những khuẩn lạc.</a:t>
              </a:r>
            </a:p>
          </p:txBody>
        </p:sp>
      </p:grpSp>
    </p:spTree>
    <p:extLst>
      <p:ext uri="{BB962C8B-B14F-4D97-AF65-F5344CB8AC3E}">
        <p14:creationId xmlns:p14="http://schemas.microsoft.com/office/powerpoint/2010/main" val="41866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 y="144326"/>
            <a:ext cx="13000382" cy="791845"/>
            <a:chOff x="1" y="144326"/>
            <a:chExt cx="5951556" cy="791845"/>
          </a:xfrm>
        </p:grpSpPr>
        <p:sp>
          <p:nvSpPr>
            <p:cNvPr id="11" name="矩形 10"/>
            <p:cNvSpPr/>
            <p:nvPr/>
          </p:nvSpPr>
          <p:spPr>
            <a:xfrm>
              <a:off x="1" y="144326"/>
              <a:ext cx="5581479" cy="79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Yeseva One" panose="00000500000000000000" charset="0"/>
                <a:cs typeface="Calibri" panose="020F0502020204030204" pitchFamily="34" charset="0"/>
                <a:sym typeface="Yeseva One" panose="00000500000000000000" charset="0"/>
              </a:endParaRPr>
            </a:p>
          </p:txBody>
        </p:sp>
        <p:sp>
          <p:nvSpPr>
            <p:cNvPr id="12" name="文本框 11"/>
            <p:cNvSpPr txBox="1"/>
            <p:nvPr/>
          </p:nvSpPr>
          <p:spPr>
            <a:xfrm>
              <a:off x="49383" y="264124"/>
              <a:ext cx="5902174"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60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Yeseva One" panose="00000500000000000000" charset="0"/>
                </a:rPr>
                <a:t>IV.MỘT SỐ PHƯƠNG PHÁP NGHIÊN CỨU VI SINH VẬT</a:t>
              </a:r>
            </a:p>
          </p:txBody>
        </p:sp>
      </p:grpSp>
      <p:pic>
        <p:nvPicPr>
          <p:cNvPr id="2" name="Picture 2">
            <a:extLst>
              <a:ext uri="{FF2B5EF4-FFF2-40B4-BE49-F238E27FC236}">
                <a16:creationId xmlns:a16="http://schemas.microsoft.com/office/drawing/2014/main" id="{592F86A4-DE09-84D7-FF21-335275A59A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917" y="1893577"/>
            <a:ext cx="2561304" cy="29481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E4BB4E58-DCCD-2630-46E2-15EA25BACD80}"/>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4344678" y="2127749"/>
            <a:ext cx="2108660" cy="1048577"/>
          </a:xfrm>
          <a:prstGeom prst="ellipse">
            <a:avLst/>
          </a:prstGeom>
          <a:noFill/>
        </p:spPr>
      </p:pic>
      <p:sp>
        <p:nvSpPr>
          <p:cNvPr id="7" name="Rectangle 6">
            <a:extLst>
              <a:ext uri="{FF2B5EF4-FFF2-40B4-BE49-F238E27FC236}">
                <a16:creationId xmlns:a16="http://schemas.microsoft.com/office/drawing/2014/main" id="{AE427F72-3BF5-73C2-47C7-8F4F98EDCB9A}"/>
              </a:ext>
            </a:extLst>
          </p:cNvPr>
          <p:cNvSpPr/>
          <p:nvPr/>
        </p:nvSpPr>
        <p:spPr>
          <a:xfrm>
            <a:off x="4659062" y="3163848"/>
            <a:ext cx="147989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rPr>
              <a:t>Cầu</a:t>
            </a:r>
            <a:r>
              <a:rPr kumimoji="0" lang="en-US" sz="2000" b="1" i="1" u="none" strike="noStrike" kern="120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rPr>
              <a:t> </a:t>
            </a:r>
            <a:r>
              <a:rPr kumimoji="0" lang="en-US" sz="2000" b="1" i="1" u="none" strike="noStrike" kern="1200" cap="none" spc="0" normalizeH="0" baseline="0" noProof="0" dirty="0" err="1">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rPr>
              <a:t>khuẩn</a:t>
            </a:r>
            <a:endParaRPr kumimoji="0" lang="en-US" sz="2000" b="1" i="1" u="none" strike="noStrike" kern="120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rPr>
              <a:t>Diplococcus</a:t>
            </a:r>
            <a:endParaRPr kumimoji="0" lang="en-US" sz="2000" b="1" i="0" u="none" strike="noStrike" kern="120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52798966-83D5-188B-3E98-5977E5D7D0FF}"/>
              </a:ext>
            </a:extLst>
          </p:cNvPr>
          <p:cNvGrpSpPr/>
          <p:nvPr/>
        </p:nvGrpSpPr>
        <p:grpSpPr>
          <a:xfrm>
            <a:off x="9199220" y="2196342"/>
            <a:ext cx="2277863" cy="1959967"/>
            <a:chOff x="6804248" y="2183765"/>
            <a:chExt cx="2277863" cy="1959967"/>
          </a:xfrm>
        </p:grpSpPr>
        <p:pic>
          <p:nvPicPr>
            <p:cNvPr id="10" name="Picture 9">
              <a:extLst>
                <a:ext uri="{FF2B5EF4-FFF2-40B4-BE49-F238E27FC236}">
                  <a16:creationId xmlns:a16="http://schemas.microsoft.com/office/drawing/2014/main" id="{56755BC6-42BD-5FA4-8121-0CBB074CB465}"/>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6804248" y="2183765"/>
              <a:ext cx="2277863" cy="1252081"/>
            </a:xfrm>
            <a:prstGeom prst="ellipse">
              <a:avLst/>
            </a:prstGeom>
            <a:noFill/>
          </p:spPr>
        </p:pic>
        <p:sp>
          <p:nvSpPr>
            <p:cNvPr id="13" name="Rectangle 12">
              <a:extLst>
                <a:ext uri="{FF2B5EF4-FFF2-40B4-BE49-F238E27FC236}">
                  <a16:creationId xmlns:a16="http://schemas.microsoft.com/office/drawing/2014/main" id="{161870E6-16D0-F84F-971D-8452186D641D}"/>
                </a:ext>
              </a:extLst>
            </p:cNvPr>
            <p:cNvSpPr/>
            <p:nvPr/>
          </p:nvSpPr>
          <p:spPr>
            <a:xfrm>
              <a:off x="7568028" y="3435846"/>
              <a:ext cx="147508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rPr>
                <a:t>Phẩy</a:t>
              </a:r>
              <a:r>
                <a:rPr kumimoji="0" lang="en-US" sz="2000" b="1" i="1" u="none" strike="noStrike" kern="120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rPr>
                <a:t> </a:t>
              </a:r>
              <a:r>
                <a:rPr kumimoji="0" lang="en-US" sz="2000" b="1" i="1" u="none" strike="noStrike" kern="1200" cap="none" spc="0" normalizeH="0" baseline="0" noProof="0" dirty="0" err="1">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rPr>
                <a:t>khuẩn</a:t>
              </a:r>
              <a:endParaRPr kumimoji="0" lang="en-US" sz="2000" b="1" i="1" u="none" strike="noStrike" kern="120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rPr>
                <a:t>Vibrio</a:t>
              </a:r>
              <a:endParaRPr kumimoji="0" lang="en-US" sz="2000" b="1" i="0" u="none" strike="noStrike" kern="120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3742815E-0B0F-8CF0-190F-6BBA870773F8}"/>
              </a:ext>
            </a:extLst>
          </p:cNvPr>
          <p:cNvGrpSpPr/>
          <p:nvPr/>
        </p:nvGrpSpPr>
        <p:grpSpPr>
          <a:xfrm>
            <a:off x="6586837" y="3643342"/>
            <a:ext cx="2760363" cy="1549326"/>
            <a:chOff x="4872587" y="3602518"/>
            <a:chExt cx="2760363" cy="1549326"/>
          </a:xfrm>
        </p:grpSpPr>
        <p:sp>
          <p:nvSpPr>
            <p:cNvPr id="16" name="Rectangle 15">
              <a:extLst>
                <a:ext uri="{FF2B5EF4-FFF2-40B4-BE49-F238E27FC236}">
                  <a16:creationId xmlns:a16="http://schemas.microsoft.com/office/drawing/2014/main" id="{F2F316A0-9054-4CE7-B09C-C540BE1159B1}"/>
                </a:ext>
              </a:extLst>
            </p:cNvPr>
            <p:cNvSpPr/>
            <p:nvPr/>
          </p:nvSpPr>
          <p:spPr>
            <a:xfrm>
              <a:off x="5354344" y="4443958"/>
              <a:ext cx="186781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rPr>
                <a:t>Trực</a:t>
              </a:r>
              <a:r>
                <a:rPr kumimoji="0" lang="en-US" sz="2000" b="1" i="1" u="none" strike="noStrike" kern="120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rPr>
                <a:t> </a:t>
              </a:r>
              <a:r>
                <a:rPr kumimoji="0" lang="en-US" sz="2000" b="1" i="1" u="none" strike="noStrike" kern="1200" cap="none" spc="0" normalizeH="0" baseline="0" noProof="0" dirty="0" err="1">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rPr>
                <a:t>khuẩn</a:t>
              </a:r>
              <a:endParaRPr kumimoji="0" lang="en-US" sz="2000" b="1" i="1" u="none" strike="noStrike" kern="120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rPr>
                <a:t>Bacillus subtilis</a:t>
              </a:r>
              <a:endParaRPr kumimoji="0" lang="en-US" sz="2000" b="1" i="0" u="none" strike="noStrike" kern="120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endParaRPr>
            </a:p>
          </p:txBody>
        </p:sp>
        <p:pic>
          <p:nvPicPr>
            <p:cNvPr id="17" name="Picture 16">
              <a:extLst>
                <a:ext uri="{FF2B5EF4-FFF2-40B4-BE49-F238E27FC236}">
                  <a16:creationId xmlns:a16="http://schemas.microsoft.com/office/drawing/2014/main" id="{325E5776-D036-990B-306B-F195F864C54A}"/>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4872587" y="3602518"/>
              <a:ext cx="2760363" cy="841440"/>
            </a:xfrm>
            <a:prstGeom prst="ellipse">
              <a:avLst/>
            </a:prstGeom>
            <a:noFill/>
          </p:spPr>
        </p:pic>
      </p:grpSp>
      <p:sp>
        <p:nvSpPr>
          <p:cNvPr id="19" name="Pentagon 35">
            <a:extLst>
              <a:ext uri="{FF2B5EF4-FFF2-40B4-BE49-F238E27FC236}">
                <a16:creationId xmlns:a16="http://schemas.microsoft.com/office/drawing/2014/main" id="{31D284B7-E75F-BCAC-C770-2573DA85970E}"/>
              </a:ext>
            </a:extLst>
          </p:cNvPr>
          <p:cNvSpPr/>
          <p:nvPr/>
        </p:nvSpPr>
        <p:spPr>
          <a:xfrm>
            <a:off x="107870" y="1119042"/>
            <a:ext cx="5132422" cy="702524"/>
          </a:xfrm>
          <a:prstGeom prst="homePlate">
            <a:avLst/>
          </a:prstGeom>
          <a:solidFill>
            <a:srgbClr val="D5FC8E"/>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4" tIns="45717" rIns="91434" bIns="4571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660033"/>
                </a:solidFill>
                <a:effectLst/>
                <a:uLnTx/>
                <a:uFillTx/>
                <a:latin typeface="Calibri" panose="020F0502020204030204" pitchFamily="34" charset="0"/>
                <a:ea typeface="+mn-ea"/>
                <a:cs typeface="Calibri" panose="020F0502020204030204" pitchFamily="34" charset="0"/>
              </a:rPr>
              <a:t>Phương</a:t>
            </a:r>
            <a:r>
              <a:rPr kumimoji="0" lang="en-US" sz="2400" b="1" i="0" u="none" strike="noStrike" kern="1200" cap="none" spc="0" normalizeH="0" baseline="0" noProof="0" dirty="0">
                <a:ln>
                  <a:noFill/>
                </a:ln>
                <a:solidFill>
                  <a:srgbClr val="660033"/>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660033"/>
                </a:solidFill>
                <a:effectLst/>
                <a:uLnTx/>
                <a:uFillTx/>
                <a:latin typeface="Calibri" panose="020F0502020204030204" pitchFamily="34" charset="0"/>
                <a:ea typeface="+mn-ea"/>
                <a:cs typeface="Calibri" panose="020F0502020204030204" pitchFamily="34" charset="0"/>
              </a:rPr>
              <a:t>pháp</a:t>
            </a:r>
            <a:r>
              <a:rPr kumimoji="0" lang="en-US" sz="2400" b="1" i="0" u="none" strike="noStrike" kern="1200" cap="none" spc="0" normalizeH="0" baseline="0" noProof="0" dirty="0">
                <a:ln>
                  <a:noFill/>
                </a:ln>
                <a:solidFill>
                  <a:srgbClr val="660033"/>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660033"/>
                </a:solidFill>
                <a:effectLst/>
                <a:uLnTx/>
                <a:uFillTx/>
                <a:latin typeface="Calibri" panose="020F0502020204030204" pitchFamily="34" charset="0"/>
                <a:ea typeface="+mn-ea"/>
                <a:cs typeface="Calibri" panose="020F0502020204030204" pitchFamily="34" charset="0"/>
              </a:rPr>
              <a:t>quan</a:t>
            </a:r>
            <a:r>
              <a:rPr kumimoji="0" lang="en-US" sz="2400" b="1" i="0" u="none" strike="noStrike" kern="1200" cap="none" spc="0" normalizeH="0" baseline="0" noProof="0" dirty="0">
                <a:ln>
                  <a:noFill/>
                </a:ln>
                <a:solidFill>
                  <a:srgbClr val="660033"/>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660033"/>
                </a:solidFill>
                <a:effectLst/>
                <a:uLnTx/>
                <a:uFillTx/>
                <a:latin typeface="Calibri" panose="020F0502020204030204" pitchFamily="34" charset="0"/>
                <a:ea typeface="+mn-ea"/>
                <a:cs typeface="Calibri" panose="020F0502020204030204" pitchFamily="34" charset="0"/>
              </a:rPr>
              <a:t>sát</a:t>
            </a:r>
            <a:r>
              <a:rPr kumimoji="0" lang="en-US" sz="2400" b="1" i="0" u="none" strike="noStrike" kern="1200" cap="none" spc="0" normalizeH="0" baseline="0" noProof="0" dirty="0">
                <a:ln>
                  <a:noFill/>
                </a:ln>
                <a:solidFill>
                  <a:srgbClr val="660033"/>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660033"/>
                </a:solidFill>
                <a:effectLst/>
                <a:uLnTx/>
                <a:uFillTx/>
                <a:latin typeface="Calibri" panose="020F0502020204030204" pitchFamily="34" charset="0"/>
                <a:ea typeface="+mn-ea"/>
                <a:cs typeface="Calibri" panose="020F0502020204030204" pitchFamily="34" charset="0"/>
              </a:rPr>
              <a:t>bằng</a:t>
            </a:r>
            <a:r>
              <a:rPr kumimoji="0" lang="en-US" sz="2400" b="1" i="0" u="none" strike="noStrike" kern="1200" cap="none" spc="0" normalizeH="0" baseline="0" noProof="0" dirty="0">
                <a:ln>
                  <a:noFill/>
                </a:ln>
                <a:solidFill>
                  <a:srgbClr val="660033"/>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660033"/>
                </a:solidFill>
                <a:effectLst/>
                <a:uLnTx/>
                <a:uFillTx/>
                <a:latin typeface="Calibri" panose="020F0502020204030204" pitchFamily="34" charset="0"/>
                <a:ea typeface="+mn-ea"/>
                <a:cs typeface="Calibri" panose="020F0502020204030204" pitchFamily="34" charset="0"/>
              </a:rPr>
              <a:t>kính</a:t>
            </a:r>
            <a:r>
              <a:rPr kumimoji="0" lang="en-US" sz="2400" b="1" i="0" u="none" strike="noStrike" kern="1200" cap="none" spc="0" normalizeH="0" baseline="0" noProof="0" dirty="0">
                <a:ln>
                  <a:noFill/>
                </a:ln>
                <a:solidFill>
                  <a:srgbClr val="660033"/>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660033"/>
                </a:solidFill>
                <a:effectLst/>
                <a:uLnTx/>
                <a:uFillTx/>
                <a:latin typeface="Calibri" panose="020F0502020204030204" pitchFamily="34" charset="0"/>
                <a:ea typeface="+mn-ea"/>
                <a:cs typeface="Calibri" panose="020F0502020204030204" pitchFamily="34" charset="0"/>
              </a:rPr>
              <a:t>hiển</a:t>
            </a:r>
            <a:r>
              <a:rPr kumimoji="0" lang="en-US" sz="2400" b="1" i="0" u="none" strike="noStrike" kern="1200" cap="none" spc="0" normalizeH="0" baseline="0" noProof="0" dirty="0">
                <a:ln>
                  <a:noFill/>
                </a:ln>
                <a:solidFill>
                  <a:srgbClr val="660033"/>
                </a:solidFill>
                <a:effectLst/>
                <a:uLnTx/>
                <a:uFillTx/>
                <a:latin typeface="Calibri" panose="020F0502020204030204" pitchFamily="34" charset="0"/>
                <a:ea typeface="+mn-ea"/>
                <a:cs typeface="Calibri" panose="020F0502020204030204" pitchFamily="34" charset="0"/>
              </a:rPr>
              <a:t> vi</a:t>
            </a:r>
          </a:p>
        </p:txBody>
      </p:sp>
      <p:sp>
        <p:nvSpPr>
          <p:cNvPr id="20" name="Chevron 36">
            <a:extLst>
              <a:ext uri="{FF2B5EF4-FFF2-40B4-BE49-F238E27FC236}">
                <a16:creationId xmlns:a16="http://schemas.microsoft.com/office/drawing/2014/main" id="{FC2C1137-43B1-D491-45D3-C1B05930271D}"/>
              </a:ext>
            </a:extLst>
          </p:cNvPr>
          <p:cNvSpPr/>
          <p:nvPr/>
        </p:nvSpPr>
        <p:spPr>
          <a:xfrm>
            <a:off x="4912222" y="1106897"/>
            <a:ext cx="5132423" cy="721128"/>
          </a:xfrm>
          <a:prstGeom prst="chevron">
            <a:avLst/>
          </a:prstGeom>
          <a:solidFill>
            <a:srgbClr val="FFFF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4" tIns="45717" rIns="91434" bIns="45717"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Nghiên cứu về hình dạng, kích thước của vi sinh vật</a:t>
            </a:r>
          </a:p>
        </p:txBody>
      </p:sp>
      <p:sp>
        <p:nvSpPr>
          <p:cNvPr id="3" name="Slide Number Placeholder 4">
            <a:extLst>
              <a:ext uri="{FF2B5EF4-FFF2-40B4-BE49-F238E27FC236}">
                <a16:creationId xmlns:a16="http://schemas.microsoft.com/office/drawing/2014/main" id="{468274B1-AE2C-B7DD-DE35-08004A3EB294}"/>
              </a:ext>
            </a:extLst>
          </p:cNvPr>
          <p:cNvSpPr txBox="1">
            <a:spLocks/>
          </p:cNvSpPr>
          <p:nvPr/>
        </p:nvSpPr>
        <p:spPr>
          <a:xfrm>
            <a:off x="9347200" y="6365976"/>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AD38DC6-AF96-4C1E-B6C5-03A61CD475C6}" type="slidenum">
              <a:rPr kumimoji="0" lang="zh-CN" altLang="en-US" sz="2800" b="1" i="0" u="none" strike="noStrike" kern="1200" cap="none" spc="0" normalizeH="0" baseline="0" noProof="0" smtClean="0">
                <a:ln>
                  <a:noFill/>
                </a:ln>
                <a:solidFill>
                  <a:srgbClr val="FF0000"/>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9613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 y="144326"/>
            <a:ext cx="12191998" cy="791845"/>
            <a:chOff x="1" y="144326"/>
            <a:chExt cx="5581479" cy="791845"/>
          </a:xfrm>
        </p:grpSpPr>
        <p:sp>
          <p:nvSpPr>
            <p:cNvPr id="11" name="矩形 10"/>
            <p:cNvSpPr/>
            <p:nvPr/>
          </p:nvSpPr>
          <p:spPr>
            <a:xfrm>
              <a:off x="1" y="144326"/>
              <a:ext cx="5581479" cy="79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Yeseva One" panose="00000500000000000000" charset="0"/>
                <a:cs typeface="Calibri" panose="020F0502020204030204" pitchFamily="34" charset="0"/>
                <a:sym typeface="Yeseva One" panose="00000500000000000000" charset="0"/>
              </a:endParaRPr>
            </a:p>
          </p:txBody>
        </p:sp>
        <p:sp>
          <p:nvSpPr>
            <p:cNvPr id="12" name="文本框 11"/>
            <p:cNvSpPr txBox="1"/>
            <p:nvPr/>
          </p:nvSpPr>
          <p:spPr>
            <a:xfrm>
              <a:off x="211015" y="264124"/>
              <a:ext cx="5312830"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60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Yeseva One" panose="00000500000000000000" charset="0"/>
                </a:rPr>
                <a:t>IV.MỘT SỐ PHƯƠNG PHÁP NGHIÊN CỨU VI SINH VẬT</a:t>
              </a:r>
            </a:p>
          </p:txBody>
        </p:sp>
      </p:grpSp>
      <p:grpSp>
        <p:nvGrpSpPr>
          <p:cNvPr id="5" name="Group 4">
            <a:extLst>
              <a:ext uri="{FF2B5EF4-FFF2-40B4-BE49-F238E27FC236}">
                <a16:creationId xmlns:a16="http://schemas.microsoft.com/office/drawing/2014/main" id="{6C96E553-8F9B-76BB-D6C9-0AFD9B2ADA6A}"/>
              </a:ext>
            </a:extLst>
          </p:cNvPr>
          <p:cNvGrpSpPr/>
          <p:nvPr/>
        </p:nvGrpSpPr>
        <p:grpSpPr>
          <a:xfrm>
            <a:off x="1087731" y="2643760"/>
            <a:ext cx="2521845" cy="2529359"/>
            <a:chOff x="1087730" y="2643758"/>
            <a:chExt cx="2521845" cy="2529359"/>
          </a:xfrm>
        </p:grpSpPr>
        <p:pic>
          <p:nvPicPr>
            <p:cNvPr id="14" name="Picture 3">
              <a:extLst>
                <a:ext uri="{FF2B5EF4-FFF2-40B4-BE49-F238E27FC236}">
                  <a16:creationId xmlns:a16="http://schemas.microsoft.com/office/drawing/2014/main" id="{15F10AEA-CD5E-D0AA-D1DB-C6021C58766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10615" y="2643758"/>
              <a:ext cx="2359899" cy="206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a:extLst>
                <a:ext uri="{FF2B5EF4-FFF2-40B4-BE49-F238E27FC236}">
                  <a16:creationId xmlns:a16="http://schemas.microsoft.com/office/drawing/2014/main" id="{EAEB1D99-A406-919A-00CB-F220A3A4410A}"/>
                </a:ext>
              </a:extLst>
            </p:cNvPr>
            <p:cNvSpPr/>
            <p:nvPr/>
          </p:nvSpPr>
          <p:spPr>
            <a:xfrm>
              <a:off x="1087730" y="4711452"/>
              <a:ext cx="252184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rPr>
                <a:t>Môi</a:t>
              </a:r>
              <a:r>
                <a:rPr kumimoji="0" lang="en-US" sz="2400" b="1" i="0" u="none" strike="noStrike" kern="120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rPr>
                <a:t>trường</a:t>
              </a:r>
              <a:r>
                <a:rPr kumimoji="0" lang="en-US" sz="2400" b="1" i="0" u="none" strike="noStrike" kern="120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rPr>
                <a:t>thạch</a:t>
              </a:r>
              <a:endParaRPr kumimoji="0" lang="en-US" sz="2400" b="0" i="0" u="none" strike="noStrike" kern="1200" cap="none" spc="0" normalizeH="0" baseline="0" noProof="0" dirty="0">
                <a:ln>
                  <a:noFill/>
                </a:ln>
                <a:solidFill>
                  <a:srgbClr val="FF0000"/>
                </a:solidFill>
                <a:effectLst/>
                <a:highlight>
                  <a:srgbClr val="000000"/>
                </a:highligh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61F68C54-98CB-CC96-5130-C68F4D4A6F78}"/>
              </a:ext>
            </a:extLst>
          </p:cNvPr>
          <p:cNvGrpSpPr/>
          <p:nvPr/>
        </p:nvGrpSpPr>
        <p:grpSpPr>
          <a:xfrm>
            <a:off x="6515158" y="2649251"/>
            <a:ext cx="4212658" cy="2523868"/>
            <a:chOff x="4211960" y="2675564"/>
            <a:chExt cx="4212658" cy="2523868"/>
          </a:xfrm>
        </p:grpSpPr>
        <p:sp>
          <p:nvSpPr>
            <p:cNvPr id="22" name="Rectangle 21">
              <a:extLst>
                <a:ext uri="{FF2B5EF4-FFF2-40B4-BE49-F238E27FC236}">
                  <a16:creationId xmlns:a16="http://schemas.microsoft.com/office/drawing/2014/main" id="{F8769968-84E3-5B0E-F15A-32B7BC3FF583}"/>
                </a:ext>
              </a:extLst>
            </p:cNvPr>
            <p:cNvSpPr/>
            <p:nvPr/>
          </p:nvSpPr>
          <p:spPr>
            <a:xfrm>
              <a:off x="5173038" y="4737767"/>
              <a:ext cx="235032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rPr>
                <a:t>Môi</a:t>
              </a:r>
              <a:r>
                <a:rPr kumimoji="0" lang="en-US" sz="2400" b="1" i="0" u="none" strike="noStrike" kern="120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rPr>
                <a:t>trường</a:t>
              </a:r>
              <a:r>
                <a:rPr kumimoji="0" lang="en-US" sz="2400" b="1" i="0" u="none" strike="noStrike" kern="120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rPr>
                <a:t>lỏng</a:t>
              </a:r>
              <a:endParaRPr kumimoji="0" lang="en-US" sz="2400" b="0" i="0" u="none" strike="noStrike" kern="1200" cap="none" spc="0" normalizeH="0" baseline="0" noProof="0" dirty="0">
                <a:ln>
                  <a:noFill/>
                </a:ln>
                <a:solidFill>
                  <a:srgbClr val="FF0000"/>
                </a:solidFill>
                <a:effectLst/>
                <a:highlight>
                  <a:srgbClr val="000000"/>
                </a:highlight>
                <a:uLnTx/>
                <a:uFillTx/>
                <a:latin typeface="Calibri" panose="020F0502020204030204"/>
                <a:ea typeface="+mn-ea"/>
                <a:cs typeface="+mn-cs"/>
              </a:endParaRPr>
            </a:p>
          </p:txBody>
        </p:sp>
        <p:pic>
          <p:nvPicPr>
            <p:cNvPr id="23" name="Picture 3">
              <a:extLst>
                <a:ext uri="{FF2B5EF4-FFF2-40B4-BE49-F238E27FC236}">
                  <a16:creationId xmlns:a16="http://schemas.microsoft.com/office/drawing/2014/main" id="{48515076-6B10-6E25-F501-3E5393ABCD5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3310"/>
            <a:stretch/>
          </p:blipFill>
          <p:spPr bwMode="auto">
            <a:xfrm>
              <a:off x="4211960" y="2675564"/>
              <a:ext cx="4212658" cy="206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Rounded Rectangle 15">
            <a:extLst>
              <a:ext uri="{FF2B5EF4-FFF2-40B4-BE49-F238E27FC236}">
                <a16:creationId xmlns:a16="http://schemas.microsoft.com/office/drawing/2014/main" id="{5AC8A226-04E6-849E-E4B9-6CB65727CE57}"/>
              </a:ext>
            </a:extLst>
          </p:cNvPr>
          <p:cNvSpPr/>
          <p:nvPr/>
        </p:nvSpPr>
        <p:spPr>
          <a:xfrm>
            <a:off x="460933" y="1376126"/>
            <a:ext cx="3751028" cy="51077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34" tIns="45717" rIns="91434" bIns="45717"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Phương</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pháp</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nuôi</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cấy</a:t>
            </a: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 name="Rectangle 24">
            <a:extLst>
              <a:ext uri="{FF2B5EF4-FFF2-40B4-BE49-F238E27FC236}">
                <a16:creationId xmlns:a16="http://schemas.microsoft.com/office/drawing/2014/main" id="{A0E50B21-0D9D-780E-203B-1BB364CE54D0}"/>
              </a:ext>
            </a:extLst>
          </p:cNvPr>
          <p:cNvSpPr/>
          <p:nvPr/>
        </p:nvSpPr>
        <p:spPr>
          <a:xfrm>
            <a:off x="4572774" y="1309341"/>
            <a:ext cx="6814534"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34" tIns="45717" rIns="91434" bIns="45717">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Nghiên</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cứu</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khả</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năng</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hoạt</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hiếu</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khí</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kị</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khí</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sản</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phẩm</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chúng</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tạo</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ra.</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21652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 y="144326"/>
            <a:ext cx="12191998" cy="791845"/>
            <a:chOff x="1" y="144326"/>
            <a:chExt cx="5581479" cy="791845"/>
          </a:xfrm>
        </p:grpSpPr>
        <p:sp>
          <p:nvSpPr>
            <p:cNvPr id="11" name="矩形 10"/>
            <p:cNvSpPr/>
            <p:nvPr/>
          </p:nvSpPr>
          <p:spPr>
            <a:xfrm>
              <a:off x="1" y="144326"/>
              <a:ext cx="5581479" cy="79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Yeseva One" panose="00000500000000000000" charset="0"/>
                <a:cs typeface="Calibri" panose="020F0502020204030204" pitchFamily="34" charset="0"/>
                <a:sym typeface="Yeseva One" panose="00000500000000000000" charset="0"/>
              </a:endParaRPr>
            </a:p>
          </p:txBody>
        </p:sp>
        <p:sp>
          <p:nvSpPr>
            <p:cNvPr id="12" name="文本框 11"/>
            <p:cNvSpPr txBox="1"/>
            <p:nvPr/>
          </p:nvSpPr>
          <p:spPr>
            <a:xfrm>
              <a:off x="211015" y="264124"/>
              <a:ext cx="5312830"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60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Yeseva One" panose="00000500000000000000" charset="0"/>
                </a:rPr>
                <a:t>IV.MỘT SỐ PHƯƠNG PHÁP NGHIÊN CỨU VI SINH VẬT</a:t>
              </a:r>
            </a:p>
          </p:txBody>
        </p:sp>
      </p:grpSp>
      <p:sp>
        <p:nvSpPr>
          <p:cNvPr id="14" name="Notched Right Arrow 6">
            <a:extLst>
              <a:ext uri="{FF2B5EF4-FFF2-40B4-BE49-F238E27FC236}">
                <a16:creationId xmlns:a16="http://schemas.microsoft.com/office/drawing/2014/main" id="{845A6D7F-E9B6-5956-E022-F823F0EB57AD}"/>
              </a:ext>
            </a:extLst>
          </p:cNvPr>
          <p:cNvSpPr/>
          <p:nvPr/>
        </p:nvSpPr>
        <p:spPr>
          <a:xfrm>
            <a:off x="5276469" y="3176972"/>
            <a:ext cx="720080" cy="504056"/>
          </a:xfrm>
          <a:prstGeom prst="notchedRightArrow">
            <a:avLst/>
          </a:prstGeom>
          <a:gradFill rotWithShape="1">
            <a:gsLst>
              <a:gs pos="0">
                <a:srgbClr val="FB4526">
                  <a:tint val="100000"/>
                  <a:shade val="100000"/>
                  <a:satMod val="130000"/>
                </a:srgbClr>
              </a:gs>
              <a:gs pos="100000">
                <a:srgbClr val="FB4526">
                  <a:tint val="50000"/>
                  <a:shade val="100000"/>
                  <a:satMod val="350000"/>
                </a:srgbClr>
              </a:gs>
            </a:gsLst>
            <a:lin ang="16200000" scaled="0"/>
          </a:gradFill>
          <a:ln w="9525" cap="flat" cmpd="sng" algn="ctr">
            <a:solidFill>
              <a:srgbClr val="FB4526">
                <a:shade val="95000"/>
                <a:satMod val="105000"/>
              </a:srgbClr>
            </a:solidFill>
            <a:prstDash val="solid"/>
          </a:ln>
          <a:effectLst>
            <a:outerShdw blurRad="40000" dist="23000" dir="5400000" rotWithShape="0">
              <a:srgbClr val="000000">
                <a:alpha val="35000"/>
              </a:srgbClr>
            </a:outerShdw>
          </a:effectLst>
        </p:spPr>
        <p:txBody>
          <a:bodyPr lIns="91434" tIns="45717" rIns="91434" bIns="45717"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DF9E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6FAC8F16-C0ED-948F-ABE8-57968E464242}"/>
              </a:ext>
            </a:extLst>
          </p:cNvPr>
          <p:cNvSpPr txBox="1"/>
          <p:nvPr/>
        </p:nvSpPr>
        <p:spPr>
          <a:xfrm>
            <a:off x="197500" y="5328720"/>
            <a:ext cx="11868603" cy="95410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91434" tIns="45717" rIns="91434" bIns="45717"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Tách</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riêng</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vi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khuẩn</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từ</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quần</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thể</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ban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đầu</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tạo</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thành</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dòng</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thuần</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khiết</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để</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khảo</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sát</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và</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định</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danh</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16" name="Rectangle 15">
            <a:extLst>
              <a:ext uri="{FF2B5EF4-FFF2-40B4-BE49-F238E27FC236}">
                <a16:creationId xmlns:a16="http://schemas.microsoft.com/office/drawing/2014/main" id="{C77F7F16-CC0F-83CD-26E5-9C638DE59236}"/>
              </a:ext>
            </a:extLst>
          </p:cNvPr>
          <p:cNvSpPr/>
          <p:nvPr/>
        </p:nvSpPr>
        <p:spPr>
          <a:xfrm>
            <a:off x="197500" y="1052229"/>
            <a:ext cx="6212390" cy="64633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Phương</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pháp</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phân</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lập</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vi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sinh</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vật</a:t>
            </a:r>
            <a:endPar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nvGrpSpPr>
          <p:cNvPr id="17" name="Group 16">
            <a:extLst>
              <a:ext uri="{FF2B5EF4-FFF2-40B4-BE49-F238E27FC236}">
                <a16:creationId xmlns:a16="http://schemas.microsoft.com/office/drawing/2014/main" id="{9D7E54C5-8E04-14F9-9E9B-6AC49CB1BF5E}"/>
              </a:ext>
            </a:extLst>
          </p:cNvPr>
          <p:cNvGrpSpPr/>
          <p:nvPr/>
        </p:nvGrpSpPr>
        <p:grpSpPr>
          <a:xfrm>
            <a:off x="1259635" y="2212584"/>
            <a:ext cx="2698627" cy="3022088"/>
            <a:chOff x="1259632" y="2212584"/>
            <a:chExt cx="2698627" cy="3022088"/>
          </a:xfrm>
        </p:grpSpPr>
        <p:pic>
          <p:nvPicPr>
            <p:cNvPr id="18" name="Picture 2">
              <a:extLst>
                <a:ext uri="{FF2B5EF4-FFF2-40B4-BE49-F238E27FC236}">
                  <a16:creationId xmlns:a16="http://schemas.microsoft.com/office/drawing/2014/main" id="{FF7070F2-AFB0-61BD-E31F-78C0169A65F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9632" y="2212584"/>
              <a:ext cx="2698627" cy="2447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a:extLst>
                <a:ext uri="{FF2B5EF4-FFF2-40B4-BE49-F238E27FC236}">
                  <a16:creationId xmlns:a16="http://schemas.microsoft.com/office/drawing/2014/main" id="{C43A89F9-A092-A117-F583-CBBC943BFB6E}"/>
                </a:ext>
              </a:extLst>
            </p:cNvPr>
            <p:cNvSpPr/>
            <p:nvPr/>
          </p:nvSpPr>
          <p:spPr>
            <a:xfrm>
              <a:off x="1379767" y="4711452"/>
              <a:ext cx="236314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Giống</a:t>
              </a:r>
              <a:r>
                <a:rPr kumimoji="0" lang="en-US" sz="2800" b="1" i="0" u="none" strike="noStrike" kern="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 ban </a:t>
              </a:r>
              <a:r>
                <a:rPr kumimoji="0" lang="en-US" sz="2800" b="1" i="0" u="none" strike="noStrike" kern="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đầu</a:t>
              </a:r>
              <a:endParaRPr kumimoji="0" lang="en-US" sz="2800" b="0" i="0" u="none" strike="noStrike" kern="0" cap="none" spc="0" normalizeH="0" baseline="0" noProof="0" dirty="0">
                <a:ln>
                  <a:noFill/>
                </a:ln>
                <a:solidFill>
                  <a:srgbClr val="FF0000"/>
                </a:solidFill>
                <a:effectLst/>
                <a:highlight>
                  <a:srgbClr val="000000"/>
                </a:highlight>
                <a:uLnTx/>
                <a:uFillTx/>
                <a:latin typeface="Arial"/>
                <a:ea typeface="+mn-ea"/>
                <a:cs typeface="Arial"/>
                <a:sym typeface="Arial"/>
              </a:endParaRPr>
            </a:p>
          </p:txBody>
        </p:sp>
      </p:grpSp>
      <p:grpSp>
        <p:nvGrpSpPr>
          <p:cNvPr id="20" name="Group 19">
            <a:extLst>
              <a:ext uri="{FF2B5EF4-FFF2-40B4-BE49-F238E27FC236}">
                <a16:creationId xmlns:a16="http://schemas.microsoft.com/office/drawing/2014/main" id="{E1A29684-6F48-F10C-1F74-ABE46AF28F4C}"/>
              </a:ext>
            </a:extLst>
          </p:cNvPr>
          <p:cNvGrpSpPr/>
          <p:nvPr/>
        </p:nvGrpSpPr>
        <p:grpSpPr>
          <a:xfrm>
            <a:off x="7259960" y="2110047"/>
            <a:ext cx="2965065" cy="3022962"/>
            <a:chOff x="5076056" y="2211710"/>
            <a:chExt cx="2965065" cy="3022962"/>
          </a:xfrm>
        </p:grpSpPr>
        <p:pic>
          <p:nvPicPr>
            <p:cNvPr id="21" name="Picture 3">
              <a:extLst>
                <a:ext uri="{FF2B5EF4-FFF2-40B4-BE49-F238E27FC236}">
                  <a16:creationId xmlns:a16="http://schemas.microsoft.com/office/drawing/2014/main" id="{650C3F13-F576-4B0A-4B46-36D43B29165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056" y="2211710"/>
              <a:ext cx="2965065" cy="2448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a:extLst>
                <a:ext uri="{FF2B5EF4-FFF2-40B4-BE49-F238E27FC236}">
                  <a16:creationId xmlns:a16="http://schemas.microsoft.com/office/drawing/2014/main" id="{F5BA9143-0947-C88B-3FF0-8666A6BFBE9C}"/>
                </a:ext>
              </a:extLst>
            </p:cNvPr>
            <p:cNvSpPr/>
            <p:nvPr/>
          </p:nvSpPr>
          <p:spPr>
            <a:xfrm>
              <a:off x="5130852" y="4711452"/>
              <a:ext cx="286007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Giống</a:t>
              </a:r>
              <a:r>
                <a:rPr kumimoji="0" lang="en-US" sz="2800" b="1" i="0" u="none" strike="noStrike" kern="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thuần</a:t>
              </a:r>
              <a:r>
                <a:rPr kumimoji="0" lang="en-US" sz="2800" b="1" i="0" u="none" strike="noStrike" kern="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khiết</a:t>
              </a:r>
              <a:endParaRPr kumimoji="0" lang="en-US" sz="2800" b="0" i="0" u="none" strike="noStrike" kern="0" cap="none" spc="0" normalizeH="0" baseline="0" noProof="0" dirty="0">
                <a:ln>
                  <a:noFill/>
                </a:ln>
                <a:solidFill>
                  <a:srgbClr val="FF0000"/>
                </a:solidFill>
                <a:effectLst/>
                <a:highlight>
                  <a:srgbClr val="000000"/>
                </a:highlight>
                <a:uLnTx/>
                <a:uFillTx/>
                <a:latin typeface="Arial"/>
                <a:ea typeface="+mn-ea"/>
                <a:cs typeface="Arial"/>
                <a:sym typeface="Arial"/>
              </a:endParaRPr>
            </a:p>
          </p:txBody>
        </p:sp>
      </p:grpSp>
    </p:spTree>
    <p:extLst>
      <p:ext uri="{BB962C8B-B14F-4D97-AF65-F5344CB8AC3E}">
        <p14:creationId xmlns:p14="http://schemas.microsoft.com/office/powerpoint/2010/main" val="3361512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 y="144326"/>
            <a:ext cx="12191998" cy="791845"/>
            <a:chOff x="1" y="144326"/>
            <a:chExt cx="5581479" cy="791845"/>
          </a:xfrm>
        </p:grpSpPr>
        <p:sp>
          <p:nvSpPr>
            <p:cNvPr id="11" name="矩形 10"/>
            <p:cNvSpPr/>
            <p:nvPr/>
          </p:nvSpPr>
          <p:spPr>
            <a:xfrm>
              <a:off x="1" y="144326"/>
              <a:ext cx="5581479" cy="791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Yeseva One" panose="00000500000000000000" charset="0"/>
                <a:cs typeface="Calibri" panose="020F0502020204030204" pitchFamily="34" charset="0"/>
                <a:sym typeface="Yeseva One" panose="00000500000000000000" charset="0"/>
              </a:endParaRPr>
            </a:p>
          </p:txBody>
        </p:sp>
        <p:sp>
          <p:nvSpPr>
            <p:cNvPr id="12" name="文本框 11"/>
            <p:cNvSpPr txBox="1"/>
            <p:nvPr/>
          </p:nvSpPr>
          <p:spPr>
            <a:xfrm>
              <a:off x="211015" y="264124"/>
              <a:ext cx="5312830"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600" normalizeH="0" baseline="0" noProof="0" dirty="0">
                  <a:ln>
                    <a:noFill/>
                  </a:ln>
                  <a:solidFill>
                    <a:prstClr val="white"/>
                  </a:solidFill>
                  <a:effectLst/>
                  <a:uLnTx/>
                  <a:uFillTx/>
                  <a:latin typeface="Calibri" panose="020F0502020204030204" pitchFamily="34" charset="0"/>
                  <a:ea typeface="Yeseva One" panose="00000500000000000000" charset="0"/>
                  <a:cs typeface="Calibri" panose="020F0502020204030204" pitchFamily="34" charset="0"/>
                  <a:sym typeface="Yeseva One" panose="00000500000000000000" charset="0"/>
                </a:rPr>
                <a:t>IV.MỘT SỐ PHƯƠNG PHÁP NGHIÊN CỨU VI SINH VẬT</a:t>
              </a:r>
            </a:p>
          </p:txBody>
        </p:sp>
      </p:grpSp>
      <p:grpSp>
        <p:nvGrpSpPr>
          <p:cNvPr id="2" name="Group 1">
            <a:extLst>
              <a:ext uri="{FF2B5EF4-FFF2-40B4-BE49-F238E27FC236}">
                <a16:creationId xmlns:a16="http://schemas.microsoft.com/office/drawing/2014/main" id="{C30DDCBD-DF67-8279-9A13-0E4300878B91}"/>
              </a:ext>
            </a:extLst>
          </p:cNvPr>
          <p:cNvGrpSpPr/>
          <p:nvPr/>
        </p:nvGrpSpPr>
        <p:grpSpPr>
          <a:xfrm>
            <a:off x="778095" y="2953697"/>
            <a:ext cx="3853541" cy="3288561"/>
            <a:chOff x="539552" y="2067694"/>
            <a:chExt cx="2467417" cy="3288561"/>
          </a:xfrm>
        </p:grpSpPr>
        <p:pic>
          <p:nvPicPr>
            <p:cNvPr id="3" name="Picture 5">
              <a:extLst>
                <a:ext uri="{FF2B5EF4-FFF2-40B4-BE49-F238E27FC236}">
                  <a16:creationId xmlns:a16="http://schemas.microsoft.com/office/drawing/2014/main" id="{31FDDCE9-AD4F-AF06-63EA-22B80E97B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7694"/>
              <a:ext cx="2467417" cy="1973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D499DD41-3FF0-0641-C772-C3B060734384}"/>
                </a:ext>
              </a:extLst>
            </p:cNvPr>
            <p:cNvSpPr/>
            <p:nvPr/>
          </p:nvSpPr>
          <p:spPr>
            <a:xfrm>
              <a:off x="539552" y="4155926"/>
              <a:ext cx="24674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Tụ</a:t>
              </a:r>
              <a:r>
                <a:rPr kumimoji="0" lang="en-US" sz="2400" b="1" i="0" u="none" strike="noStrike" kern="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 </a:t>
              </a:r>
              <a:r>
                <a:rPr kumimoji="0" lang="en-US" sz="2400" b="1" i="0" u="none" strike="noStrike" kern="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cầu</a:t>
              </a:r>
              <a:r>
                <a:rPr kumimoji="0" lang="en-US" sz="2400" b="1" i="0" u="none" strike="noStrike" kern="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 </a:t>
              </a:r>
              <a:r>
                <a:rPr kumimoji="0" lang="en-US" sz="2400" b="1" i="0" u="none" strike="noStrike" kern="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vàng</a:t>
              </a:r>
              <a:endParaRPr kumimoji="0" lang="en-US" sz="2400" b="1" i="0" u="none" strike="noStrike" kern="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sym typeface="Arial"/>
                </a:rPr>
                <a:t>Staphylococcus aureus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B050"/>
                  </a:solidFill>
                  <a:effectLst/>
                  <a:highlight>
                    <a:srgbClr val="000000"/>
                  </a:highlight>
                  <a:uLnTx/>
                  <a:uFillTx/>
                  <a:latin typeface="Calibri" panose="020F0502020204030204" pitchFamily="34" charset="0"/>
                  <a:ea typeface="+mn-ea"/>
                  <a:cs typeface="Calibri" panose="020F0502020204030204" pitchFamily="34" charset="0"/>
                  <a:sym typeface="Arial"/>
                </a:rPr>
                <a:t>Dạng</a:t>
              </a:r>
              <a:r>
                <a:rPr kumimoji="0" lang="en-US" sz="2400" b="1" i="0" u="none" strike="noStrike" kern="0" cap="none" spc="0" normalizeH="0" baseline="0" noProof="0" dirty="0">
                  <a:ln>
                    <a:noFill/>
                  </a:ln>
                  <a:solidFill>
                    <a:srgbClr val="00B050"/>
                  </a:solidFill>
                  <a:effectLst/>
                  <a:highlight>
                    <a:srgbClr val="000000"/>
                  </a:highlight>
                  <a:uLnTx/>
                  <a:uFillTx/>
                  <a:latin typeface="Calibri" panose="020F0502020204030204" pitchFamily="34" charset="0"/>
                  <a:ea typeface="+mn-ea"/>
                  <a:cs typeface="Calibri" panose="020F0502020204030204" pitchFamily="34" charset="0"/>
                  <a:sym typeface="Arial"/>
                </a:rPr>
                <a:t> S (Smooth)</a:t>
              </a:r>
            </a:p>
          </p:txBody>
        </p:sp>
      </p:grpSp>
      <p:grpSp>
        <p:nvGrpSpPr>
          <p:cNvPr id="5" name="Group 4">
            <a:extLst>
              <a:ext uri="{FF2B5EF4-FFF2-40B4-BE49-F238E27FC236}">
                <a16:creationId xmlns:a16="http://schemas.microsoft.com/office/drawing/2014/main" id="{52085381-BD93-D9E3-5BEC-597ABDDE2CCD}"/>
              </a:ext>
            </a:extLst>
          </p:cNvPr>
          <p:cNvGrpSpPr/>
          <p:nvPr/>
        </p:nvGrpSpPr>
        <p:grpSpPr>
          <a:xfrm>
            <a:off x="8140043" y="2627066"/>
            <a:ext cx="3781805" cy="3783929"/>
            <a:chOff x="5737155" y="1572326"/>
            <a:chExt cx="3576248" cy="3783929"/>
          </a:xfrm>
        </p:grpSpPr>
        <p:pic>
          <p:nvPicPr>
            <p:cNvPr id="6" name="Picture 11">
              <a:extLst>
                <a:ext uri="{FF2B5EF4-FFF2-40B4-BE49-F238E27FC236}">
                  <a16:creationId xmlns:a16="http://schemas.microsoft.com/office/drawing/2014/main" id="{0985F11D-441A-A057-2354-1C5A20D2DF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68"/>
            <a:stretch/>
          </p:blipFill>
          <p:spPr bwMode="auto">
            <a:xfrm>
              <a:off x="6381376" y="1572326"/>
              <a:ext cx="2862042" cy="24689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6B0F47CE-2759-6396-6288-995D5B25942E}"/>
                </a:ext>
              </a:extLst>
            </p:cNvPr>
            <p:cNvSpPr/>
            <p:nvPr/>
          </p:nvSpPr>
          <p:spPr>
            <a:xfrm>
              <a:off x="5737155" y="4155926"/>
              <a:ext cx="357624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Vi </a:t>
              </a:r>
              <a:r>
                <a:rPr kumimoji="0" lang="en-US" sz="2400" b="1" i="0" u="none" strike="noStrike" kern="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khuẩn</a:t>
              </a:r>
              <a:r>
                <a:rPr kumimoji="0" lang="en-US" sz="2400" b="1" i="0" u="none" strike="noStrike" kern="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 </a:t>
              </a:r>
              <a:r>
                <a:rPr kumimoji="0" lang="en-US" sz="2400" b="1" i="0" u="none" strike="noStrike" kern="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lao</a:t>
              </a:r>
              <a:endParaRPr kumimoji="0" lang="en-US" sz="2400" b="1" i="0" u="none" strike="noStrike" kern="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sym typeface="Arial"/>
                </a:rPr>
                <a:t>Mycobacterium tuberculosis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B050"/>
                  </a:solidFill>
                  <a:effectLst/>
                  <a:highlight>
                    <a:srgbClr val="000000"/>
                  </a:highlight>
                  <a:uLnTx/>
                  <a:uFillTx/>
                  <a:latin typeface="Calibri" panose="020F0502020204030204" pitchFamily="34" charset="0"/>
                  <a:ea typeface="+mn-ea"/>
                  <a:cs typeface="Calibri" panose="020F0502020204030204" pitchFamily="34" charset="0"/>
                  <a:sym typeface="Arial"/>
                </a:rPr>
                <a:t>Dạng</a:t>
              </a:r>
              <a:r>
                <a:rPr kumimoji="0" lang="en-US" sz="2400" b="1" i="0" u="none" strike="noStrike" kern="0" cap="none" spc="0" normalizeH="0" baseline="0" noProof="0" dirty="0">
                  <a:ln>
                    <a:noFill/>
                  </a:ln>
                  <a:solidFill>
                    <a:srgbClr val="00B050"/>
                  </a:solidFill>
                  <a:effectLst/>
                  <a:highlight>
                    <a:srgbClr val="000000"/>
                  </a:highlight>
                  <a:uLnTx/>
                  <a:uFillTx/>
                  <a:latin typeface="Calibri" panose="020F0502020204030204" pitchFamily="34" charset="0"/>
                  <a:ea typeface="+mn-ea"/>
                  <a:cs typeface="Calibri" panose="020F0502020204030204" pitchFamily="34" charset="0"/>
                  <a:sym typeface="Arial"/>
                </a:rPr>
                <a:t> R (Rough)</a:t>
              </a:r>
            </a:p>
          </p:txBody>
        </p:sp>
      </p:grpSp>
      <p:grpSp>
        <p:nvGrpSpPr>
          <p:cNvPr id="17" name="Group 16">
            <a:extLst>
              <a:ext uri="{FF2B5EF4-FFF2-40B4-BE49-F238E27FC236}">
                <a16:creationId xmlns:a16="http://schemas.microsoft.com/office/drawing/2014/main" id="{81B91A8C-A4A9-922E-9875-88D711A52ECE}"/>
              </a:ext>
            </a:extLst>
          </p:cNvPr>
          <p:cNvGrpSpPr/>
          <p:nvPr/>
        </p:nvGrpSpPr>
        <p:grpSpPr>
          <a:xfrm>
            <a:off x="4782003" y="2905917"/>
            <a:ext cx="3209059" cy="3288561"/>
            <a:chOff x="4782003" y="2905917"/>
            <a:chExt cx="3209059" cy="3288561"/>
          </a:xfrm>
        </p:grpSpPr>
        <p:pic>
          <p:nvPicPr>
            <p:cNvPr id="10" name="Picture 3">
              <a:extLst>
                <a:ext uri="{FF2B5EF4-FFF2-40B4-BE49-F238E27FC236}">
                  <a16:creationId xmlns:a16="http://schemas.microsoft.com/office/drawing/2014/main" id="{6801E5AB-9F7E-97B5-D1B8-0915193D6EE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82003" y="2905917"/>
              <a:ext cx="3209058" cy="1973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CBC99355-348A-4C2E-C916-CDD4397CB330}"/>
                </a:ext>
              </a:extLst>
            </p:cNvPr>
            <p:cNvSpPr/>
            <p:nvPr/>
          </p:nvSpPr>
          <p:spPr>
            <a:xfrm>
              <a:off x="4782004" y="4994149"/>
              <a:ext cx="320905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Gây</a:t>
              </a:r>
              <a:r>
                <a:rPr kumimoji="0" lang="en-US" sz="2400" b="1" i="0" u="none" strike="noStrike" kern="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 </a:t>
              </a:r>
              <a:r>
                <a:rPr kumimoji="0" lang="en-US" sz="2400" b="1" i="0" u="none" strike="noStrike" kern="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viêm</a:t>
              </a:r>
              <a:r>
                <a:rPr kumimoji="0" lang="en-US" sz="2400" b="1" i="0" u="none" strike="noStrike" kern="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 </a:t>
              </a:r>
              <a:r>
                <a:rPr kumimoji="0" lang="en-US" sz="2400" b="1" i="0" u="none" strike="noStrike" kern="0" cap="none" spc="0" normalizeH="0" baseline="0" noProof="0" dirty="0" err="1">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rPr>
                <a:t>phổi</a:t>
              </a:r>
              <a:endParaRPr kumimoji="0" lang="en-US" sz="2400" b="1" i="0" u="none" strike="noStrike" kern="0" cap="none" spc="0" normalizeH="0" baseline="0" noProof="0" dirty="0">
                <a:ln>
                  <a:noFill/>
                </a:ln>
                <a:solidFill>
                  <a:srgbClr val="FF0000"/>
                </a:solidFill>
                <a:effectLst/>
                <a:highlight>
                  <a:srgbClr val="000000"/>
                </a:highligh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a:ln>
                    <a:noFill/>
                  </a:ln>
                  <a:solidFill>
                    <a:prstClr val="white"/>
                  </a:solidFill>
                  <a:effectLst/>
                  <a:highlight>
                    <a:srgbClr val="000000"/>
                  </a:highlight>
                  <a:uLnTx/>
                  <a:uFillTx/>
                  <a:latin typeface="Calibri" panose="020F0502020204030204" pitchFamily="34" charset="0"/>
                  <a:ea typeface="+mn-ea"/>
                  <a:cs typeface="Calibri" panose="020F0502020204030204" pitchFamily="34" charset="0"/>
                  <a:sym typeface="Arial"/>
                </a:rPr>
                <a:t>Klebsiella pneumoniae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B050"/>
                  </a:solidFill>
                  <a:effectLst/>
                  <a:highlight>
                    <a:srgbClr val="000000"/>
                  </a:highlight>
                  <a:uLnTx/>
                  <a:uFillTx/>
                  <a:latin typeface="Calibri" panose="020F0502020204030204" pitchFamily="34" charset="0"/>
                  <a:ea typeface="+mn-ea"/>
                  <a:cs typeface="Calibri" panose="020F0502020204030204" pitchFamily="34" charset="0"/>
                  <a:sym typeface="Arial"/>
                </a:rPr>
                <a:t>Dạng</a:t>
              </a:r>
              <a:r>
                <a:rPr kumimoji="0" lang="en-US" sz="2400" b="1" i="0" u="none" strike="noStrike" kern="0" cap="none" spc="0" normalizeH="0" baseline="0" noProof="0" dirty="0">
                  <a:ln>
                    <a:noFill/>
                  </a:ln>
                  <a:solidFill>
                    <a:srgbClr val="00B050"/>
                  </a:solidFill>
                  <a:effectLst/>
                  <a:highlight>
                    <a:srgbClr val="000000"/>
                  </a:highlight>
                  <a:uLnTx/>
                  <a:uFillTx/>
                  <a:latin typeface="Calibri" panose="020F0502020204030204" pitchFamily="34" charset="0"/>
                  <a:ea typeface="+mn-ea"/>
                  <a:cs typeface="Calibri" panose="020F0502020204030204" pitchFamily="34" charset="0"/>
                  <a:sym typeface="Arial"/>
                </a:rPr>
                <a:t> M (</a:t>
              </a:r>
              <a:r>
                <a:rPr kumimoji="0" lang="en-US" sz="2400" b="1" i="0" u="none" strike="noStrike" kern="0" cap="none" spc="0" normalizeH="0" baseline="0" noProof="0" dirty="0" err="1">
                  <a:ln>
                    <a:noFill/>
                  </a:ln>
                  <a:solidFill>
                    <a:srgbClr val="00B050"/>
                  </a:solidFill>
                  <a:effectLst/>
                  <a:highlight>
                    <a:srgbClr val="000000"/>
                  </a:highlight>
                  <a:uLnTx/>
                  <a:uFillTx/>
                  <a:latin typeface="Calibri" panose="020F0502020204030204" pitchFamily="34" charset="0"/>
                  <a:ea typeface="+mn-ea"/>
                  <a:cs typeface="Calibri" panose="020F0502020204030204" pitchFamily="34" charset="0"/>
                  <a:sym typeface="Arial"/>
                </a:rPr>
                <a:t>Mocous</a:t>
              </a:r>
              <a:r>
                <a:rPr kumimoji="0" lang="en-US" sz="2400" b="1" i="0" u="none" strike="noStrike" kern="0" cap="none" spc="0" normalizeH="0" baseline="0" noProof="0" dirty="0">
                  <a:ln>
                    <a:noFill/>
                  </a:ln>
                  <a:solidFill>
                    <a:srgbClr val="00B050"/>
                  </a:solidFill>
                  <a:effectLst/>
                  <a:highlight>
                    <a:srgbClr val="000000"/>
                  </a:highlight>
                  <a:uLnTx/>
                  <a:uFillTx/>
                  <a:latin typeface="Calibri" panose="020F0502020204030204" pitchFamily="34" charset="0"/>
                  <a:ea typeface="+mn-ea"/>
                  <a:cs typeface="Calibri" panose="020F0502020204030204" pitchFamily="34" charset="0"/>
                  <a:sym typeface="Arial"/>
                </a:rPr>
                <a:t>)</a:t>
              </a:r>
            </a:p>
          </p:txBody>
        </p:sp>
      </p:grpSp>
      <p:sp>
        <p:nvSpPr>
          <p:cNvPr id="14" name="Rounded Rectangle 11">
            <a:extLst>
              <a:ext uri="{FF2B5EF4-FFF2-40B4-BE49-F238E27FC236}">
                <a16:creationId xmlns:a16="http://schemas.microsoft.com/office/drawing/2014/main" id="{11C96E40-3594-862E-B68E-A4B809DEBDA2}"/>
              </a:ext>
            </a:extLst>
          </p:cNvPr>
          <p:cNvSpPr/>
          <p:nvPr/>
        </p:nvSpPr>
        <p:spPr>
          <a:xfrm>
            <a:off x="2236759" y="1959468"/>
            <a:ext cx="7223062" cy="57606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lIns="91434" tIns="45717" rIns="91434" bIns="45717"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Mô</a:t>
            </a:r>
            <a:r>
              <a:rPr kumimoji="0" lang="en-US" sz="2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tả</a:t>
            </a:r>
            <a:r>
              <a:rPr kumimoji="0" lang="en-US" sz="2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chính</a:t>
            </a:r>
            <a:r>
              <a:rPr kumimoji="0" lang="en-US" sz="2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xác</a:t>
            </a:r>
            <a:r>
              <a:rPr kumimoji="0" lang="en-US" sz="2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các</a:t>
            </a:r>
            <a:r>
              <a:rPr kumimoji="0" lang="en-US" sz="2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khuẩn</a:t>
            </a:r>
            <a:r>
              <a:rPr kumimoji="0" lang="en-US" sz="2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lạc</a:t>
            </a:r>
            <a:r>
              <a:rPr kumimoji="0" lang="en-US" sz="2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đã</a:t>
            </a:r>
            <a:r>
              <a:rPr kumimoji="0" lang="en-US" sz="2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tách</a:t>
            </a:r>
            <a:r>
              <a:rPr kumimoji="0" lang="en-US" sz="28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rời</a:t>
            </a:r>
            <a:r>
              <a:rPr kumimoji="0" lang="en-US" sz="2800" b="1" i="0" u="none" strike="noStrike" kern="0" cap="none" spc="0" normalizeH="0" baseline="0" noProof="0" dirty="0">
                <a:ln>
                  <a:noFill/>
                </a:ln>
                <a:solidFill>
                  <a:srgbClr val="191919"/>
                </a:solidFill>
                <a:effectLst/>
                <a:uLnTx/>
                <a:uFillTx/>
                <a:latin typeface="Calibri" panose="020F0502020204030204" pitchFamily="34" charset="0"/>
                <a:ea typeface="+mn-ea"/>
                <a:cs typeface="Calibri" panose="020F0502020204030204" pitchFamily="34" charset="0"/>
                <a:sym typeface="Arial"/>
              </a:rPr>
              <a:t>.</a:t>
            </a:r>
          </a:p>
        </p:txBody>
      </p:sp>
      <p:sp>
        <p:nvSpPr>
          <p:cNvPr id="15" name="Rectangle 14">
            <a:extLst>
              <a:ext uri="{FF2B5EF4-FFF2-40B4-BE49-F238E27FC236}">
                <a16:creationId xmlns:a16="http://schemas.microsoft.com/office/drawing/2014/main" id="{430DE0E2-8AC3-E71C-CB49-4B175756BE04}"/>
              </a:ext>
            </a:extLst>
          </p:cNvPr>
          <p:cNvSpPr/>
          <p:nvPr/>
        </p:nvSpPr>
        <p:spPr>
          <a:xfrm>
            <a:off x="197500" y="1052229"/>
            <a:ext cx="6212390" cy="64633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Phương</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pháp</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định</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danh</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vi </a:t>
            </a:r>
            <a:r>
              <a:rPr kumimoji="0" lang="en-US" sz="28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khuẩn</a:t>
            </a:r>
            <a:endPar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16" name="Slide Number Placeholder 4">
            <a:extLst>
              <a:ext uri="{FF2B5EF4-FFF2-40B4-BE49-F238E27FC236}">
                <a16:creationId xmlns:a16="http://schemas.microsoft.com/office/drawing/2014/main" id="{F5731DBC-5747-10BA-2542-C54780182914}"/>
              </a:ext>
            </a:extLst>
          </p:cNvPr>
          <p:cNvSpPr txBox="1">
            <a:spLocks/>
          </p:cNvSpPr>
          <p:nvPr/>
        </p:nvSpPr>
        <p:spPr>
          <a:xfrm>
            <a:off x="9347200" y="6365976"/>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AD38DC6-AF96-4C1E-B6C5-03A61CD475C6}" type="slidenum">
              <a:rPr kumimoji="0" lang="zh-CN" altLang="en-US" sz="2800" b="1" i="0" u="none" strike="noStrike" kern="1200" cap="none" spc="0" normalizeH="0" baseline="0" noProof="0" smtClean="0">
                <a:ln>
                  <a:noFill/>
                </a:ln>
                <a:solidFill>
                  <a:srgbClr val="FF0000"/>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2381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3168658" y="2476590"/>
            <a:ext cx="5854684" cy="1904820"/>
            <a:chOff x="1746504" y="2491986"/>
            <a:chExt cx="5650993" cy="1825337"/>
          </a:xfrm>
        </p:grpSpPr>
        <p:sp>
          <p:nvSpPr>
            <p:cNvPr id="5" name="Rounded Rectangle 1">
              <a:extLst>
                <a:ext uri="{FF2B5EF4-FFF2-40B4-BE49-F238E27FC236}">
                  <a16:creationId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chemeClr val="tx2">
                <a:lumMod val="50000"/>
              </a:schemeClr>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srgbClr val="FFFF00"/>
                </a:solidFill>
                <a:latin typeface="Calibri"/>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4000" b="1" dirty="0">
                  <a:solidFill>
                    <a:srgbClr val="FFFF00"/>
                  </a:solidFill>
                  <a:latin typeface="#9Slide02 Tieu de rat dai 01" panose="02000000000000000000" pitchFamily="2" charset="0"/>
                  <a:ea typeface="#9Slide02 Tieu de rat dai 01" panose="02000000000000000000" pitchFamily="2" charset="0"/>
                </a:rPr>
                <a:t>EM CÓ BIẾT?</a:t>
              </a:r>
              <a:endParaRPr lang="en-US" sz="4000" dirty="0">
                <a:solidFill>
                  <a:srgbClr val="FFFF00"/>
                </a:solidFill>
                <a:latin typeface="#9Slide02 Tieu de rat dai 01" panose="02000000000000000000" pitchFamily="2" charset="0"/>
                <a:ea typeface="#9Slide02 Tieu de rat dai 01" panose="02000000000000000000" pitchFamily="2" charset="0"/>
              </a:endParaRPr>
            </a:p>
          </p:txBody>
        </p:sp>
      </p:grpSp>
    </p:spTree>
    <p:extLst>
      <p:ext uri="{BB962C8B-B14F-4D97-AF65-F5344CB8AC3E}">
        <p14:creationId xmlns:p14="http://schemas.microsoft.com/office/powerpoint/2010/main" val="10496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1" y="762001"/>
            <a:ext cx="4068527" cy="3865101"/>
          </a:xfrm>
          <a:prstGeom prst="rect">
            <a:avLst/>
          </a:prstGeom>
          <a:ln w="19050">
            <a:noFill/>
          </a:ln>
        </p:spPr>
      </p:pic>
      <p:sp>
        <p:nvSpPr>
          <p:cNvPr id="3" name="TextBox 2"/>
          <p:cNvSpPr txBox="1"/>
          <p:nvPr/>
        </p:nvSpPr>
        <p:spPr>
          <a:xfrm>
            <a:off x="2209800" y="4876801"/>
            <a:ext cx="7772400" cy="1015663"/>
          </a:xfrm>
          <a:prstGeom prst="rect">
            <a:avLst/>
          </a:prstGeom>
          <a:noFill/>
        </p:spPr>
        <p:txBody>
          <a:bodyPr wrap="square" rtlCol="0">
            <a:spAutoFit/>
          </a:bodyPr>
          <a:lstStyle/>
          <a:p>
            <a:pPr algn="ctr"/>
            <a:r>
              <a:rPr lang="vi-VN" sz="2000" b="1" dirty="0">
                <a:solidFill>
                  <a:schemeClr val="bg1"/>
                </a:solidFill>
                <a:latin typeface="#9Slide02 Tieu de rat dai 01" panose="020B0604020202020204" charset="0"/>
                <a:ea typeface="#9Slide02 Tieu de rat dai 01" panose="020B0604020202020204" charset="0"/>
              </a:rPr>
              <a:t>Trong đĩa nuôi cấy có 2 loài vi khuẩn, một loài mọc tạo khuẩn lạc to, trắng và một loài mọc tạo thành những đường ziczac. Tuy nhiên, xung quanh khuẩn lạc to lại xuất hiện một vòng trong (vòng vô khuẩn). Giải thích?</a:t>
            </a:r>
            <a:endParaRPr lang="en-US" sz="2000" b="1" dirty="0">
              <a:solidFill>
                <a:schemeClr val="bg1"/>
              </a:solidFill>
              <a:latin typeface="#9Slide02 Tieu de rat dai 01" panose="020B0604020202020204" charset="0"/>
              <a:ea typeface="#9Slide02 Tieu de rat dai 01" panose="020B0604020202020204" charset="0"/>
            </a:endParaRPr>
          </a:p>
        </p:txBody>
      </p:sp>
      <p:sp>
        <p:nvSpPr>
          <p:cNvPr id="4" name="TextBox 3"/>
          <p:cNvSpPr txBox="1"/>
          <p:nvPr/>
        </p:nvSpPr>
        <p:spPr>
          <a:xfrm>
            <a:off x="8352399" y="3836430"/>
            <a:ext cx="1710725" cy="369332"/>
          </a:xfrm>
          <a:prstGeom prst="rect">
            <a:avLst/>
          </a:prstGeom>
          <a:noFill/>
        </p:spPr>
        <p:txBody>
          <a:bodyPr wrap="none" rtlCol="0">
            <a:spAutoFit/>
          </a:bodyPr>
          <a:lstStyle/>
          <a:p>
            <a:pPr algn="ctr"/>
            <a:r>
              <a:rPr lang="vi-VN" dirty="0">
                <a:solidFill>
                  <a:srgbClr val="FFC000"/>
                </a:solidFill>
                <a:latin typeface="#9Slide02 Noi dung dai" panose="02000000000000000000" pitchFamily="2" charset="0"/>
                <a:ea typeface="#9Slide02 Noi dung dai" panose="02000000000000000000" pitchFamily="2" charset="0"/>
              </a:rPr>
              <a:t>Nấm Penicillin </a:t>
            </a:r>
            <a:endParaRPr lang="en-US" dirty="0">
              <a:solidFill>
                <a:srgbClr val="FFC000"/>
              </a:solidFill>
              <a:latin typeface="#9Slide02 Noi dung dai" panose="02000000000000000000" pitchFamily="2" charset="0"/>
              <a:ea typeface="#9Slide02 Noi dung dai" panose="02000000000000000000" pitchFamily="2" charset="0"/>
            </a:endParaRPr>
          </a:p>
        </p:txBody>
      </p:sp>
      <p:sp>
        <p:nvSpPr>
          <p:cNvPr id="5" name="TextBox 4"/>
          <p:cNvSpPr txBox="1"/>
          <p:nvPr/>
        </p:nvSpPr>
        <p:spPr>
          <a:xfrm>
            <a:off x="8107128" y="3010767"/>
            <a:ext cx="2446867" cy="646331"/>
          </a:xfrm>
          <a:prstGeom prst="rect">
            <a:avLst/>
          </a:prstGeom>
          <a:noFill/>
        </p:spPr>
        <p:txBody>
          <a:bodyPr wrap="square" rtlCol="0">
            <a:spAutoFit/>
          </a:bodyPr>
          <a:lstStyle/>
          <a:p>
            <a:pPr algn="ctr"/>
            <a:r>
              <a:rPr lang="vi-VN" dirty="0">
                <a:solidFill>
                  <a:srgbClr val="FFC000"/>
                </a:solidFill>
                <a:latin typeface="#9Slide02 Noi dung dai" panose="02000000000000000000" pitchFamily="2" charset="0"/>
                <a:ea typeface="#9Slide02 Noi dung dai" panose="02000000000000000000" pitchFamily="2" charset="0"/>
              </a:rPr>
              <a:t>Vùng ức chế vi khuẩn không phát triển</a:t>
            </a:r>
            <a:endParaRPr lang="en-US" dirty="0">
              <a:solidFill>
                <a:srgbClr val="FFC000"/>
              </a:solidFill>
              <a:latin typeface="#9Slide02 Noi dung dai" panose="02000000000000000000" pitchFamily="2" charset="0"/>
              <a:ea typeface="#9Slide02 Noi dung dai" panose="02000000000000000000" pitchFamily="2" charset="0"/>
            </a:endParaRPr>
          </a:p>
        </p:txBody>
      </p:sp>
      <p:sp>
        <p:nvSpPr>
          <p:cNvPr id="6" name="TextBox 5"/>
          <p:cNvSpPr txBox="1"/>
          <p:nvPr/>
        </p:nvSpPr>
        <p:spPr>
          <a:xfrm>
            <a:off x="7861529" y="1148833"/>
            <a:ext cx="2446867" cy="369332"/>
          </a:xfrm>
          <a:prstGeom prst="rect">
            <a:avLst/>
          </a:prstGeom>
          <a:noFill/>
        </p:spPr>
        <p:txBody>
          <a:bodyPr wrap="square" rtlCol="0">
            <a:spAutoFit/>
          </a:bodyPr>
          <a:lstStyle/>
          <a:p>
            <a:pPr algn="ctr"/>
            <a:r>
              <a:rPr lang="vi-VN" dirty="0">
                <a:solidFill>
                  <a:srgbClr val="FFC000"/>
                </a:solidFill>
                <a:latin typeface="#9Slide02 Noi dung dai" panose="02000000000000000000" pitchFamily="2" charset="0"/>
                <a:ea typeface="#9Slide02 Noi dung dai" panose="02000000000000000000" pitchFamily="2" charset="0"/>
              </a:rPr>
              <a:t>Vi khuẩn</a:t>
            </a:r>
            <a:endParaRPr lang="en-US" dirty="0">
              <a:solidFill>
                <a:srgbClr val="FFC000"/>
              </a:solidFill>
              <a:latin typeface="#9Slide02 Noi dung dai" panose="02000000000000000000" pitchFamily="2" charset="0"/>
              <a:ea typeface="#9Slide02 Noi dung dai" panose="02000000000000000000" pitchFamily="2" charset="0"/>
            </a:endParaRPr>
          </a:p>
        </p:txBody>
      </p:sp>
      <p:cxnSp>
        <p:nvCxnSpPr>
          <p:cNvPr id="11" name="Straight Arrow Connector 10">
            <a:extLst>
              <a:ext uri="{FF2B5EF4-FFF2-40B4-BE49-F238E27FC236}">
                <a16:creationId xmlns:a16="http://schemas.microsoft.com/office/drawing/2014/main" id="{A67D0C9E-6161-A3A2-7C67-03B91EB11314}"/>
              </a:ext>
            </a:extLst>
          </p:cNvPr>
          <p:cNvCxnSpPr>
            <a:cxnSpLocks/>
          </p:cNvCxnSpPr>
          <p:nvPr/>
        </p:nvCxnSpPr>
        <p:spPr>
          <a:xfrm flipH="1">
            <a:off x="6934200" y="1371600"/>
            <a:ext cx="1676400"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1526EE1-DA33-B1E2-1A41-0789623F78FA}"/>
              </a:ext>
            </a:extLst>
          </p:cNvPr>
          <p:cNvCxnSpPr>
            <a:cxnSpLocks/>
          </p:cNvCxnSpPr>
          <p:nvPr/>
        </p:nvCxnSpPr>
        <p:spPr>
          <a:xfrm flipH="1">
            <a:off x="6675998" y="3505200"/>
            <a:ext cx="1676400"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A991130-DFAB-2819-A996-3E50BC7323A4}"/>
              </a:ext>
            </a:extLst>
          </p:cNvPr>
          <p:cNvCxnSpPr>
            <a:cxnSpLocks/>
          </p:cNvCxnSpPr>
          <p:nvPr/>
        </p:nvCxnSpPr>
        <p:spPr>
          <a:xfrm flipH="1">
            <a:off x="6629400" y="4038600"/>
            <a:ext cx="172299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80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927AEFB0-D9E8-48DF-A638-960F9CDEB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2514600"/>
            <a:ext cx="1066800" cy="1275892"/>
          </a:xfrm>
          <a:prstGeom prst="rect">
            <a:avLst/>
          </a:prstGeom>
        </p:spPr>
      </p:pic>
      <p:sp>
        <p:nvSpPr>
          <p:cNvPr id="4" name="TextBox 3">
            <a:extLst>
              <a:ext uri="{FF2B5EF4-FFF2-40B4-BE49-F238E27FC236}">
                <a16:creationId xmlns:a16="http://schemas.microsoft.com/office/drawing/2014/main" id="{4C406678-45D1-49F5-BE3E-F855BF153029}"/>
              </a:ext>
            </a:extLst>
          </p:cNvPr>
          <p:cNvSpPr txBox="1"/>
          <p:nvPr/>
        </p:nvSpPr>
        <p:spPr>
          <a:xfrm>
            <a:off x="4343401" y="3128405"/>
            <a:ext cx="2089033" cy="601190"/>
          </a:xfrm>
          <a:prstGeom prst="rect">
            <a:avLst/>
          </a:prstGeom>
          <a:noFill/>
        </p:spPr>
        <p:txBody>
          <a:bodyPr wrap="none" rtlCol="0" anchor="ctr">
            <a:spAutoFit/>
          </a:bodyPr>
          <a:lstStyle/>
          <a:p>
            <a:pPr>
              <a:lnSpc>
                <a:spcPct val="110000"/>
              </a:lnSpc>
            </a:pPr>
            <a:r>
              <a:rPr lang="en-US" sz="3200" b="1" dirty="0">
                <a:solidFill>
                  <a:srgbClr val="FFFF00"/>
                </a:solidFill>
                <a:latin typeface="#9Slide02 Tieu de rat dai 01" panose="02000000000000000000" pitchFamily="2" charset="0"/>
                <a:ea typeface="#9Slide02 Tieu de rat dai 01" panose="02000000000000000000" pitchFamily="2" charset="0"/>
              </a:rPr>
              <a:t>LUYỆN TẬP</a:t>
            </a:r>
          </a:p>
        </p:txBody>
      </p:sp>
    </p:spTree>
    <p:extLst>
      <p:ext uri="{BB962C8B-B14F-4D97-AF65-F5344CB8AC3E}">
        <p14:creationId xmlns:p14="http://schemas.microsoft.com/office/powerpoint/2010/main" val="87864695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CD1ABC8B-2162-4908-82AF-594B25E6F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4648" y="1066800"/>
            <a:ext cx="533400" cy="637946"/>
          </a:xfrm>
          <a:prstGeom prst="rect">
            <a:avLst/>
          </a:prstGeom>
        </p:spPr>
      </p:pic>
      <p:sp>
        <p:nvSpPr>
          <p:cNvPr id="3" name="TextBox 2">
            <a:extLst>
              <a:ext uri="{FF2B5EF4-FFF2-40B4-BE49-F238E27FC236}">
                <a16:creationId xmlns:a16="http://schemas.microsoft.com/office/drawing/2014/main" id="{CCEB5052-F396-4ACE-8F95-AC5B5A438373}"/>
              </a:ext>
            </a:extLst>
          </p:cNvPr>
          <p:cNvSpPr txBox="1"/>
          <p:nvPr/>
        </p:nvSpPr>
        <p:spPr>
          <a:xfrm>
            <a:off x="2133600" y="1828801"/>
            <a:ext cx="8153400" cy="2800767"/>
          </a:xfrm>
          <a:prstGeom prst="rect">
            <a:avLst/>
          </a:prstGeom>
          <a:noFill/>
        </p:spPr>
        <p:txBody>
          <a:bodyPr wrap="square" rtlCol="0">
            <a:spAutoFit/>
          </a:bodyPr>
          <a:lstStyle/>
          <a:p>
            <a:pPr>
              <a:lnSpc>
                <a:spcPct val="150000"/>
              </a:lnSpc>
            </a:pP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1. </a:t>
            </a:r>
            <a:r>
              <a:rPr lang="vi-VN"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Làm thế nào có thể phân loại được các vi sinh vật trong khi chúng ta không nhìn thấy chúng bằng mắt thường</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a:t>
            </a:r>
            <a:endParaRPr lang="vi-VN"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endParaRPr>
          </a:p>
          <a:p>
            <a:pPr>
              <a:lnSpc>
                <a:spcPct val="150000"/>
              </a:lnSpc>
            </a:pPr>
            <a:r>
              <a:rPr lang="vi-VN"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2. Theo chuẩn đoán ban đầu của bác sĩ, một người bị bệnh nhiễm khuẩn phổi. Theo em, bác sĩ sẽ ra chỉ định gì tiếp theo để có thể kê đơn thuốc chính xác giúp người này mau khỏi bệnh?</a:t>
            </a:r>
            <a:endPar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136889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F0EF87-CA05-1B4C-9C74-3CE2C0FDC8EA}"/>
              </a:ext>
            </a:extLst>
          </p:cNvPr>
          <p:cNvGrpSpPr/>
          <p:nvPr/>
        </p:nvGrpSpPr>
        <p:grpSpPr>
          <a:xfrm>
            <a:off x="2193543" y="2667001"/>
            <a:ext cx="7804917" cy="1524001"/>
            <a:chOff x="2405935" y="4127868"/>
            <a:chExt cx="6722239" cy="937288"/>
          </a:xfrm>
        </p:grpSpPr>
        <p:sp>
          <p:nvSpPr>
            <p:cNvPr id="3" name="Rounded Rectangle 1">
              <a:extLst>
                <a:ext uri="{FF2B5EF4-FFF2-40B4-BE49-F238E27FC236}">
                  <a16:creationId xmlns:a16="http://schemas.microsoft.com/office/drawing/2014/main" id="{18B02382-10FC-A245-87C3-F52FD7FB05FA}"/>
                </a:ext>
              </a:extLst>
            </p:cNvPr>
            <p:cNvSpPr/>
            <p:nvPr/>
          </p:nvSpPr>
          <p:spPr>
            <a:xfrm>
              <a:off x="2405935" y="4139584"/>
              <a:ext cx="6722239" cy="913856"/>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4" name="Rectangle 6">
              <a:extLst>
                <a:ext uri="{FF2B5EF4-FFF2-40B4-BE49-F238E27FC236}">
                  <a16:creationId xmlns:a16="http://schemas.microsoft.com/office/drawing/2014/main" id="{3B3DBC29-B97D-7640-BC36-AD0808AA6E04}"/>
                </a:ext>
              </a:extLst>
            </p:cNvPr>
            <p:cNvSpPr>
              <a:spLocks noChangeArrowheads="1"/>
            </p:cNvSpPr>
            <p:nvPr/>
          </p:nvSpPr>
          <p:spPr bwMode="auto">
            <a:xfrm>
              <a:off x="2492935" y="4127868"/>
              <a:ext cx="6548238" cy="937288"/>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2400" b="1" dirty="0">
                  <a:solidFill>
                    <a:srgbClr val="FFFF00"/>
                  </a:solidFill>
                  <a:latin typeface="#9Slide02 Tieu de rat dai 01" panose="020B0604020202020204" charset="0"/>
                  <a:ea typeface="#9Slide02 Tieu de rat dai 01" panose="020B0604020202020204" charset="0"/>
                </a:rPr>
                <a:t>YÊU CẦU </a:t>
              </a:r>
              <a:r>
                <a:rPr lang="en-US" sz="2400" b="1" dirty="0" err="1">
                  <a:solidFill>
                    <a:srgbClr val="FFFF00"/>
                  </a:solidFill>
                  <a:latin typeface="#9Slide02 Tieu de rat dai 01" panose="020B0604020202020204" charset="0"/>
                  <a:ea typeface="#9Slide02 Tieu de rat dai 01" panose="020B0604020202020204" charset="0"/>
                </a:rPr>
                <a:t>CẦN</a:t>
              </a:r>
              <a:r>
                <a:rPr lang="en-US" sz="2400" b="1" dirty="0">
                  <a:solidFill>
                    <a:srgbClr val="FFFF00"/>
                  </a:solidFill>
                  <a:latin typeface="#9Slide02 Tieu de rat dai 01" panose="020B0604020202020204" charset="0"/>
                  <a:ea typeface="#9Slide02 Tieu de rat dai 01" panose="020B0604020202020204" charset="0"/>
                </a:rPr>
                <a:t> </a:t>
              </a:r>
              <a:r>
                <a:rPr lang="en-US" sz="2400" b="1" dirty="0" err="1">
                  <a:solidFill>
                    <a:srgbClr val="FFFF00"/>
                  </a:solidFill>
                  <a:latin typeface="#9Slide02 Tieu de rat dai 01" panose="020B0604020202020204" charset="0"/>
                  <a:ea typeface="#9Slide02 Tieu de rat dai 01" panose="020B0604020202020204" charset="0"/>
                </a:rPr>
                <a:t>ĐẠT</a:t>
              </a:r>
              <a:endParaRPr lang="en-US" sz="2400" b="1" dirty="0">
                <a:solidFill>
                  <a:srgbClr val="FFFF00"/>
                </a:solidFill>
                <a:latin typeface="#9Slide02 Tieu de rat dai 01" panose="020B0604020202020204" charset="0"/>
                <a:ea typeface="#9Slide02 Tieu de rat dai 01" panose="020B0604020202020204" charset="0"/>
              </a:endParaRPr>
            </a:p>
            <a:p>
              <a:pPr algn="ctr">
                <a:lnSpc>
                  <a:spcPct val="150000"/>
                </a:lnSpc>
                <a:buClr>
                  <a:srgbClr val="44546A"/>
                </a:buClr>
                <a:buSzPct val="70000"/>
                <a:defRPr/>
              </a:pPr>
              <a:r>
                <a:rPr lang="en-US" sz="2400" dirty="0" err="1">
                  <a:solidFill>
                    <a:schemeClr val="bg1"/>
                  </a:solidFill>
                  <a:latin typeface="#9Slide02 Tieu de rat dai 01" panose="020B0604020202020204" charset="0"/>
                  <a:ea typeface="#9Slide02 Tieu de rat dai 01" panose="020B0604020202020204" charset="0"/>
                </a:rPr>
                <a:t>Trình</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bày</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được</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một</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số</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phương</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pháp</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nghiên</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cứu</a:t>
              </a:r>
              <a:r>
                <a:rPr lang="en-US" sz="2400" dirty="0">
                  <a:solidFill>
                    <a:schemeClr val="bg1"/>
                  </a:solidFill>
                  <a:latin typeface="#9Slide02 Tieu de rat dai 01" panose="020B0604020202020204" charset="0"/>
                  <a:ea typeface="#9Slide02 Tieu de rat dai 01" panose="020B0604020202020204" charset="0"/>
                </a:rPr>
                <a:t> vi </a:t>
              </a:r>
              <a:r>
                <a:rPr lang="en-US" sz="2400" dirty="0" err="1">
                  <a:solidFill>
                    <a:schemeClr val="bg1"/>
                  </a:solidFill>
                  <a:latin typeface="#9Slide02 Tieu de rat dai 01" panose="020B0604020202020204" charset="0"/>
                  <a:ea typeface="#9Slide02 Tieu de rat dai 01" panose="020B0604020202020204" charset="0"/>
                </a:rPr>
                <a:t>sinh</a:t>
              </a:r>
              <a:r>
                <a:rPr lang="en-US" sz="2400" dirty="0">
                  <a:solidFill>
                    <a:schemeClr val="bg1"/>
                  </a:solidFill>
                  <a:latin typeface="#9Slide02 Tieu de rat dai 01" panose="020B0604020202020204" charset="0"/>
                  <a:ea typeface="#9Slide02 Tieu de rat dai 01" panose="020B0604020202020204" charset="0"/>
                </a:rPr>
                <a:t> </a:t>
              </a:r>
              <a:r>
                <a:rPr lang="en-US" sz="2400" dirty="0" err="1">
                  <a:solidFill>
                    <a:schemeClr val="bg1"/>
                  </a:solidFill>
                  <a:latin typeface="#9Slide02 Tieu de rat dai 01" panose="020B0604020202020204" charset="0"/>
                  <a:ea typeface="#9Slide02 Tieu de rat dai 01" panose="020B0604020202020204" charset="0"/>
                </a:rPr>
                <a:t>vật</a:t>
              </a:r>
              <a:endParaRPr lang="en-US" sz="2400" b="1" dirty="0">
                <a:solidFill>
                  <a:schemeClr val="bg1"/>
                </a:solidFill>
                <a:latin typeface="#9Slide02 Tieu de rat dai 01" panose="020B0604020202020204" charset="0"/>
                <a:ea typeface="#9Slide02 Tieu de rat dai 01" panose="020B0604020202020204" charset="0"/>
              </a:endParaRPr>
            </a:p>
          </p:txBody>
        </p:sp>
      </p:grpSp>
    </p:spTree>
    <p:extLst>
      <p:ext uri="{BB962C8B-B14F-4D97-AF65-F5344CB8AC3E}">
        <p14:creationId xmlns:p14="http://schemas.microsoft.com/office/powerpoint/2010/main" val="391448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53;p53">
            <a:extLst>
              <a:ext uri="{FF2B5EF4-FFF2-40B4-BE49-F238E27FC236}">
                <a16:creationId xmlns:a16="http://schemas.microsoft.com/office/drawing/2014/main" id="{B3ED6FA9-3E35-43C8-92C6-47D84C493E46}"/>
              </a:ext>
            </a:extLst>
          </p:cNvPr>
          <p:cNvGrpSpPr/>
          <p:nvPr/>
        </p:nvGrpSpPr>
        <p:grpSpPr>
          <a:xfrm>
            <a:off x="2705967" y="1839628"/>
            <a:ext cx="7152570" cy="2198973"/>
            <a:chOff x="1240725" y="836475"/>
            <a:chExt cx="7152570" cy="3470553"/>
          </a:xfrm>
          <a:solidFill>
            <a:schemeClr val="accent4">
              <a:lumMod val="20000"/>
              <a:lumOff val="80000"/>
            </a:schemeClr>
          </a:solidFill>
        </p:grpSpPr>
        <p:sp>
          <p:nvSpPr>
            <p:cNvPr id="16" name="Google Shape;954;p53">
              <a:extLst>
                <a:ext uri="{FF2B5EF4-FFF2-40B4-BE49-F238E27FC236}">
                  <a16:creationId xmlns:a16="http://schemas.microsoft.com/office/drawing/2014/main" id="{36ACCADD-4E20-4C85-A63F-F8EC9C71659F}"/>
                </a:ext>
              </a:extLst>
            </p:cNvPr>
            <p:cNvSpPr/>
            <p:nvPr/>
          </p:nvSpPr>
          <p:spPr>
            <a:xfrm>
              <a:off x="1240725" y="836475"/>
              <a:ext cx="7152570" cy="3470553"/>
            </a:xfrm>
            <a:custGeom>
              <a:avLst/>
              <a:gdLst/>
              <a:ahLst/>
              <a:cxnLst/>
              <a:rect l="l" t="t" r="r" b="b"/>
              <a:pathLst>
                <a:path w="52160" h="25108" extrusionOk="0">
                  <a:moveTo>
                    <a:pt x="49941" y="1"/>
                  </a:moveTo>
                  <a:lnTo>
                    <a:pt x="1" y="23466"/>
                  </a:lnTo>
                  <a:lnTo>
                    <a:pt x="52160" y="25108"/>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7" name="Google Shape;955;p53">
              <a:extLst>
                <a:ext uri="{FF2B5EF4-FFF2-40B4-BE49-F238E27FC236}">
                  <a16:creationId xmlns:a16="http://schemas.microsoft.com/office/drawing/2014/main" id="{BEBB23CF-8376-41BE-B424-55297F8A3FF5}"/>
                </a:ext>
              </a:extLst>
            </p:cNvPr>
            <p:cNvSpPr/>
            <p:nvPr/>
          </p:nvSpPr>
          <p:spPr>
            <a:xfrm>
              <a:off x="1240725" y="866037"/>
              <a:ext cx="6927066" cy="3253406"/>
            </a:xfrm>
            <a:custGeom>
              <a:avLst/>
              <a:gdLst/>
              <a:ahLst/>
              <a:cxnLst/>
              <a:rect l="l" t="t" r="r" b="b"/>
              <a:pathLst>
                <a:path w="49941" h="23467" extrusionOk="0">
                  <a:moveTo>
                    <a:pt x="1" y="1"/>
                  </a:moveTo>
                  <a:lnTo>
                    <a:pt x="1" y="23466"/>
                  </a:lnTo>
                  <a:lnTo>
                    <a:pt x="49941" y="23466"/>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sp>
        <p:nvSpPr>
          <p:cNvPr id="5" name="Google Shape;956;p53">
            <a:extLst>
              <a:ext uri="{FF2B5EF4-FFF2-40B4-BE49-F238E27FC236}">
                <a16:creationId xmlns:a16="http://schemas.microsoft.com/office/drawing/2014/main" id="{C3F8AD1B-771D-4256-91E1-BA97047D9A8B}"/>
              </a:ext>
            </a:extLst>
          </p:cNvPr>
          <p:cNvSpPr txBox="1">
            <a:spLocks noGrp="1"/>
          </p:cNvSpPr>
          <p:nvPr/>
        </p:nvSpPr>
        <p:spPr>
          <a:xfrm>
            <a:off x="3566952" y="1957500"/>
            <a:ext cx="5430600" cy="131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2000"/>
              <a:buFont typeface="Lobster"/>
              <a:buNone/>
              <a:defRPr sz="10000" b="0" i="0" u="none" strike="noStrike" cap="none">
                <a:solidFill>
                  <a:srgbClr val="000000"/>
                </a:solidFill>
                <a:latin typeface="Lobster"/>
                <a:ea typeface="Lobster"/>
                <a:cs typeface="Lobster"/>
                <a:sym typeface="Lobster"/>
              </a:defRPr>
            </a:lvl1pPr>
            <a:lvl2pPr marR="0" lvl="1"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2pPr>
            <a:lvl3pPr marR="0" lvl="2"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3pPr>
            <a:lvl4pPr marR="0" lvl="3"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4pPr>
            <a:lvl5pPr marR="0" lvl="4"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5pPr>
            <a:lvl6pPr marR="0" lvl="5"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6pPr>
            <a:lvl7pPr marR="0" lvl="6"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7pPr>
            <a:lvl8pPr marR="0" lvl="7"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8pPr>
            <a:lvl9pPr marR="0" lvl="8"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9pPr>
          </a:lstStyle>
          <a:p>
            <a:r>
              <a:rPr lang="en" sz="4000" dirty="0">
                <a:solidFill>
                  <a:srgbClr val="C00000"/>
                </a:solidFill>
              </a:rPr>
              <a:t>BÀI TẬP</a:t>
            </a:r>
            <a:endParaRPr sz="4000" dirty="0">
              <a:solidFill>
                <a:srgbClr val="C00000"/>
              </a:solidFill>
            </a:endParaRPr>
          </a:p>
        </p:txBody>
      </p:sp>
      <p:sp>
        <p:nvSpPr>
          <p:cNvPr id="6" name="Google Shape;957;p53">
            <a:extLst>
              <a:ext uri="{FF2B5EF4-FFF2-40B4-BE49-F238E27FC236}">
                <a16:creationId xmlns:a16="http://schemas.microsoft.com/office/drawing/2014/main" id="{002FB373-0C27-4D3B-B9EF-E0E51D14CD19}"/>
              </a:ext>
            </a:extLst>
          </p:cNvPr>
          <p:cNvSpPr txBox="1">
            <a:spLocks noGrp="1"/>
          </p:cNvSpPr>
          <p:nvPr/>
        </p:nvSpPr>
        <p:spPr>
          <a:xfrm>
            <a:off x="2891940" y="3046714"/>
            <a:ext cx="6709260" cy="15818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1pPr>
            <a:lvl2pPr marL="914400" marR="0" lvl="1"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2pPr>
            <a:lvl3pPr marL="1371600" marR="0" lvl="2"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3pPr>
            <a:lvl4pPr marL="1828800" marR="0" lvl="3"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4pPr>
            <a:lvl5pPr marL="2286000" marR="0" lvl="4"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5pPr>
            <a:lvl6pPr marL="2743200" marR="0" lvl="5"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6pPr>
            <a:lvl7pPr marL="3200400" marR="0" lvl="6"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7pPr>
            <a:lvl8pPr marL="3657600" marR="0" lvl="7"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8pPr>
            <a:lvl9pPr marL="4114800" marR="0" lvl="8"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9pPr>
          </a:lstStyle>
          <a:p>
            <a:pPr marL="0" indent="0">
              <a:buNone/>
            </a:pPr>
            <a:r>
              <a:rPr lang="vi-VN" sz="2400">
                <a:solidFill>
                  <a:schemeClr val="accent2">
                    <a:lumMod val="50000"/>
                  </a:schemeClr>
                </a:solidFill>
                <a:latin typeface="#9Slide02 Tieu de rat dai 01" panose="020B0604020202020204" charset="0"/>
                <a:ea typeface="#9Slide02 Tieu de rat dai 01" panose="020B0604020202020204" charset="0"/>
              </a:rPr>
              <a:t>Tìm hiểu sự sinh trưởng của vi sinh vật</a:t>
            </a:r>
            <a:endParaRPr sz="2400" dirty="0">
              <a:solidFill>
                <a:schemeClr val="accent2">
                  <a:lumMod val="50000"/>
                </a:schemeClr>
              </a:solidFill>
            </a:endParaRPr>
          </a:p>
        </p:txBody>
      </p:sp>
      <p:sp>
        <p:nvSpPr>
          <p:cNvPr id="7" name="Google Shape;958;p53">
            <a:extLst>
              <a:ext uri="{FF2B5EF4-FFF2-40B4-BE49-F238E27FC236}">
                <a16:creationId xmlns:a16="http://schemas.microsoft.com/office/drawing/2014/main" id="{F438DF72-B3D8-4A64-91EE-6AD369D960AE}"/>
              </a:ext>
            </a:extLst>
          </p:cNvPr>
          <p:cNvSpPr/>
          <p:nvPr/>
        </p:nvSpPr>
        <p:spPr>
          <a:xfrm rot="-2090743">
            <a:off x="2237312" y="1668982"/>
            <a:ext cx="998841" cy="504907"/>
          </a:xfrm>
          <a:custGeom>
            <a:avLst/>
            <a:gdLst/>
            <a:ahLst/>
            <a:cxnLst/>
            <a:rect l="l" t="t" r="r" b="b"/>
            <a:pathLst>
              <a:path w="6019" h="2585" extrusionOk="0">
                <a:moveTo>
                  <a:pt x="5654" y="1"/>
                </a:moveTo>
                <a:lnTo>
                  <a:pt x="31" y="335"/>
                </a:lnTo>
                <a:cubicBezTo>
                  <a:pt x="31" y="456"/>
                  <a:pt x="91" y="456"/>
                  <a:pt x="152" y="517"/>
                </a:cubicBezTo>
                <a:cubicBezTo>
                  <a:pt x="304" y="639"/>
                  <a:pt x="365" y="821"/>
                  <a:pt x="335" y="1004"/>
                </a:cubicBezTo>
                <a:cubicBezTo>
                  <a:pt x="274" y="1156"/>
                  <a:pt x="122" y="1156"/>
                  <a:pt x="61" y="1277"/>
                </a:cubicBezTo>
                <a:cubicBezTo>
                  <a:pt x="0" y="1399"/>
                  <a:pt x="91" y="1368"/>
                  <a:pt x="152" y="1399"/>
                </a:cubicBezTo>
                <a:cubicBezTo>
                  <a:pt x="213" y="1460"/>
                  <a:pt x="274" y="1520"/>
                  <a:pt x="335" y="1612"/>
                </a:cubicBezTo>
                <a:cubicBezTo>
                  <a:pt x="395" y="1672"/>
                  <a:pt x="395" y="1733"/>
                  <a:pt x="395" y="1824"/>
                </a:cubicBezTo>
                <a:cubicBezTo>
                  <a:pt x="395" y="1885"/>
                  <a:pt x="335" y="1915"/>
                  <a:pt x="304" y="1946"/>
                </a:cubicBezTo>
                <a:cubicBezTo>
                  <a:pt x="274" y="1976"/>
                  <a:pt x="304" y="2037"/>
                  <a:pt x="365" y="2098"/>
                </a:cubicBezTo>
                <a:cubicBezTo>
                  <a:pt x="487" y="2219"/>
                  <a:pt x="547" y="2402"/>
                  <a:pt x="487" y="2554"/>
                </a:cubicBezTo>
                <a:lnTo>
                  <a:pt x="487" y="2584"/>
                </a:lnTo>
                <a:lnTo>
                  <a:pt x="5867" y="2280"/>
                </a:lnTo>
                <a:cubicBezTo>
                  <a:pt x="5836" y="2189"/>
                  <a:pt x="5867" y="2067"/>
                  <a:pt x="5897" y="1976"/>
                </a:cubicBezTo>
                <a:cubicBezTo>
                  <a:pt x="5745" y="1946"/>
                  <a:pt x="5563" y="1885"/>
                  <a:pt x="5411" y="1794"/>
                </a:cubicBezTo>
                <a:cubicBezTo>
                  <a:pt x="5593" y="1794"/>
                  <a:pt x="5775" y="1764"/>
                  <a:pt x="5958" y="1733"/>
                </a:cubicBezTo>
                <a:cubicBezTo>
                  <a:pt x="5958" y="1612"/>
                  <a:pt x="5897" y="1490"/>
                  <a:pt x="5897" y="1368"/>
                </a:cubicBezTo>
                <a:cubicBezTo>
                  <a:pt x="5867" y="1277"/>
                  <a:pt x="5867" y="1186"/>
                  <a:pt x="5897" y="1095"/>
                </a:cubicBezTo>
                <a:cubicBezTo>
                  <a:pt x="5927" y="1034"/>
                  <a:pt x="5958" y="973"/>
                  <a:pt x="5988" y="882"/>
                </a:cubicBezTo>
                <a:cubicBezTo>
                  <a:pt x="5988" y="852"/>
                  <a:pt x="6019" y="882"/>
                  <a:pt x="5958" y="821"/>
                </a:cubicBezTo>
                <a:cubicBezTo>
                  <a:pt x="5897" y="791"/>
                  <a:pt x="5836" y="760"/>
                  <a:pt x="5806" y="700"/>
                </a:cubicBezTo>
                <a:cubicBezTo>
                  <a:pt x="5715" y="578"/>
                  <a:pt x="5684" y="426"/>
                  <a:pt x="5684" y="274"/>
                </a:cubicBezTo>
                <a:cubicBezTo>
                  <a:pt x="5684" y="153"/>
                  <a:pt x="5684" y="92"/>
                  <a:pt x="5654" y="1"/>
                </a:cubicBezTo>
                <a:close/>
              </a:path>
            </a:pathLst>
          </a:custGeom>
          <a:solidFill>
            <a:srgbClr val="EFEFEF">
              <a:alpha val="75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8" name="Google Shape;959;p53">
            <a:extLst>
              <a:ext uri="{FF2B5EF4-FFF2-40B4-BE49-F238E27FC236}">
                <a16:creationId xmlns:a16="http://schemas.microsoft.com/office/drawing/2014/main" id="{3BDFB4FC-2B08-48AA-82C9-DF22EE572F50}"/>
              </a:ext>
            </a:extLst>
          </p:cNvPr>
          <p:cNvGrpSpPr/>
          <p:nvPr/>
        </p:nvGrpSpPr>
        <p:grpSpPr>
          <a:xfrm>
            <a:off x="9100618" y="1742599"/>
            <a:ext cx="642230" cy="625190"/>
            <a:chOff x="7952446" y="3047773"/>
            <a:chExt cx="590558" cy="574889"/>
          </a:xfrm>
        </p:grpSpPr>
        <p:sp>
          <p:nvSpPr>
            <p:cNvPr id="9" name="Google Shape;960;p53">
              <a:extLst>
                <a:ext uri="{FF2B5EF4-FFF2-40B4-BE49-F238E27FC236}">
                  <a16:creationId xmlns:a16="http://schemas.microsoft.com/office/drawing/2014/main" id="{6A88B4BF-FB27-4F91-9774-A846EB3B72F0}"/>
                </a:ext>
              </a:extLst>
            </p:cNvPr>
            <p:cNvSpPr/>
            <p:nvPr/>
          </p:nvSpPr>
          <p:spPr>
            <a:xfrm rot="2423846">
              <a:off x="7952446" y="3284281"/>
              <a:ext cx="338381" cy="338381"/>
            </a:xfrm>
            <a:prstGeom prst="ellipse">
              <a:avLst/>
            </a:prstGeom>
            <a:solidFill>
              <a:srgbClr val="000000">
                <a:alpha val="19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10" name="Google Shape;961;p53">
              <a:extLst>
                <a:ext uri="{FF2B5EF4-FFF2-40B4-BE49-F238E27FC236}">
                  <a16:creationId xmlns:a16="http://schemas.microsoft.com/office/drawing/2014/main" id="{DEF33E62-6409-4A94-B9A5-1FDA961DD094}"/>
                </a:ext>
              </a:extLst>
            </p:cNvPr>
            <p:cNvGrpSpPr/>
            <p:nvPr/>
          </p:nvGrpSpPr>
          <p:grpSpPr>
            <a:xfrm rot="2424200">
              <a:off x="8014356" y="3047773"/>
              <a:ext cx="528648" cy="567026"/>
              <a:chOff x="8096701" y="986900"/>
              <a:chExt cx="336791" cy="361258"/>
            </a:xfrm>
          </p:grpSpPr>
          <p:sp>
            <p:nvSpPr>
              <p:cNvPr id="11" name="Google Shape;962;p53">
                <a:extLst>
                  <a:ext uri="{FF2B5EF4-FFF2-40B4-BE49-F238E27FC236}">
                    <a16:creationId xmlns:a16="http://schemas.microsoft.com/office/drawing/2014/main" id="{54539891-D58D-44C3-AF65-E98D3574A04F}"/>
                  </a:ext>
                </a:extLst>
              </p:cNvPr>
              <p:cNvSpPr/>
              <p:nvPr/>
            </p:nvSpPr>
            <p:spPr>
              <a:xfrm rot="1160833">
                <a:off x="8096701" y="1085601"/>
                <a:ext cx="306621" cy="262557"/>
              </a:xfrm>
              <a:custGeom>
                <a:avLst/>
                <a:gdLst/>
                <a:ahLst/>
                <a:cxnLst/>
                <a:rect l="l" t="t" r="r" b="b"/>
                <a:pathLst>
                  <a:path w="5045" h="4320" extrusionOk="0">
                    <a:moveTo>
                      <a:pt x="2913" y="0"/>
                    </a:moveTo>
                    <a:cubicBezTo>
                      <a:pt x="2903" y="0"/>
                      <a:pt x="2893" y="0"/>
                      <a:pt x="2883" y="1"/>
                    </a:cubicBezTo>
                    <a:cubicBezTo>
                      <a:pt x="956" y="1"/>
                      <a:pt x="1" y="2313"/>
                      <a:pt x="1358" y="3687"/>
                    </a:cubicBezTo>
                    <a:cubicBezTo>
                      <a:pt x="1795" y="4123"/>
                      <a:pt x="2333" y="4319"/>
                      <a:pt x="2861" y="4319"/>
                    </a:cubicBezTo>
                    <a:cubicBezTo>
                      <a:pt x="3973" y="4319"/>
                      <a:pt x="5044" y="3452"/>
                      <a:pt x="5044" y="2145"/>
                    </a:cubicBezTo>
                    <a:cubicBezTo>
                      <a:pt x="5044" y="966"/>
                      <a:pt x="4089" y="0"/>
                      <a:pt x="2913"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 name="Google Shape;963;p53">
                <a:extLst>
                  <a:ext uri="{FF2B5EF4-FFF2-40B4-BE49-F238E27FC236}">
                    <a16:creationId xmlns:a16="http://schemas.microsoft.com/office/drawing/2014/main" id="{C46B300E-B394-4CFE-A060-66092BC218E8}"/>
                  </a:ext>
                </a:extLst>
              </p:cNvPr>
              <p:cNvSpPr/>
              <p:nvPr/>
            </p:nvSpPr>
            <p:spPr>
              <a:xfrm rot="1160833">
                <a:off x="8102993" y="1067347"/>
                <a:ext cx="306621" cy="263226"/>
              </a:xfrm>
              <a:custGeom>
                <a:avLst/>
                <a:gdLst/>
                <a:ahLst/>
                <a:cxnLst/>
                <a:rect l="l" t="t" r="r" b="b"/>
                <a:pathLst>
                  <a:path w="5045" h="4331" extrusionOk="0">
                    <a:moveTo>
                      <a:pt x="2883" y="0"/>
                    </a:moveTo>
                    <a:cubicBezTo>
                      <a:pt x="956" y="0"/>
                      <a:pt x="1" y="2329"/>
                      <a:pt x="1358" y="3686"/>
                    </a:cubicBezTo>
                    <a:cubicBezTo>
                      <a:pt x="1798" y="4131"/>
                      <a:pt x="2339" y="4330"/>
                      <a:pt x="2871" y="4330"/>
                    </a:cubicBezTo>
                    <a:cubicBezTo>
                      <a:pt x="3980" y="4330"/>
                      <a:pt x="5044" y="3464"/>
                      <a:pt x="5044" y="2162"/>
                    </a:cubicBezTo>
                    <a:cubicBezTo>
                      <a:pt x="5044" y="972"/>
                      <a:pt x="4072" y="0"/>
                      <a:pt x="2883" y="0"/>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 name="Google Shape;964;p53">
                <a:extLst>
                  <a:ext uri="{FF2B5EF4-FFF2-40B4-BE49-F238E27FC236}">
                    <a16:creationId xmlns:a16="http://schemas.microsoft.com/office/drawing/2014/main" id="{A01BE323-7D4D-42F6-B35E-4325BF8C76EA}"/>
                  </a:ext>
                </a:extLst>
              </p:cNvPr>
              <p:cNvSpPr/>
              <p:nvPr/>
            </p:nvSpPr>
            <p:spPr>
              <a:xfrm rot="1160833">
                <a:off x="8202023" y="1005823"/>
                <a:ext cx="191509" cy="282128"/>
              </a:xfrm>
              <a:custGeom>
                <a:avLst/>
                <a:gdLst/>
                <a:ahLst/>
                <a:cxnLst/>
                <a:rect l="l" t="t" r="r" b="b"/>
                <a:pathLst>
                  <a:path w="3151" h="4642" extrusionOk="0">
                    <a:moveTo>
                      <a:pt x="1525" y="1"/>
                    </a:moveTo>
                    <a:cubicBezTo>
                      <a:pt x="688" y="1"/>
                      <a:pt x="1" y="688"/>
                      <a:pt x="1" y="1525"/>
                    </a:cubicBezTo>
                    <a:lnTo>
                      <a:pt x="1" y="3117"/>
                    </a:lnTo>
                    <a:cubicBezTo>
                      <a:pt x="1" y="3955"/>
                      <a:pt x="688" y="4642"/>
                      <a:pt x="1525" y="4642"/>
                    </a:cubicBezTo>
                    <a:lnTo>
                      <a:pt x="1643" y="4642"/>
                    </a:lnTo>
                    <a:cubicBezTo>
                      <a:pt x="2480" y="4642"/>
                      <a:pt x="3151" y="3955"/>
                      <a:pt x="3151" y="3117"/>
                    </a:cubicBezTo>
                    <a:lnTo>
                      <a:pt x="3151" y="1525"/>
                    </a:lnTo>
                    <a:cubicBezTo>
                      <a:pt x="3151" y="688"/>
                      <a:pt x="2480" y="1"/>
                      <a:pt x="1643"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 name="Google Shape;965;p53">
                <a:extLst>
                  <a:ext uri="{FF2B5EF4-FFF2-40B4-BE49-F238E27FC236}">
                    <a16:creationId xmlns:a16="http://schemas.microsoft.com/office/drawing/2014/main" id="{D28BF5CB-B569-4455-9073-B73B82687C2C}"/>
                  </a:ext>
                </a:extLst>
              </p:cNvPr>
              <p:cNvSpPr/>
              <p:nvPr/>
            </p:nvSpPr>
            <p:spPr>
              <a:xfrm rot="1160833">
                <a:off x="8143223" y="997277"/>
                <a:ext cx="285227" cy="244324"/>
              </a:xfrm>
              <a:custGeom>
                <a:avLst/>
                <a:gdLst/>
                <a:ahLst/>
                <a:cxnLst/>
                <a:rect l="l" t="t" r="r" b="b"/>
                <a:pathLst>
                  <a:path w="4693" h="4020" extrusionOk="0">
                    <a:moveTo>
                      <a:pt x="2682" y="0"/>
                    </a:moveTo>
                    <a:cubicBezTo>
                      <a:pt x="889" y="0"/>
                      <a:pt x="1" y="2162"/>
                      <a:pt x="1274" y="3435"/>
                    </a:cubicBezTo>
                    <a:cubicBezTo>
                      <a:pt x="1678" y="3839"/>
                      <a:pt x="2176" y="4020"/>
                      <a:pt x="2665" y="4020"/>
                    </a:cubicBezTo>
                    <a:cubicBezTo>
                      <a:pt x="3697" y="4020"/>
                      <a:pt x="4692" y="3216"/>
                      <a:pt x="4692" y="2011"/>
                    </a:cubicBezTo>
                    <a:cubicBezTo>
                      <a:pt x="4692" y="888"/>
                      <a:pt x="3788" y="0"/>
                      <a:pt x="2682"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5" name="Google Shape;966;p53">
                <a:extLst>
                  <a:ext uri="{FF2B5EF4-FFF2-40B4-BE49-F238E27FC236}">
                    <a16:creationId xmlns:a16="http://schemas.microsoft.com/office/drawing/2014/main" id="{33691FCB-8170-47B2-B0A3-98A6AC1CDC87}"/>
                  </a:ext>
                </a:extLst>
              </p:cNvPr>
              <p:cNvSpPr/>
              <p:nvPr/>
            </p:nvSpPr>
            <p:spPr>
              <a:xfrm rot="1160833">
                <a:off x="8190019" y="986900"/>
                <a:ext cx="243473" cy="243473"/>
              </a:xfrm>
              <a:custGeom>
                <a:avLst/>
                <a:gdLst/>
                <a:ahLst/>
                <a:cxnLst/>
                <a:rect l="l" t="t" r="r" b="b"/>
                <a:pathLst>
                  <a:path w="4006" h="4006" extrusionOk="0">
                    <a:moveTo>
                      <a:pt x="1995" y="1"/>
                    </a:moveTo>
                    <a:cubicBezTo>
                      <a:pt x="889" y="1"/>
                      <a:pt x="1" y="889"/>
                      <a:pt x="1" y="2011"/>
                    </a:cubicBezTo>
                    <a:cubicBezTo>
                      <a:pt x="1" y="3117"/>
                      <a:pt x="889" y="4005"/>
                      <a:pt x="1995" y="4005"/>
                    </a:cubicBezTo>
                    <a:cubicBezTo>
                      <a:pt x="3101" y="4005"/>
                      <a:pt x="4005" y="3117"/>
                      <a:pt x="4005" y="2011"/>
                    </a:cubicBezTo>
                    <a:cubicBezTo>
                      <a:pt x="4005" y="889"/>
                      <a:pt x="3101" y="1"/>
                      <a:pt x="1995" y="1"/>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grpSp>
    </p:spTree>
    <p:extLst>
      <p:ext uri="{BB962C8B-B14F-4D97-AF65-F5344CB8AC3E}">
        <p14:creationId xmlns:p14="http://schemas.microsoft.com/office/powerpoint/2010/main" val="257672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0;p7"/>
          <p:cNvPicPr preferRelativeResize="0"/>
          <p:nvPr/>
        </p:nvPicPr>
        <p:blipFill rotWithShape="1">
          <a:blip r:embed="rId2">
            <a:alphaModFix/>
          </a:blip>
          <a:srcRect/>
          <a:stretch/>
        </p:blipFill>
        <p:spPr>
          <a:xfrm rot="330471">
            <a:off x="2885776" y="1287145"/>
            <a:ext cx="6330358" cy="3142866"/>
          </a:xfrm>
          <a:prstGeom prst="rect">
            <a:avLst/>
          </a:prstGeom>
          <a:noFill/>
          <a:ln>
            <a:noFill/>
          </a:ln>
        </p:spPr>
      </p:pic>
      <p:pic>
        <p:nvPicPr>
          <p:cNvPr id="3" name="Google Shape;81;p7" descr="Icon&#10;&#10;Description automatically generated"/>
          <p:cNvPicPr preferRelativeResize="0"/>
          <p:nvPr/>
        </p:nvPicPr>
        <p:blipFill rotWithShape="1">
          <a:blip r:embed="rId3">
            <a:alphaModFix/>
          </a:blip>
          <a:srcRect l="21555" r="19778"/>
          <a:stretch/>
        </p:blipFill>
        <p:spPr>
          <a:xfrm>
            <a:off x="3962400" y="1524448"/>
            <a:ext cx="1031696" cy="1094224"/>
          </a:xfrm>
          <a:prstGeom prst="rect">
            <a:avLst/>
          </a:prstGeom>
          <a:noFill/>
          <a:ln>
            <a:noFill/>
          </a:ln>
        </p:spPr>
      </p:pic>
      <p:sp>
        <p:nvSpPr>
          <p:cNvPr id="4" name="Google Shape;82;p7"/>
          <p:cNvSpPr txBox="1"/>
          <p:nvPr/>
        </p:nvSpPr>
        <p:spPr>
          <a:xfrm>
            <a:off x="3329818" y="2858578"/>
            <a:ext cx="5442274" cy="646290"/>
          </a:xfrm>
          <a:prstGeom prst="rect">
            <a:avLst/>
          </a:prstGeom>
          <a:noFill/>
          <a:ln>
            <a:noFill/>
          </a:ln>
        </p:spPr>
        <p:txBody>
          <a:bodyPr spcFirstLastPara="1" wrap="square" lIns="91425" tIns="45700" rIns="91425" bIns="45700" anchor="t" anchorCtr="0">
            <a:spAutoFit/>
          </a:bodyPr>
          <a:lstStyle/>
          <a:p>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Hãy</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kể</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tên</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một</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số</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phương</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pháp</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nghiên</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cứu</a:t>
            </a:r>
            <a:r>
              <a:rPr lang="en-US" b="1" dirty="0">
                <a:solidFill>
                  <a:schemeClr val="bg1"/>
                </a:solidFill>
                <a:latin typeface="#9Slide02 Tieu de rat dai 01" panose="020B0604020202020204" charset="0"/>
                <a:ea typeface="#9Slide02 Tieu de rat dai 01" panose="020B0604020202020204" charset="0"/>
                <a:cs typeface="Arial"/>
                <a:sym typeface="Arial"/>
              </a:rPr>
              <a:t> vi </a:t>
            </a:r>
            <a:r>
              <a:rPr lang="en-US" b="1" dirty="0" err="1">
                <a:solidFill>
                  <a:schemeClr val="bg1"/>
                </a:solidFill>
                <a:latin typeface="#9Slide02 Tieu de rat dai 01" panose="020B0604020202020204" charset="0"/>
                <a:ea typeface="#9Slide02 Tieu de rat dai 01" panose="020B0604020202020204" charset="0"/>
                <a:cs typeface="Arial"/>
                <a:sym typeface="Arial"/>
              </a:rPr>
              <a:t>sinh</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vật</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Nêu</a:t>
            </a:r>
            <a:r>
              <a:rPr lang="en-US" b="1" dirty="0">
                <a:solidFill>
                  <a:schemeClr val="bg1"/>
                </a:solidFill>
                <a:latin typeface="#9Slide02 Tieu de rat dai 01" panose="020B0604020202020204" charset="0"/>
                <a:ea typeface="#9Slide02 Tieu de rat dai 01" panose="020B0604020202020204" charset="0"/>
                <a:cs typeface="Arial"/>
                <a:sym typeface="Arial"/>
              </a:rPr>
              <a:t> ý </a:t>
            </a:r>
            <a:r>
              <a:rPr lang="en-US" b="1" dirty="0" err="1">
                <a:solidFill>
                  <a:schemeClr val="bg1"/>
                </a:solidFill>
                <a:latin typeface="#9Slide02 Tieu de rat dai 01" panose="020B0604020202020204" charset="0"/>
                <a:ea typeface="#9Slide02 Tieu de rat dai 01" panose="020B0604020202020204" charset="0"/>
                <a:cs typeface="Arial"/>
                <a:sym typeface="Arial"/>
              </a:rPr>
              <a:t>nghĩa</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của</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việc</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nghiên</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cứu</a:t>
            </a:r>
            <a:r>
              <a:rPr lang="en-US" b="1" dirty="0">
                <a:solidFill>
                  <a:schemeClr val="bg1"/>
                </a:solidFill>
                <a:latin typeface="#9Slide02 Tieu de rat dai 01" panose="020B0604020202020204" charset="0"/>
                <a:ea typeface="#9Slide02 Tieu de rat dai 01" panose="020B0604020202020204" charset="0"/>
                <a:cs typeface="Arial"/>
                <a:sym typeface="Arial"/>
              </a:rPr>
              <a:t> vi </a:t>
            </a:r>
            <a:r>
              <a:rPr lang="en-US" b="1" dirty="0" err="1">
                <a:solidFill>
                  <a:schemeClr val="bg1"/>
                </a:solidFill>
                <a:latin typeface="#9Slide02 Tieu de rat dai 01" panose="020B0604020202020204" charset="0"/>
                <a:ea typeface="#9Slide02 Tieu de rat dai 01" panose="020B0604020202020204" charset="0"/>
                <a:cs typeface="Arial"/>
                <a:sym typeface="Arial"/>
              </a:rPr>
              <a:t>sinh</a:t>
            </a:r>
            <a:r>
              <a:rPr lang="en-US" b="1" dirty="0">
                <a:solidFill>
                  <a:schemeClr val="bg1"/>
                </a:solidFill>
                <a:latin typeface="#9Slide02 Tieu de rat dai 01" panose="020B0604020202020204" charset="0"/>
                <a:ea typeface="#9Slide02 Tieu de rat dai 01" panose="020B0604020202020204" charset="0"/>
                <a:cs typeface="Arial"/>
                <a:sym typeface="Arial"/>
              </a:rPr>
              <a:t> </a:t>
            </a:r>
            <a:r>
              <a:rPr lang="en-US" b="1" dirty="0" err="1">
                <a:solidFill>
                  <a:schemeClr val="bg1"/>
                </a:solidFill>
                <a:latin typeface="#9Slide02 Tieu de rat dai 01" panose="020B0604020202020204" charset="0"/>
                <a:ea typeface="#9Slide02 Tieu de rat dai 01" panose="020B0604020202020204" charset="0"/>
                <a:cs typeface="Arial"/>
                <a:sym typeface="Arial"/>
              </a:rPr>
              <a:t>vật</a:t>
            </a:r>
            <a:r>
              <a:rPr lang="en-US" b="1" dirty="0">
                <a:solidFill>
                  <a:schemeClr val="bg1"/>
                </a:solidFill>
                <a:latin typeface="#9Slide02 Tieu de rat dai 01" panose="020B0604020202020204" charset="0"/>
                <a:ea typeface="#9Slide02 Tieu de rat dai 01" panose="020B0604020202020204" charset="0"/>
                <a:cs typeface="Arial"/>
                <a:sym typeface="Arial"/>
              </a:rPr>
              <a:t>?</a:t>
            </a:r>
            <a:endParaRPr b="1" dirty="0">
              <a:solidFill>
                <a:schemeClr val="bg1"/>
              </a:solidFill>
              <a:latin typeface="#9Slide02 Tieu de rat dai 01" panose="020B0604020202020204" charset="0"/>
              <a:ea typeface="#9Slide02 Tieu de rat dai 01" panose="020B0604020202020204" charset="0"/>
              <a:cs typeface="Arial"/>
              <a:sym typeface="Arial"/>
            </a:endParaRPr>
          </a:p>
        </p:txBody>
      </p:sp>
    </p:spTree>
    <p:extLst>
      <p:ext uri="{BB962C8B-B14F-4D97-AF65-F5344CB8AC3E}">
        <p14:creationId xmlns:p14="http://schemas.microsoft.com/office/powerpoint/2010/main" val="319762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273599364"/>
              </p:ext>
            </p:extLst>
          </p:nvPr>
        </p:nvGraphicFramePr>
        <p:xfrm>
          <a:off x="2667000" y="914400"/>
          <a:ext cx="6400800" cy="335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p:cNvSpPr/>
          <p:nvPr/>
        </p:nvSpPr>
        <p:spPr>
          <a:xfrm>
            <a:off x="5029200" y="4800600"/>
            <a:ext cx="1676400" cy="1219200"/>
          </a:xfrm>
          <a:prstGeom prst="roundRect">
            <a:avLst/>
          </a:prstGeom>
          <a:solidFill>
            <a:srgbClr val="EE8B9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1"/>
                </a:solidFill>
                <a:latin typeface="#9Slide02 Tieu de rat dai 01" panose="020B0604020202020204" charset="0"/>
                <a:ea typeface="#9Slide02 Tieu de rat dai 01" panose="020B0604020202020204" charset="0"/>
              </a:rPr>
              <a:t>Ứng dụng</a:t>
            </a:r>
            <a:endParaRPr lang="en-US" sz="2400" dirty="0">
              <a:solidFill>
                <a:schemeClr val="bg1"/>
              </a:solidFill>
              <a:latin typeface="#9Slide02 Tieu de rat dai 01" panose="020B0604020202020204" charset="0"/>
              <a:ea typeface="#9Slide02 Tieu de rat dai 01" panose="020B0604020202020204" charset="0"/>
            </a:endParaRPr>
          </a:p>
        </p:txBody>
      </p:sp>
      <p:sp>
        <p:nvSpPr>
          <p:cNvPr id="5" name="Down Arrow 4"/>
          <p:cNvSpPr/>
          <p:nvPr/>
        </p:nvSpPr>
        <p:spPr>
          <a:xfrm>
            <a:off x="5676900" y="4267200"/>
            <a:ext cx="381000" cy="533400"/>
          </a:xfrm>
          <a:prstGeom prst="downArrow">
            <a:avLst/>
          </a:prstGeom>
          <a:solidFill>
            <a:srgbClr val="EE8B9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33415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213187" y="2988880"/>
            <a:ext cx="5237331" cy="880241"/>
          </a:xfrm>
          <a:prstGeom prst="rect">
            <a:avLst/>
          </a:prstGeom>
          <a:noFill/>
        </p:spPr>
        <p:txBody>
          <a:bodyPr wrap="none" rtlCol="0" anchor="ctr">
            <a:spAutoFit/>
          </a:bodyPr>
          <a:lstStyle/>
          <a:p>
            <a:pPr algn="ctr">
              <a:lnSpc>
                <a:spcPct val="110000"/>
              </a:lnSpc>
            </a:pPr>
            <a:r>
              <a:rPr lang="vi-VN" sz="2400" b="1" dirty="0">
                <a:solidFill>
                  <a:srgbClr val="FFFF00"/>
                </a:solidFill>
                <a:latin typeface="#9Slide02 Tieu de rat dai 01" panose="02000000000000000000" pitchFamily="2" charset="0"/>
                <a:ea typeface="#9Slide02 Tieu de rat dai 01" panose="02000000000000000000" pitchFamily="2" charset="0"/>
              </a:rPr>
              <a:t>PHƯƠNG PHÁP NGHIÊN CỨU HÌNH THÁI </a:t>
            </a:r>
          </a:p>
          <a:p>
            <a:pPr algn="ctr">
              <a:lnSpc>
                <a:spcPct val="110000"/>
              </a:lnSpc>
            </a:pPr>
            <a:r>
              <a:rPr lang="vi-VN" sz="2400" b="1" dirty="0">
                <a:solidFill>
                  <a:srgbClr val="FFFF00"/>
                </a:solidFill>
                <a:latin typeface="#9Slide02 Tieu de rat dai 01" panose="02000000000000000000" pitchFamily="2" charset="0"/>
                <a:ea typeface="#9Slide02 Tieu de rat dai 01" panose="02000000000000000000" pitchFamily="2" charset="0"/>
              </a:rPr>
              <a:t>(QUAN SÁT)</a:t>
            </a: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4575" b="89869" l="9804" r="89869">
                        <a14:backgroundMark x1="30392" y1="73203" x2="30392" y2="73203"/>
                      </a14:backgroundRemoval>
                    </a14:imgEffect>
                  </a14:imgLayer>
                </a14:imgProps>
              </a:ext>
              <a:ext uri="{28A0092B-C50C-407E-A947-70E740481C1C}">
                <a14:useLocalDpi xmlns:a14="http://schemas.microsoft.com/office/drawing/2010/main" val="0"/>
              </a:ext>
            </a:extLst>
          </a:blip>
          <a:stretch>
            <a:fillRect/>
          </a:stretch>
        </p:blipFill>
        <p:spPr>
          <a:xfrm>
            <a:off x="2590801" y="2526615"/>
            <a:ext cx="2109571" cy="2109571"/>
          </a:xfrm>
          <a:prstGeom prst="rect">
            <a:avLst/>
          </a:prstGeom>
        </p:spPr>
      </p:pic>
    </p:spTree>
    <p:extLst>
      <p:ext uri="{BB962C8B-B14F-4D97-AF65-F5344CB8AC3E}">
        <p14:creationId xmlns:p14="http://schemas.microsoft.com/office/powerpoint/2010/main" val="374425205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53377" y="685801"/>
            <a:ext cx="3485249" cy="461665"/>
          </a:xfrm>
          <a:prstGeom prst="rect">
            <a:avLst/>
          </a:prstGeom>
          <a:noFill/>
        </p:spPr>
        <p:txBody>
          <a:bodyPr wrap="none" rtlCol="0">
            <a:spAutoFit/>
          </a:bodyPr>
          <a:lstStyle/>
          <a:p>
            <a:pPr algn="ctr"/>
            <a:r>
              <a:rPr lang="en-US" sz="2400" b="1" dirty="0" err="1">
                <a:solidFill>
                  <a:schemeClr val="bg1"/>
                </a:solidFill>
                <a:latin typeface="#9Slide02 Tieu de rat dai 01" panose="020B0604020202020204" charset="0"/>
                <a:ea typeface="#9Slide02 Tieu de rat dai 01" panose="020B0604020202020204" charset="0"/>
              </a:rPr>
              <a:t>PHƯƠNG</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PHÁP</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QUAN</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SÁT</a:t>
            </a:r>
            <a:endParaRPr lang="en-US" sz="2400" b="1" dirty="0">
              <a:solidFill>
                <a:schemeClr val="bg1"/>
              </a:solidFill>
              <a:latin typeface="#9Slide02 Tieu de rat dai 01" panose="020B0604020202020204" charset="0"/>
              <a:ea typeface="#9Slide02 Tieu de rat dai 01" panose="020B0604020202020204"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9167" l="680" r="97619">
                        <a14:foregroundMark x1="26531" y1="10333" x2="11905" y2="34833"/>
                        <a14:foregroundMark x1="9184" y1="43500" x2="28401" y2="67167"/>
                        <a14:foregroundMark x1="24320" y1="45667" x2="24320" y2="45667"/>
                        <a14:foregroundMark x1="30272" y1="50833" x2="30272" y2="50833"/>
                        <a14:foregroundMark x1="14796" y1="58667" x2="21259" y2="67833"/>
                        <a14:foregroundMark x1="52211" y1="42000" x2="59864" y2="48000"/>
                        <a14:foregroundMark x1="52891" y1="40000" x2="61054" y2="44667"/>
                        <a14:foregroundMark x1="54082" y1="52167" x2="57653" y2="50833"/>
                        <a14:foregroundMark x1="44048" y1="46833" x2="47449" y2="49167"/>
                        <a14:foregroundMark x1="52721" y1="50833" x2="55952" y2="51000"/>
                        <a14:foregroundMark x1="42857" y1="46833" x2="46599" y2="50500"/>
                        <a14:foregroundMark x1="7483" y1="25000" x2="16156" y2="21000"/>
                        <a14:foregroundMark x1="18197" y1="11500" x2="18197" y2="11500"/>
                        <a14:foregroundMark x1="26190" y1="52667" x2="33333" y2="63000"/>
                        <a14:foregroundMark x1="6463" y1="53000" x2="6463" y2="53000"/>
                        <a14:foregroundMark x1="6463" y1="47333" x2="17007" y2="40667"/>
                        <a14:foregroundMark x1="5952" y1="27667" x2="12075" y2="37833"/>
                        <a14:foregroundMark x1="18878" y1="29667" x2="25170" y2="31000"/>
                        <a14:foregroundMark x1="34354" y1="14833" x2="34524" y2="19833"/>
                        <a14:foregroundMark x1="27891" y1="27167" x2="32823" y2="24167"/>
                        <a14:foregroundMark x1="22279" y1="8667" x2="29252" y2="9667"/>
                        <a14:foregroundMark x1="15816" y1="13667" x2="14796" y2="20333"/>
                        <a14:foregroundMark x1="9354" y1="21833" x2="11905" y2="19833"/>
                        <a14:foregroundMark x1="13946" y1="38500" x2="19388" y2="38000"/>
                        <a14:foregroundMark x1="22279" y1="35833" x2="25000" y2="33500"/>
                        <a14:foregroundMark x1="6633" y1="55000" x2="11905" y2="59500"/>
                        <a14:foregroundMark x1="15136" y1="61333" x2="18367" y2="66000"/>
                        <a14:foregroundMark x1="24320" y1="69167" x2="32143" y2="66000"/>
                        <a14:foregroundMark x1="32653" y1="53500" x2="34524" y2="60667"/>
                        <a14:foregroundMark x1="62415" y1="43500" x2="62415" y2="47500"/>
                      </a14:backgroundRemoval>
                    </a14:imgEffect>
                  </a14:imgLayer>
                </a14:imgProps>
              </a:ext>
              <a:ext uri="{28A0092B-C50C-407E-A947-70E740481C1C}">
                <a14:useLocalDpi xmlns:a14="http://schemas.microsoft.com/office/drawing/2010/main" val="0"/>
              </a:ext>
            </a:extLst>
          </a:blip>
          <a:stretch>
            <a:fillRect/>
          </a:stretch>
        </p:blipFill>
        <p:spPr>
          <a:xfrm>
            <a:off x="3867150" y="1371601"/>
            <a:ext cx="4457700" cy="4548673"/>
          </a:xfrm>
          <a:prstGeom prst="rect">
            <a:avLst/>
          </a:prstGeom>
        </p:spPr>
      </p:pic>
    </p:spTree>
    <p:extLst>
      <p:ext uri="{BB962C8B-B14F-4D97-AF65-F5344CB8AC3E}">
        <p14:creationId xmlns:p14="http://schemas.microsoft.com/office/powerpoint/2010/main" val="393015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53377" y="235612"/>
            <a:ext cx="3485249" cy="461665"/>
          </a:xfrm>
          <a:prstGeom prst="rect">
            <a:avLst/>
          </a:prstGeom>
          <a:noFill/>
        </p:spPr>
        <p:txBody>
          <a:bodyPr wrap="none" rtlCol="0">
            <a:spAutoFit/>
          </a:bodyPr>
          <a:lstStyle/>
          <a:p>
            <a:pPr algn="ctr"/>
            <a:r>
              <a:rPr lang="en-US" sz="2400" b="1" dirty="0" err="1">
                <a:solidFill>
                  <a:schemeClr val="bg1"/>
                </a:solidFill>
                <a:latin typeface="#9Slide02 Tieu de rat dai 01" panose="020B0604020202020204" charset="0"/>
                <a:ea typeface="#9Slide02 Tieu de rat dai 01" panose="020B0604020202020204" charset="0"/>
              </a:rPr>
              <a:t>PHƯƠNG</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PHÁP</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QUAN</a:t>
            </a:r>
            <a:r>
              <a:rPr lang="en-US" sz="2400" b="1" dirty="0">
                <a:solidFill>
                  <a:schemeClr val="bg1"/>
                </a:solidFill>
                <a:latin typeface="#9Slide02 Tieu de rat dai 01" panose="020B0604020202020204" charset="0"/>
                <a:ea typeface="#9Slide02 Tieu de rat dai 01" panose="020B0604020202020204" charset="0"/>
              </a:rPr>
              <a:t> </a:t>
            </a:r>
            <a:r>
              <a:rPr lang="en-US" sz="2400" b="1" dirty="0" err="1">
                <a:solidFill>
                  <a:schemeClr val="bg1"/>
                </a:solidFill>
                <a:latin typeface="#9Slide02 Tieu de rat dai 01" panose="020B0604020202020204" charset="0"/>
                <a:ea typeface="#9Slide02 Tieu de rat dai 01" panose="020B0604020202020204" charset="0"/>
              </a:rPr>
              <a:t>SÁT</a:t>
            </a:r>
            <a:endParaRPr lang="en-US" sz="2400" b="1" dirty="0">
              <a:solidFill>
                <a:schemeClr val="bg1"/>
              </a:solidFill>
              <a:latin typeface="#9Slide02 Tieu de rat dai 01" panose="020B0604020202020204" charset="0"/>
              <a:ea typeface="#9Slide02 Tieu de rat dai 01" panose="020B060402020202020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304" y="914401"/>
            <a:ext cx="3639312" cy="2297315"/>
          </a:xfrm>
          <a:prstGeom prst="rect">
            <a:avLst/>
          </a:prstGeom>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6290097" y="3834641"/>
            <a:ext cx="3639600" cy="2300153"/>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7459"/>
          <a:stretch/>
        </p:blipFill>
        <p:spPr>
          <a:xfrm>
            <a:off x="6290241" y="914401"/>
            <a:ext cx="3639312" cy="229731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11581"/>
          <a:stretch/>
        </p:blipFill>
        <p:spPr>
          <a:xfrm>
            <a:off x="2262304" y="3836060"/>
            <a:ext cx="3639312" cy="2297315"/>
          </a:xfrm>
          <a:prstGeom prst="rect">
            <a:avLst/>
          </a:prstGeom>
        </p:spPr>
      </p:pic>
      <p:sp>
        <p:nvSpPr>
          <p:cNvPr id="7" name="TextBox 6"/>
          <p:cNvSpPr txBox="1"/>
          <p:nvPr/>
        </p:nvSpPr>
        <p:spPr>
          <a:xfrm>
            <a:off x="2396125" y="3228784"/>
            <a:ext cx="3377848" cy="400110"/>
          </a:xfrm>
          <a:prstGeom prst="rect">
            <a:avLst/>
          </a:prstGeom>
          <a:noFill/>
        </p:spPr>
        <p:txBody>
          <a:bodyPr wrap="none" rtlCol="0">
            <a:spAutoFit/>
          </a:bodyPr>
          <a:lstStyle/>
          <a:p>
            <a:pPr algn="ctr"/>
            <a:r>
              <a:rPr lang="vi-VN" sz="2000" b="1" i="1" dirty="0">
                <a:solidFill>
                  <a:schemeClr val="bg1"/>
                </a:solidFill>
                <a:latin typeface="#9Slide02 Tieu de rat dai 01" panose="020B0604020202020204" charset="0"/>
                <a:ea typeface="#9Slide02 Tieu de rat dai 01" panose="020B0604020202020204" charset="0"/>
              </a:rPr>
              <a:t>Vi khuẩn Bacillus subtilis (x40)</a:t>
            </a:r>
            <a:endParaRPr lang="en-US" sz="2000" b="1" i="1" dirty="0">
              <a:solidFill>
                <a:schemeClr val="bg1"/>
              </a:solidFill>
              <a:latin typeface="#9Slide02 Tieu de rat dai 01" panose="020B0604020202020204" charset="0"/>
              <a:ea typeface="#9Slide02 Tieu de rat dai 01" panose="020B0604020202020204" charset="0"/>
            </a:endParaRPr>
          </a:p>
        </p:txBody>
      </p:sp>
      <p:sp>
        <p:nvSpPr>
          <p:cNvPr id="8" name="TextBox 7"/>
          <p:cNvSpPr txBox="1"/>
          <p:nvPr/>
        </p:nvSpPr>
        <p:spPr>
          <a:xfrm>
            <a:off x="6475475" y="3228784"/>
            <a:ext cx="3268844" cy="400110"/>
          </a:xfrm>
          <a:prstGeom prst="rect">
            <a:avLst/>
          </a:prstGeom>
          <a:noFill/>
        </p:spPr>
        <p:txBody>
          <a:bodyPr wrap="none" rtlCol="0">
            <a:spAutoFit/>
          </a:bodyPr>
          <a:lstStyle/>
          <a:p>
            <a:pPr algn="ctr"/>
            <a:r>
              <a:rPr lang="vi-VN" sz="2000" b="1" i="1" dirty="0">
                <a:solidFill>
                  <a:schemeClr val="bg1"/>
                </a:solidFill>
                <a:latin typeface="#9Slide02 Tieu de rat dai 01" panose="020B0604020202020204" charset="0"/>
                <a:ea typeface="#9Slide02 Tieu de rat dai 01" panose="020B0604020202020204" charset="0"/>
              </a:rPr>
              <a:t>Paramecium caudatum (x100)</a:t>
            </a:r>
            <a:endParaRPr lang="en-US" sz="2000" b="1" i="1" dirty="0">
              <a:solidFill>
                <a:schemeClr val="bg1"/>
              </a:solidFill>
              <a:latin typeface="#9Slide02 Tieu de rat dai 01" panose="020B0604020202020204" charset="0"/>
              <a:ea typeface="#9Slide02 Tieu de rat dai 01" panose="020B0604020202020204" charset="0"/>
            </a:endParaRPr>
          </a:p>
        </p:txBody>
      </p:sp>
      <p:sp>
        <p:nvSpPr>
          <p:cNvPr id="9" name="TextBox 8"/>
          <p:cNvSpPr txBox="1"/>
          <p:nvPr/>
        </p:nvSpPr>
        <p:spPr>
          <a:xfrm>
            <a:off x="2781764" y="6140484"/>
            <a:ext cx="2600392" cy="400110"/>
          </a:xfrm>
          <a:prstGeom prst="rect">
            <a:avLst/>
          </a:prstGeom>
          <a:noFill/>
        </p:spPr>
        <p:txBody>
          <a:bodyPr wrap="none" rtlCol="0">
            <a:spAutoFit/>
          </a:bodyPr>
          <a:lstStyle/>
          <a:p>
            <a:pPr algn="ctr"/>
            <a:r>
              <a:rPr lang="vi-VN" sz="2000" b="1" i="1" dirty="0">
                <a:solidFill>
                  <a:schemeClr val="bg1"/>
                </a:solidFill>
                <a:latin typeface="#9Slide02 Tieu de rat dai 01" panose="020B0604020202020204" charset="0"/>
                <a:ea typeface="#9Slide02 Tieu de rat dai 01" panose="020B0604020202020204" charset="0"/>
              </a:rPr>
              <a:t> Aspergillus niner (x40)</a:t>
            </a:r>
            <a:endParaRPr lang="en-US" sz="2000" b="1" i="1" dirty="0">
              <a:solidFill>
                <a:schemeClr val="bg1"/>
              </a:solidFill>
              <a:latin typeface="#9Slide02 Tieu de rat dai 01" panose="020B0604020202020204" charset="0"/>
              <a:ea typeface="#9Slide02 Tieu de rat dai 01" panose="020B0604020202020204" charset="0"/>
            </a:endParaRPr>
          </a:p>
        </p:txBody>
      </p:sp>
      <p:sp>
        <p:nvSpPr>
          <p:cNvPr id="10" name="TextBox 9"/>
          <p:cNvSpPr txBox="1"/>
          <p:nvPr/>
        </p:nvSpPr>
        <p:spPr>
          <a:xfrm>
            <a:off x="6249815" y="6140484"/>
            <a:ext cx="3648756" cy="400110"/>
          </a:xfrm>
          <a:prstGeom prst="rect">
            <a:avLst/>
          </a:prstGeom>
          <a:noFill/>
        </p:spPr>
        <p:txBody>
          <a:bodyPr wrap="none" rtlCol="0">
            <a:spAutoFit/>
          </a:bodyPr>
          <a:lstStyle/>
          <a:p>
            <a:pPr algn="ctr"/>
            <a:r>
              <a:rPr lang="vi-VN" sz="2000" b="1" i="1" dirty="0">
                <a:solidFill>
                  <a:schemeClr val="bg1"/>
                </a:solidFill>
                <a:latin typeface="#9Slide02 Tieu de rat dai 01" panose="020B0604020202020204" charset="0"/>
                <a:ea typeface="#9Slide02 Tieu de rat dai 01" panose="020B0604020202020204" charset="0"/>
              </a:rPr>
              <a:t>Saccharomyces cerevisiae (x100)</a:t>
            </a:r>
            <a:endParaRPr lang="en-US" sz="2000" b="1" i="1" dirty="0">
              <a:solidFill>
                <a:schemeClr val="bg1"/>
              </a:solidFill>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329029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41023</TotalTime>
  <Words>822</Words>
  <Application>Microsoft Office PowerPoint</Application>
  <PresentationFormat>Widescreen</PresentationFormat>
  <Paragraphs>121</Paragraphs>
  <Slides>40</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#9Slide02 Noi dung dai</vt:lpstr>
      <vt:lpstr>Calibri</vt:lpstr>
      <vt:lpstr>Arial</vt:lpstr>
      <vt:lpstr>等线</vt:lpstr>
      <vt:lpstr>#9Slide02 Tieu de rat dai 01</vt:lpstr>
      <vt:lpstr>Calibri Light</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Van Dang</dc:creator>
  <dc:description>9Slide.vn</dc:description>
  <cp:lastModifiedBy>Administrator</cp:lastModifiedBy>
  <cp:revision>1239</cp:revision>
  <dcterms:created xsi:type="dcterms:W3CDTF">2006-08-16T00:00:00Z</dcterms:created>
  <dcterms:modified xsi:type="dcterms:W3CDTF">2025-05-04T07:34:34Z</dcterms:modified>
  <cp:category>9Slide.vn</cp:category>
</cp:coreProperties>
</file>