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9" r:id="rId2"/>
    <p:sldId id="260" r:id="rId3"/>
    <p:sldId id="262" r:id="rId4"/>
    <p:sldId id="261" r:id="rId5"/>
    <p:sldId id="257" r:id="rId6"/>
    <p:sldId id="263" r:id="rId7"/>
    <p:sldId id="264" r:id="rId8"/>
    <p:sldId id="271" r:id="rId9"/>
    <p:sldId id="266" r:id="rId10"/>
    <p:sldId id="269" r:id="rId11"/>
    <p:sldId id="270" r:id="rId12"/>
    <p:sldId id="268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5T08:45:24.654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4T19:19:15.83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4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0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18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7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14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17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4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7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1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0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7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1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0EA5-9C36-412E-904D-067A7A4052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7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2CDB81-1888-4156-9FC4-7B7A89978AD8}"/>
              </a:ext>
            </a:extLst>
          </p:cNvPr>
          <p:cNvSpPr txBox="1"/>
          <p:nvPr/>
        </p:nvSpPr>
        <p:spPr>
          <a:xfrm>
            <a:off x="4907666" y="775504"/>
            <a:ext cx="588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6: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512E9-FF33-42DB-A57F-B050C982CD55}"/>
              </a:ext>
            </a:extLst>
          </p:cNvPr>
          <p:cNvSpPr txBox="1"/>
          <p:nvPr/>
        </p:nvSpPr>
        <p:spPr>
          <a:xfrm>
            <a:off x="1580444" y="1573230"/>
            <a:ext cx="948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VẬT LIỆU HỮU ÍCH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442A9-3614-41E0-8391-CF70B1BD72AB}"/>
              </a:ext>
            </a:extLst>
          </p:cNvPr>
          <p:cNvSpPr txBox="1"/>
          <p:nvPr/>
        </p:nvSpPr>
        <p:spPr>
          <a:xfrm rot="10800000" flipV="1">
            <a:off x="2010138" y="2529110"/>
            <a:ext cx="8171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TỪ VẬT LIỆU ĐÃ QUA SỬ DỤNG (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6489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B260E6-D115-40BB-84F5-43416AF0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37" y="451413"/>
            <a:ext cx="9176293" cy="1682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AA1D4-497D-4749-9872-DF8DBE15D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152" y="1795977"/>
            <a:ext cx="10366288" cy="52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1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8B66-CBA9-4FBB-B708-F0472918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463" y="-130881"/>
            <a:ext cx="9267149" cy="2035881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684FBF-4394-4441-8995-D515992B5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14" y="968898"/>
            <a:ext cx="1979427" cy="2619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0B6C79-9D72-4E1F-99A0-E1D58129A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52" y="931700"/>
            <a:ext cx="2460250" cy="3078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1E584D-741F-47B9-A0A0-DF5670818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81" y="320938"/>
            <a:ext cx="2867823" cy="2291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E514CE-DB2F-4B14-9BC5-7C19897BBC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34" y="2612541"/>
            <a:ext cx="2973170" cy="4302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77C33A-0E2E-4FF3-8112-1674D1DE8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41" y="3902959"/>
            <a:ext cx="2879078" cy="2916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8359A1-88B8-4AEA-9643-A263495C9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4" y="3198904"/>
            <a:ext cx="2079512" cy="20222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F827C2-BAC2-4BCD-9C4C-6DFF6DD366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9" y="978431"/>
            <a:ext cx="2308239" cy="2035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34F98B-FFBC-40B7-830A-695598F5DD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6" y="5319331"/>
            <a:ext cx="1899437" cy="15793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55F39E-E44D-40E0-9E89-10B2ADC91C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32" y="887059"/>
            <a:ext cx="2206616" cy="28675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932FF8-CDBA-4F3F-90C7-7DA48FE512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6" y="4055182"/>
            <a:ext cx="3634433" cy="27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13A70F-29AB-492B-AA13-43B827A16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1" y="1212535"/>
            <a:ext cx="3772830" cy="2826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5A9EC-95BD-4CEA-B9F5-CABB9DBAE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681" y="2223484"/>
            <a:ext cx="2558319" cy="4548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17011-B10F-4621-8059-ACFAE2559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3" y="2217206"/>
            <a:ext cx="2558319" cy="4547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DAE8FC-9219-405F-B897-B9B5C104DC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66" y="3947265"/>
            <a:ext cx="1943483" cy="29323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A44F0F-1E7E-4F36-B557-02230584EA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14" y="85588"/>
            <a:ext cx="1897714" cy="2098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E0FBBA-B9E7-425D-A4AC-C5BB67FFBC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0" y="4062343"/>
            <a:ext cx="2575854" cy="27021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5161A9-08CE-401C-9F5A-0E48CF02A9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428" y="85588"/>
            <a:ext cx="2308572" cy="2010687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3AD1E842-9852-4F00-99DC-7BB55BAA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997612" y="93485"/>
            <a:ext cx="9507000" cy="1003973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B6D556-95BA-4628-B180-6FE5E25A1A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35" y="1145242"/>
            <a:ext cx="2846363" cy="27567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E0D816-4463-4063-8500-098E177E36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96" y="4219877"/>
            <a:ext cx="2387098" cy="23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FDC396-76AD-46C7-96B4-FFA04CD6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11" y="379828"/>
            <a:ext cx="9985301" cy="1525172"/>
          </a:xfrm>
        </p:spPr>
        <p:txBody>
          <a:bodyPr>
            <a:norm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/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D88F03B-0499-44FD-A167-72B4FB7F0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26" y="2709887"/>
            <a:ext cx="2722936" cy="310616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E72D69-7363-4879-AAA0-412EFA545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761" y="2696770"/>
            <a:ext cx="2385239" cy="3178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C98511-E389-4F8B-9F13-5796B6E86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71" y="2650343"/>
            <a:ext cx="2219055" cy="3205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D84ACC-CF0A-4CB6-90BC-D6114F5526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90" y="2650343"/>
            <a:ext cx="2374281" cy="31657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ECEF9-6150-4DB3-AF9E-86B663C9AB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6" y="2750534"/>
            <a:ext cx="2261220" cy="31657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25E5C0-B308-4EB9-A76B-B1C1DE49A97E}"/>
              </a:ext>
            </a:extLst>
          </p:cNvPr>
          <p:cNvSpPr txBox="1"/>
          <p:nvPr/>
        </p:nvSpPr>
        <p:spPr>
          <a:xfrm>
            <a:off x="1955409" y="1294228"/>
            <a:ext cx="7155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707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7645-D613-42D8-BE1D-97A9F152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407962"/>
            <a:ext cx="11209191" cy="1497037"/>
          </a:xfrm>
        </p:spPr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HƯỚNG DẪN Ở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096DE-1346-4D4F-9448-E28ECD72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529" y="1322363"/>
            <a:ext cx="9732083" cy="4588859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60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C43B-E65E-41C5-A5A0-8DF26C28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E1C48C-F2C1-4B70-B404-D0DC39590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14" y="252457"/>
            <a:ext cx="3615397" cy="361539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1FBDE-1D00-456A-A8AC-B7F19737A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16" y="252457"/>
            <a:ext cx="3894399" cy="3615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3C5D7A-A721-41DD-83AE-745195EBD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1966691"/>
            <a:ext cx="3307428" cy="4182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452919-73EE-45D2-8358-D9C678111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80" y="3867855"/>
            <a:ext cx="4498269" cy="28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6445-729C-463A-B0FA-657DB78E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2" y="810228"/>
            <a:ext cx="11226478" cy="88046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A53D-79AE-4414-B7BF-1F5200731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1690688"/>
            <a:ext cx="10318044" cy="448627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10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A070-3FD6-49B1-B386-6DA7128E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979" y="0"/>
            <a:ext cx="10059634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THAM GIA TIẾT HỌC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E3C1B-C2F0-46E9-842B-69FE7BA6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633047"/>
            <a:ext cx="9675812" cy="527817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01D0C-4F17-4CE2-87A8-435D2F174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02" y="5236735"/>
            <a:ext cx="2005231" cy="1450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8FC69-C68B-4E60-A7AB-7A677E332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31" y="3428946"/>
            <a:ext cx="2192929" cy="1642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4AC9E-92F5-401E-ABD9-BE8C6FAFE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94" y="4966077"/>
            <a:ext cx="2731654" cy="1891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C2703E-F0F6-4B5D-BB7D-65FD37A13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35" y="3503411"/>
            <a:ext cx="1643817" cy="1643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F87359-4422-4E2B-ACA7-5472854F2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94" y="3390178"/>
            <a:ext cx="1792751" cy="1792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EC2511-17E2-4288-812B-524A881B7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60" y="3370359"/>
            <a:ext cx="1832388" cy="1832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268C69-B40E-422B-A142-CBD02A511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60" y="5182929"/>
            <a:ext cx="2571750" cy="15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3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3C55459-F560-4BC2-9811-7B937429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56" y="770744"/>
            <a:ext cx="9884157" cy="113425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6E1323-1EA4-4FD6-8D2C-B1DB125AF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49" y="1360292"/>
            <a:ext cx="1878720" cy="25049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E8710-12BC-460E-BF30-18D52AF2A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16" y="1347687"/>
            <a:ext cx="2009702" cy="2678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0E0F83-F0A5-47F2-B8AA-C16E432D9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14" y="1361218"/>
            <a:ext cx="1981909" cy="2609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09EF45-9AE3-438C-AB1F-91FE1925D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83" y="1298526"/>
            <a:ext cx="1826646" cy="2734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3F0E03-DFE9-47BD-8DF6-DFDD53B94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8" y="1355498"/>
            <a:ext cx="1860521" cy="22050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D8609E-167B-4D78-AEAC-7834F983E48B}"/>
              </a:ext>
            </a:extLst>
          </p:cNvPr>
          <p:cNvSpPr txBox="1"/>
          <p:nvPr/>
        </p:nvSpPr>
        <p:spPr>
          <a:xfrm>
            <a:off x="1620456" y="127322"/>
            <a:ext cx="1133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F072CF-F4F4-450B-A958-94397E38848D}"/>
              </a:ext>
            </a:extLst>
          </p:cNvPr>
          <p:cNvSpPr txBox="1"/>
          <p:nvPr/>
        </p:nvSpPr>
        <p:spPr>
          <a:xfrm>
            <a:off x="6817488" y="3970732"/>
            <a:ext cx="516818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B2BDE2-AF16-4799-8EBA-5F92510BB4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0" y="3609186"/>
            <a:ext cx="1878720" cy="32355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E33F44-235E-463A-9A7D-6F489E4A9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80" y="4309208"/>
            <a:ext cx="2117088" cy="2117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FB9874-6EBA-4109-8A2B-0E4253D5ED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8474" y="1993679"/>
            <a:ext cx="1970002" cy="15668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2999C3A-251A-4089-87DA-8958439ACE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88" y="4186829"/>
            <a:ext cx="2561491" cy="25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0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0900-6C6D-42D2-8742-C9425853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019" y="520861"/>
            <a:ext cx="9409594" cy="1384139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A1DF-85C6-4561-B804-3EAE2B9AC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6" y="1322363"/>
            <a:ext cx="5634391" cy="76387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A7693-63F1-4C05-BA8F-B64F2AE99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78" y="2394599"/>
            <a:ext cx="2965794" cy="3699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4FEEE3-1E09-40E2-BB01-BF8E63B6B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349" y="2420962"/>
            <a:ext cx="3013954" cy="29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D18FC0-D7C8-479B-B987-E094DF35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54" y="519289"/>
            <a:ext cx="9450034" cy="138571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/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2ECB-78FE-491F-88CB-DDC0D515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42" y="1904999"/>
            <a:ext cx="4710052" cy="523214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137F4-B8EC-41C8-880B-4BBDE00E8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64" y="1904999"/>
            <a:ext cx="3632236" cy="3810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A733B1-11F1-49EC-9BD0-3BD7953A0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71" y="1373947"/>
            <a:ext cx="3047893" cy="523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2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BFCC-C386-4CC4-80A3-BA22968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09C90C-D10A-49C2-83DF-EB76FE2E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3" y="624110"/>
            <a:ext cx="4307022" cy="451059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0C2956-28E8-4797-A2F7-D387FEB36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96" y="292970"/>
            <a:ext cx="3801248" cy="62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8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861E60-E769-49B5-9FDD-26541ABE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869" y="618980"/>
            <a:ext cx="9661744" cy="154744"/>
          </a:xfrm>
        </p:spPr>
        <p:txBody>
          <a:bodyPr>
            <a:noAutofit/>
          </a:bodyPr>
          <a:lstStyle/>
          <a:p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E077-4F2F-4D15-B04F-66EA9D8DA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869" y="1294228"/>
            <a:ext cx="9661744" cy="4616994"/>
          </a:xfrm>
        </p:spPr>
        <p:txBody>
          <a:bodyPr/>
          <a:lstStyle/>
          <a:p>
            <a:pPr marL="0" indent="0" algn="just"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S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B1 :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S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B2 :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B3 </a:t>
            </a:r>
            <a:r>
              <a:rPr lang="en-S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Trang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thẩm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227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1262</TotalTime>
  <Words>628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Segoe UI</vt:lpstr>
      <vt:lpstr>Times New Roman</vt:lpstr>
      <vt:lpstr>Wingdings 3</vt:lpstr>
      <vt:lpstr>Wisp</vt:lpstr>
      <vt:lpstr>PowerPoint Presentation</vt:lpstr>
      <vt:lpstr>PowerPoint Presentation</vt:lpstr>
      <vt:lpstr>YÊU CẦU CẦN ĐẠT</vt:lpstr>
      <vt:lpstr>YÊU CẦU THAM GIA TIẾT HỌC</vt:lpstr>
      <vt:lpstr>- Quan sát hình và cho biết</vt:lpstr>
      <vt:lpstr>Khám phá các sản phẩm thông qua sử dụng</vt:lpstr>
      <vt:lpstr>2 / Cách tạo hình và trang trí sản phẩm từ vật liệu tìm được</vt:lpstr>
      <vt:lpstr>PowerPoint Presentation</vt:lpstr>
      <vt:lpstr>Nêu cách tạo sản phẩm từ vật liệu đã qua sử dụng: </vt:lpstr>
      <vt:lpstr>PowerPoint Presentation</vt:lpstr>
      <vt:lpstr>Hình ảnh tham khảo</vt:lpstr>
      <vt:lpstr>Hình ảnh tham khảo</vt:lpstr>
      <vt:lpstr>3 / Tạo sản phẩm từ vật liệu đã qua sử dụng.</vt:lpstr>
      <vt:lpstr>HƯỚNG DẪN Ở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</cp:revision>
  <dcterms:created xsi:type="dcterms:W3CDTF">2021-08-24T03:26:21Z</dcterms:created>
  <dcterms:modified xsi:type="dcterms:W3CDTF">2025-04-29T03:43:00Z</dcterms:modified>
</cp:coreProperties>
</file>