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5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5E70FF-285F-4735-8E87-BC996EC675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79135-F123-483F-B16D-FB643616F7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127E7A-9E08-432C-8487-4FE9FE022111}" type="datetimeFigureOut">
              <a:rPr lang="en-US" altLang="en-US"/>
              <a:pPr>
                <a:defRPr/>
              </a:pPr>
              <a:t>4/29/2025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CC34D2B-606D-4DD3-8CF4-7519B40473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73293B-A098-4FB3-AA89-9CA5F4852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noProof="0"/>
              <a:t>Click to edit Master text styles</a:t>
            </a:r>
          </a:p>
          <a:p>
            <a:pPr lvl="1"/>
            <a:r>
              <a:rPr lang="vi-VN" altLang="en-US" noProof="0"/>
              <a:t>Second level</a:t>
            </a:r>
          </a:p>
          <a:p>
            <a:pPr lvl="2"/>
            <a:r>
              <a:rPr lang="vi-VN" altLang="en-US" noProof="0"/>
              <a:t>Third level</a:t>
            </a:r>
          </a:p>
          <a:p>
            <a:pPr lvl="3"/>
            <a:r>
              <a:rPr lang="vi-VN" altLang="en-US" noProof="0"/>
              <a:t>Fourth level</a:t>
            </a:r>
          </a:p>
          <a:p>
            <a:pPr lvl="4"/>
            <a:r>
              <a:rPr lang="vi-VN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DE7E6-C559-475B-8F5F-3DA69AE85B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FA48C-9DED-4270-A42A-267D471A2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85547A5-3F43-4AE8-BB28-FA155134B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02DB4C2-0068-4945-8AA5-290D5AC2D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2129C84-8CFE-4BE6-9187-662B243FB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06659D9-CBF7-4857-B8BB-16A0940A1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F8EB3E-A99A-4865-B130-5464CD45A76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71AC525-0BF0-4E4A-9CE6-311A5279CA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229CD8D-168F-4CCD-80B0-316FA37C8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B564C666-98F6-4D48-B2E0-FC45987C660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BCDB2966-1571-439C-BA4F-EF5A0F8D7D12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D6E6E6D7-D929-4BD5-AB2A-45BB3180DB3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7F133C3C-76E1-4914-B522-53E97CD60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F3057A-6549-47A7-8BDB-DEB8144FAB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BA5D96B-5DE8-44F0-9CCC-DC129A8B1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8B13F3-6E1F-4310-8F30-48DBACFA0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9D86DAEA-956B-4443-A83F-063BF3467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6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75937B8-456C-4D96-883B-38F6B8A46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3552B82-39B2-43DB-AB95-2E3E466A5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6FE225C-3484-450F-BF46-1AFFFDC23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721A-F09C-48B9-A89F-0D9B5F579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5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B3775B1-804E-47C1-9D6E-4D9DD858A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C2E26C-DFAE-413F-A41E-BC7726840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4D3EF74-A1BE-4233-8751-433034F1E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AB11-55B9-4497-98DE-5744A0B6C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2D01B67-DC85-45C2-9B51-4DA92B55B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8479A86-66E9-4AB8-AB3B-A40B62400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4C001B4-684E-4A64-B2E0-52674D3A9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DDB9-4BA3-4335-B897-52ED10062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3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3D67B1A-8011-4769-A488-851C9E48E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C148E2-5EA9-4D91-930E-CCFB47DEB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D309A5F-29AB-4903-BBCB-862A6EB3C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9DC4-6177-4FFB-882D-C693817FF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DC7BF84-66D6-4E67-ABA0-AFCF84259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C91B1C-A753-4033-8AB3-00C83E885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F888530-AAF3-48F7-AD75-51B426FB7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F7EE-4B65-408D-8F5F-CB387551A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06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FC3AACB-E49D-47E4-AA89-36D915B3A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A2E688-D95C-4DFD-88FA-A6EF5D1BE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414DF75-0F85-4F9C-9558-0C0AF242C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F8DB-0300-4744-8DC0-1590DB9A4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6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9533161-3ECB-4A8B-8B5D-A6ED14F50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7DD8A0D-1A2B-4136-8FAB-9BDE0321A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1DFD96D-461D-4EB7-A06B-A5A5A6880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F42F-7BB3-4138-A867-88CCB45AF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7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F5A70A4-1834-424C-9D2D-C2C9625A3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5E2146E-5F51-4F13-9F75-9C0EB14C3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6096E8B-1D53-4624-B87E-7D9B1D5BA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7074-2FB8-4EB5-A20A-ED7393D03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5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D3B70D4-10AB-450C-8AED-DD7BF8986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1147D51-62FB-4D80-82C0-884A7B5B3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E7D65F2-E4C9-456B-8FA5-8ABB530A3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9769-DCEA-41FE-B8BC-6954D388D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9006556-0F85-4D94-940B-F6C8DABCE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634C5E5-0C55-4524-81F9-299D39A6B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E2BF88C-68C9-4CF4-8537-DC6BADC59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71F0-4179-4D27-BE2A-4D2B9BFE9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9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25C002C-43BF-4C8F-8E02-5509B8D7B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38A6D1D-3740-422A-82DC-20F463B3A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C7C3AD0-80A8-4EE7-8002-E354B492B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84A60-526C-425B-8FEB-5E54E478C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4EFA95D-EB49-41B6-80CE-9643C6487C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4B5DBBDE-B937-48DD-BB64-1663D09FA84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D66236CE-E680-4F39-8450-60E5FFB488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32CB08FA-E0CA-4C47-83D2-F1DB413A96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F99F6C18-19B6-439B-BCD9-5091052A8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0FF9AE62-762F-4EE0-9C2F-C7BB838A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0EB26F7A-8797-421F-A3A5-273D6488E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05D1AF41-0E94-4CB9-97CB-7844B760D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B9718523-DFE5-4A76-BA9E-C751F38C6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9EF3A801-2CF1-4622-9CF3-BB54887D60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062A5FFB-60D3-4322-8D80-2FD391FBCA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E99C12C1-E9FB-40E1-9196-4E0B66B58C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88D950-6788-4DD4-B513-36940AB4C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>
            <a:extLst>
              <a:ext uri="{FF2B5EF4-FFF2-40B4-BE49-F238E27FC236}">
                <a16:creationId xmlns:a16="http://schemas.microsoft.com/office/drawing/2014/main" id="{E1E5D190-9E26-4B57-BC4E-B9038854E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620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CĐ 5 - BÀI 2: MÔ HÌNH NGÔI NHÀ 3D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E5918F9-B86C-4197-A9EF-012F9708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z="3200"/>
              <a:t>CLIP hướng dẫn tạo mô hình ngôi nhà</a:t>
            </a:r>
            <a:endParaRPr lang="en-US" altLang="en-US" sz="3200"/>
          </a:p>
        </p:txBody>
      </p:sp>
      <p:pic>
        <p:nvPicPr>
          <p:cNvPr id="14339" name="1854103359406770649.mp4">
            <a:hlinkClick r:id="" action="ppaction://media"/>
            <a:extLst>
              <a:ext uri="{FF2B5EF4-FFF2-40B4-BE49-F238E27FC236}">
                <a16:creationId xmlns:a16="http://schemas.microsoft.com/office/drawing/2014/main" id="{F70F3F39-9273-410E-8AE6-F9F056818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590800"/>
            <a:ext cx="6324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6CED339-6474-4A79-BE09-315E29F1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E4488-F9A6-4783-AD0D-E2D8647FC6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010400" cy="914400"/>
          </a:xfrm>
        </p:spPr>
        <p:txBody>
          <a:bodyPr/>
          <a:lstStyle/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III/ TẠO MÔ HÌNH  NGÔI NHÀ BẰNG VẬT LIỆU ĐÃ QUA SỬ DỤNG.</a:t>
            </a:r>
          </a:p>
          <a:p>
            <a:pPr eaLnBrk="1" hangingPunct="1"/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hành tạo mô hình ngôi nhà bằng các vật liệu đã qua sử dụng.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6" name="Content Placeholder 5" descr="Nha-que-kem-dep.jpg">
            <a:extLst>
              <a:ext uri="{FF2B5EF4-FFF2-40B4-BE49-F238E27FC236}">
                <a16:creationId xmlns:a16="http://schemas.microsoft.com/office/drawing/2014/main" id="{24D42ACC-90C4-4156-A106-C13F396E949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3886200"/>
            <a:ext cx="2844800" cy="2133600"/>
          </a:xfrm>
        </p:spPr>
      </p:pic>
      <p:pic>
        <p:nvPicPr>
          <p:cNvPr id="7" name="Content Placeholder 6" descr="nha-gung-sp1-1450082785515.jpg">
            <a:extLst>
              <a:ext uri="{FF2B5EF4-FFF2-40B4-BE49-F238E27FC236}">
                <a16:creationId xmlns:a16="http://schemas.microsoft.com/office/drawing/2014/main" id="{A84B8EB7-05E5-4D67-8B68-6CDB9B7F0183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0313" y="3886200"/>
            <a:ext cx="1905000" cy="2146300"/>
          </a:xfrm>
        </p:spPr>
      </p:pic>
      <p:pic>
        <p:nvPicPr>
          <p:cNvPr id="9" name="Picture 8" descr="cach-lam-ngoi-nha-bang-hop-sua-cho-be-nha-tang-9.jpg">
            <a:extLst>
              <a:ext uri="{FF2B5EF4-FFF2-40B4-BE49-F238E27FC236}">
                <a16:creationId xmlns:a16="http://schemas.microsoft.com/office/drawing/2014/main" id="{860E1A64-28B8-4911-99EF-424DFC0F0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3898900"/>
            <a:ext cx="3103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4B967E6-89E5-4D7C-9B72-797186E5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0E61D005-BC7F-4C0F-B56E-95FEAE6376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90600" y="2286000"/>
            <a:ext cx="59436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IV/ TR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NG BÀY SẢN PHẨM VÀ CHIA SẺ.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6388" name="TextBox 7">
            <a:extLst>
              <a:ext uri="{FF2B5EF4-FFF2-40B4-BE49-F238E27FC236}">
                <a16:creationId xmlns:a16="http://schemas.microsoft.com/office/drawing/2014/main" id="{7D14C0CB-4843-4982-9184-ADCE3E993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1242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16389" name="TextBox 8">
            <a:extLst>
              <a:ext uri="{FF2B5EF4-FFF2-40B4-BE49-F238E27FC236}">
                <a16:creationId xmlns:a16="http://schemas.microsoft.com/office/drawing/2014/main" id="{601146EA-35D8-4823-B136-8A76E489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242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16390" name="Content Placeholder 11">
            <a:extLst>
              <a:ext uri="{FF2B5EF4-FFF2-40B4-BE49-F238E27FC236}">
                <a16:creationId xmlns:a16="http://schemas.microsoft.com/office/drawing/2014/main" id="{B439FF42-061E-4F26-984B-63034C2F7C7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14400" y="4267200"/>
            <a:ext cx="3770313" cy="178593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91" name="Content Placeholder 12">
            <a:extLst>
              <a:ext uri="{FF2B5EF4-FFF2-40B4-BE49-F238E27FC236}">
                <a16:creationId xmlns:a16="http://schemas.microsoft.com/office/drawing/2014/main" id="{8CDB0334-CC4F-4541-A420-73B3EB9848CB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16392" name="Group 17">
            <a:extLst>
              <a:ext uri="{FF2B5EF4-FFF2-40B4-BE49-F238E27FC236}">
                <a16:creationId xmlns:a16="http://schemas.microsoft.com/office/drawing/2014/main" id="{D512A912-662E-4B41-8422-D8F4CBCADB4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810000"/>
            <a:ext cx="2743200" cy="1524000"/>
            <a:chOff x="1371600" y="3810000"/>
            <a:chExt cx="2743200" cy="1524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79FD31-E3C0-4D5F-8C9F-F752E5C9043A}"/>
                </a:ext>
              </a:extLst>
            </p:cNvPr>
            <p:cNvSpPr/>
            <p:nvPr/>
          </p:nvSpPr>
          <p:spPr>
            <a:xfrm>
              <a:off x="1371600" y="3810000"/>
              <a:ext cx="27432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398" name="TextBox 15">
              <a:extLst>
                <a:ext uri="{FF2B5EF4-FFF2-40B4-BE49-F238E27FC236}">
                  <a16:creationId xmlns:a16="http://schemas.microsoft.com/office/drawing/2014/main" id="{179B0F0E-2CF7-4E4E-A199-CC4A78D0B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220" y="4248090"/>
              <a:ext cx="22867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 bày sản phẩm</a:t>
              </a:r>
            </a:p>
          </p:txBody>
        </p:sp>
      </p:grpSp>
      <p:grpSp>
        <p:nvGrpSpPr>
          <p:cNvPr id="16393" name="Group 18">
            <a:extLst>
              <a:ext uri="{FF2B5EF4-FFF2-40B4-BE49-F238E27FC236}">
                <a16:creationId xmlns:a16="http://schemas.microsoft.com/office/drawing/2014/main" id="{473F2EFD-4497-460F-99A3-616BBDF1FCE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810000"/>
            <a:ext cx="2743200" cy="1600200"/>
            <a:chOff x="5486400" y="3810000"/>
            <a:chExt cx="2743200" cy="1600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62F4DF-614C-4F75-A23C-8AB411EF9034}"/>
                </a:ext>
              </a:extLst>
            </p:cNvPr>
            <p:cNvSpPr/>
            <p:nvPr/>
          </p:nvSpPr>
          <p:spPr>
            <a:xfrm>
              <a:off x="5486400" y="3810000"/>
              <a:ext cx="2743200" cy="1600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396" name="TextBox 16">
              <a:extLst>
                <a:ext uri="{FF2B5EF4-FFF2-40B4-BE49-F238E27FC236}">
                  <a16:creationId xmlns:a16="http://schemas.microsoft.com/office/drawing/2014/main" id="{9607EA64-2006-4EC3-905C-78FC823FA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22867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ng bày sản phẩm</a:t>
              </a:r>
            </a:p>
          </p:txBody>
        </p:sp>
      </p:grpSp>
      <p:sp>
        <p:nvSpPr>
          <p:cNvPr id="16394" name="TextBox 19">
            <a:extLst>
              <a:ext uri="{FF2B5EF4-FFF2-40B4-BE49-F238E27FC236}">
                <a16:creationId xmlns:a16="http://schemas.microsoft.com/office/drawing/2014/main" id="{7D50A853-7A6D-4143-8170-4F2ACD15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15000"/>
            <a:ext cx="594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NHÓM CHIA SẺ SẢN PHẨM CỦA NHÓM MÌNH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KHÁC QUAN SÁT VÀ NHẬN XÉT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75A628E-3CCE-41AF-9112-CBCA0C26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/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8EA186CE-E8DA-46BA-81C1-43DA5B13C4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6781800" cy="76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V/ TÌM HIỂU NGÔI NHÀ TRONG THỰC TẾ.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7412" name="Content Placeholder 5" descr="29-18011217305257973.jpg">
            <a:extLst>
              <a:ext uri="{FF2B5EF4-FFF2-40B4-BE49-F238E27FC236}">
                <a16:creationId xmlns:a16="http://schemas.microsoft.com/office/drawing/2014/main" id="{12F48D78-2C92-4FDA-A75F-70461140226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819400"/>
            <a:ext cx="2667000" cy="1709738"/>
          </a:xfrm>
        </p:spPr>
      </p:pic>
      <p:pic>
        <p:nvPicPr>
          <p:cNvPr id="17413" name="Content Placeholder 6" descr="my-xay-nha.jpg">
            <a:extLst>
              <a:ext uri="{FF2B5EF4-FFF2-40B4-BE49-F238E27FC236}">
                <a16:creationId xmlns:a16="http://schemas.microsoft.com/office/drawing/2014/main" id="{F9CF9028-99A7-4615-86A8-EB8F6F30DB00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719388"/>
            <a:ext cx="2590800" cy="1828800"/>
          </a:xfrm>
        </p:spPr>
      </p:pic>
      <p:pic>
        <p:nvPicPr>
          <p:cNvPr id="17414" name="Picture 7" descr="1434778404-f8enha_02.jpg">
            <a:extLst>
              <a:ext uri="{FF2B5EF4-FFF2-40B4-BE49-F238E27FC236}">
                <a16:creationId xmlns:a16="http://schemas.microsoft.com/office/drawing/2014/main" id="{8CAB3C83-EA41-4C6E-B978-2722E324F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unnamed (1).jpg">
            <a:extLst>
              <a:ext uri="{FF2B5EF4-FFF2-40B4-BE49-F238E27FC236}">
                <a16:creationId xmlns:a16="http://schemas.microsoft.com/office/drawing/2014/main" id="{8F80DA47-0BD8-44A2-B99C-CE57F54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4724400"/>
            <a:ext cx="25828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69539BF-50E5-4D02-968D-4FDF4271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Học sinh quan sát và nêu sự khác nhau về :</a:t>
            </a:r>
          </a:p>
          <a:p>
            <a:pPr eaLnBrk="1" hangingPunct="1">
              <a:buFontTx/>
              <a:buChar char="-"/>
            </a:pP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Kiểu dáng</a:t>
            </a:r>
          </a:p>
          <a:p>
            <a:pPr eaLnBrk="1" hangingPunct="1">
              <a:buFontTx/>
              <a:buChar char="-"/>
            </a:pP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về địa lí và văn hoá qua mỗi ngôi nhà</a:t>
            </a:r>
            <a:endParaRPr lang="en-US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F75B3F6-9309-444F-9024-B9E62D7B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CÁM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  TH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 CÔ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VÀ CÁC EM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Content Placeholder 5" descr="e9dd1d1e84bf46177e2e328f8ca6adb9.jpg">
            <a:extLst>
              <a:ext uri="{FF2B5EF4-FFF2-40B4-BE49-F238E27FC236}">
                <a16:creationId xmlns:a16="http://schemas.microsoft.com/office/drawing/2014/main" id="{8D1CB38C-D5FD-4C3A-968D-A68276D91BB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438400"/>
            <a:ext cx="6513513" cy="36623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9E44C54E-E30F-4698-BF04-C87133148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848600" cy="990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9CB1D42-3DFE-4718-B83B-928934CB1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5124" name="Picture 7" descr="Nha-que-kem-dep.jpg">
            <a:extLst>
              <a:ext uri="{FF2B5EF4-FFF2-40B4-BE49-F238E27FC236}">
                <a16:creationId xmlns:a16="http://schemas.microsoft.com/office/drawing/2014/main" id="{F0719BBA-35A3-41EA-9EB3-4C40077C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D7FD0B85-4788-4047-98F3-91EF5F030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I/ KHÁM PHÁ MÔ HÌNH NGÔI NHÀ.</a:t>
            </a:r>
          </a:p>
        </p:txBody>
      </p:sp>
      <p:sp>
        <p:nvSpPr>
          <p:cNvPr id="6147" name="AutoShape 2">
            <a:extLst>
              <a:ext uri="{FF2B5EF4-FFF2-40B4-BE49-F238E27FC236}">
                <a16:creationId xmlns:a16="http://schemas.microsoft.com/office/drawing/2014/main" id="{B5E32021-411D-452B-957D-7EAC703E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7772400" cy="6858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</a:p>
        </p:txBody>
      </p:sp>
      <p:sp>
        <p:nvSpPr>
          <p:cNvPr id="6148" name="Title 12">
            <a:extLst>
              <a:ext uri="{FF2B5EF4-FFF2-40B4-BE49-F238E27FC236}">
                <a16:creationId xmlns:a16="http://schemas.microsoft.com/office/drawing/2014/main" id="{F50296CC-19F7-43DD-9D49-EC8C9B23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64">
            <a:extLst>
              <a:ext uri="{FF2B5EF4-FFF2-40B4-BE49-F238E27FC236}">
                <a16:creationId xmlns:a16="http://schemas.microsoft.com/office/drawing/2014/main" id="{98F5A927-8B59-4F10-8960-6059A9A7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09863"/>
            <a:ext cx="49530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on Button: Help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2FA8CB-A93A-43BC-987A-FFE7F3BAEB11}"/>
              </a:ext>
            </a:extLst>
          </p:cNvPr>
          <p:cNvSpPr/>
          <p:nvPr/>
        </p:nvSpPr>
        <p:spPr>
          <a:xfrm>
            <a:off x="990600" y="2895600"/>
            <a:ext cx="914400" cy="762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4E503-744C-4B06-A6BF-7539A979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948113"/>
            <a:ext cx="2239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Hs nhận xét: về hình khối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cấu trúc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àu sắc, vật liệu tạo mô hình ngôi nhà?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7E3E34C6-266F-4266-B612-98A97AB7D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467600" cy="10668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B9B7FA4-2869-4471-BAE0-F080A0BD9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25908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 KHÁM PHÁ MÔ HÌNH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NHÀ.</a:t>
            </a:r>
          </a:p>
        </p:txBody>
      </p:sp>
      <p:pic>
        <p:nvPicPr>
          <p:cNvPr id="10" name="Picture 64">
            <a:extLst>
              <a:ext uri="{FF2B5EF4-FFF2-40B4-BE49-F238E27FC236}">
                <a16:creationId xmlns:a16="http://schemas.microsoft.com/office/drawing/2014/main" id="{FFC75B5A-4133-49DC-BAEC-E74E4888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9530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40F8D3-731D-47E2-8AA3-A4B50D18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" y="3895159"/>
            <a:ext cx="3284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B3040-DD33-4642-9EB5-982BDFAC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90" y="4610725"/>
            <a:ext cx="2819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A0088-6F71-4D6B-AE7F-E44B4107E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01781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liên hệ đến ngôi nhà của gia đình mình và ở địa phương,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BD3802C2-3744-4C9B-9923-750062E8F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6858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8685684-FFC5-40CC-A3C5-DFA48AC7B0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4290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II/ CÁCH TẠO MÔ HÌNH  NGÔI NHÀ 3D TỪ VẬT LIỆU TÌM Đ</a:t>
            </a:r>
            <a:r>
              <a:rPr lang="vi-VN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65">
            <a:extLst>
              <a:ext uri="{FF2B5EF4-FFF2-40B4-BE49-F238E27FC236}">
                <a16:creationId xmlns:a16="http://schemas.microsoft.com/office/drawing/2014/main" id="{2E282CB8-09F0-4CC9-9253-0DD6397E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4958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0">
            <a:extLst>
              <a:ext uri="{FF2B5EF4-FFF2-40B4-BE49-F238E27FC236}">
                <a16:creationId xmlns:a16="http://schemas.microsoft.com/office/drawing/2014/main" id="{40CF62A0-DDAB-41BD-978B-73CDD63EE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400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HS quan sát hình ở trang 64 SGK Mĩ thuật 6 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0B83EF-3454-43B1-90A4-9DE372D4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281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Học sinh quan sát và nêu cách thực hiện ngôi nhà?</a:t>
            </a:r>
            <a:endParaRPr lang="en-US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69B1B9-ED1F-488E-B984-D7DB85EB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7AC2E-3E08-4363-BBE3-8B8A8D60ED8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2971800" cy="1371600"/>
          </a:xfrm>
        </p:spPr>
        <p:txBody>
          <a:bodyPr/>
          <a:lstStyle/>
          <a:p>
            <a:pPr algn="just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B1: Lựa chọn vật liệu và hình khối phù hợp để tạo mô hình ngôi nhà.</a:t>
            </a:r>
          </a:p>
        </p:txBody>
      </p:sp>
      <p:pic>
        <p:nvPicPr>
          <p:cNvPr id="9" name="Content Placeholder 8" descr="bia-carton-cung.jpg">
            <a:extLst>
              <a:ext uri="{FF2B5EF4-FFF2-40B4-BE49-F238E27FC236}">
                <a16:creationId xmlns:a16="http://schemas.microsoft.com/office/drawing/2014/main" id="{81E45D20-98DA-472C-9664-B123C476334A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4343400"/>
            <a:ext cx="2286000" cy="2286000"/>
          </a:xfrm>
        </p:spPr>
      </p:pic>
      <p:pic>
        <p:nvPicPr>
          <p:cNvPr id="8" name="Content Placeholder 7" descr="unnamed.jpg">
            <a:extLst>
              <a:ext uri="{FF2B5EF4-FFF2-40B4-BE49-F238E27FC236}">
                <a16:creationId xmlns:a16="http://schemas.microsoft.com/office/drawing/2014/main" id="{5CE12220-3FC4-44A1-8D1A-EC107067CC1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481263"/>
            <a:ext cx="1785938" cy="1785937"/>
          </a:xfrm>
        </p:spPr>
      </p:pic>
      <p:pic>
        <p:nvPicPr>
          <p:cNvPr id="10" name="Picture 9" descr="sua-1.png">
            <a:extLst>
              <a:ext uri="{FF2B5EF4-FFF2-40B4-BE49-F238E27FC236}">
                <a16:creationId xmlns:a16="http://schemas.microsoft.com/office/drawing/2014/main" id="{6003B0D6-F904-405D-8578-0E32E5753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6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65c42c02f6c6d2fbf58a1bac01193d00.jpg">
            <a:extLst>
              <a:ext uri="{FF2B5EF4-FFF2-40B4-BE49-F238E27FC236}">
                <a16:creationId xmlns:a16="http://schemas.microsoft.com/office/drawing/2014/main" id="{BF0DECE6-2D83-4CFD-8114-B0BA4AD09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2FB803-5C8B-4476-A463-A46592AC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33800"/>
            <a:ext cx="27432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 kem, vỏ hộp sữa, bìa carton, t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 tre…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CE1FCC3-98B4-4677-A8E9-F90CA153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1DA9D-3FCA-4E42-B3DB-5FFC41507B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810000" cy="9144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Tạo các bộ phận của mô hình ngôi nhà.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5BE5246A-AA3B-4FEB-9E50-64927F9DC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073400"/>
            <a:ext cx="22494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90339AF3-F66B-4BDA-A9E1-C88779DD6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100388"/>
            <a:ext cx="17446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B9FC5445-0A5A-417C-B269-11287338D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08500"/>
            <a:ext cx="250031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id="{44A0CB3E-3AD7-4659-BEBB-CE6E59259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73400"/>
            <a:ext cx="23415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>
            <a:extLst>
              <a:ext uri="{FF2B5EF4-FFF2-40B4-BE49-F238E27FC236}">
                <a16:creationId xmlns:a16="http://schemas.microsoft.com/office/drawing/2014/main" id="{2032B559-610C-4BF0-B1A0-57F381866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65663"/>
            <a:ext cx="22860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D05031C-34A7-4D51-A25F-DCF26F30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05891-6D9E-4804-8003-A9CA257749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Ghép các bộ phận tạo mô hình ngôi nhà.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F83050A-3424-4626-9A7E-13531879C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846388"/>
            <a:ext cx="2578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FA9949FC-CDA2-4C5B-B65E-855BE3AE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846388"/>
            <a:ext cx="27162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4A6D7ABA-2467-41B2-98E1-77707FFF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959100"/>
            <a:ext cx="2895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>
            <a:extLst>
              <a:ext uri="{FF2B5EF4-FFF2-40B4-BE49-F238E27FC236}">
                <a16:creationId xmlns:a16="http://schemas.microsoft.com/office/drawing/2014/main" id="{C62D8176-7E08-4EE4-AF3F-53EBAFA9E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08525"/>
            <a:ext cx="3124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>
            <a:extLst>
              <a:ext uri="{FF2B5EF4-FFF2-40B4-BE49-F238E27FC236}">
                <a16:creationId xmlns:a16="http://schemas.microsoft.com/office/drawing/2014/main" id="{F1FD153C-8732-479C-8136-7C40E9B58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08525"/>
            <a:ext cx="30575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DA917FA-7A27-47A5-9ADA-2E9E0D4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5- BÀI 2: MÔ HÌNH NGÔI NHÀ 3D</a:t>
            </a:r>
            <a:endParaRPr lang="en-US" alt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C762-C505-43C2-A11C-E405A1AE2B3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086600" cy="1143000"/>
          </a:xfrm>
        </p:spPr>
        <p:txBody>
          <a:bodyPr/>
          <a:lstStyle/>
          <a:p>
            <a:pPr algn="just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Trang trí và tạo đặc điểm riêng cho mô hình ngôi nhà.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46D0467-A8D1-4436-A7FB-C398841E7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132138"/>
            <a:ext cx="33797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25E3D903-5011-4910-8726-5C05EC24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2004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</TotalTime>
  <Words>494</Words>
  <Application>Microsoft Office PowerPoint</Application>
  <PresentationFormat>On-screen Show (4:3)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Capsules</vt:lpstr>
      <vt:lpstr>PowerPoint Presentation</vt:lpstr>
      <vt:lpstr>CHỦ ĐỀ 5- BÀI 2: MÔ HÌNH NGÔI NHÀ 3D</vt:lpstr>
      <vt:lpstr>PowerPoint Presentation</vt:lpstr>
      <vt:lpstr>CHỦ ĐỀ 5- BÀI 2: MÔ HÌNH NGÔI NHÀ 3D</vt:lpstr>
      <vt:lpstr>CHỦ ĐỀ 5- BÀI 2: MÔ HÌNH NGÔI NHÀ 3D</vt:lpstr>
      <vt:lpstr>CHỦ ĐỀ 5- BÀI 2: MÔ HÌNH NGÔI NHÀ 3D</vt:lpstr>
      <vt:lpstr>CHỦ ĐỀ 5- BÀI 2: MÔ HÌNH NGÔI NHÀ 3D</vt:lpstr>
      <vt:lpstr>CHỦ ĐỀ 5- BÀI 2: MÔ HÌNH NGÔI NHÀ 3D</vt:lpstr>
      <vt:lpstr>CHỦ ĐỀ 5- BÀI 2: MÔ HÌNH NGÔI NHÀ 3D</vt:lpstr>
      <vt:lpstr>CLIP hướng dẫn tạo mô hình ngôi nhà</vt:lpstr>
      <vt:lpstr>CHỦ ĐỀ 5- BÀI 2: MÔ HÌNH NGÔI NHÀ 3D</vt:lpstr>
      <vt:lpstr>CHỦ ĐỀ 5- BÀI 2: MÔ HÌNH NGÔI NHÀ 3D</vt:lpstr>
      <vt:lpstr>CHỦ ĐỀ 5- BÀI 2: MÔ HÌNH NGÔI NHÀ 3D</vt:lpstr>
      <vt:lpstr>CÁM ƠN  THẦY CÔ VÀ CÁC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5</cp:revision>
  <cp:lastPrinted>1601-01-01T00:00:00Z</cp:lastPrinted>
  <dcterms:created xsi:type="dcterms:W3CDTF">2021-08-25T04:51:56Z</dcterms:created>
  <dcterms:modified xsi:type="dcterms:W3CDTF">2025-04-29T03:38:11Z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