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5"/>
  </p:notesMasterIdLst>
  <p:sldIdLst>
    <p:sldId id="280" r:id="rId2"/>
    <p:sldId id="271" r:id="rId3"/>
    <p:sldId id="287" r:id="rId4"/>
    <p:sldId id="276" r:id="rId5"/>
    <p:sldId id="286" r:id="rId6"/>
    <p:sldId id="289" r:id="rId7"/>
    <p:sldId id="290" r:id="rId8"/>
    <p:sldId id="279" r:id="rId9"/>
    <p:sldId id="292" r:id="rId10"/>
    <p:sldId id="298" r:id="rId11"/>
    <p:sldId id="295" r:id="rId12"/>
    <p:sldId id="300" r:id="rId13"/>
    <p:sldId id="299" r:id="rId14"/>
    <p:sldId id="305" r:id="rId15"/>
    <p:sldId id="304" r:id="rId16"/>
    <p:sldId id="306" r:id="rId17"/>
    <p:sldId id="303" r:id="rId18"/>
    <p:sldId id="308" r:id="rId19"/>
    <p:sldId id="309" r:id="rId20"/>
    <p:sldId id="307" r:id="rId21"/>
    <p:sldId id="311" r:id="rId22"/>
    <p:sldId id="310" r:id="rId23"/>
    <p:sldId id="312" r:id="rId24"/>
  </p:sldIdLst>
  <p:sldSz cx="9144000" cy="5143500" type="screen16x9"/>
  <p:notesSz cx="6858000" cy="9144000"/>
  <p:embeddedFontLst>
    <p:embeddedFont>
      <p:font typeface="微软雅黑" pitchFamily="34" charset="-122"/>
      <p:regular r:id="rId26"/>
      <p:bold r:id="rId27"/>
    </p:embeddedFont>
    <p:embeddedFont>
      <p:font typeface="Calibri Light" pitchFamily="34" charset="0"/>
      <p:regular r:id="rId28"/>
      <p:italic r:id="rId29"/>
    </p:embeddedFont>
    <p:embeddedFont>
      <p:font typeface="Open Sans" charset="0"/>
      <p:regular r:id="rId30"/>
      <p:bold r:id="rId31"/>
      <p:italic r:id="rId32"/>
      <p:boldItalic r:id="rId33"/>
    </p:embeddedFont>
    <p:embeddedFont>
      <p:font typeface="VNI-Times"/>
      <p:regular r:id="rId34"/>
      <p:bold r:id="rId35"/>
      <p:italic r:id="rId36"/>
      <p:boldItalic r:id="rId37"/>
    </p:embeddedFont>
    <p:embeddedFont>
      <p:font typeface="宋体" pitchFamily="2" charset="-122"/>
      <p:regular r:id="rId38"/>
    </p:embeddedFont>
    <p:embeddedFont>
      <p:font typeface="Calibri" pitchFamily="34" charset="0"/>
      <p:regular r:id="rId39"/>
      <p:bold r:id="rId40"/>
      <p:italic r:id="rId41"/>
      <p:boldItalic r:id="rId42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-52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="" xmlns:a16="http://schemas.microsoft.com/office/drawing/2014/main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>
              <a:extLst>
                <a:ext uri="{FF2B5EF4-FFF2-40B4-BE49-F238E27FC236}">
                  <a16:creationId xmlns=""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=""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=""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="" xmlns:a16="http://schemas.microsoft.com/office/drawing/2014/main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="" xmlns:a16="http://schemas.microsoft.com/office/drawing/2014/main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="" xmlns:a16="http://schemas.microsoft.com/office/drawing/2014/main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2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=""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=""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365" y="2110085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US" sz="6000" dirty="0">
              <a:ln w="381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( SGK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 smtClean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="" xmlns:a16="http://schemas.microsoft.com/office/drawing/2014/main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="" xmlns:a16="http://schemas.microsoft.com/office/drawing/2014/main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="" xmlns:a16="http://schemas.microsoft.com/office/drawing/2014/main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="" xmlns:a16="http://schemas.microsoft.com/office/drawing/2014/main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="" xmlns:a16="http://schemas.microsoft.com/office/drawing/2014/main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="" xmlns:a16="http://schemas.microsoft.com/office/drawing/2014/main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="" xmlns:a16="http://schemas.microsoft.com/office/drawing/2014/main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="" xmlns:a16="http://schemas.microsoft.com/office/drawing/2014/main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DỮ</a:t>
                      </a:r>
                      <a:r>
                        <a:rPr lang="en-US" sz="2400" baseline="0" dirty="0" smtClean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THÔNG</a:t>
                      </a:r>
                      <a:r>
                        <a:rPr lang="en-US" sz="2400" baseline="0" dirty="0" smtClean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VẬT</a:t>
                      </a:r>
                      <a:r>
                        <a:rPr lang="en-US" sz="2400" baseline="0" dirty="0" smtClean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="" xmlns:a16="http://schemas.microsoft.com/office/drawing/2014/main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="" xmlns:a16="http://schemas.microsoft.com/office/drawing/2014/main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="" xmlns:a16="http://schemas.microsoft.com/office/drawing/2014/main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="" xmlns:a16="http://schemas.microsoft.com/office/drawing/2014/main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="" xmlns:a16="http://schemas.microsoft.com/office/drawing/2014/main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="" xmlns:a16="http://schemas.microsoft.com/office/drawing/2014/main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="" xmlns:a16="http://schemas.microsoft.com/office/drawing/2014/main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="" xmlns:a16="http://schemas.microsoft.com/office/drawing/2014/main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1339</TotalTime>
  <Words>1235</Words>
  <Application>Microsoft Office PowerPoint</Application>
  <PresentationFormat>On-screen Show (16:9)</PresentationFormat>
  <Paragraphs>131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字魂36号-正文宋楷</vt:lpstr>
      <vt:lpstr>等线</vt:lpstr>
      <vt:lpstr>iCiel Nabila</vt:lpstr>
      <vt:lpstr>微软雅黑</vt:lpstr>
      <vt:lpstr>Calibri Light</vt:lpstr>
      <vt:lpstr>Times New Roman</vt:lpstr>
      <vt:lpstr>Open Sans</vt:lpstr>
      <vt:lpstr>VNI-Times</vt:lpstr>
      <vt:lpstr>宋体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</cp:lastModifiedBy>
  <cp:revision>105</cp:revision>
  <dcterms:created xsi:type="dcterms:W3CDTF">2015-12-05T09:26:00Z</dcterms:created>
  <dcterms:modified xsi:type="dcterms:W3CDTF">2021-08-01T15:16:13Z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